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0" y="-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559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223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3785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316264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9633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12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2563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4826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878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39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697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70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771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387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06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484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583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7145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2971799"/>
          </a:xfrm>
        </p:spPr>
        <p:txBody>
          <a:bodyPr>
            <a:noAutofit/>
          </a:bodyPr>
          <a:lstStyle/>
          <a:p>
            <a:r>
              <a:rPr lang="en-IN" sz="7200" b="1" u="sng" dirty="0" smtClean="0"/>
              <a:t>LANGUAGE TRANSLATOR</a:t>
            </a:r>
            <a:endParaRPr lang="en-US" sz="72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57600"/>
            <a:ext cx="7772400" cy="1493794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3600" dirty="0" smtClean="0"/>
              <a:t>Jagani Krupesh A.</a:t>
            </a:r>
          </a:p>
          <a:p>
            <a:pPr algn="l"/>
            <a:r>
              <a:rPr lang="en-US" sz="3600" dirty="0" smtClean="0"/>
              <a:t>It-029</a:t>
            </a:r>
          </a:p>
          <a:p>
            <a:pPr algn="l"/>
            <a:r>
              <a:rPr lang="en-US" sz="3600" dirty="0" err="1" smtClean="0"/>
              <a:t>Jayswal</a:t>
            </a:r>
            <a:r>
              <a:rPr lang="en-US" sz="3600" dirty="0" smtClean="0"/>
              <a:t> </a:t>
            </a:r>
            <a:r>
              <a:rPr lang="en-US" sz="3600" dirty="0" err="1" smtClean="0"/>
              <a:t>tirth</a:t>
            </a:r>
            <a:r>
              <a:rPr lang="en-US" sz="3600" dirty="0" smtClean="0"/>
              <a:t> B.</a:t>
            </a:r>
          </a:p>
          <a:p>
            <a:pPr algn="l"/>
            <a:r>
              <a:rPr lang="en-US" sz="3600" dirty="0" smtClean="0"/>
              <a:t>It-030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LANGUAGE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Our Language can be used for </a:t>
            </a:r>
            <a:r>
              <a:rPr lang="en-IN" u="sng" dirty="0" smtClean="0"/>
              <a:t>conversion of one memory storage unit to another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To get output user needs to write “give me conversion of _____ to _____ of Number”.</a:t>
            </a:r>
          </a:p>
          <a:p>
            <a:r>
              <a:rPr lang="en-IN" dirty="0" smtClean="0"/>
              <a:t>For example, If user wants to find that 1024 Bytes is equal to how many Kilobytes. So the user needs to write </a:t>
            </a:r>
            <a:r>
              <a:rPr lang="en-IN" u="sng" dirty="0" smtClean="0"/>
              <a:t>“give me conversion of byte to kilobyte of 1024”.</a:t>
            </a:r>
          </a:p>
          <a:p>
            <a:r>
              <a:rPr lang="en-IN" dirty="0" smtClean="0"/>
              <a:t>The all possible inputs and their outputs are shown in next slides.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COMPILATION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947672"/>
          </a:xfrm>
        </p:spPr>
        <p:txBody>
          <a:bodyPr>
            <a:normAutofit/>
          </a:bodyPr>
          <a:lstStyle/>
          <a:p>
            <a:r>
              <a:rPr lang="en-IN" dirty="0" smtClean="0"/>
              <a:t>The compilation steps are written below.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IN" dirty="0" smtClean="0"/>
              <a:t>bison -d </a:t>
            </a:r>
            <a:r>
              <a:rPr lang="en-IN" dirty="0" err="1" smtClean="0"/>
              <a:t>mylang.y</a:t>
            </a:r>
            <a:endParaRPr lang="en-IN" dirty="0" smtClean="0"/>
          </a:p>
          <a:p>
            <a:pPr lvl="2">
              <a:buFont typeface="Wingdings" pitchFamily="2" charset="2"/>
              <a:buChar char="Ø"/>
            </a:pPr>
            <a:r>
              <a:rPr lang="en-IN" dirty="0" smtClean="0"/>
              <a:t>flex </a:t>
            </a:r>
            <a:r>
              <a:rPr lang="en-IN" dirty="0" err="1" smtClean="0"/>
              <a:t>mylang.l</a:t>
            </a:r>
            <a:endParaRPr lang="en-IN" dirty="0" smtClean="0"/>
          </a:p>
          <a:p>
            <a:pPr lvl="2">
              <a:buFont typeface="Wingdings" pitchFamily="2" charset="2"/>
              <a:buChar char="Ø"/>
            </a:pPr>
            <a:r>
              <a:rPr lang="en-IN" dirty="0" err="1" smtClean="0"/>
              <a:t>gcc</a:t>
            </a:r>
            <a:r>
              <a:rPr lang="en-IN" dirty="0" smtClean="0"/>
              <a:t> </a:t>
            </a:r>
            <a:r>
              <a:rPr lang="en-IN" dirty="0" err="1" smtClean="0"/>
              <a:t>lex.yy.c</a:t>
            </a:r>
            <a:r>
              <a:rPr lang="en-IN" dirty="0" smtClean="0"/>
              <a:t> </a:t>
            </a:r>
            <a:r>
              <a:rPr lang="en-IN" dirty="0" err="1" smtClean="0"/>
              <a:t>mylang.tab.c</a:t>
            </a:r>
            <a:r>
              <a:rPr lang="en-IN" dirty="0" smtClean="0"/>
              <a:t> -o mylang.exe -w</a:t>
            </a:r>
            <a:endParaRPr lang="en-I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Mylang.l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1524000"/>
            <a:ext cx="6711654" cy="4195481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%{</a:t>
            </a:r>
          </a:p>
          <a:p>
            <a:pPr marL="0" indent="0">
              <a:buNone/>
            </a:pPr>
            <a:r>
              <a:rPr lang="en-US" sz="1200" dirty="0"/>
              <a:t>#include&lt;</a:t>
            </a:r>
            <a:r>
              <a:rPr lang="en-US" sz="1200" dirty="0" err="1"/>
              <a:t>stdio.h</a:t>
            </a:r>
            <a:r>
              <a:rPr lang="en-US" sz="1200" dirty="0"/>
              <a:t>&gt;</a:t>
            </a:r>
          </a:p>
          <a:p>
            <a:pPr marL="0" indent="0">
              <a:buNone/>
            </a:pPr>
            <a:r>
              <a:rPr lang="en-US" sz="1200" dirty="0"/>
              <a:t>#include "./</a:t>
            </a:r>
            <a:r>
              <a:rPr lang="en-US" sz="1200" dirty="0" err="1"/>
              <a:t>mylang.tab.h</a:t>
            </a:r>
            <a:r>
              <a:rPr lang="en-US" sz="1200" dirty="0"/>
              <a:t>"</a:t>
            </a:r>
          </a:p>
          <a:p>
            <a:pPr marL="0" indent="0">
              <a:buNone/>
            </a:pPr>
            <a:r>
              <a:rPr lang="en-US" sz="1200" dirty="0"/>
              <a:t>%}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%%</a:t>
            </a:r>
          </a:p>
          <a:p>
            <a:pPr marL="0" indent="0">
              <a:buNone/>
            </a:pPr>
            <a:r>
              <a:rPr lang="en-US" sz="1200" dirty="0"/>
              <a:t>[0-9]+  {</a:t>
            </a:r>
          </a:p>
          <a:p>
            <a:pPr marL="0" indent="0">
              <a:buNone/>
            </a:pPr>
            <a:r>
              <a:rPr lang="en-US" sz="1200" dirty="0"/>
              <a:t>		</a:t>
            </a:r>
            <a:r>
              <a:rPr lang="en-US" sz="1200" dirty="0" err="1"/>
              <a:t>yylval.integer</a:t>
            </a:r>
            <a:r>
              <a:rPr lang="en-US" sz="1200" dirty="0"/>
              <a:t>=</a:t>
            </a:r>
            <a:r>
              <a:rPr lang="en-US" sz="1200" dirty="0" err="1"/>
              <a:t>atoi</a:t>
            </a:r>
            <a:r>
              <a:rPr lang="en-US" sz="1200" dirty="0"/>
              <a:t>(</a:t>
            </a:r>
            <a:r>
              <a:rPr lang="en-US" sz="1200" dirty="0" err="1"/>
              <a:t>yytext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		return NUMBER;</a:t>
            </a:r>
          </a:p>
          <a:p>
            <a:pPr marL="0" indent="0">
              <a:buNone/>
            </a:pPr>
            <a:r>
              <a:rPr lang="en-US" sz="1200" dirty="0"/>
              <a:t>		}</a:t>
            </a:r>
          </a:p>
          <a:p>
            <a:pPr marL="0" indent="0">
              <a:buNone/>
            </a:pPr>
            <a:r>
              <a:rPr lang="en-US" sz="1200" dirty="0"/>
              <a:t>[0-9]*\.[0-9]+ {</a:t>
            </a:r>
          </a:p>
          <a:p>
            <a:pPr marL="0" indent="0">
              <a:buNone/>
            </a:pPr>
            <a:r>
              <a:rPr lang="en-US" sz="1200" dirty="0"/>
              <a:t>		</a:t>
            </a:r>
            <a:r>
              <a:rPr lang="en-US" sz="1200" dirty="0" err="1"/>
              <a:t>yylval.real</a:t>
            </a:r>
            <a:r>
              <a:rPr lang="en-US" sz="1200" dirty="0"/>
              <a:t>=(float)</a:t>
            </a:r>
            <a:r>
              <a:rPr lang="en-US" sz="1200" dirty="0" err="1"/>
              <a:t>atof</a:t>
            </a:r>
            <a:r>
              <a:rPr lang="en-US" sz="1200" dirty="0"/>
              <a:t>(</a:t>
            </a:r>
            <a:r>
              <a:rPr lang="en-US" sz="1200" dirty="0" err="1"/>
              <a:t>yytext</a:t>
            </a:r>
            <a:r>
              <a:rPr lang="en-US" sz="1200" dirty="0"/>
              <a:t>); </a:t>
            </a:r>
          </a:p>
          <a:p>
            <a:pPr marL="0" indent="0">
              <a:buNone/>
            </a:pPr>
            <a:r>
              <a:rPr lang="en-US" sz="1200" dirty="0"/>
              <a:t>		return FLOAT;</a:t>
            </a:r>
          </a:p>
          <a:p>
            <a:pPr marL="0" indent="0">
              <a:buNone/>
            </a:pPr>
            <a:r>
              <a:rPr lang="en-US" sz="1200" dirty="0"/>
              <a:t>		</a:t>
            </a:r>
            <a:r>
              <a:rPr lang="en-US" sz="1200" dirty="0" smtClean="0"/>
              <a:t>}</a:t>
            </a:r>
          </a:p>
          <a:p>
            <a:pPr marL="0" indent="0">
              <a:buNone/>
            </a:pPr>
            <a:r>
              <a:rPr lang="en-US" sz="1200" dirty="0" smtClean="0"/>
              <a:t>give   {return give;}</a:t>
            </a:r>
          </a:p>
          <a:p>
            <a:pPr marL="0" indent="0">
              <a:buNone/>
            </a:pPr>
            <a:r>
              <a:rPr lang="en-US" sz="1200" dirty="0" smtClean="0"/>
              <a:t>me   {return me;}</a:t>
            </a:r>
          </a:p>
          <a:p>
            <a:pPr marL="0" indent="0">
              <a:buNone/>
            </a:pPr>
            <a:r>
              <a:rPr lang="en-US" sz="1200" dirty="0" smtClean="0"/>
              <a:t>conversion   {return conversion;}</a:t>
            </a:r>
          </a:p>
          <a:p>
            <a:pPr marL="0" indent="0">
              <a:buNone/>
            </a:pPr>
            <a:r>
              <a:rPr lang="en-US" sz="1200" dirty="0" smtClean="0"/>
              <a:t>of   {return of;}</a:t>
            </a:r>
          </a:p>
          <a:p>
            <a:pPr marL="0" indent="0">
              <a:buNone/>
            </a:pPr>
            <a:r>
              <a:rPr lang="en-US" sz="1200" dirty="0" smtClean="0"/>
              <a:t>to   {return to;}</a:t>
            </a:r>
          </a:p>
          <a:p>
            <a:pPr marL="0" indent="0">
              <a:buNone/>
            </a:pPr>
            <a:r>
              <a:rPr lang="en-US" sz="1200" dirty="0" smtClean="0"/>
              <a:t>megabyte    {return megabyte;} </a:t>
            </a:r>
          </a:p>
          <a:p>
            <a:pPr marL="0" indent="0">
              <a:buNone/>
            </a:pPr>
            <a:r>
              <a:rPr lang="en-US" sz="1200" dirty="0" smtClean="0"/>
              <a:t>gigabyte		{return gigabyte;}</a:t>
            </a:r>
          </a:p>
          <a:p>
            <a:pPr marL="0" indent="0">
              <a:buNone/>
            </a:pPr>
            <a:r>
              <a:rPr lang="en-US" sz="1200" dirty="0" smtClean="0"/>
              <a:t>byte		{return byte;}</a:t>
            </a:r>
          </a:p>
          <a:p>
            <a:pPr marL="0" indent="0">
              <a:buNone/>
            </a:pPr>
            <a:r>
              <a:rPr lang="en-US" sz="1200" dirty="0" smtClean="0"/>
              <a:t>kilobyte		{return kilobyte;}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[\n]	{return </a:t>
            </a:r>
            <a:r>
              <a:rPr lang="en-US" sz="1200" dirty="0" err="1" smtClean="0"/>
              <a:t>yytext</a:t>
            </a:r>
            <a:r>
              <a:rPr lang="en-US" sz="1200" dirty="0" smtClean="0"/>
              <a:t>;}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[/t]	;</a:t>
            </a:r>
          </a:p>
          <a:p>
            <a:pPr marL="0" indent="0">
              <a:buNone/>
            </a:pPr>
            <a:r>
              <a:rPr lang="en-US" sz="1200" dirty="0" smtClean="0"/>
              <a:t>%%</a:t>
            </a:r>
          </a:p>
          <a:p>
            <a:pPr marL="0" indent="0">
              <a:buNone/>
            </a:pP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yywrap</a:t>
            </a:r>
            <a:r>
              <a:rPr lang="en-US" sz="1200" dirty="0" smtClean="0"/>
              <a:t>(){return 1;}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38806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Mylang.y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%{</a:t>
            </a:r>
          </a:p>
          <a:p>
            <a:pPr marL="0" indent="0">
              <a:buNone/>
            </a:pPr>
            <a:r>
              <a:rPr lang="en-US" sz="1200" dirty="0"/>
              <a:t>#include&lt;</a:t>
            </a:r>
            <a:r>
              <a:rPr lang="en-US" sz="1200" dirty="0" err="1"/>
              <a:t>stdio.h</a:t>
            </a:r>
            <a:r>
              <a:rPr lang="en-US" sz="1200" dirty="0"/>
              <a:t>&gt; </a:t>
            </a:r>
          </a:p>
          <a:p>
            <a:pPr marL="0" indent="0">
              <a:buNone/>
            </a:pPr>
            <a:r>
              <a:rPr lang="en-US" sz="1200" dirty="0"/>
              <a:t>#include&lt;</a:t>
            </a:r>
            <a:r>
              <a:rPr lang="en-US" sz="1200" dirty="0" err="1"/>
              <a:t>math.h</a:t>
            </a:r>
            <a:r>
              <a:rPr lang="en-US" sz="1200" dirty="0"/>
              <a:t>&gt;</a:t>
            </a:r>
          </a:p>
          <a:p>
            <a:pPr marL="0" indent="0">
              <a:buNone/>
            </a:pPr>
            <a:r>
              <a:rPr lang="en-US" sz="1200" dirty="0"/>
              <a:t>extern FILE *</a:t>
            </a:r>
            <a:r>
              <a:rPr lang="en-US" sz="1200" dirty="0" err="1"/>
              <a:t>yyin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#define PI 3.14</a:t>
            </a:r>
          </a:p>
          <a:p>
            <a:pPr marL="0" indent="0">
              <a:buNone/>
            </a:pPr>
            <a:r>
              <a:rPr lang="en-US" sz="1200" dirty="0"/>
              <a:t>#define CONST 1.33</a:t>
            </a:r>
          </a:p>
          <a:p>
            <a:pPr marL="0" indent="0">
              <a:buNone/>
            </a:pPr>
            <a:r>
              <a:rPr lang="en-US" sz="1200" dirty="0"/>
              <a:t>#define CONST1 </a:t>
            </a:r>
            <a:r>
              <a:rPr lang="en-US" sz="1200" dirty="0" smtClean="0"/>
              <a:t>0.33</a:t>
            </a:r>
          </a:p>
          <a:p>
            <a:pPr marL="0" indent="0">
              <a:buNone/>
            </a:pPr>
            <a:r>
              <a:rPr lang="en-US" sz="1200" smtClean="0"/>
              <a:t>%} </a:t>
            </a:r>
          </a:p>
          <a:p>
            <a:pPr marL="0" indent="0">
              <a:buNone/>
            </a:pPr>
            <a:r>
              <a:rPr lang="en-US" sz="1200" smtClean="0"/>
              <a:t>%union{</a:t>
            </a:r>
          </a:p>
          <a:p>
            <a:pPr marL="0" indent="0">
              <a:buNone/>
            </a:pPr>
            <a:r>
              <a:rPr lang="en-US" sz="1200" smtClean="0"/>
              <a:t>int integer;</a:t>
            </a:r>
          </a:p>
          <a:p>
            <a:pPr marL="0" indent="0">
              <a:buNone/>
            </a:pPr>
            <a:r>
              <a:rPr lang="en-US" sz="1200" smtClean="0"/>
              <a:t>float real;</a:t>
            </a:r>
          </a:p>
          <a:p>
            <a:pPr marL="0" indent="0">
              <a:buNone/>
            </a:pPr>
            <a:r>
              <a:rPr lang="en-US" sz="1200" smtClean="0"/>
              <a:t>}</a:t>
            </a:r>
          </a:p>
          <a:p>
            <a:pPr marL="0" indent="0">
              <a:buNone/>
            </a:pPr>
            <a:r>
              <a:rPr lang="en-US" sz="1200" smtClean="0"/>
              <a:t>%token &lt;integer&gt; NUMBER &lt;real&gt;	FLOAT</a:t>
            </a:r>
          </a:p>
          <a:p>
            <a:pPr marL="0" indent="0">
              <a:buNone/>
            </a:pPr>
            <a:r>
              <a:rPr lang="en-US" sz="1200" smtClean="0"/>
              <a:t>%token give me conversion of to  byte kilobyte megabyte gigabyte end</a:t>
            </a:r>
          </a:p>
          <a:p>
            <a:pPr marL="0" indent="0">
              <a:buNone/>
            </a:pPr>
            <a:r>
              <a:rPr lang="en-US" sz="1200" smtClean="0"/>
              <a:t>%type &lt;real&gt; S E U F X Q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121289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Mylang.y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%%</a:t>
            </a:r>
          </a:p>
          <a:p>
            <a:pPr marL="0" indent="0">
              <a:buNone/>
            </a:pPr>
            <a:r>
              <a:rPr lang="en-US" sz="1200" dirty="0"/>
              <a:t>//</a:t>
            </a:r>
            <a:r>
              <a:rPr lang="en-US" sz="1200" dirty="0" err="1"/>
              <a:t>ResultExpression:S</a:t>
            </a:r>
            <a:r>
              <a:rPr lang="en-US" sz="1200" dirty="0"/>
              <a:t>{</a:t>
            </a:r>
            <a:r>
              <a:rPr lang="en-US" sz="1200" dirty="0" err="1"/>
              <a:t>printf</a:t>
            </a:r>
            <a:r>
              <a:rPr lang="en-US" sz="1200" dirty="0"/>
              <a:t>("Your Answer is %f",$$);};</a:t>
            </a:r>
          </a:p>
          <a:p>
            <a:pPr marL="0" indent="0">
              <a:buNone/>
            </a:pPr>
            <a:r>
              <a:rPr lang="en-US" sz="1200" dirty="0"/>
              <a:t>S:end {</a:t>
            </a:r>
            <a:r>
              <a:rPr lang="en-US" sz="1200" dirty="0" err="1"/>
              <a:t>printf</a:t>
            </a:r>
            <a:r>
              <a:rPr lang="en-US" sz="1200" dirty="0"/>
              <a:t>("Exit");return 0;}</a:t>
            </a:r>
          </a:p>
          <a:p>
            <a:pPr marL="0" indent="0">
              <a:buNone/>
            </a:pPr>
            <a:r>
              <a:rPr lang="en-US" sz="1200" dirty="0"/>
              <a:t>|give me conversion of E{$$=$5;};</a:t>
            </a:r>
          </a:p>
          <a:p>
            <a:pPr marL="0" indent="0">
              <a:buNone/>
            </a:pPr>
            <a:r>
              <a:rPr lang="en-US" sz="1200" dirty="0"/>
              <a:t>E: byte to  X {$$=$3;}</a:t>
            </a:r>
          </a:p>
          <a:p>
            <a:pPr marL="0" indent="0">
              <a:buNone/>
            </a:pPr>
            <a:r>
              <a:rPr lang="en-US" sz="1200" dirty="0"/>
              <a:t>   |kilobyte to U            {$$=$3;}</a:t>
            </a:r>
          </a:p>
          <a:p>
            <a:pPr marL="0" indent="0">
              <a:buNone/>
            </a:pPr>
            <a:r>
              <a:rPr lang="en-US" sz="1200" dirty="0"/>
              <a:t>   |megabyte to F           {$$=$3;}</a:t>
            </a:r>
          </a:p>
          <a:p>
            <a:pPr marL="0" indent="0">
              <a:buNone/>
            </a:pPr>
            <a:r>
              <a:rPr lang="en-US" sz="1200" dirty="0"/>
              <a:t>   |gigabyte to Q           {$$=$3;}</a:t>
            </a:r>
          </a:p>
          <a:p>
            <a:pPr marL="0" indent="0">
              <a:buNone/>
            </a:pPr>
            <a:r>
              <a:rPr lang="en-US" sz="1200" dirty="0"/>
              <a:t>   ;</a:t>
            </a:r>
          </a:p>
          <a:p>
            <a:pPr marL="0" indent="0">
              <a:buNone/>
            </a:pPr>
            <a:r>
              <a:rPr lang="en-US" sz="1200" dirty="0"/>
              <a:t>X: kilobyte of NUMBER      {$$=$3/pow(2 , 10); </a:t>
            </a:r>
            <a:r>
              <a:rPr lang="en-US" sz="1200" dirty="0" err="1"/>
              <a:t>printf</a:t>
            </a:r>
            <a:r>
              <a:rPr lang="en-US" sz="1200" dirty="0"/>
              <a:t>("Kilobyte of %d  is %f\n",$3,$$);};</a:t>
            </a:r>
          </a:p>
          <a:p>
            <a:pPr marL="0" indent="0">
              <a:buNone/>
            </a:pPr>
            <a:r>
              <a:rPr lang="en-US" sz="1200" dirty="0"/>
              <a:t>  |megabyte of NUMBER      {$$=$3/pow(2 , 20); </a:t>
            </a:r>
            <a:r>
              <a:rPr lang="en-US" sz="1200" dirty="0" err="1"/>
              <a:t>printf</a:t>
            </a:r>
            <a:r>
              <a:rPr lang="en-US" sz="1200" dirty="0"/>
              <a:t>("Megabyte of %d  is %f\n",$3,$$);};</a:t>
            </a:r>
          </a:p>
          <a:p>
            <a:pPr marL="0" indent="0">
              <a:buNone/>
            </a:pPr>
            <a:r>
              <a:rPr lang="en-US" sz="1200" dirty="0"/>
              <a:t>  |gigabyte of NUMBER	   {$$=$3/pow(2 , 30); </a:t>
            </a:r>
            <a:r>
              <a:rPr lang="en-US" sz="1200" dirty="0" err="1"/>
              <a:t>printf</a:t>
            </a:r>
            <a:r>
              <a:rPr lang="en-US" sz="1200" dirty="0"/>
              <a:t>("Gigabyte of %d  is %f\n",$3,$$);};</a:t>
            </a:r>
          </a:p>
          <a:p>
            <a:pPr marL="0" indent="0">
              <a:buNone/>
            </a:pPr>
            <a:r>
              <a:rPr lang="en-US" sz="1200" dirty="0"/>
              <a:t>  </a:t>
            </a:r>
          </a:p>
          <a:p>
            <a:pPr marL="0" indent="0">
              <a:buNone/>
            </a:pPr>
            <a:r>
              <a:rPr lang="en-US" sz="1200" dirty="0"/>
              <a:t>U: byte of NUMBER          {$$=$3*pow(2 , 10); </a:t>
            </a:r>
            <a:r>
              <a:rPr lang="en-US" sz="1200" dirty="0" err="1"/>
              <a:t>printf</a:t>
            </a:r>
            <a:r>
              <a:rPr lang="en-US" sz="1200" dirty="0"/>
              <a:t>("Byte of %d  is %f\n",$3</a:t>
            </a:r>
            <a:r>
              <a:rPr lang="en-US" sz="1200" dirty="0" smtClean="0"/>
              <a:t>,$$);};</a:t>
            </a:r>
          </a:p>
        </p:txBody>
      </p:sp>
    </p:spTree>
    <p:extLst>
      <p:ext uri="{BB962C8B-B14F-4D97-AF65-F5344CB8AC3E}">
        <p14:creationId xmlns:p14="http://schemas.microsoft.com/office/powerpoint/2010/main" xmlns="" val="112128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Mylang.y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/>
              <a:t>  |megabyte of NUMBER      {$$=$3/pow(2 , 10); </a:t>
            </a:r>
            <a:r>
              <a:rPr lang="en-US" sz="1200" dirty="0" err="1" smtClean="0"/>
              <a:t>printf</a:t>
            </a:r>
            <a:r>
              <a:rPr lang="en-US" sz="1200" dirty="0" smtClean="0"/>
              <a:t>("Megabyte of %d  is %f\n",$3,$$);};</a:t>
            </a:r>
          </a:p>
          <a:p>
            <a:pPr marL="0" indent="0">
              <a:buNone/>
            </a:pPr>
            <a:r>
              <a:rPr lang="en-US" sz="1200" dirty="0" smtClean="0"/>
              <a:t>  |gigabyte of NUMBER      {$$=$3/pow(2 , 20); </a:t>
            </a:r>
            <a:r>
              <a:rPr lang="en-US" sz="1200" dirty="0" err="1" smtClean="0"/>
              <a:t>printf</a:t>
            </a:r>
            <a:r>
              <a:rPr lang="en-US" sz="1200" dirty="0" smtClean="0"/>
              <a:t>("Gigabyte of %d  is %f\n",$3,$$);};</a:t>
            </a:r>
          </a:p>
          <a:p>
            <a:pPr marL="0" indent="0">
              <a:buNone/>
            </a:pPr>
            <a:r>
              <a:rPr lang="en-US" sz="1200" dirty="0" smtClean="0"/>
              <a:t>  </a:t>
            </a:r>
          </a:p>
          <a:p>
            <a:pPr marL="0" indent="0">
              <a:buNone/>
            </a:pPr>
            <a:r>
              <a:rPr lang="en-US" sz="1200" dirty="0" smtClean="0"/>
              <a:t>F: byte of NUMBER          {$$=$3*pow(2 , 20); </a:t>
            </a:r>
            <a:r>
              <a:rPr lang="en-US" sz="1200" dirty="0" err="1" smtClean="0"/>
              <a:t>printf</a:t>
            </a:r>
            <a:r>
              <a:rPr lang="en-US" sz="1200" dirty="0" smtClean="0"/>
              <a:t>("Byte of %d  is %f\n",$3,$$);};</a:t>
            </a:r>
          </a:p>
          <a:p>
            <a:pPr marL="0" indent="0">
              <a:buNone/>
            </a:pPr>
            <a:r>
              <a:rPr lang="en-US" sz="1200" dirty="0" smtClean="0"/>
              <a:t>  |kilobyte of NUMBER      {$$=$3*pow(2 , 10); </a:t>
            </a:r>
            <a:r>
              <a:rPr lang="en-US" sz="1200" dirty="0" err="1" smtClean="0"/>
              <a:t>printf</a:t>
            </a:r>
            <a:r>
              <a:rPr lang="en-US" sz="1200" dirty="0" smtClean="0"/>
              <a:t>("Kilobyte of %d  is %f\n",$3,$$);};</a:t>
            </a:r>
          </a:p>
          <a:p>
            <a:pPr marL="0" indent="0">
              <a:buNone/>
            </a:pPr>
            <a:r>
              <a:rPr lang="en-US" sz="1200" dirty="0" smtClean="0"/>
              <a:t>  |gigabyte of NUMBER      {$$=$3/pow(2 , 10); </a:t>
            </a:r>
            <a:r>
              <a:rPr lang="en-US" sz="1200" dirty="0" err="1" smtClean="0"/>
              <a:t>printf</a:t>
            </a:r>
            <a:r>
              <a:rPr lang="en-US" sz="1200" dirty="0" smtClean="0"/>
              <a:t>("Gigabyte of %d  is %f\n",$3,$$);};</a:t>
            </a:r>
          </a:p>
          <a:p>
            <a:pPr marL="0" indent="0">
              <a:buNone/>
            </a:pPr>
            <a:r>
              <a:rPr lang="en-US" sz="1200" dirty="0" smtClean="0"/>
              <a:t>  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Q: byte of NUMBER          {$$=$3/pow(2 , 30); </a:t>
            </a:r>
            <a:r>
              <a:rPr lang="en-US" sz="1200" dirty="0" err="1" smtClean="0"/>
              <a:t>printf</a:t>
            </a:r>
            <a:r>
              <a:rPr lang="en-US" sz="1200" dirty="0" smtClean="0"/>
              <a:t>("Byte of %d  is %f\n",$3,$$);};</a:t>
            </a:r>
          </a:p>
          <a:p>
            <a:pPr marL="0" indent="0">
              <a:buNone/>
            </a:pPr>
            <a:r>
              <a:rPr lang="en-US" sz="1200" dirty="0" smtClean="0"/>
              <a:t>  |kilobyte of NUMBER      {$$=$3/pow(2 , 20); </a:t>
            </a:r>
            <a:r>
              <a:rPr lang="en-US" sz="1200" dirty="0" err="1" smtClean="0"/>
              <a:t>printf</a:t>
            </a:r>
            <a:r>
              <a:rPr lang="en-US" sz="1200" dirty="0" smtClean="0"/>
              <a:t>("Kilobyte of %d  is %f\n",$3,$$);};</a:t>
            </a:r>
          </a:p>
          <a:p>
            <a:pPr marL="0" indent="0">
              <a:buNone/>
            </a:pPr>
            <a:r>
              <a:rPr lang="en-US" sz="1200" dirty="0" smtClean="0"/>
              <a:t>  |megabyte of NUMBER      {$$=$3/pow(2 , 10); </a:t>
            </a:r>
            <a:r>
              <a:rPr lang="en-US" sz="1200" dirty="0" err="1" smtClean="0"/>
              <a:t>printf</a:t>
            </a:r>
            <a:r>
              <a:rPr lang="en-US" sz="1200" dirty="0" smtClean="0"/>
              <a:t>("Megabyte of %d  is %f\n",$3,$$);};</a:t>
            </a:r>
          </a:p>
          <a:p>
            <a:pPr marL="0" indent="0">
              <a:buNone/>
            </a:pPr>
            <a:r>
              <a:rPr lang="en-US" sz="1200" dirty="0" smtClean="0"/>
              <a:t>  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xmlns="" val="112128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Mylang.y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/>
              <a:t>%%	</a:t>
            </a:r>
          </a:p>
          <a:p>
            <a:pPr marL="0" indent="0">
              <a:buNone/>
            </a:pPr>
            <a:r>
              <a:rPr lang="en-US" sz="1200" dirty="0" smtClean="0"/>
              <a:t>void </a:t>
            </a:r>
            <a:r>
              <a:rPr lang="en-US" sz="1200" dirty="0" err="1" smtClean="0"/>
              <a:t>yyerror</a:t>
            </a:r>
            <a:r>
              <a:rPr lang="en-US" sz="1200" dirty="0" smtClean="0"/>
              <a:t>(</a:t>
            </a:r>
            <a:r>
              <a:rPr lang="en-US" sz="1200" dirty="0" err="1" smtClean="0"/>
              <a:t>const</a:t>
            </a:r>
            <a:r>
              <a:rPr lang="en-US" sz="1200" dirty="0" smtClean="0"/>
              <a:t> char *s) {</a:t>
            </a:r>
          </a:p>
          <a:p>
            <a:pPr marL="0" indent="0">
              <a:buNone/>
            </a:pPr>
            <a:r>
              <a:rPr lang="en-US" sz="1200" dirty="0" smtClean="0"/>
              <a:t>  </a:t>
            </a:r>
          </a:p>
          <a:p>
            <a:pPr marL="0" indent="0">
              <a:buNone/>
            </a:pPr>
            <a:r>
              <a:rPr lang="en-US" sz="1200" dirty="0" smtClean="0"/>
              <a:t>}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char* main(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argc</a:t>
            </a:r>
            <a:r>
              <a:rPr lang="en-US" sz="1200" dirty="0" smtClean="0"/>
              <a:t>, char *</a:t>
            </a:r>
            <a:r>
              <a:rPr lang="en-US" sz="1200" dirty="0" err="1" smtClean="0"/>
              <a:t>argv</a:t>
            </a:r>
            <a:r>
              <a:rPr lang="en-US" sz="1200" dirty="0" smtClean="0"/>
              <a:t>[]) </a:t>
            </a:r>
          </a:p>
          <a:p>
            <a:pPr marL="0" indent="0">
              <a:buNone/>
            </a:pPr>
            <a:r>
              <a:rPr lang="en-US" sz="1200" dirty="0" smtClean="0"/>
              <a:t>{</a:t>
            </a:r>
          </a:p>
          <a:p>
            <a:pPr marL="0" indent="0">
              <a:buNone/>
            </a:pP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;</a:t>
            </a:r>
          </a:p>
          <a:p>
            <a:pPr marL="0" indent="0">
              <a:buNone/>
            </a:pPr>
            <a:r>
              <a:rPr lang="en-US" sz="1200" dirty="0" smtClean="0"/>
              <a:t>for(</a:t>
            </a:r>
            <a:r>
              <a:rPr lang="en-US" sz="1200" dirty="0" err="1" smtClean="0"/>
              <a:t>i</a:t>
            </a:r>
            <a:r>
              <a:rPr lang="en-US" sz="1200" dirty="0" smtClean="0"/>
              <a:t>=0;i&lt;5;i++){</a:t>
            </a:r>
          </a:p>
          <a:p>
            <a:pPr marL="0" indent="0">
              <a:buNone/>
            </a:pPr>
            <a:r>
              <a:rPr lang="en-US" sz="1200" dirty="0" err="1" smtClean="0"/>
              <a:t>yyparse</a:t>
            </a:r>
            <a:r>
              <a:rPr lang="en-US" sz="1200" dirty="0" smtClean="0"/>
              <a:t>();}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return 0;</a:t>
            </a:r>
          </a:p>
          <a:p>
            <a:pPr marL="0" indent="0">
              <a:buNone/>
            </a:pPr>
            <a:r>
              <a:rPr lang="en-US" sz="1200" dirty="0" smtClean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12128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4702" y="2057400"/>
            <a:ext cx="8688444" cy="4419600"/>
          </a:xfrm>
        </p:spPr>
      </p:pic>
    </p:spTree>
    <p:extLst>
      <p:ext uri="{BB962C8B-B14F-4D97-AF65-F5344CB8AC3E}">
        <p14:creationId xmlns:p14="http://schemas.microsoft.com/office/powerpoint/2010/main" xmlns="" val="3343747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</TotalTime>
  <Words>473</Words>
  <Application>Microsoft Office PowerPoint</Application>
  <PresentationFormat>On-screen Show (4:3)</PresentationFormat>
  <Paragraphs>108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LANGUAGE TRANSLATOR</vt:lpstr>
      <vt:lpstr>LANGUAGE DESCRIPTION</vt:lpstr>
      <vt:lpstr>COMPILATION</vt:lpstr>
      <vt:lpstr>Mylang.l</vt:lpstr>
      <vt:lpstr>Mylang.y</vt:lpstr>
      <vt:lpstr>Mylang.y</vt:lpstr>
      <vt:lpstr>Mylang.y</vt:lpstr>
      <vt:lpstr>Mylang.y</vt:lpstr>
      <vt:lpstr>Output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TRANSLATOR</dc:title>
  <dc:creator>Dharmik</dc:creator>
  <cp:lastModifiedBy>EliteBook</cp:lastModifiedBy>
  <cp:revision>9</cp:revision>
  <dcterms:created xsi:type="dcterms:W3CDTF">2006-08-16T00:00:00Z</dcterms:created>
  <dcterms:modified xsi:type="dcterms:W3CDTF">2020-05-31T12:30:57Z</dcterms:modified>
</cp:coreProperties>
</file>