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3" r:id="rId8"/>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F67606-C2AA-402B-B7C4-FAE7A29CBD54}" v="669" dt="2024-04-19T09:59:06.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6" d="100"/>
          <a:sy n="116" d="100"/>
        </p:scale>
        <p:origin x="138" y="336"/>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AF7A56-0E50-47A6-A328-8C580A1EDB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C68EDA2-72E2-4574-96D0-12A27C2922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7566F5-374D-49A7-99F5-1063ECBDD81B}" type="datetime1">
              <a:rPr lang="en-GB" smtClean="0"/>
              <a:t>19/04/2024</a:t>
            </a:fld>
            <a:endParaRPr lang="en-GB" dirty="0"/>
          </a:p>
        </p:txBody>
      </p:sp>
      <p:sp>
        <p:nvSpPr>
          <p:cNvPr id="4" name="Footer Placeholder 3">
            <a:extLst>
              <a:ext uri="{FF2B5EF4-FFF2-40B4-BE49-F238E27FC236}">
                <a16:creationId xmlns:a16="http://schemas.microsoft.com/office/drawing/2014/main" id="{48A5B68D-D5C6-4567-954C-23ADF456E9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E572477-4579-4CF8-A964-C749A53F90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038CEB-EDD1-480C-ACF9-58A0CE538604}" type="slidenum">
              <a:rPr lang="en-GB" smtClean="0"/>
              <a:t>‹#›</a:t>
            </a:fld>
            <a:endParaRPr lang="en-GB"/>
          </a:p>
        </p:txBody>
      </p:sp>
    </p:spTree>
    <p:extLst>
      <p:ext uri="{BB962C8B-B14F-4D97-AF65-F5344CB8AC3E}">
        <p14:creationId xmlns:p14="http://schemas.microsoft.com/office/powerpoint/2010/main" val="771323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83149-8796-4615-B2BE-34BF74D18C9D}" type="datetime1">
              <a:rPr lang="en-GB" smtClean="0"/>
              <a:pPr/>
              <a:t>19/04/2024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39E46-51A4-488F-821E-39D21C326696}" type="slidenum">
              <a:rPr lang="en-GB" noProof="0" smtClean="0"/>
              <a:t>‹#›</a:t>
            </a:fld>
            <a:endParaRPr lang="en-GB" noProof="0"/>
          </a:p>
        </p:txBody>
      </p:sp>
    </p:spTree>
    <p:extLst>
      <p:ext uri="{BB962C8B-B14F-4D97-AF65-F5344CB8AC3E}">
        <p14:creationId xmlns:p14="http://schemas.microsoft.com/office/powerpoint/2010/main" val="42723784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939E46-51A4-488F-821E-39D21C326696}" type="slidenum">
              <a:rPr lang="en-GB" smtClean="0"/>
              <a:t>1</a:t>
            </a:fld>
            <a:endParaRPr lang="en-GB"/>
          </a:p>
        </p:txBody>
      </p:sp>
    </p:spTree>
    <p:extLst>
      <p:ext uri="{BB962C8B-B14F-4D97-AF65-F5344CB8AC3E}">
        <p14:creationId xmlns:p14="http://schemas.microsoft.com/office/powerpoint/2010/main" val="2051337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rtlCol="0" anchor="b">
            <a:noAutofit/>
          </a:bodyPr>
          <a:lstStyle>
            <a:lvl1pPr algn="ctr">
              <a:defRPr sz="7200" cap="all" baseline="0">
                <a:solidFill>
                  <a:schemeClr val="tx2"/>
                </a:solidFill>
              </a:defRPr>
            </a:lvl1pPr>
          </a:lstStyle>
          <a:p>
            <a:pPr rtl="0"/>
            <a:r>
              <a:rPr lang="en-GB" noProof="0"/>
              <a:t>Click to edit Master title style</a:t>
            </a:r>
          </a:p>
        </p:txBody>
      </p:sp>
      <p:sp>
        <p:nvSpPr>
          <p:cNvPr id="3" name="Subtitle 2"/>
          <p:cNvSpPr>
            <a:spLocks noGrp="1"/>
          </p:cNvSpPr>
          <p:nvPr>
            <p:ph type="subTitle" idx="1"/>
          </p:nvPr>
        </p:nvSpPr>
        <p:spPr>
          <a:xfrm>
            <a:off x="2679906" y="3956279"/>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a:xfrm>
            <a:off x="752858" y="6453386"/>
            <a:ext cx="1607944" cy="404614"/>
          </a:xfrm>
        </p:spPr>
        <p:txBody>
          <a:bodyPr rtlCol="0"/>
          <a:lstStyle>
            <a:lvl1pPr>
              <a:defRPr baseline="0">
                <a:solidFill>
                  <a:schemeClr val="tx2"/>
                </a:solidFill>
              </a:defRPr>
            </a:lvl1pPr>
          </a:lstStyle>
          <a:p>
            <a:pPr rtl="0"/>
            <a:fld id="{03E1876A-C34A-4C87-92BE-D07C074DF6C1}" type="datetime1">
              <a:rPr lang="en-GB" noProof="0" smtClean="0"/>
              <a:t>19/04/2024</a:t>
            </a:fld>
            <a:endParaRPr lang="en-GB" noProof="0"/>
          </a:p>
        </p:txBody>
      </p:sp>
      <p:sp>
        <p:nvSpPr>
          <p:cNvPr id="5" name="Footer Placeholder 4"/>
          <p:cNvSpPr>
            <a:spLocks noGrp="1"/>
          </p:cNvSpPr>
          <p:nvPr>
            <p:ph type="ftr" sz="quarter" idx="11"/>
          </p:nvPr>
        </p:nvSpPr>
        <p:spPr>
          <a:xfrm>
            <a:off x="2584054" y="6453386"/>
            <a:ext cx="7023377" cy="404614"/>
          </a:xfrm>
        </p:spPr>
        <p:txBody>
          <a:bodyPr rtlCol="0"/>
          <a:lstStyle>
            <a:lvl1pPr algn="ctr">
              <a:defRPr baseline="0">
                <a:solidFill>
                  <a:schemeClr val="tx2"/>
                </a:solidFill>
              </a:defRPr>
            </a:lvl1pPr>
          </a:lstStyle>
          <a:p>
            <a:pPr rtl="0"/>
            <a:endParaRPr lang="en-GB" noProof="0"/>
          </a:p>
        </p:txBody>
      </p:sp>
      <p:sp>
        <p:nvSpPr>
          <p:cNvPr id="6" name="Slide Number Placeholder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pPr rtl="0"/>
            <a:fld id="{69E57DC2-970A-4B3E-BB1C-7A09969E49DF}" type="slidenum">
              <a:rPr lang="en-GB" noProof="0" smtClean="0"/>
              <a:pPr/>
              <a:t>‹#›</a:t>
            </a:fld>
            <a:endParaRPr lang="en-GB" noProof="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hasCustomPrompt="1"/>
          </p:nvPr>
        </p:nvSpPr>
        <p:spPr>
          <a:xfrm>
            <a:off x="1371600" y="2295525"/>
            <a:ext cx="9601200" cy="3571875"/>
          </a:xfrm>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BA34B235-AB0A-4BDA-9C30-6C7DC52F1685}" type="datetime1">
              <a:rPr lang="en-GB" noProof="0" smtClean="0"/>
              <a:t>19/04/2024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rtlCol="0"/>
          <a:lstStyle/>
          <a:p>
            <a:pPr rtl="0"/>
            <a:r>
              <a:rPr lang="en-GB" noProof="0"/>
              <a:t>Click to edit Master title style</a:t>
            </a:r>
          </a:p>
        </p:txBody>
      </p:sp>
      <p:sp>
        <p:nvSpPr>
          <p:cNvPr id="3" name="Vertical Text Placeholder 2"/>
          <p:cNvSpPr>
            <a:spLocks noGrp="1"/>
          </p:cNvSpPr>
          <p:nvPr>
            <p:ph type="body" orient="vert" idx="1" hasCustomPrompt="1"/>
          </p:nvPr>
        </p:nvSpPr>
        <p:spPr>
          <a:xfrm>
            <a:off x="1371600" y="624156"/>
            <a:ext cx="8179641" cy="5243244"/>
          </a:xfrm>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F5166E80-9F66-4B23-9F13-DB8B5CCC3213}" type="datetime1">
              <a:rPr lang="en-GB" noProof="0" smtClean="0"/>
              <a:t>19/04/2024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hasCustomPrompt="1"/>
          </p:nvPr>
        </p:nvSpPr>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753EA5FA-A288-4274-A4C4-836962168AFC}" type="datetime1">
              <a:rPr lang="en-GB" noProof="0" smtClean="0"/>
              <a:t>19/04/2024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rtlCol="0" anchor="b">
            <a:normAutofit/>
          </a:bodyPr>
          <a:lstStyle>
            <a:lvl1pPr algn="r">
              <a:defRPr sz="7200" cap="all" baseline="0">
                <a:solidFill>
                  <a:schemeClr val="tx2"/>
                </a:solidFill>
              </a:defRPr>
            </a:lvl1pPr>
          </a:lstStyle>
          <a:p>
            <a:pPr rtl="0"/>
            <a:r>
              <a:rPr lang="en-GB" noProof="0"/>
              <a:t>Click to edit Master title style</a:t>
            </a:r>
          </a:p>
        </p:txBody>
      </p:sp>
      <p:sp>
        <p:nvSpPr>
          <p:cNvPr id="3" name="Text Placeholder 2"/>
          <p:cNvSpPr>
            <a:spLocks noGrp="1"/>
          </p:cNvSpPr>
          <p:nvPr>
            <p:ph type="body" idx="1" hasCustomPrompt="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a:xfrm>
            <a:off x="738908" y="6453386"/>
            <a:ext cx="1622409" cy="404614"/>
          </a:xfrm>
        </p:spPr>
        <p:txBody>
          <a:bodyPr rtlCol="0"/>
          <a:lstStyle>
            <a:lvl1pPr>
              <a:defRPr>
                <a:solidFill>
                  <a:schemeClr val="tx2"/>
                </a:solidFill>
              </a:defRPr>
            </a:lvl1pPr>
          </a:lstStyle>
          <a:p>
            <a:pPr rtl="0"/>
            <a:fld id="{4AB7A3E6-C561-42EF-BD24-5100F72104DF}" type="datetime1">
              <a:rPr lang="en-GB" noProof="0" smtClean="0"/>
              <a:t>19/04/2024</a:t>
            </a:fld>
            <a:endParaRPr lang="en-GB" noProof="0"/>
          </a:p>
        </p:txBody>
      </p:sp>
      <p:sp>
        <p:nvSpPr>
          <p:cNvPr id="5" name="Footer Placeholder 4"/>
          <p:cNvSpPr>
            <a:spLocks noGrp="1"/>
          </p:cNvSpPr>
          <p:nvPr>
            <p:ph type="ftr" sz="quarter" idx="11"/>
          </p:nvPr>
        </p:nvSpPr>
        <p:spPr>
          <a:xfrm>
            <a:off x="2584312" y="6453386"/>
            <a:ext cx="7023377" cy="404614"/>
          </a:xfrm>
        </p:spPr>
        <p:txBody>
          <a:bodyPr rtlCol="0"/>
          <a:lstStyle>
            <a:lvl1pPr algn="ctr">
              <a:defRPr>
                <a:solidFill>
                  <a:schemeClr val="tx2"/>
                </a:solidFill>
              </a:defRPr>
            </a:lvl1pPr>
          </a:lstStyle>
          <a:p>
            <a:pPr rtl="0"/>
            <a:endParaRPr lang="en-GB" noProof="0"/>
          </a:p>
        </p:txBody>
      </p:sp>
      <p:sp>
        <p:nvSpPr>
          <p:cNvPr id="6" name="Slide Number Placeholder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pPr rtl="0"/>
            <a:fld id="{69E57DC2-970A-4B3E-BB1C-7A09969E49DF}" type="slidenum">
              <a:rPr lang="en-GB" noProof="0" smtClean="0"/>
              <a:pPr/>
              <a:t>‹#›</a:t>
            </a:fld>
            <a:endParaRPr lang="en-GB" noProof="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chemeClr val="tx2"/>
                </a:solidFill>
              </a:defRPr>
            </a:lvl1pPr>
          </a:lstStyle>
          <a:p>
            <a:pPr rtl="0"/>
            <a:r>
              <a:rPr lang="en-GB" noProof="0"/>
              <a:t>Click to edit Master title style</a:t>
            </a:r>
          </a:p>
        </p:txBody>
      </p:sp>
      <p:sp>
        <p:nvSpPr>
          <p:cNvPr id="3" name="Content Placeholder 2"/>
          <p:cNvSpPr>
            <a:spLocks noGrp="1"/>
          </p:cNvSpPr>
          <p:nvPr>
            <p:ph sz="half" idx="1" hasCustomPrompt="1"/>
          </p:nvPr>
        </p:nvSpPr>
        <p:spPr>
          <a:xfrm>
            <a:off x="1371600" y="2285999"/>
            <a:ext cx="4447786"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525403" y="2285999"/>
            <a:ext cx="4447786"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B581F60A-7A6C-47A5-A240-EF594737F0A6}" type="datetime1">
              <a:rPr lang="en-GB" noProof="0" smtClean="0"/>
              <a:t>19/04/2024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rtlCol="0"/>
          <a:lstStyle>
            <a:lvl1pPr>
              <a:defRPr>
                <a:solidFill>
                  <a:schemeClr val="tx2"/>
                </a:solidFill>
              </a:defRPr>
            </a:lvl1pPr>
          </a:lstStyle>
          <a:p>
            <a:pPr rtl="0"/>
            <a:r>
              <a:rPr lang="en-GB" noProof="0"/>
              <a:t>Click to edit Master title style</a:t>
            </a:r>
          </a:p>
        </p:txBody>
      </p:sp>
      <p:sp>
        <p:nvSpPr>
          <p:cNvPr id="3" name="Text Placeholder 2"/>
          <p:cNvSpPr>
            <a:spLocks noGrp="1"/>
          </p:cNvSpPr>
          <p:nvPr>
            <p:ph type="body" idx="1" hasCustomPrompt="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1371600"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525014"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525014"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71FDC2AC-E685-4712-9293-CA8070ED9286}" type="datetime1">
              <a:rPr lang="en-GB" noProof="0" smtClean="0"/>
              <a:t>19/04/2024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1F6C4C4E-80F9-463A-915B-DB91C591AC0C}" type="datetime1">
              <a:rPr lang="en-GB" noProof="0" smtClean="0"/>
              <a:t>19/04/2024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A8579684-94BB-4B0C-AF4A-CB9E7E5BFAA8}" type="datetime1">
              <a:rPr lang="en-GB" noProof="0" smtClean="0"/>
              <a:t>19/04/2024</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rtlCol="0" anchor="t">
            <a:noAutofit/>
          </a:bodyPr>
          <a:lstStyle>
            <a:lvl1pPr>
              <a:lnSpc>
                <a:spcPct val="84000"/>
              </a:lnSpc>
              <a:defRPr sz="4800" baseline="0">
                <a:solidFill>
                  <a:schemeClr val="tx2"/>
                </a:solidFill>
              </a:defRPr>
            </a:lvl1pPr>
          </a:lstStyle>
          <a:p>
            <a:pPr rtl="0"/>
            <a:r>
              <a:rPr lang="en-GB" noProof="0"/>
              <a:t>Click to edit Master title style</a:t>
            </a:r>
          </a:p>
        </p:txBody>
      </p:sp>
      <p:sp>
        <p:nvSpPr>
          <p:cNvPr id="3" name="Content Placeholder 2"/>
          <p:cNvSpPr>
            <a:spLocks noGrp="1"/>
          </p:cNvSpPr>
          <p:nvPr>
            <p:ph idx="1" hasCustomPrompt="1"/>
          </p:nvPr>
        </p:nvSpPr>
        <p:spPr>
          <a:xfrm>
            <a:off x="6256020" y="685801"/>
            <a:ext cx="5212080" cy="5175250"/>
          </a:xfrm>
        </p:spPr>
        <p:txBody>
          <a:bodyPr rtlCol="0"/>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723900" y="2856344"/>
            <a:ext cx="3855720" cy="3011056"/>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F7EE774B-D0B7-47A9-A0CF-6C99222D750A}" type="datetime1">
              <a:rPr lang="en-GB" noProof="0" smtClean="0"/>
              <a:t>19/04/2024</a:t>
            </a:fld>
            <a:endParaRPr lang="en-GB" noProof="0"/>
          </a:p>
        </p:txBody>
      </p:sp>
      <p:sp>
        <p:nvSpPr>
          <p:cNvPr id="6" name="Footer Placeholder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en-GB" noProof="0"/>
          </a:p>
        </p:txBody>
      </p:sp>
      <p:sp>
        <p:nvSpPr>
          <p:cNvPr id="7" name="Slide Number Placeholder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en-GB" noProof="0" smtClean="0"/>
              <a:pPr/>
              <a:t>‹#›</a:t>
            </a:fld>
            <a:endParaRPr lang="en-GB" noProof="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rtlCol="0" anchor="t">
            <a:normAutofit/>
          </a:bodyPr>
          <a:lstStyle>
            <a:lvl1pPr>
              <a:lnSpc>
                <a:spcPct val="84000"/>
              </a:lnSpc>
              <a:defRPr sz="4800" baseline="0"/>
            </a:lvl1pPr>
          </a:lstStyle>
          <a:p>
            <a:pPr rtl="0"/>
            <a:r>
              <a:rPr lang="en-GB" noProof="0"/>
              <a:t>Click to edit Master title style</a:t>
            </a:r>
          </a:p>
        </p:txBody>
      </p:sp>
      <p:sp>
        <p:nvSpPr>
          <p:cNvPr id="3" name="Picture Placeholder 2"/>
          <p:cNvSpPr>
            <a:spLocks noGrp="1" noChangeAspect="1"/>
          </p:cNvSpPr>
          <p:nvPr>
            <p:ph type="pic" idx="1"/>
          </p:nvPr>
        </p:nvSpPr>
        <p:spPr>
          <a:xfrm>
            <a:off x="5532120" y="0"/>
            <a:ext cx="6659880" cy="6857999"/>
          </a:xfrm>
        </p:spPr>
        <p:txBody>
          <a:bodyPr rtlCol="0"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hasCustomPrompt="1"/>
          </p:nvPr>
        </p:nvSpPr>
        <p:spPr>
          <a:xfrm>
            <a:off x="723900" y="2855968"/>
            <a:ext cx="3855720" cy="3011432"/>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0EE89071-3C6F-48C6-8277-BF2D583A33FB}" type="datetime1">
              <a:rPr lang="en-GB" noProof="0" smtClean="0"/>
              <a:t>19/04/2024</a:t>
            </a:fld>
            <a:endParaRPr lang="en-GB" noProof="0"/>
          </a:p>
        </p:txBody>
      </p:sp>
      <p:sp>
        <p:nvSpPr>
          <p:cNvPr id="6" name="Footer Placeholder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en-GB" noProof="0"/>
          </a:p>
        </p:txBody>
      </p:sp>
      <p:sp>
        <p:nvSpPr>
          <p:cNvPr id="7" name="Slide Number Placeholder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en-GB" noProof="0" smtClean="0"/>
              <a:pPr/>
              <a:t>‹#›</a:t>
            </a:fld>
            <a:endParaRPr lang="en-GB" noProof="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en-GB" noProof="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fld id="{D2BFD511-F9D9-4C65-A972-7F7DD0F95A00}" type="datetime1">
              <a:rPr lang="en-GB" noProof="0" smtClean="0"/>
              <a:t>19/04/2024</a:t>
            </a:fld>
            <a:endParaRPr lang="en-GB" noProof="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rtl="0"/>
            <a:endParaRPr lang="en-GB" noProof="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69E57DC2-970A-4B3E-BB1C-7A09969E49DF}" type="slidenum">
              <a:rPr lang="en-GB" noProof="0" smtClean="0"/>
              <a:pPr/>
              <a:t>‹#›</a:t>
            </a:fld>
            <a:endParaRPr lang="en-GB" noProof="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441072"/>
            <a:ext cx="8361229" cy="2098226"/>
          </a:xfrm>
        </p:spPr>
        <p:txBody>
          <a:bodyPr rtlCol="0"/>
          <a:lstStyle/>
          <a:p>
            <a:r>
              <a:rPr lang="en-GB" dirty="0"/>
              <a:t>Text editor using java</a:t>
            </a:r>
          </a:p>
        </p:txBody>
      </p:sp>
      <p:sp>
        <p:nvSpPr>
          <p:cNvPr id="3" name="Subtitle 2"/>
          <p:cNvSpPr>
            <a:spLocks noGrp="1"/>
          </p:cNvSpPr>
          <p:nvPr>
            <p:ph type="subTitle" idx="1"/>
          </p:nvPr>
        </p:nvSpPr>
        <p:spPr>
          <a:xfrm>
            <a:off x="494759" y="3844220"/>
            <a:ext cx="11190761" cy="1859443"/>
          </a:xfrm>
        </p:spPr>
        <p:txBody>
          <a:bodyPr vert="horz" lIns="91440" tIns="45720" rIns="91440" bIns="45720" rtlCol="0" anchor="t">
            <a:normAutofit fontScale="92500" lnSpcReduction="20000"/>
          </a:bodyPr>
          <a:lstStyle/>
          <a:p>
            <a:r>
              <a:rPr lang="en-GB" dirty="0"/>
              <a:t>Prepared by:- </a:t>
            </a:r>
          </a:p>
          <a:p>
            <a:r>
              <a:rPr lang="en-GB" dirty="0"/>
              <a:t>Name: Tirth Rakesh Patel</a:t>
            </a:r>
          </a:p>
          <a:p>
            <a:r>
              <a:rPr lang="en-GB" dirty="0"/>
              <a:t>Enroll no: 21002170310038</a:t>
            </a:r>
          </a:p>
          <a:p>
            <a:r>
              <a:rPr lang="en-GB" dirty="0"/>
              <a:t>Roll no: 230</a:t>
            </a:r>
          </a:p>
          <a:p>
            <a:r>
              <a:rPr lang="en-GB" dirty="0"/>
              <a:t>Batch: D1</a:t>
            </a:r>
          </a:p>
          <a:p>
            <a:r>
              <a:rPr lang="en-GB" dirty="0"/>
              <a:t>Branch: CSD</a:t>
            </a:r>
          </a:p>
          <a:p>
            <a:endParaRPr lang="en-GB" dirty="0"/>
          </a:p>
          <a:p>
            <a:endParaRPr lang="en-GB" dirty="0"/>
          </a:p>
        </p:txBody>
      </p:sp>
      <p:pic>
        <p:nvPicPr>
          <p:cNvPr id="4" name="Picture 3" descr="A blue and red logo&#10;&#10;Description automatically generated">
            <a:extLst>
              <a:ext uri="{FF2B5EF4-FFF2-40B4-BE49-F238E27FC236}">
                <a16:creationId xmlns:a16="http://schemas.microsoft.com/office/drawing/2014/main" id="{C4626534-39FF-FF84-7925-108B06B0FBD1}"/>
              </a:ext>
            </a:extLst>
          </p:cNvPr>
          <p:cNvPicPr>
            <a:picLocks noChangeAspect="1"/>
          </p:cNvPicPr>
          <p:nvPr/>
        </p:nvPicPr>
        <p:blipFill>
          <a:blip r:embed="rId3"/>
          <a:stretch>
            <a:fillRect/>
          </a:stretch>
        </p:blipFill>
        <p:spPr>
          <a:xfrm>
            <a:off x="9035583" y="-2241"/>
            <a:ext cx="3152775" cy="609600"/>
          </a:xfrm>
          <a:prstGeom prst="rect">
            <a:avLst/>
          </a:prstGeom>
        </p:spPr>
      </p:pic>
      <p:pic>
        <p:nvPicPr>
          <p:cNvPr id="5" name="Picture 4" descr="A blue shield with white stars and a globe and red letters&#10;&#10;Description automatically generated">
            <a:extLst>
              <a:ext uri="{FF2B5EF4-FFF2-40B4-BE49-F238E27FC236}">
                <a16:creationId xmlns:a16="http://schemas.microsoft.com/office/drawing/2014/main" id="{BF810B05-354B-125A-CD77-9B78295BD4BA}"/>
              </a:ext>
            </a:extLst>
          </p:cNvPr>
          <p:cNvPicPr>
            <a:picLocks noChangeAspect="1"/>
          </p:cNvPicPr>
          <p:nvPr/>
        </p:nvPicPr>
        <p:blipFill>
          <a:blip r:embed="rId4"/>
          <a:stretch>
            <a:fillRect/>
          </a:stretch>
        </p:blipFill>
        <p:spPr>
          <a:xfrm>
            <a:off x="-1681" y="1681"/>
            <a:ext cx="742950" cy="781050"/>
          </a:xfrm>
          <a:prstGeom prst="rect">
            <a:avLst/>
          </a:prstGeom>
        </p:spPr>
      </p:pic>
    </p:spTree>
    <p:extLst>
      <p:ext uri="{BB962C8B-B14F-4D97-AF65-F5344CB8AC3E}">
        <p14:creationId xmlns:p14="http://schemas.microsoft.com/office/powerpoint/2010/main" val="360108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D4C-EB3A-3AD7-6585-9010A4CD303A}"/>
              </a:ext>
            </a:extLst>
          </p:cNvPr>
          <p:cNvSpPr>
            <a:spLocks noGrp="1"/>
          </p:cNvSpPr>
          <p:nvPr>
            <p:ph type="title"/>
          </p:nvPr>
        </p:nvSpPr>
        <p:spPr/>
        <p:txBody>
          <a:bodyPr/>
          <a:lstStyle/>
          <a:p>
            <a:r>
              <a:rPr lang="en-GB" b="1" dirty="0"/>
              <a:t>Introduction</a:t>
            </a:r>
            <a:r>
              <a:rPr lang="en-GB" dirty="0"/>
              <a:t>:</a:t>
            </a:r>
          </a:p>
        </p:txBody>
      </p:sp>
      <p:pic>
        <p:nvPicPr>
          <p:cNvPr id="6" name="Picture 5" descr="A blue and red logo&#10;&#10;Description automatically generated">
            <a:extLst>
              <a:ext uri="{FF2B5EF4-FFF2-40B4-BE49-F238E27FC236}">
                <a16:creationId xmlns:a16="http://schemas.microsoft.com/office/drawing/2014/main" id="{BB9226B7-9655-DD32-A9C7-5407001DA5BC}"/>
              </a:ext>
            </a:extLst>
          </p:cNvPr>
          <p:cNvPicPr>
            <a:picLocks noChangeAspect="1"/>
          </p:cNvPicPr>
          <p:nvPr/>
        </p:nvPicPr>
        <p:blipFill>
          <a:blip r:embed="rId2"/>
          <a:stretch>
            <a:fillRect/>
          </a:stretch>
        </p:blipFill>
        <p:spPr>
          <a:xfrm>
            <a:off x="9035583" y="-2241"/>
            <a:ext cx="3152775" cy="609600"/>
          </a:xfrm>
          <a:prstGeom prst="rect">
            <a:avLst/>
          </a:prstGeom>
        </p:spPr>
      </p:pic>
      <p:sp>
        <p:nvSpPr>
          <p:cNvPr id="9" name="Content Placeholder 8">
            <a:extLst>
              <a:ext uri="{FF2B5EF4-FFF2-40B4-BE49-F238E27FC236}">
                <a16:creationId xmlns:a16="http://schemas.microsoft.com/office/drawing/2014/main" id="{CF910153-69BF-776D-C1CE-AC308D5F9A23}"/>
              </a:ext>
            </a:extLst>
          </p:cNvPr>
          <p:cNvSpPr>
            <a:spLocks noGrp="1"/>
          </p:cNvSpPr>
          <p:nvPr>
            <p:ph idx="1"/>
          </p:nvPr>
        </p:nvSpPr>
        <p:spPr/>
        <p:txBody>
          <a:bodyPr vert="horz" lIns="91440" tIns="45720" rIns="91440" bIns="45720" rtlCol="0" anchor="t">
            <a:normAutofit/>
          </a:bodyPr>
          <a:lstStyle/>
          <a:p>
            <a:pPr marL="383540" indent="-383540"/>
            <a:r>
              <a:rPr lang="en-GB" dirty="0">
                <a:ea typeface="+mn-lt"/>
                <a:cs typeface="+mn-lt"/>
              </a:rPr>
              <a:t>It can be used to create simple documents. The most common use for Notepad is to view or edit text (.txt) files.</a:t>
            </a:r>
          </a:p>
          <a:p>
            <a:pPr marL="383540" indent="-383540"/>
            <a:endParaRPr lang="en-GB" dirty="0"/>
          </a:p>
          <a:p>
            <a:pPr marL="383540" indent="-383540"/>
            <a:r>
              <a:rPr lang="en-GB" dirty="0"/>
              <a:t>Apache </a:t>
            </a:r>
            <a:r>
              <a:rPr lang="en-GB" err="1"/>
              <a:t>Netbeans</a:t>
            </a:r>
            <a:r>
              <a:rPr lang="en-GB" dirty="0"/>
              <a:t> is been used because it provides a good graphical interface.</a:t>
            </a:r>
          </a:p>
          <a:p>
            <a:pPr marL="383540" indent="-383540"/>
            <a:endParaRPr lang="en-GB" dirty="0"/>
          </a:p>
          <a:p>
            <a:pPr marL="383540" indent="-383540"/>
            <a:r>
              <a:rPr lang="en-GB" dirty="0">
                <a:ea typeface="+mn-lt"/>
                <a:cs typeface="+mn-lt"/>
              </a:rPr>
              <a:t>The main objective of this project is to edit or update the text as you want. It acts like as windows notepad so having all of the function of it. Thus it makes a very important role in the Text Editing.</a:t>
            </a:r>
            <a:endParaRPr lang="en-GB" dirty="0"/>
          </a:p>
          <a:p>
            <a:pPr marL="383540" indent="-383540"/>
            <a:endParaRPr lang="en-GB" dirty="0"/>
          </a:p>
        </p:txBody>
      </p:sp>
      <p:pic>
        <p:nvPicPr>
          <p:cNvPr id="11" name="Picture 10" descr="A blue shield with white stars and a globe and red letters&#10;&#10;Description automatically generated">
            <a:extLst>
              <a:ext uri="{FF2B5EF4-FFF2-40B4-BE49-F238E27FC236}">
                <a16:creationId xmlns:a16="http://schemas.microsoft.com/office/drawing/2014/main" id="{326EDF72-D5CE-73F7-2FC1-A30C506EFDFC}"/>
              </a:ext>
            </a:extLst>
          </p:cNvPr>
          <p:cNvPicPr>
            <a:picLocks noChangeAspect="1"/>
          </p:cNvPicPr>
          <p:nvPr/>
        </p:nvPicPr>
        <p:blipFill>
          <a:blip r:embed="rId3"/>
          <a:stretch>
            <a:fillRect/>
          </a:stretch>
        </p:blipFill>
        <p:spPr>
          <a:xfrm>
            <a:off x="-1681" y="1681"/>
            <a:ext cx="742950" cy="781050"/>
          </a:xfrm>
          <a:prstGeom prst="rect">
            <a:avLst/>
          </a:prstGeom>
        </p:spPr>
      </p:pic>
    </p:spTree>
    <p:extLst>
      <p:ext uri="{BB962C8B-B14F-4D97-AF65-F5344CB8AC3E}">
        <p14:creationId xmlns:p14="http://schemas.microsoft.com/office/powerpoint/2010/main" val="267950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D5E9-AE3D-0515-D591-EF5D6C90E782}"/>
              </a:ext>
            </a:extLst>
          </p:cNvPr>
          <p:cNvSpPr>
            <a:spLocks noGrp="1"/>
          </p:cNvSpPr>
          <p:nvPr>
            <p:ph type="title"/>
          </p:nvPr>
        </p:nvSpPr>
        <p:spPr/>
        <p:txBody>
          <a:bodyPr/>
          <a:lstStyle/>
          <a:p>
            <a:r>
              <a:rPr lang="en-GB" b="1" dirty="0"/>
              <a:t>Basic features:</a:t>
            </a:r>
          </a:p>
        </p:txBody>
      </p:sp>
      <p:sp>
        <p:nvSpPr>
          <p:cNvPr id="3" name="Content Placeholder 2">
            <a:extLst>
              <a:ext uri="{FF2B5EF4-FFF2-40B4-BE49-F238E27FC236}">
                <a16:creationId xmlns:a16="http://schemas.microsoft.com/office/drawing/2014/main" id="{FC7ADECA-071C-96E2-5374-2242D0EF7BC8}"/>
              </a:ext>
            </a:extLst>
          </p:cNvPr>
          <p:cNvSpPr>
            <a:spLocks noGrp="1"/>
          </p:cNvSpPr>
          <p:nvPr>
            <p:ph idx="1"/>
          </p:nvPr>
        </p:nvSpPr>
        <p:spPr/>
        <p:txBody>
          <a:bodyPr vert="horz" lIns="91440" tIns="45720" rIns="91440" bIns="45720" rtlCol="0" anchor="t">
            <a:normAutofit/>
          </a:bodyPr>
          <a:lstStyle/>
          <a:p>
            <a:pPr marL="383540" indent="-383540">
              <a:buFont typeface="Wingdings" panose="020B0503020102020204" pitchFamily="34" charset="0"/>
              <a:buChar char="§"/>
            </a:pPr>
            <a:r>
              <a:rPr lang="en-GB" dirty="0">
                <a:ea typeface="+mn-lt"/>
                <a:cs typeface="+mn-lt"/>
              </a:rPr>
              <a:t>The Notepad application is a menu driven application that performs text editing operations: </a:t>
            </a:r>
            <a:r>
              <a:rPr lang="en-GB" b="1" dirty="0">
                <a:ea typeface="+mn-lt"/>
                <a:cs typeface="+mn-lt"/>
              </a:rPr>
              <a:t>File, Edit and Search.</a:t>
            </a:r>
            <a:endParaRPr lang="en-US" dirty="0">
              <a:ea typeface="+mn-lt"/>
              <a:cs typeface="+mn-lt"/>
            </a:endParaRPr>
          </a:p>
          <a:p>
            <a:pPr marL="383540" indent="-383540">
              <a:buFont typeface="Wingdings" panose="020B0503020102020204" pitchFamily="34" charset="0"/>
              <a:buChar char="§"/>
            </a:pPr>
            <a:endParaRPr lang="en-GB" b="1" dirty="0"/>
          </a:p>
          <a:p>
            <a:pPr marL="383540" indent="-383540">
              <a:buFont typeface="Wingdings" panose="020B0503020102020204" pitchFamily="34" charset="0"/>
              <a:buChar char="§"/>
            </a:pPr>
            <a:r>
              <a:rPr lang="en-GB" dirty="0"/>
              <a:t>File operations include </a:t>
            </a:r>
            <a:r>
              <a:rPr lang="en-GB" b="1" dirty="0"/>
              <a:t>new, open, save, save as and exit.</a:t>
            </a:r>
          </a:p>
          <a:p>
            <a:pPr marL="383540" indent="-383540">
              <a:buFont typeface="Wingdings" panose="020B0503020102020204" pitchFamily="34" charset="0"/>
              <a:buChar char="§"/>
            </a:pPr>
            <a:r>
              <a:rPr lang="en-GB" dirty="0"/>
              <a:t>Edit operations has </a:t>
            </a:r>
            <a:r>
              <a:rPr lang="en-GB" b="1" dirty="0"/>
              <a:t>undo, redo, cut, copy and paste.</a:t>
            </a:r>
            <a:endParaRPr lang="en-GB" dirty="0"/>
          </a:p>
          <a:p>
            <a:pPr marL="383540" indent="-383540">
              <a:buFont typeface="Wingdings" panose="020B0503020102020204" pitchFamily="34" charset="0"/>
              <a:buChar char="§"/>
            </a:pPr>
            <a:r>
              <a:rPr lang="en-GB" dirty="0"/>
              <a:t>Search option allows user to find a text they are looking for in the file.</a:t>
            </a:r>
            <a:endParaRPr lang="en-GB" b="1" dirty="0"/>
          </a:p>
          <a:p>
            <a:pPr marL="383540" indent="-383540" algn="just">
              <a:buFont typeface="Wingdings" panose="020B0503020102020204" pitchFamily="34" charset="0"/>
              <a:buChar char="§"/>
            </a:pPr>
            <a:endParaRPr lang="en-GB" dirty="0"/>
          </a:p>
        </p:txBody>
      </p:sp>
      <p:pic>
        <p:nvPicPr>
          <p:cNvPr id="5" name="Picture 4" descr="A blue and red logo&#10;&#10;Description automatically generated">
            <a:extLst>
              <a:ext uri="{FF2B5EF4-FFF2-40B4-BE49-F238E27FC236}">
                <a16:creationId xmlns:a16="http://schemas.microsoft.com/office/drawing/2014/main" id="{CC7BFC92-D7F4-FCA9-05C5-A9FD36685EF8}"/>
              </a:ext>
            </a:extLst>
          </p:cNvPr>
          <p:cNvPicPr>
            <a:picLocks noChangeAspect="1"/>
          </p:cNvPicPr>
          <p:nvPr/>
        </p:nvPicPr>
        <p:blipFill>
          <a:blip r:embed="rId2"/>
          <a:stretch>
            <a:fillRect/>
          </a:stretch>
        </p:blipFill>
        <p:spPr>
          <a:xfrm>
            <a:off x="9035583" y="-2241"/>
            <a:ext cx="3152775" cy="609600"/>
          </a:xfrm>
          <a:prstGeom prst="rect">
            <a:avLst/>
          </a:prstGeom>
        </p:spPr>
      </p:pic>
      <p:pic>
        <p:nvPicPr>
          <p:cNvPr id="7" name="Content Placeholder 3" descr="A blue shield with white stars and a globe and red letters&#10;&#10;Description automatically generated">
            <a:extLst>
              <a:ext uri="{FF2B5EF4-FFF2-40B4-BE49-F238E27FC236}">
                <a16:creationId xmlns:a16="http://schemas.microsoft.com/office/drawing/2014/main" id="{5F0FB859-00C3-021A-781D-60D40F6FDA4B}"/>
              </a:ext>
            </a:extLst>
          </p:cNvPr>
          <p:cNvPicPr>
            <a:picLocks noChangeAspect="1"/>
          </p:cNvPicPr>
          <p:nvPr/>
        </p:nvPicPr>
        <p:blipFill>
          <a:blip r:embed="rId3"/>
          <a:stretch>
            <a:fillRect/>
          </a:stretch>
        </p:blipFill>
        <p:spPr>
          <a:xfrm>
            <a:off x="-3922" y="-560"/>
            <a:ext cx="742950" cy="781050"/>
          </a:xfrm>
          <a:prstGeom prst="rect">
            <a:avLst/>
          </a:prstGeom>
        </p:spPr>
      </p:pic>
    </p:spTree>
    <p:extLst>
      <p:ext uri="{BB962C8B-B14F-4D97-AF65-F5344CB8AC3E}">
        <p14:creationId xmlns:p14="http://schemas.microsoft.com/office/powerpoint/2010/main" val="182297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B161-87AD-2CFF-E8CE-ACF77B068FBC}"/>
              </a:ext>
            </a:extLst>
          </p:cNvPr>
          <p:cNvSpPr>
            <a:spLocks noGrp="1"/>
          </p:cNvSpPr>
          <p:nvPr>
            <p:ph type="title"/>
          </p:nvPr>
        </p:nvSpPr>
        <p:spPr/>
        <p:txBody>
          <a:bodyPr/>
          <a:lstStyle/>
          <a:p>
            <a:r>
              <a:rPr lang="en-GB" b="1" dirty="0"/>
              <a:t>Libraries Used: </a:t>
            </a:r>
          </a:p>
        </p:txBody>
      </p:sp>
      <p:sp>
        <p:nvSpPr>
          <p:cNvPr id="3" name="Content Placeholder 2">
            <a:extLst>
              <a:ext uri="{FF2B5EF4-FFF2-40B4-BE49-F238E27FC236}">
                <a16:creationId xmlns:a16="http://schemas.microsoft.com/office/drawing/2014/main" id="{69AE7B81-411D-97D1-0DEC-B4BD793E6B74}"/>
              </a:ext>
            </a:extLst>
          </p:cNvPr>
          <p:cNvSpPr>
            <a:spLocks noGrp="1"/>
          </p:cNvSpPr>
          <p:nvPr>
            <p:ph idx="1"/>
          </p:nvPr>
        </p:nvSpPr>
        <p:spPr>
          <a:xfrm>
            <a:off x="1371600" y="1882588"/>
            <a:ext cx="9601200" cy="3581400"/>
          </a:xfrm>
        </p:spPr>
        <p:txBody>
          <a:bodyPr vert="horz" lIns="91440" tIns="45720" rIns="91440" bIns="45720" rtlCol="0" anchor="t">
            <a:normAutofit lnSpcReduction="10000"/>
          </a:bodyPr>
          <a:lstStyle/>
          <a:p>
            <a:pPr marL="457200" indent="-457200">
              <a:buAutoNum type="arabicPeriod"/>
            </a:pPr>
            <a:r>
              <a:rPr lang="en-GB" b="1" dirty="0"/>
              <a:t>Java AWT:</a:t>
            </a:r>
            <a:r>
              <a:rPr lang="en-GB" dirty="0"/>
              <a:t> </a:t>
            </a:r>
            <a:r>
              <a:rPr lang="en-GB" dirty="0">
                <a:ea typeface="+mn-lt"/>
                <a:cs typeface="+mn-lt"/>
              </a:rPr>
              <a:t>Java AWT (Abstract Window Toolkit) is an API to develop GUI or windows-based applications in Java. Java AWT components are platform-dependent i.e. components are displayed according to the view of operating system.</a:t>
            </a:r>
          </a:p>
          <a:p>
            <a:pPr marL="457200" indent="-457200">
              <a:buAutoNum type="arabicPeriod"/>
            </a:pPr>
            <a:endParaRPr lang="en-GB" dirty="0"/>
          </a:p>
          <a:p>
            <a:pPr marL="457200" indent="-457200">
              <a:buAutoNum type="arabicPeriod"/>
            </a:pPr>
            <a:r>
              <a:rPr lang="en-GB" b="1" dirty="0">
                <a:latin typeface="Arial"/>
                <a:cs typeface="Arial"/>
              </a:rPr>
              <a:t>Java IO: </a:t>
            </a:r>
            <a:r>
              <a:rPr lang="en-GB" dirty="0">
                <a:latin typeface="Arial"/>
                <a:cs typeface="Arial"/>
              </a:rPr>
              <a:t>Java IO or Input Output in Java with input stream, output stream, reader and writer class. The java.io package provides </a:t>
            </a:r>
            <a:r>
              <a:rPr lang="en-GB" dirty="0" err="1">
                <a:latin typeface="Arial"/>
                <a:cs typeface="Arial"/>
              </a:rPr>
              <a:t>api</a:t>
            </a:r>
            <a:r>
              <a:rPr lang="en-GB" dirty="0">
                <a:latin typeface="Arial"/>
                <a:cs typeface="Arial"/>
              </a:rPr>
              <a:t> to reading and writing data.</a:t>
            </a:r>
            <a:endParaRPr lang="en-US" dirty="0">
              <a:solidFill>
                <a:srgbClr val="000000"/>
              </a:solidFill>
              <a:latin typeface="Arial"/>
              <a:cs typeface="Arial"/>
            </a:endParaRPr>
          </a:p>
          <a:p>
            <a:pPr marL="457200" indent="-457200">
              <a:buAutoNum type="arabicPeriod"/>
            </a:pPr>
            <a:endParaRPr lang="en-GB" dirty="0"/>
          </a:p>
          <a:p>
            <a:pPr marL="457200" indent="-457200">
              <a:buAutoNum type="arabicPeriod"/>
            </a:pPr>
            <a:r>
              <a:rPr lang="en-GB" b="1" dirty="0"/>
              <a:t>Java SWING: </a:t>
            </a:r>
            <a:r>
              <a:rPr lang="en-GB" dirty="0">
                <a:ea typeface="+mn-lt"/>
                <a:cs typeface="+mn-lt"/>
              </a:rPr>
              <a:t>The </a:t>
            </a:r>
            <a:r>
              <a:rPr lang="en-GB" dirty="0" err="1">
                <a:ea typeface="+mn-lt"/>
                <a:cs typeface="+mn-lt"/>
              </a:rPr>
              <a:t>javax.swing</a:t>
            </a:r>
            <a:r>
              <a:rPr lang="en-GB" dirty="0">
                <a:ea typeface="+mn-lt"/>
                <a:cs typeface="+mn-lt"/>
              </a:rPr>
              <a:t> package provides classes for java swing API such as </a:t>
            </a:r>
            <a:r>
              <a:rPr lang="en-GB" dirty="0" err="1">
                <a:ea typeface="+mn-lt"/>
                <a:cs typeface="+mn-lt"/>
              </a:rPr>
              <a:t>JButton</a:t>
            </a:r>
            <a:r>
              <a:rPr lang="en-GB" dirty="0">
                <a:ea typeface="+mn-lt"/>
                <a:cs typeface="+mn-lt"/>
              </a:rPr>
              <a:t>, </a:t>
            </a:r>
            <a:r>
              <a:rPr lang="en-GB" dirty="0" err="1">
                <a:ea typeface="+mn-lt"/>
                <a:cs typeface="+mn-lt"/>
              </a:rPr>
              <a:t>JTextField</a:t>
            </a:r>
            <a:r>
              <a:rPr lang="en-GB" dirty="0">
                <a:ea typeface="+mn-lt"/>
                <a:cs typeface="+mn-lt"/>
              </a:rPr>
              <a:t>, </a:t>
            </a:r>
            <a:r>
              <a:rPr lang="en-GB" dirty="0" err="1">
                <a:ea typeface="+mn-lt"/>
                <a:cs typeface="+mn-lt"/>
              </a:rPr>
              <a:t>JTextArea</a:t>
            </a:r>
            <a:r>
              <a:rPr lang="en-GB" dirty="0">
                <a:ea typeface="+mn-lt"/>
                <a:cs typeface="+mn-lt"/>
              </a:rPr>
              <a:t>, </a:t>
            </a:r>
            <a:r>
              <a:rPr lang="en-GB" dirty="0" err="1">
                <a:ea typeface="+mn-lt"/>
                <a:cs typeface="+mn-lt"/>
              </a:rPr>
              <a:t>JRadioButton</a:t>
            </a:r>
            <a:r>
              <a:rPr lang="en-GB" dirty="0">
                <a:ea typeface="+mn-lt"/>
                <a:cs typeface="+mn-lt"/>
              </a:rPr>
              <a:t>, JCheckbox, </a:t>
            </a:r>
            <a:r>
              <a:rPr lang="en-GB" dirty="0" err="1">
                <a:ea typeface="+mn-lt"/>
                <a:cs typeface="+mn-lt"/>
              </a:rPr>
              <a:t>JMenu</a:t>
            </a:r>
            <a:r>
              <a:rPr lang="en-GB" dirty="0">
                <a:ea typeface="+mn-lt"/>
                <a:cs typeface="+mn-lt"/>
              </a:rPr>
              <a:t>, </a:t>
            </a:r>
            <a:r>
              <a:rPr lang="en-GB" dirty="0" err="1">
                <a:ea typeface="+mn-lt"/>
                <a:cs typeface="+mn-lt"/>
              </a:rPr>
              <a:t>JColorChooser</a:t>
            </a:r>
            <a:r>
              <a:rPr lang="en-GB" dirty="0">
                <a:ea typeface="+mn-lt"/>
                <a:cs typeface="+mn-lt"/>
              </a:rPr>
              <a:t> etc.</a:t>
            </a:r>
            <a:endParaRPr lang="en-GB" dirty="0"/>
          </a:p>
          <a:p>
            <a:pPr marL="457200" indent="-457200">
              <a:buAutoNum type="arabicPeriod"/>
            </a:pPr>
            <a:endParaRPr lang="en-GB" dirty="0"/>
          </a:p>
        </p:txBody>
      </p:sp>
      <p:pic>
        <p:nvPicPr>
          <p:cNvPr id="5" name="Picture 4" descr="A blue and red logo&#10;&#10;Description automatically generated">
            <a:extLst>
              <a:ext uri="{FF2B5EF4-FFF2-40B4-BE49-F238E27FC236}">
                <a16:creationId xmlns:a16="http://schemas.microsoft.com/office/drawing/2014/main" id="{3E2B22F8-90DD-2E6D-999A-28D1B008FD82}"/>
              </a:ext>
            </a:extLst>
          </p:cNvPr>
          <p:cNvPicPr>
            <a:picLocks noChangeAspect="1"/>
          </p:cNvPicPr>
          <p:nvPr/>
        </p:nvPicPr>
        <p:blipFill>
          <a:blip r:embed="rId2"/>
          <a:stretch>
            <a:fillRect/>
          </a:stretch>
        </p:blipFill>
        <p:spPr>
          <a:xfrm>
            <a:off x="9035583" y="-2241"/>
            <a:ext cx="3152775" cy="609600"/>
          </a:xfrm>
          <a:prstGeom prst="rect">
            <a:avLst/>
          </a:prstGeom>
        </p:spPr>
      </p:pic>
      <p:pic>
        <p:nvPicPr>
          <p:cNvPr id="7" name="Content Placeholder 3" descr="A blue shield with white stars and a globe and red letters&#10;&#10;Description automatically generated">
            <a:extLst>
              <a:ext uri="{FF2B5EF4-FFF2-40B4-BE49-F238E27FC236}">
                <a16:creationId xmlns:a16="http://schemas.microsoft.com/office/drawing/2014/main" id="{965CAB37-8BCC-CE4D-7783-A2CEDE00CB3A}"/>
              </a:ext>
            </a:extLst>
          </p:cNvPr>
          <p:cNvPicPr>
            <a:picLocks noChangeAspect="1"/>
          </p:cNvPicPr>
          <p:nvPr/>
        </p:nvPicPr>
        <p:blipFill>
          <a:blip r:embed="rId3"/>
          <a:stretch>
            <a:fillRect/>
          </a:stretch>
        </p:blipFill>
        <p:spPr>
          <a:xfrm>
            <a:off x="-3922" y="-560"/>
            <a:ext cx="742950" cy="781050"/>
          </a:xfrm>
          <a:prstGeom prst="rect">
            <a:avLst/>
          </a:prstGeom>
        </p:spPr>
      </p:pic>
    </p:spTree>
    <p:extLst>
      <p:ext uri="{BB962C8B-B14F-4D97-AF65-F5344CB8AC3E}">
        <p14:creationId xmlns:p14="http://schemas.microsoft.com/office/powerpoint/2010/main" val="236283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EF2D-DF5F-1F58-CAA2-AAF19EF91A0B}"/>
              </a:ext>
            </a:extLst>
          </p:cNvPr>
          <p:cNvSpPr>
            <a:spLocks noGrp="1"/>
          </p:cNvSpPr>
          <p:nvPr>
            <p:ph type="title"/>
          </p:nvPr>
        </p:nvSpPr>
        <p:spPr/>
        <p:txBody>
          <a:bodyPr/>
          <a:lstStyle/>
          <a:p>
            <a:r>
              <a:rPr lang="en-GB" b="1" dirty="0"/>
              <a:t>OUTPUT: </a:t>
            </a:r>
            <a:endParaRPr lang="en-GB" dirty="0"/>
          </a:p>
        </p:txBody>
      </p:sp>
      <p:pic>
        <p:nvPicPr>
          <p:cNvPr id="5" name="Picture 4" descr="A blue and red logo&#10;&#10;Description automatically generated">
            <a:extLst>
              <a:ext uri="{FF2B5EF4-FFF2-40B4-BE49-F238E27FC236}">
                <a16:creationId xmlns:a16="http://schemas.microsoft.com/office/drawing/2014/main" id="{6D72E502-9039-B1E6-470E-3406B2F08A72}"/>
              </a:ext>
            </a:extLst>
          </p:cNvPr>
          <p:cNvPicPr>
            <a:picLocks noChangeAspect="1"/>
          </p:cNvPicPr>
          <p:nvPr/>
        </p:nvPicPr>
        <p:blipFill>
          <a:blip r:embed="rId2"/>
          <a:stretch>
            <a:fillRect/>
          </a:stretch>
        </p:blipFill>
        <p:spPr>
          <a:xfrm>
            <a:off x="9035583" y="-2241"/>
            <a:ext cx="3152775" cy="609600"/>
          </a:xfrm>
          <a:prstGeom prst="rect">
            <a:avLst/>
          </a:prstGeom>
        </p:spPr>
      </p:pic>
      <p:pic>
        <p:nvPicPr>
          <p:cNvPr id="7" name="Content Placeholder 3" descr="A blue shield with white stars and a globe and red letters&#10;&#10;Description automatically generated">
            <a:extLst>
              <a:ext uri="{FF2B5EF4-FFF2-40B4-BE49-F238E27FC236}">
                <a16:creationId xmlns:a16="http://schemas.microsoft.com/office/drawing/2014/main" id="{F3EC1E71-A198-680C-6BBE-90BC9A5333FE}"/>
              </a:ext>
            </a:extLst>
          </p:cNvPr>
          <p:cNvPicPr>
            <a:picLocks noChangeAspect="1"/>
          </p:cNvPicPr>
          <p:nvPr/>
        </p:nvPicPr>
        <p:blipFill>
          <a:blip r:embed="rId3"/>
          <a:stretch>
            <a:fillRect/>
          </a:stretch>
        </p:blipFill>
        <p:spPr>
          <a:xfrm>
            <a:off x="-3922" y="-560"/>
            <a:ext cx="742950" cy="78105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F6587B0E-B49B-F1B1-1898-6CB6487C27AD}"/>
              </a:ext>
            </a:extLst>
          </p:cNvPr>
          <p:cNvPicPr>
            <a:picLocks noChangeAspect="1"/>
          </p:cNvPicPr>
          <p:nvPr/>
        </p:nvPicPr>
        <p:blipFill>
          <a:blip r:embed="rId4"/>
          <a:stretch>
            <a:fillRect/>
          </a:stretch>
        </p:blipFill>
        <p:spPr>
          <a:xfrm>
            <a:off x="1837765" y="1429965"/>
            <a:ext cx="9603440" cy="4984189"/>
          </a:xfrm>
          <a:prstGeom prst="rect">
            <a:avLst/>
          </a:prstGeom>
        </p:spPr>
      </p:pic>
    </p:spTree>
    <p:extLst>
      <p:ext uri="{BB962C8B-B14F-4D97-AF65-F5344CB8AC3E}">
        <p14:creationId xmlns:p14="http://schemas.microsoft.com/office/powerpoint/2010/main" val="19390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93FB-CC0B-F3A7-8AC1-DA9529DF421F}"/>
              </a:ext>
            </a:extLst>
          </p:cNvPr>
          <p:cNvSpPr>
            <a:spLocks noGrp="1"/>
          </p:cNvSpPr>
          <p:nvPr>
            <p:ph type="title"/>
          </p:nvPr>
        </p:nvSpPr>
        <p:spPr/>
        <p:txBody>
          <a:bodyPr/>
          <a:lstStyle/>
          <a:p>
            <a:r>
              <a:rPr lang="en-GB" b="1" dirty="0"/>
              <a:t>Data Flow Diagram:</a:t>
            </a:r>
            <a:endParaRPr lang="en-GB" dirty="0"/>
          </a:p>
        </p:txBody>
      </p:sp>
      <p:pic>
        <p:nvPicPr>
          <p:cNvPr id="5" name="Picture 4" descr="A blue and red logo&#10;&#10;Description automatically generated">
            <a:extLst>
              <a:ext uri="{FF2B5EF4-FFF2-40B4-BE49-F238E27FC236}">
                <a16:creationId xmlns:a16="http://schemas.microsoft.com/office/drawing/2014/main" id="{79824BFB-0F7D-E5A6-82A2-A7B39A346BBD}"/>
              </a:ext>
            </a:extLst>
          </p:cNvPr>
          <p:cNvPicPr>
            <a:picLocks noChangeAspect="1"/>
          </p:cNvPicPr>
          <p:nvPr/>
        </p:nvPicPr>
        <p:blipFill>
          <a:blip r:embed="rId2"/>
          <a:stretch>
            <a:fillRect/>
          </a:stretch>
        </p:blipFill>
        <p:spPr>
          <a:xfrm>
            <a:off x="9035583" y="-2241"/>
            <a:ext cx="3152775" cy="609600"/>
          </a:xfrm>
          <a:prstGeom prst="rect">
            <a:avLst/>
          </a:prstGeom>
        </p:spPr>
      </p:pic>
      <p:pic>
        <p:nvPicPr>
          <p:cNvPr id="7" name="Content Placeholder 3" descr="A blue shield with white stars and a globe and red letters&#10;&#10;Description automatically generated">
            <a:extLst>
              <a:ext uri="{FF2B5EF4-FFF2-40B4-BE49-F238E27FC236}">
                <a16:creationId xmlns:a16="http://schemas.microsoft.com/office/drawing/2014/main" id="{9F959DAE-2141-A004-0C03-B10173B1C6BE}"/>
              </a:ext>
            </a:extLst>
          </p:cNvPr>
          <p:cNvPicPr>
            <a:picLocks noChangeAspect="1"/>
          </p:cNvPicPr>
          <p:nvPr/>
        </p:nvPicPr>
        <p:blipFill>
          <a:blip r:embed="rId3"/>
          <a:stretch>
            <a:fillRect/>
          </a:stretch>
        </p:blipFill>
        <p:spPr>
          <a:xfrm>
            <a:off x="-3922" y="-560"/>
            <a:ext cx="742950" cy="781050"/>
          </a:xfrm>
          <a:prstGeom prst="rect">
            <a:avLst/>
          </a:prstGeom>
        </p:spPr>
      </p:pic>
      <p:pic>
        <p:nvPicPr>
          <p:cNvPr id="3" name="Picture 2" descr="A diagram of a software&#10;&#10;Description automatically generated">
            <a:extLst>
              <a:ext uri="{FF2B5EF4-FFF2-40B4-BE49-F238E27FC236}">
                <a16:creationId xmlns:a16="http://schemas.microsoft.com/office/drawing/2014/main" id="{859A14C3-7D97-8F1C-14D0-0DA1529D1012}"/>
              </a:ext>
            </a:extLst>
          </p:cNvPr>
          <p:cNvPicPr>
            <a:picLocks noChangeAspect="1"/>
          </p:cNvPicPr>
          <p:nvPr/>
        </p:nvPicPr>
        <p:blipFill>
          <a:blip r:embed="rId4"/>
          <a:stretch>
            <a:fillRect/>
          </a:stretch>
        </p:blipFill>
        <p:spPr>
          <a:xfrm>
            <a:off x="3041718" y="1601638"/>
            <a:ext cx="7057470" cy="4948687"/>
          </a:xfrm>
          <a:prstGeom prst="rect">
            <a:avLst/>
          </a:prstGeom>
        </p:spPr>
      </p:pic>
    </p:spTree>
    <p:extLst>
      <p:ext uri="{BB962C8B-B14F-4D97-AF65-F5344CB8AC3E}">
        <p14:creationId xmlns:p14="http://schemas.microsoft.com/office/powerpoint/2010/main" val="202759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8AD2-7A18-9ECD-3CE9-BF964CB585ED}"/>
              </a:ext>
            </a:extLst>
          </p:cNvPr>
          <p:cNvSpPr>
            <a:spLocks noGrp="1"/>
          </p:cNvSpPr>
          <p:nvPr>
            <p:ph type="ctrTitle"/>
          </p:nvPr>
        </p:nvSpPr>
        <p:spPr/>
        <p:txBody>
          <a:bodyPr/>
          <a:lstStyle/>
          <a:p>
            <a:r>
              <a:rPr lang="en-GB" dirty="0"/>
              <a:t>Thank you</a:t>
            </a:r>
          </a:p>
        </p:txBody>
      </p:sp>
      <p:pic>
        <p:nvPicPr>
          <p:cNvPr id="5" name="Picture 4" descr="A blue and red logo&#10;&#10;Description automatically generated">
            <a:extLst>
              <a:ext uri="{FF2B5EF4-FFF2-40B4-BE49-F238E27FC236}">
                <a16:creationId xmlns:a16="http://schemas.microsoft.com/office/drawing/2014/main" id="{CAFE65DF-DE05-67EC-949D-8045BC87A44F}"/>
              </a:ext>
            </a:extLst>
          </p:cNvPr>
          <p:cNvPicPr>
            <a:picLocks noChangeAspect="1"/>
          </p:cNvPicPr>
          <p:nvPr/>
        </p:nvPicPr>
        <p:blipFill>
          <a:blip r:embed="rId2"/>
          <a:stretch>
            <a:fillRect/>
          </a:stretch>
        </p:blipFill>
        <p:spPr>
          <a:xfrm>
            <a:off x="9035583" y="-2241"/>
            <a:ext cx="3152775" cy="609600"/>
          </a:xfrm>
          <a:prstGeom prst="rect">
            <a:avLst/>
          </a:prstGeom>
        </p:spPr>
      </p:pic>
      <p:pic>
        <p:nvPicPr>
          <p:cNvPr id="7" name="Content Placeholder 3" descr="A blue shield with white stars and a globe and red letters&#10;&#10;Description automatically generated">
            <a:extLst>
              <a:ext uri="{FF2B5EF4-FFF2-40B4-BE49-F238E27FC236}">
                <a16:creationId xmlns:a16="http://schemas.microsoft.com/office/drawing/2014/main" id="{F7446AD3-3E07-3859-266E-37168E5E01AB}"/>
              </a:ext>
            </a:extLst>
          </p:cNvPr>
          <p:cNvPicPr>
            <a:picLocks noChangeAspect="1"/>
          </p:cNvPicPr>
          <p:nvPr/>
        </p:nvPicPr>
        <p:blipFill>
          <a:blip r:embed="rId3"/>
          <a:stretch>
            <a:fillRect/>
          </a:stretch>
        </p:blipFill>
        <p:spPr>
          <a:xfrm>
            <a:off x="-3922" y="-560"/>
            <a:ext cx="742950" cy="781050"/>
          </a:xfrm>
          <a:prstGeom prst="rect">
            <a:avLst/>
          </a:prstGeom>
        </p:spPr>
      </p:pic>
    </p:spTree>
    <p:extLst>
      <p:ext uri="{BB962C8B-B14F-4D97-AF65-F5344CB8AC3E}">
        <p14:creationId xmlns:p14="http://schemas.microsoft.com/office/powerpoint/2010/main" val="201393771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TF00001241</Template>
  <TotalTime>0</TotalTime>
  <Words>1</Words>
  <Application>Microsoft Office PowerPoint</Application>
  <PresentationFormat>Widescreen</PresentationFormat>
  <Paragraphs>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Crop</vt:lpstr>
      <vt:lpstr>Text editor using java</vt:lpstr>
      <vt:lpstr>Introduction:</vt:lpstr>
      <vt:lpstr>Basic features:</vt:lpstr>
      <vt:lpstr>Libraries Used: </vt:lpstr>
      <vt:lpstr>OUTPUT: </vt:lpstr>
      <vt:lpstr>Data Flow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192</cp:revision>
  <dcterms:created xsi:type="dcterms:W3CDTF">2024-04-19T08:00:36Z</dcterms:created>
  <dcterms:modified xsi:type="dcterms:W3CDTF">2024-04-19T09:59:35Z</dcterms:modified>
</cp:coreProperties>
</file>