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7" r:id="rId4"/>
    <p:sldId id="266" r:id="rId5"/>
    <p:sldId id="258" r:id="rId6"/>
    <p:sldId id="263" r:id="rId7"/>
    <p:sldId id="270" r:id="rId8"/>
    <p:sldId id="260" r:id="rId9"/>
    <p:sldId id="264" r:id="rId10"/>
    <p:sldId id="262" r:id="rId11"/>
    <p:sldId id="268" r:id="rId12"/>
    <p:sldId id="261"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4660"/>
  </p:normalViewPr>
  <p:slideViewPr>
    <p:cSldViewPr snapToGrid="0">
      <p:cViewPr>
        <p:scale>
          <a:sx n="51" d="100"/>
          <a:sy n="51" d="100"/>
        </p:scale>
        <p:origin x="-1464" y="-6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D08DA-958A-4444-81B9-E9442DBB2356}"/>
              </a:ext>
            </a:extLst>
          </p:cNvPr>
          <p:cNvSpPr>
            <a:spLocks noGrp="1"/>
          </p:cNvSpPr>
          <p:nvPr>
            <p:ph type="ctrTitle"/>
          </p:nvPr>
        </p:nvSpPr>
        <p:spPr>
          <a:xfrm>
            <a:off x="1315351" y="1293914"/>
            <a:ext cx="9982838" cy="1563107"/>
          </a:xfrm>
        </p:spPr>
        <p:txBody>
          <a:bodyPr>
            <a:normAutofit/>
          </a:bodyPr>
          <a:lstStyle/>
          <a:p>
            <a:pPr marL="685800" indent="-685800" algn="l">
              <a:buFont typeface="Arial" panose="020B0604020202020204" pitchFamily="34" charset="0"/>
              <a:buChar char="•"/>
            </a:pPr>
            <a:r>
              <a:rPr lang="en-US" dirty="0"/>
              <a:t>E-Commerce website</a:t>
            </a:r>
          </a:p>
        </p:txBody>
      </p:sp>
      <p:sp>
        <p:nvSpPr>
          <p:cNvPr id="5" name="Title 1">
            <a:extLst>
              <a:ext uri="{FF2B5EF4-FFF2-40B4-BE49-F238E27FC236}">
                <a16:creationId xmlns="" xmlns:a16="http://schemas.microsoft.com/office/drawing/2014/main" id="{F7D4FEE9-F28A-4A41-A3A0-2A5A29152AC6}"/>
              </a:ext>
            </a:extLst>
          </p:cNvPr>
          <p:cNvSpPr txBox="1">
            <a:spLocks/>
          </p:cNvSpPr>
          <p:nvPr/>
        </p:nvSpPr>
        <p:spPr>
          <a:xfrm>
            <a:off x="1595269" y="487797"/>
            <a:ext cx="9001462" cy="15631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 </a:t>
            </a:r>
            <a:br>
              <a:rPr lang="en-US" dirty="0"/>
            </a:br>
            <a:endParaRPr lang="en-US" dirty="0"/>
          </a:p>
        </p:txBody>
      </p:sp>
      <p:sp>
        <p:nvSpPr>
          <p:cNvPr id="7" name="Subtitle 6"/>
          <p:cNvSpPr>
            <a:spLocks noGrp="1"/>
          </p:cNvSpPr>
          <p:nvPr>
            <p:ph type="subTitle" idx="1"/>
          </p:nvPr>
        </p:nvSpPr>
        <p:spPr/>
        <p:txBody>
          <a:bodyPr/>
          <a:lstStyle/>
          <a:p>
            <a:endParaRPr lang="en-IN" dirty="0"/>
          </a:p>
        </p:txBody>
      </p:sp>
    </p:spTree>
    <p:extLst>
      <p:ext uri="{BB962C8B-B14F-4D97-AF65-F5344CB8AC3E}">
        <p14:creationId xmlns="" xmlns:p14="http://schemas.microsoft.com/office/powerpoint/2010/main" val="142701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4157CD2-1C4C-47EC-A451-3152566DE750}"/>
              </a:ext>
            </a:extLst>
          </p:cNvPr>
          <p:cNvSpPr>
            <a:spLocks noGrp="1"/>
          </p:cNvSpPr>
          <p:nvPr>
            <p:ph idx="1"/>
          </p:nvPr>
        </p:nvSpPr>
        <p:spPr>
          <a:xfrm>
            <a:off x="913795" y="1648495"/>
            <a:ext cx="10353762" cy="4584879"/>
          </a:xfrm>
        </p:spPr>
        <p:txBody>
          <a:bodyPr>
            <a:normAutofit/>
          </a:bodyPr>
          <a:lstStyle/>
          <a:p>
            <a:pPr>
              <a:lnSpc>
                <a:spcPct val="110000"/>
              </a:lnSpc>
            </a:pPr>
            <a:r>
              <a:rPr lang="en-US" sz="2200" dirty="0"/>
              <a:t>For </a:t>
            </a:r>
            <a:r>
              <a:rPr lang="en-US" sz="2800" dirty="0"/>
              <a:t>counter countdown </a:t>
            </a:r>
            <a:r>
              <a:rPr lang="en-US" sz="2200" dirty="0"/>
              <a:t>it will perform the following task:</a:t>
            </a:r>
          </a:p>
          <a:p>
            <a:pPr>
              <a:lnSpc>
                <a:spcPct val="110000"/>
              </a:lnSpc>
            </a:pPr>
            <a:r>
              <a:rPr lang="en-US" sz="2200" dirty="0" smtClean="0"/>
              <a:t>. </a:t>
            </a:r>
            <a:r>
              <a:rPr lang="en-US" sz="2200" dirty="0"/>
              <a:t>The main function is to show details about sales that how much time (including the number of days) remaining of a specific product. This counter will only show on a product that is available on sales.</a:t>
            </a:r>
          </a:p>
          <a:p>
            <a:pPr>
              <a:lnSpc>
                <a:spcPct val="110000"/>
              </a:lnSpc>
            </a:pPr>
            <a:r>
              <a:rPr lang="en-US" sz="2200" dirty="0"/>
              <a:t>Admin can also change counter background color including change in design, style as well as layout.</a:t>
            </a:r>
          </a:p>
        </p:txBody>
      </p:sp>
    </p:spTree>
    <p:extLst>
      <p:ext uri="{BB962C8B-B14F-4D97-AF65-F5344CB8AC3E}">
        <p14:creationId xmlns="" xmlns:p14="http://schemas.microsoft.com/office/powerpoint/2010/main" val="45067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4" name="Content Placeholder 3" descr="C:\Users\820 G3\Downloads\WhatsApp Image 2021-07-14 at 1.30.44 AM.jpeg"/>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324946" y="1604866"/>
            <a:ext cx="9685175" cy="5113175"/>
          </a:xfrm>
          <a:prstGeom prst="rect">
            <a:avLst/>
          </a:prstGeom>
          <a:noFill/>
          <a:ln>
            <a:noFill/>
          </a:ln>
        </p:spPr>
      </p:pic>
    </p:spTree>
    <p:extLst>
      <p:ext uri="{BB962C8B-B14F-4D97-AF65-F5344CB8AC3E}">
        <p14:creationId xmlns="" xmlns:p14="http://schemas.microsoft.com/office/powerpoint/2010/main" val="261416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E22737-AD7C-416D-A517-C9419EE68031}"/>
              </a:ext>
            </a:extLst>
          </p:cNvPr>
          <p:cNvSpPr>
            <a:spLocks noGrp="1"/>
          </p:cNvSpPr>
          <p:nvPr>
            <p:ph type="title"/>
          </p:nvPr>
        </p:nvSpPr>
        <p:spPr>
          <a:xfrm>
            <a:off x="797806" y="64950"/>
            <a:ext cx="10353761" cy="1165811"/>
          </a:xfrm>
        </p:spPr>
        <p:txBody>
          <a:bodyPr/>
          <a:lstStyle/>
          <a:p>
            <a:pPr algn="l"/>
            <a:r>
              <a:rPr lang="en-US" dirty="0"/>
              <a:t>Hardware Requirement</a:t>
            </a:r>
          </a:p>
        </p:txBody>
      </p:sp>
      <p:sp>
        <p:nvSpPr>
          <p:cNvPr id="3" name="Content Placeholder 2">
            <a:extLst>
              <a:ext uri="{FF2B5EF4-FFF2-40B4-BE49-F238E27FC236}">
                <a16:creationId xmlns="" xmlns:a16="http://schemas.microsoft.com/office/drawing/2014/main" id="{61237044-9F91-45E7-B27D-3D8A980B744E}"/>
              </a:ext>
            </a:extLst>
          </p:cNvPr>
          <p:cNvSpPr>
            <a:spLocks noGrp="1"/>
          </p:cNvSpPr>
          <p:nvPr>
            <p:ph idx="1"/>
          </p:nvPr>
        </p:nvSpPr>
        <p:spPr>
          <a:xfrm>
            <a:off x="913789" y="991617"/>
            <a:ext cx="10353762" cy="729476"/>
          </a:xfrm>
        </p:spPr>
        <p:txBody>
          <a:bodyPr>
            <a:normAutofit/>
          </a:bodyPr>
          <a:lstStyle/>
          <a:p>
            <a:pPr>
              <a:lnSpc>
                <a:spcPct val="110000"/>
              </a:lnSpc>
            </a:pPr>
            <a:r>
              <a:rPr lang="en-US" sz="2200" dirty="0" smtClean="0"/>
              <a:t>Laptop</a:t>
            </a:r>
          </a:p>
        </p:txBody>
      </p:sp>
      <p:sp>
        <p:nvSpPr>
          <p:cNvPr id="4" name="Content Placeholder 2">
            <a:extLst>
              <a:ext uri="{FF2B5EF4-FFF2-40B4-BE49-F238E27FC236}">
                <a16:creationId xmlns="" xmlns:a16="http://schemas.microsoft.com/office/drawing/2014/main" id="{F61F0FC8-E780-45C2-A7BF-1D9BBA4D0BD6}"/>
              </a:ext>
            </a:extLst>
          </p:cNvPr>
          <p:cNvSpPr txBox="1">
            <a:spLocks/>
          </p:cNvSpPr>
          <p:nvPr/>
        </p:nvSpPr>
        <p:spPr>
          <a:xfrm>
            <a:off x="1040434" y="3898926"/>
            <a:ext cx="8618722" cy="217009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30000"/>
              </a:lnSpc>
            </a:pPr>
            <a:r>
              <a:rPr lang="en-US" sz="2200" dirty="0"/>
              <a:t>Html	</a:t>
            </a:r>
          </a:p>
          <a:p>
            <a:pPr>
              <a:lnSpc>
                <a:spcPct val="130000"/>
              </a:lnSpc>
            </a:pPr>
            <a:r>
              <a:rPr lang="en-US" sz="2200" dirty="0"/>
              <a:t>CSS	</a:t>
            </a:r>
          </a:p>
          <a:p>
            <a:pPr>
              <a:lnSpc>
                <a:spcPct val="130000"/>
              </a:lnSpc>
            </a:pPr>
            <a:r>
              <a:rPr lang="en-US" sz="2200" dirty="0" smtClean="0"/>
              <a:t>JavaScript</a:t>
            </a:r>
            <a:r>
              <a:rPr lang="en-US" sz="2200" dirty="0"/>
              <a:t>	</a:t>
            </a:r>
          </a:p>
          <a:p>
            <a:pPr>
              <a:lnSpc>
                <a:spcPct val="130000"/>
              </a:lnSpc>
            </a:pPr>
            <a:r>
              <a:rPr lang="en-US" sz="2200" dirty="0"/>
              <a:t>Database</a:t>
            </a:r>
          </a:p>
        </p:txBody>
      </p:sp>
      <p:sp>
        <p:nvSpPr>
          <p:cNvPr id="5" name="Title 1">
            <a:extLst>
              <a:ext uri="{FF2B5EF4-FFF2-40B4-BE49-F238E27FC236}">
                <a16:creationId xmlns="" xmlns:a16="http://schemas.microsoft.com/office/drawing/2014/main" id="{ED70A4AF-25DC-4C20-90BE-FC7B15EA8155}"/>
              </a:ext>
            </a:extLst>
          </p:cNvPr>
          <p:cNvSpPr txBox="1">
            <a:spLocks/>
          </p:cNvSpPr>
          <p:nvPr/>
        </p:nvSpPr>
        <p:spPr>
          <a:xfrm>
            <a:off x="779145" y="1280179"/>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Software/Tools Requirement</a:t>
            </a:r>
          </a:p>
        </p:txBody>
      </p:sp>
      <p:sp>
        <p:nvSpPr>
          <p:cNvPr id="6" name="Title 1">
            <a:extLst>
              <a:ext uri="{FF2B5EF4-FFF2-40B4-BE49-F238E27FC236}">
                <a16:creationId xmlns="" xmlns:a16="http://schemas.microsoft.com/office/drawing/2014/main" id="{29CF07BB-1220-4F27-B29D-DF7890597E8B}"/>
              </a:ext>
            </a:extLst>
          </p:cNvPr>
          <p:cNvSpPr txBox="1">
            <a:spLocks/>
          </p:cNvSpPr>
          <p:nvPr/>
        </p:nvSpPr>
        <p:spPr>
          <a:xfrm>
            <a:off x="797806" y="3429000"/>
            <a:ext cx="10353760" cy="66316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Proposed Implementation Language(s) </a:t>
            </a:r>
          </a:p>
          <a:p>
            <a:pPr algn="l"/>
            <a:endParaRPr lang="en-US" dirty="0"/>
          </a:p>
        </p:txBody>
      </p:sp>
      <p:sp>
        <p:nvSpPr>
          <p:cNvPr id="7" name="Content Placeholder 2">
            <a:extLst>
              <a:ext uri="{FF2B5EF4-FFF2-40B4-BE49-F238E27FC236}">
                <a16:creationId xmlns="" xmlns:a16="http://schemas.microsoft.com/office/drawing/2014/main" id="{53B3B43F-8FE4-4581-8785-4BC8C5D78A05}"/>
              </a:ext>
            </a:extLst>
          </p:cNvPr>
          <p:cNvSpPr txBox="1">
            <a:spLocks/>
          </p:cNvSpPr>
          <p:nvPr/>
        </p:nvSpPr>
        <p:spPr>
          <a:xfrm>
            <a:off x="797806" y="2358485"/>
            <a:ext cx="10469745" cy="869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10000"/>
              </a:lnSpc>
            </a:pPr>
            <a:r>
              <a:rPr lang="en-US" sz="2200" dirty="0" err="1" smtClean="0"/>
              <a:t>Xammp</a:t>
            </a:r>
            <a:r>
              <a:rPr lang="en-US" sz="2200" dirty="0" smtClean="0"/>
              <a:t> </a:t>
            </a:r>
            <a:r>
              <a:rPr lang="en-US" sz="2200" dirty="0"/>
              <a:t>Server</a:t>
            </a:r>
          </a:p>
        </p:txBody>
      </p:sp>
    </p:spTree>
    <p:extLst>
      <p:ext uri="{BB962C8B-B14F-4D97-AF65-F5344CB8AC3E}">
        <p14:creationId xmlns="" xmlns:p14="http://schemas.microsoft.com/office/powerpoint/2010/main" val="5152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326321"/>
          </a:xfrm>
        </p:spPr>
        <p:txBody>
          <a:bodyPr/>
          <a:lstStyle/>
          <a:p>
            <a:r>
              <a:rPr lang="en-US" dirty="0" err="1" smtClean="0"/>
              <a:t>REfferences</a:t>
            </a:r>
            <a:endParaRPr lang="en-IN" dirty="0"/>
          </a:p>
        </p:txBody>
      </p:sp>
      <p:pic>
        <p:nvPicPr>
          <p:cNvPr id="4" name="Content Placeholder 3" descr="WhatsApp Image 2023-10-12 at 7.10.03 PM (1).jpeg"/>
          <p:cNvPicPr>
            <a:picLocks noGrp="1" noChangeAspect="1"/>
          </p:cNvPicPr>
          <p:nvPr>
            <p:ph idx="1"/>
          </p:nvPr>
        </p:nvPicPr>
        <p:blipFill>
          <a:blip r:embed="rId2"/>
          <a:stretch>
            <a:fillRect/>
          </a:stretch>
        </p:blipFill>
        <p:spPr>
          <a:xfrm>
            <a:off x="1324946" y="1194318"/>
            <a:ext cx="4609323" cy="5663681"/>
          </a:xfrm>
        </p:spPr>
      </p:pic>
      <p:pic>
        <p:nvPicPr>
          <p:cNvPr id="5" name="Picture 4" descr="WhatsApp Image 2023-10-12 at 7.10.03 PM.jpeg"/>
          <p:cNvPicPr>
            <a:picLocks noChangeAspect="1"/>
          </p:cNvPicPr>
          <p:nvPr/>
        </p:nvPicPr>
        <p:blipFill>
          <a:blip r:embed="rId3"/>
          <a:stretch>
            <a:fillRect/>
          </a:stretch>
        </p:blipFill>
        <p:spPr>
          <a:xfrm>
            <a:off x="6267447" y="1257592"/>
            <a:ext cx="5675737" cy="46580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Conclusion</a:t>
            </a:r>
            <a:endParaRPr lang="en-US" dirty="0"/>
          </a:p>
        </p:txBody>
      </p:sp>
      <p:sp>
        <p:nvSpPr>
          <p:cNvPr id="3" name="Content Placeholder 2"/>
          <p:cNvSpPr>
            <a:spLocks noGrp="1"/>
          </p:cNvSpPr>
          <p:nvPr>
            <p:ph idx="1"/>
          </p:nvPr>
        </p:nvSpPr>
        <p:spPr/>
        <p:txBody>
          <a:bodyPr/>
          <a:lstStyle/>
          <a:p>
            <a:r>
              <a:rPr lang="en-US" dirty="0">
                <a:effectLst/>
              </a:rPr>
              <a:t>Many of the business are converted in to online system. So these business need website that identify them. So the owner of the website need some extra functionality to enhance their business and can engage customer to their website to generate more sales. </a:t>
            </a:r>
          </a:p>
          <a:p>
            <a:r>
              <a:rPr lang="en-US" dirty="0">
                <a:effectLst/>
              </a:rPr>
              <a:t>The main issue that the website owner face is that how to manage each sales of his business product while there’s thousands of transactions are there. </a:t>
            </a:r>
          </a:p>
          <a:p>
            <a:r>
              <a:rPr lang="en-US" dirty="0">
                <a:effectLst/>
              </a:rPr>
              <a:t>Similarly, they also need some more functionality as we have provided like website owner can show sales that he want to put on specific product so that customer get the same environment while shopping from e-commerce store as he feel in the market.</a:t>
            </a:r>
          </a:p>
          <a:p>
            <a:endParaRPr lang="en-US" dirty="0"/>
          </a:p>
        </p:txBody>
      </p:sp>
    </p:spTree>
    <p:extLst>
      <p:ext uri="{BB962C8B-B14F-4D97-AF65-F5344CB8AC3E}">
        <p14:creationId xmlns="" xmlns:p14="http://schemas.microsoft.com/office/powerpoint/2010/main" val="397650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35AE3F-DB1E-4CBF-B9CE-26E032E22F8E}"/>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 xmlns:a16="http://schemas.microsoft.com/office/drawing/2014/main" id="{8927ECD9-6B4B-401E-A9AE-02C357D4B7BD}"/>
              </a:ext>
            </a:extLst>
          </p:cNvPr>
          <p:cNvSpPr>
            <a:spLocks noGrp="1"/>
          </p:cNvSpPr>
          <p:nvPr>
            <p:ph idx="1"/>
          </p:nvPr>
        </p:nvSpPr>
        <p:spPr>
          <a:xfrm>
            <a:off x="913795" y="2096064"/>
            <a:ext cx="10353762" cy="4761936"/>
          </a:xfrm>
        </p:spPr>
        <p:txBody>
          <a:bodyPr>
            <a:noAutofit/>
          </a:bodyPr>
          <a:lstStyle/>
          <a:p>
            <a:r>
              <a:rPr lang="en-US" sz="2400" dirty="0"/>
              <a:t>Our Aim is to facilitate user about detail of sales going on online stores so that they don’t goanna missed it and it also help admin to put sales at specific time on his product so that it will be easier for user and it is also available at much cheaper rate as compared to other plugin of same functionality. The user interface is also quite friendly and admin can easily understand each and every function while making changes in the product. Updates will be provided to admin in every six month and there will be no charges for updating as well as installation and 6th month free support</a:t>
            </a:r>
          </a:p>
        </p:txBody>
      </p:sp>
    </p:spTree>
    <p:extLst>
      <p:ext uri="{BB962C8B-B14F-4D97-AF65-F5344CB8AC3E}">
        <p14:creationId xmlns="" xmlns:p14="http://schemas.microsoft.com/office/powerpoint/2010/main" val="145153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 </a:t>
            </a:r>
            <a:r>
              <a:rPr lang="en-US" dirty="0">
                <a:effectLst/>
              </a:rPr>
              <a:t>Project Objectives:</a:t>
            </a:r>
            <a:br>
              <a:rPr lang="en-US" dirty="0">
                <a:effectLst/>
              </a:rPr>
            </a:br>
            <a:endParaRPr lang="en-US" dirty="0"/>
          </a:p>
        </p:txBody>
      </p:sp>
      <p:sp>
        <p:nvSpPr>
          <p:cNvPr id="3" name="Content Placeholder 2"/>
          <p:cNvSpPr>
            <a:spLocks noGrp="1"/>
          </p:cNvSpPr>
          <p:nvPr>
            <p:ph idx="1"/>
          </p:nvPr>
        </p:nvSpPr>
        <p:spPr/>
        <p:txBody>
          <a:bodyPr>
            <a:normAutofit/>
          </a:bodyPr>
          <a:lstStyle/>
          <a:p>
            <a:r>
              <a:rPr lang="en-US" sz="2400" dirty="0"/>
              <a:t>The objective of the project is to make a website which includes a web plugin from where the user will be able to install it </a:t>
            </a:r>
            <a:r>
              <a:rPr lang="en-US" sz="2400" dirty="0" smtClean="0"/>
              <a:t>without any problems. </a:t>
            </a:r>
            <a:r>
              <a:rPr lang="en-US" sz="2400" dirty="0"/>
              <a:t>We are going to provide a complete as well as efficient website to users from where they will be able to get our Extension easily</a:t>
            </a:r>
          </a:p>
        </p:txBody>
      </p:sp>
    </p:spTree>
    <p:extLst>
      <p:ext uri="{BB962C8B-B14F-4D97-AF65-F5344CB8AC3E}">
        <p14:creationId xmlns="" xmlns:p14="http://schemas.microsoft.com/office/powerpoint/2010/main" val="119128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Autofit/>
          </a:bodyPr>
          <a:lstStyle/>
          <a:p>
            <a:r>
              <a:rPr lang="en-IN" sz="2400" dirty="0" smtClean="0"/>
              <a:t>Ecommerce website scope of work defines the project purpose, deliverables, and major known risks and constraints. It lays out the basic information to start an ecommerce business and is less detailed than a project plan.</a:t>
            </a:r>
            <a:endParaRPr lang="en-US" sz="2400" dirty="0"/>
          </a:p>
        </p:txBody>
      </p:sp>
    </p:spTree>
    <p:extLst>
      <p:ext uri="{BB962C8B-B14F-4D97-AF65-F5344CB8AC3E}">
        <p14:creationId xmlns="" xmlns:p14="http://schemas.microsoft.com/office/powerpoint/2010/main" val="26043609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07C507-EAAD-4018-84AA-654E2A67D41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 xmlns:a16="http://schemas.microsoft.com/office/drawing/2014/main" id="{51F0BD75-967B-41D4-8C9D-5CEFEA93432F}"/>
              </a:ext>
            </a:extLst>
          </p:cNvPr>
          <p:cNvSpPr>
            <a:spLocks noGrp="1"/>
          </p:cNvSpPr>
          <p:nvPr>
            <p:ph idx="1"/>
          </p:nvPr>
        </p:nvSpPr>
        <p:spPr/>
        <p:txBody>
          <a:bodyPr>
            <a:normAutofit/>
          </a:bodyPr>
          <a:lstStyle/>
          <a:p>
            <a:r>
              <a:rPr lang="en-US" sz="2400" dirty="0"/>
              <a:t>Our project is basically based on Web plugin of WordPress. The main aim is to facilitate the user wherever possible. We are going to combine two different small plugin including (Product sold counter, Counter countdown) which include product sold counter and sales timer.</a:t>
            </a:r>
          </a:p>
        </p:txBody>
      </p:sp>
    </p:spTree>
    <p:extLst>
      <p:ext uri="{BB962C8B-B14F-4D97-AF65-F5344CB8AC3E}">
        <p14:creationId xmlns="" xmlns:p14="http://schemas.microsoft.com/office/powerpoint/2010/main" val="206993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F3BFF619-0FC5-42AA-8DD6-0F177E957A38}"/>
              </a:ext>
            </a:extLst>
          </p:cNvPr>
          <p:cNvSpPr>
            <a:spLocks noGrp="1"/>
          </p:cNvSpPr>
          <p:nvPr>
            <p:ph type="title"/>
          </p:nvPr>
        </p:nvSpPr>
        <p:spPr/>
        <p:txBody>
          <a:bodyPr/>
          <a:lstStyle/>
          <a:p>
            <a:r>
              <a:rPr lang="en-US" dirty="0"/>
              <a:t>Front </a:t>
            </a:r>
            <a:r>
              <a:rPr lang="en-US" dirty="0" smtClean="0"/>
              <a:t>Layout for sale counter</a:t>
            </a:r>
            <a:endParaRPr lang="en-US" dirty="0"/>
          </a:p>
        </p:txBody>
      </p:sp>
      <p:sp>
        <p:nvSpPr>
          <p:cNvPr id="14" name="Text Placeholder 13">
            <a:extLst>
              <a:ext uri="{FF2B5EF4-FFF2-40B4-BE49-F238E27FC236}">
                <a16:creationId xmlns="" xmlns:a16="http://schemas.microsoft.com/office/drawing/2014/main" id="{DD28366B-638B-4EFF-B761-D427F86D9A01}"/>
              </a:ext>
            </a:extLst>
          </p:cNvPr>
          <p:cNvSpPr>
            <a:spLocks noGrp="1"/>
          </p:cNvSpPr>
          <p:nvPr>
            <p:ph type="body" idx="1"/>
          </p:nvPr>
        </p:nvSpPr>
        <p:spPr/>
        <p:txBody>
          <a:bodyPr/>
          <a:lstStyle/>
          <a:p>
            <a:pPr algn="ctr"/>
            <a:r>
              <a:rPr lang="en-US" dirty="0"/>
              <a:t>Shop Page</a:t>
            </a:r>
          </a:p>
        </p:txBody>
      </p:sp>
      <p:sp>
        <p:nvSpPr>
          <p:cNvPr id="15" name="Text Placeholder 14">
            <a:extLst>
              <a:ext uri="{FF2B5EF4-FFF2-40B4-BE49-F238E27FC236}">
                <a16:creationId xmlns="" xmlns:a16="http://schemas.microsoft.com/office/drawing/2014/main" id="{558F20C0-A43F-46A9-B0A4-89B8B95A02BE}"/>
              </a:ext>
            </a:extLst>
          </p:cNvPr>
          <p:cNvSpPr>
            <a:spLocks noGrp="1"/>
          </p:cNvSpPr>
          <p:nvPr>
            <p:ph type="body" sz="quarter" idx="3"/>
          </p:nvPr>
        </p:nvSpPr>
        <p:spPr/>
        <p:txBody>
          <a:bodyPr/>
          <a:lstStyle/>
          <a:p>
            <a:pPr algn="ctr"/>
            <a:r>
              <a:rPr lang="en-US" dirty="0"/>
              <a:t>Product Page</a:t>
            </a:r>
          </a:p>
        </p:txBody>
      </p:sp>
      <p:pic>
        <p:nvPicPr>
          <p:cNvPr id="22" name="Content Placeholder 21">
            <a:extLst>
              <a:ext uri="{FF2B5EF4-FFF2-40B4-BE49-F238E27FC236}">
                <a16:creationId xmlns="" xmlns:a16="http://schemas.microsoft.com/office/drawing/2014/main" id="{0D60DE7E-8EBB-4A2F-9B3D-DA974EBA8F70}"/>
              </a:ext>
            </a:extLst>
          </p:cNvPr>
          <p:cNvPicPr>
            <a:picLocks noGrp="1" noChangeAspect="1"/>
          </p:cNvPicPr>
          <p:nvPr>
            <p:ph sz="quarter" idx="4"/>
          </p:nvPr>
        </p:nvPicPr>
        <p:blipFill>
          <a:blip r:embed="rId2"/>
          <a:stretch>
            <a:fillRect/>
          </a:stretch>
        </p:blipFill>
        <p:spPr>
          <a:xfrm>
            <a:off x="6442791" y="2912232"/>
            <a:ext cx="4554694" cy="2878210"/>
          </a:xfrm>
        </p:spPr>
      </p:pic>
      <p:sp>
        <p:nvSpPr>
          <p:cNvPr id="8" name="Content Placeholder 6">
            <a:extLst>
              <a:ext uri="{FF2B5EF4-FFF2-40B4-BE49-F238E27FC236}">
                <a16:creationId xmlns="" xmlns:a16="http://schemas.microsoft.com/office/drawing/2014/main" id="{522BCE0F-5E4D-450E-81B1-280FDA5C3AD0}"/>
              </a:ext>
            </a:extLst>
          </p:cNvPr>
          <p:cNvSpPr txBox="1">
            <a:spLocks/>
          </p:cNvSpPr>
          <p:nvPr/>
        </p:nvSpPr>
        <p:spPr>
          <a:xfrm>
            <a:off x="2611659" y="0"/>
            <a:ext cx="3915782" cy="5430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endParaRPr lang="en-US" dirty="0"/>
          </a:p>
        </p:txBody>
      </p:sp>
      <p:pic>
        <p:nvPicPr>
          <p:cNvPr id="24" name="Content Placeholder 23">
            <a:extLst>
              <a:ext uri="{FF2B5EF4-FFF2-40B4-BE49-F238E27FC236}">
                <a16:creationId xmlns="" xmlns:a16="http://schemas.microsoft.com/office/drawing/2014/main" id="{A0FAE3EC-21E2-4172-B3C5-05BA8311CA7F}"/>
              </a:ext>
            </a:extLst>
          </p:cNvPr>
          <p:cNvPicPr>
            <a:picLocks noGrp="1" noChangeAspect="1"/>
          </p:cNvPicPr>
          <p:nvPr>
            <p:ph sz="half" idx="2"/>
          </p:nvPr>
        </p:nvPicPr>
        <p:blipFill>
          <a:blip r:embed="rId3"/>
          <a:stretch>
            <a:fillRect/>
          </a:stretch>
        </p:blipFill>
        <p:spPr>
          <a:xfrm>
            <a:off x="1312646" y="2912233"/>
            <a:ext cx="4310496" cy="2878210"/>
          </a:xfrm>
        </p:spPr>
      </p:pic>
    </p:spTree>
    <p:extLst>
      <p:ext uri="{BB962C8B-B14F-4D97-AF65-F5344CB8AC3E}">
        <p14:creationId xmlns="" xmlns:p14="http://schemas.microsoft.com/office/powerpoint/2010/main" val="157358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layout for counter countdown</a:t>
            </a:r>
            <a:endParaRPr lang="en-US" dirty="0"/>
          </a:p>
        </p:txBody>
      </p:sp>
      <p:sp>
        <p:nvSpPr>
          <p:cNvPr id="3" name="Content Placeholder 2"/>
          <p:cNvSpPr>
            <a:spLocks noGrp="1"/>
          </p:cNvSpPr>
          <p:nvPr>
            <p:ph idx="1"/>
          </p:nvPr>
        </p:nvSpPr>
        <p:spPr/>
        <p:txBody>
          <a:bodyPr/>
          <a:lstStyle/>
          <a:p>
            <a:endParaRPr lang="en-US" dirty="0" smtClean="0"/>
          </a:p>
          <a:p>
            <a:pPr marL="0" indent="0" algn="ctr">
              <a:lnSpc>
                <a:spcPct val="100000"/>
              </a:lnSpc>
              <a:buNone/>
            </a:pPr>
            <a:r>
              <a:rPr lang="en-US" sz="2800" dirty="0" smtClean="0"/>
              <a:t> </a:t>
            </a:r>
            <a:r>
              <a:rPr lang="en-US" sz="3200" b="1" dirty="0" smtClean="0"/>
              <a:t>Shop Page</a:t>
            </a:r>
            <a:endParaRPr lang="en-US" sz="2800"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07298" y="3247637"/>
            <a:ext cx="7427168" cy="33451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7197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AD521-EACE-4E60-99ED-3DCF815D1EC4}"/>
              </a:ext>
            </a:extLst>
          </p:cNvPr>
          <p:cNvSpPr>
            <a:spLocks noGrp="1"/>
          </p:cNvSpPr>
          <p:nvPr>
            <p:ph type="title"/>
          </p:nvPr>
        </p:nvSpPr>
        <p:spPr>
          <a:xfrm>
            <a:off x="913795" y="734093"/>
            <a:ext cx="10353761" cy="1107583"/>
          </a:xfrm>
        </p:spPr>
        <p:txBody>
          <a:bodyPr/>
          <a:lstStyle/>
          <a:p>
            <a:r>
              <a:rPr lang="en-US" dirty="0"/>
              <a:t>Product Functionality</a:t>
            </a:r>
          </a:p>
        </p:txBody>
      </p:sp>
      <p:sp>
        <p:nvSpPr>
          <p:cNvPr id="3" name="Content Placeholder 2">
            <a:extLst>
              <a:ext uri="{FF2B5EF4-FFF2-40B4-BE49-F238E27FC236}">
                <a16:creationId xmlns="" xmlns:a16="http://schemas.microsoft.com/office/drawing/2014/main" id="{D45FB57D-0CE3-45F3-AA34-E4A95996E20A}"/>
              </a:ext>
            </a:extLst>
          </p:cNvPr>
          <p:cNvSpPr>
            <a:spLocks noGrp="1"/>
          </p:cNvSpPr>
          <p:nvPr>
            <p:ph idx="1"/>
          </p:nvPr>
        </p:nvSpPr>
        <p:spPr>
          <a:xfrm>
            <a:off x="913794" y="2054181"/>
            <a:ext cx="10353762" cy="3902300"/>
          </a:xfrm>
        </p:spPr>
        <p:txBody>
          <a:bodyPr>
            <a:noAutofit/>
          </a:bodyPr>
          <a:lstStyle/>
          <a:p>
            <a:r>
              <a:rPr lang="en-US" sz="2400" dirty="0"/>
              <a:t>SALES COUNTER will be displayed on six position based on admin choice on  a single product page and shop page,</a:t>
            </a:r>
          </a:p>
          <a:p>
            <a:pPr marL="457200" lvl="1" indent="0">
              <a:buNone/>
            </a:pPr>
            <a:r>
              <a:rPr lang="en-US" sz="2400" dirty="0"/>
              <a:t>1.Top left on image.</a:t>
            </a:r>
          </a:p>
          <a:p>
            <a:pPr marL="457200" lvl="1" indent="0">
              <a:buNone/>
            </a:pPr>
            <a:r>
              <a:rPr lang="en-US" sz="2400" dirty="0"/>
              <a:t>2.Top right on image.</a:t>
            </a:r>
          </a:p>
          <a:p>
            <a:pPr marL="457200" lvl="1" indent="0">
              <a:buNone/>
            </a:pPr>
            <a:r>
              <a:rPr lang="en-US" sz="2400" dirty="0"/>
              <a:t>3.Before product title</a:t>
            </a:r>
          </a:p>
          <a:p>
            <a:pPr marL="457200" lvl="1" indent="0">
              <a:buNone/>
            </a:pPr>
            <a:r>
              <a:rPr lang="en-US" sz="2400" dirty="0"/>
              <a:t>4.After product title</a:t>
            </a:r>
          </a:p>
          <a:p>
            <a:pPr marL="457200" lvl="1" indent="0">
              <a:buNone/>
            </a:pPr>
            <a:r>
              <a:rPr lang="en-US" sz="2400" dirty="0"/>
              <a:t>5.After product price</a:t>
            </a:r>
          </a:p>
          <a:p>
            <a:pPr marL="457200" lvl="1" indent="0">
              <a:buNone/>
            </a:pPr>
            <a:r>
              <a:rPr lang="en-US" sz="2400" dirty="0"/>
              <a:t>6.After add to cart button.</a:t>
            </a:r>
          </a:p>
        </p:txBody>
      </p:sp>
    </p:spTree>
    <p:extLst>
      <p:ext uri="{BB962C8B-B14F-4D97-AF65-F5344CB8AC3E}">
        <p14:creationId xmlns="" xmlns:p14="http://schemas.microsoft.com/office/powerpoint/2010/main" val="293504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D1C562-3EB0-4F96-8670-5C7D0C4DA809}"/>
              </a:ext>
            </a:extLst>
          </p:cNvPr>
          <p:cNvSpPr>
            <a:spLocks noGrp="1"/>
          </p:cNvSpPr>
          <p:nvPr>
            <p:ph idx="1"/>
          </p:nvPr>
        </p:nvSpPr>
        <p:spPr>
          <a:xfrm>
            <a:off x="913795" y="1223493"/>
            <a:ext cx="10353762" cy="4567707"/>
          </a:xfrm>
        </p:spPr>
        <p:txBody>
          <a:bodyPr>
            <a:normAutofit fontScale="92500" lnSpcReduction="10000"/>
          </a:bodyPr>
          <a:lstStyle/>
          <a:p>
            <a:r>
              <a:rPr lang="en-US" sz="2400" dirty="0"/>
              <a:t>Admin can give styling to their content.</a:t>
            </a:r>
          </a:p>
          <a:p>
            <a:r>
              <a:rPr lang="en-US" sz="2400" dirty="0"/>
              <a:t>Admin can add sale count while having physical store.</a:t>
            </a:r>
          </a:p>
          <a:p>
            <a:r>
              <a:rPr lang="en-US" sz="2400" dirty="0"/>
              <a:t>There will be checkboxes for product page and shop page to show sales count. </a:t>
            </a:r>
          </a:p>
          <a:p>
            <a:r>
              <a:rPr lang="en-US" sz="2400" dirty="0"/>
              <a:t>Customized text will be shown on given position.</a:t>
            </a:r>
          </a:p>
          <a:p>
            <a:r>
              <a:rPr lang="en-US" sz="2400" dirty="0"/>
              <a:t>Admin can hide sales count for particular product.</a:t>
            </a:r>
          </a:p>
          <a:p>
            <a:r>
              <a:rPr lang="en-US" sz="2400" dirty="0"/>
              <a:t>There will be check box for admin to hide sale count of out of stock product.</a:t>
            </a:r>
          </a:p>
          <a:p>
            <a:r>
              <a:rPr lang="en-US" sz="2400" dirty="0"/>
              <a:t>Customized text which shows on out of stock product on shop page.</a:t>
            </a:r>
          </a:p>
          <a:p>
            <a:r>
              <a:rPr lang="en-US" sz="2400" dirty="0"/>
              <a:t>Short code for admin to show sale count at any position on product page.</a:t>
            </a:r>
          </a:p>
          <a:p>
            <a:endParaRPr lang="en-US" dirty="0"/>
          </a:p>
        </p:txBody>
      </p:sp>
    </p:spTree>
    <p:extLst>
      <p:ext uri="{BB962C8B-B14F-4D97-AF65-F5344CB8AC3E}">
        <p14:creationId xmlns="" xmlns:p14="http://schemas.microsoft.com/office/powerpoint/2010/main" val="3072247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4539428D-6454-4FE6-B992-2D59F0AC2F89}"/>
    </a:ext>
  </a:extLst>
</a:theme>
</file>

<file path=ppt/theme/themeOverride1.xml><?xml version="1.0" encoding="utf-8"?>
<a:themeOverride xmlns:a="http://schemas.openxmlformats.org/drawingml/2006/main">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themeOverride>
</file>

<file path=docProps/app.xml><?xml version="1.0" encoding="utf-8"?>
<Properties xmlns="http://schemas.openxmlformats.org/officeDocument/2006/extended-properties" xmlns:vt="http://schemas.openxmlformats.org/officeDocument/2006/docPropsVTypes">
  <Template/>
  <TotalTime>1484</TotalTime>
  <Words>627</Words>
  <Application>Microsoft Office PowerPoint</Application>
  <PresentationFormat>Custom</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Damask</vt:lpstr>
      <vt:lpstr>E-Commerce website</vt:lpstr>
      <vt:lpstr>Project Aim</vt:lpstr>
      <vt:lpstr> Project Objectives: </vt:lpstr>
      <vt:lpstr>Scope</vt:lpstr>
      <vt:lpstr>Summary</vt:lpstr>
      <vt:lpstr>Front Layout for sale counter</vt:lpstr>
      <vt:lpstr>Front layout for counter countdown</vt:lpstr>
      <vt:lpstr>Product Functionality</vt:lpstr>
      <vt:lpstr>Slide 9</vt:lpstr>
      <vt:lpstr>Slide 10</vt:lpstr>
      <vt:lpstr>Diagram</vt:lpstr>
      <vt:lpstr>Hardware Requirement</vt:lpstr>
      <vt:lpstr>REfferences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counter plugin</dc:title>
  <dc:creator>Afzal Waince</dc:creator>
  <cp:lastModifiedBy>USER</cp:lastModifiedBy>
  <cp:revision>23</cp:revision>
  <dcterms:created xsi:type="dcterms:W3CDTF">2021-01-06T07:00:04Z</dcterms:created>
  <dcterms:modified xsi:type="dcterms:W3CDTF">2023-10-12T16:07:48Z</dcterms:modified>
</cp:coreProperties>
</file>