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421" r:id="rId2"/>
    <p:sldId id="375" r:id="rId3"/>
    <p:sldId id="422" r:id="rId4"/>
    <p:sldId id="423" r:id="rId5"/>
    <p:sldId id="424" r:id="rId6"/>
    <p:sldId id="425" r:id="rId7"/>
    <p:sldId id="428" r:id="rId8"/>
    <p:sldId id="429" r:id="rId9"/>
    <p:sldId id="430" r:id="rId10"/>
    <p:sldId id="469" r:id="rId11"/>
    <p:sldId id="431" r:id="rId12"/>
    <p:sldId id="432" r:id="rId13"/>
    <p:sldId id="433" r:id="rId14"/>
    <p:sldId id="434" r:id="rId15"/>
    <p:sldId id="435" r:id="rId16"/>
    <p:sldId id="436" r:id="rId17"/>
    <p:sldId id="437" r:id="rId18"/>
    <p:sldId id="438" r:id="rId19"/>
    <p:sldId id="439" r:id="rId20"/>
    <p:sldId id="440" r:id="rId21"/>
    <p:sldId id="426"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0000FF"/>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70" autoAdjust="0"/>
  </p:normalViewPr>
  <p:slideViewPr>
    <p:cSldViewPr>
      <p:cViewPr varScale="1">
        <p:scale>
          <a:sx n="128" d="100"/>
          <a:sy n="128" d="100"/>
        </p:scale>
        <p:origin x="41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4D078301-8EFF-4E01-8C1A-D4C993969904}" type="presOf" srcId="{B7A4C8FA-340E-486F-81D8-FF544AB43A4E}" destId="{81F2DA4D-EFC8-4AA8-9C5F-683BBAC275F5}" srcOrd="0" destOrd="0" presId="urn:microsoft.com/office/officeart/2005/8/layout/cycle6"/>
    <dgm:cxn modelId="{7AAC1903-B414-4A46-A187-73D0CABF5CFB}" type="presOf" srcId="{5625A0BA-3784-45B6-97EC-2096A47B399F}" destId="{BC51FB21-3AAD-464F-AB4E-68130F6D9956}" srcOrd="0" destOrd="0" presId="urn:microsoft.com/office/officeart/2005/8/layout/cycle6"/>
    <dgm:cxn modelId="{8367F607-D305-4CFC-A0C3-B4BC97656FF5}" type="presOf" srcId="{B2DF35EF-9BDC-40A7-BFCA-A1A3E1293144}" destId="{4EBAFEA8-38A7-4839-A196-E833865FEC3E}"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99169D10-1606-421C-A782-051F907C2F49}" type="presOf" srcId="{48A59AEC-96FC-49B4-88EA-A3EB39384894}" destId="{CD308359-DDF9-4556-B21D-E2264F4EE573}" srcOrd="0" destOrd="0" presId="urn:microsoft.com/office/officeart/2005/8/layout/cycle6"/>
    <dgm:cxn modelId="{D99A9C12-B487-4940-B52B-5C275E0373EC}" type="presOf" srcId="{A8370C54-57BB-4D77-84F2-21B7BBCB8CD1}" destId="{618D29F1-B27A-4177-81E5-AC40E22B797C}" srcOrd="0" destOrd="0" presId="urn:microsoft.com/office/officeart/2005/8/layout/cycle6"/>
    <dgm:cxn modelId="{4C5E9615-8466-4181-8C59-D41AF07927B3}" type="presOf" srcId="{7115A82F-A0CA-47E6-9A40-2F50E0CCCA35}" destId="{D6FF76DD-C30F-4EB0-8FCF-74271CBF245A}" srcOrd="0" destOrd="0" presId="urn:microsoft.com/office/officeart/2005/8/layout/cycle6"/>
    <dgm:cxn modelId="{A358F715-9B32-4169-8765-3B0EA1093D6F}" type="presOf" srcId="{C81C93CF-4ABC-443A-B46F-7B67B7A103B0}" destId="{7F89DABF-7369-48F0-8963-A2942746E850}" srcOrd="0" destOrd="0" presId="urn:microsoft.com/office/officeart/2005/8/layout/cycle6"/>
    <dgm:cxn modelId="{FD37BB18-6A22-4D83-8CEB-4D757113E506}" type="presOf" srcId="{A6D5980C-35E2-4AB0-8246-6AAB28C06B23}" destId="{36A25B59-0286-4766-AF4A-4AD99255FB9A}" srcOrd="0" destOrd="0" presId="urn:microsoft.com/office/officeart/2005/8/layout/cycle6"/>
    <dgm:cxn modelId="{8B10E11A-A92C-4B20-AEAB-F368DE29265F}" type="presOf" srcId="{29F8A4A0-082D-4991-B443-0A8AFA42422B}" destId="{896B2AF0-997F-4A3D-95E9-687AEE393215}" srcOrd="0" destOrd="0" presId="urn:microsoft.com/office/officeart/2005/8/layout/cycle6"/>
    <dgm:cxn modelId="{519C891C-D963-4AAB-A333-8D08F3E2188B}" type="presOf" srcId="{BAB1302C-DD81-4AE2-A8FB-5C6A8E8133E8}" destId="{FADD2792-6893-42FB-A020-33C72A283A6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82FAC525-0857-4FAE-83A1-35A5536DB2BF}" type="presOf" srcId="{EE1F149E-F983-420A-AE26-0CA291A969CC}" destId="{508270A1-9056-4B9A-B0BC-2D3B1299FC58}" srcOrd="0" destOrd="0" presId="urn:microsoft.com/office/officeart/2005/8/layout/cycle6"/>
    <dgm:cxn modelId="{6EE16D27-D53C-43C2-B1F8-A731E16A1699}" type="presOf" srcId="{EA111F39-A024-4AB2-977C-8988D99FEE4B}" destId="{E213AD56-109D-4571-A0B0-1181C7025370}" srcOrd="0" destOrd="0" presId="urn:microsoft.com/office/officeart/2005/8/layout/cycle6"/>
    <dgm:cxn modelId="{1EDCD928-180D-40AB-8F4E-49D647FCB2DA}" type="presOf" srcId="{FB04C0DC-EAE0-413B-AB0C-0534D7083871}" destId="{2CC1B40C-A928-4D28-85BB-5E0283FC2F77}"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C7246E32-E1B2-4773-94AD-67659A245D27}" type="presOf" srcId="{1D060F47-F191-4433-AAC1-B798E8CB1418}" destId="{F221C969-D840-4207-AD08-C8DF473E761E}" srcOrd="0" destOrd="0" presId="urn:microsoft.com/office/officeart/2005/8/layout/cycle6"/>
    <dgm:cxn modelId="{FD26A536-4C25-498F-B71F-D837659DA75B}" type="presOf" srcId="{C0983ED0-8E1A-4C36-9B3F-D751B585C5F1}" destId="{21A7A6A5-C6D1-4211-8A8E-22C0ECD96F49}" srcOrd="0" destOrd="0" presId="urn:microsoft.com/office/officeart/2005/8/layout/cycle6"/>
    <dgm:cxn modelId="{9D88CC37-6A68-4457-B5C0-3CC1EBBA56BC}" type="presOf" srcId="{BA2EC476-731E-4903-8F01-CC5FC637BFFF}" destId="{98BE2733-5EA3-4FB9-B572-1CE18B1FAD50}" srcOrd="0" destOrd="0" presId="urn:microsoft.com/office/officeart/2005/8/layout/cycle6"/>
    <dgm:cxn modelId="{D7C61438-5965-47F8-9091-BB72157D2D5C}" type="presOf" srcId="{3D64D77A-FD09-4D3C-876D-C0CB137E62CD}" destId="{B309ED74-66A5-480C-86D1-D4E840F406AC}" srcOrd="0" destOrd="0" presId="urn:microsoft.com/office/officeart/2005/8/layout/cycle6"/>
    <dgm:cxn modelId="{FFC5DF42-6870-432F-862E-F4747B7905ED}" type="presOf" srcId="{A895021A-1FC9-40D9-9A23-C05D673066F3}" destId="{ACA3DEE4-4C37-414B-A20E-469C72FF631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2F62A846-F025-461E-A243-39A9C53ECB9C}" type="presOf" srcId="{A69216B9-B887-4EAA-9118-9814BCE4A626}" destId="{FD352E1F-0C68-49D5-B0E2-54376D4F934A}" srcOrd="0" destOrd="0" presId="urn:microsoft.com/office/officeart/2005/8/layout/cycle6"/>
    <dgm:cxn modelId="{21814A49-E613-49CD-A59B-D76F00F5E458}" type="presOf" srcId="{B84CDA86-2342-4CD5-A2D0-3EE2D6B77400}" destId="{D0E1629B-81D1-410E-AE41-A68200AAD38A}"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6B80784B-FBD0-4C4D-8F6E-AA63BBBFBF3E}" type="presOf" srcId="{8BCD7E9B-E908-4EDF-8514-EDD1DB17AEBC}" destId="{6361BE26-1613-4254-AAB5-23BC794B38F0}" srcOrd="0" destOrd="0" presId="urn:microsoft.com/office/officeart/2005/8/layout/cycle6"/>
    <dgm:cxn modelId="{FE5FFF53-7870-42FD-9CC8-D3C1585A53E6}" type="presOf" srcId="{AC94AC6E-FC58-470F-95C8-F928ABB93594}" destId="{F9A0D072-B17C-43D0-9A88-104CAF700717}" srcOrd="0" destOrd="0" presId="urn:microsoft.com/office/officeart/2005/8/layout/cycle6"/>
    <dgm:cxn modelId="{7DB06956-6B53-4463-B57A-31B8D1764FC0}" type="presOf" srcId="{9281F980-DBAB-4458-BA3E-080893361045}" destId="{27377A35-5C63-4153-A1CA-D07A81FEBED6}" srcOrd="0" destOrd="0" presId="urn:microsoft.com/office/officeart/2005/8/layout/cycle6"/>
    <dgm:cxn modelId="{2B800858-112F-40E3-B5AC-6B0AD59CE259}" type="presOf" srcId="{BB217A16-9AF2-4D4B-B615-1E19EDAD0C53}" destId="{CFCF3D4C-32A1-4968-B438-404BD7D6114A}" srcOrd="0" destOrd="0" presId="urn:microsoft.com/office/officeart/2005/8/layout/cycle6"/>
    <dgm:cxn modelId="{2E2AE95B-98C1-4E17-8978-451E830ED2D4}" type="presOf" srcId="{5F59E52A-EEFC-4001-A3E3-1E6D1568133C}" destId="{68E8B125-993D-469E-AA0B-682C870C8CE0}" srcOrd="0" destOrd="0" presId="urn:microsoft.com/office/officeart/2005/8/layout/cycle6"/>
    <dgm:cxn modelId="{0255345D-79B0-44CA-8D6F-0632FBA0F652}" type="presOf" srcId="{3515389E-A2D9-4A91-A416-D06FB2BCF4D7}" destId="{A95F9BD2-8E6C-4D20-A2D9-24C989631FAC}" srcOrd="0" destOrd="0" presId="urn:microsoft.com/office/officeart/2005/8/layout/cycle6"/>
    <dgm:cxn modelId="{1ED4F163-8F7A-4A43-894E-0D68C542F858}" type="presOf" srcId="{DF2D58BB-B07E-4427-B0B4-7328C7A546CF}" destId="{53232857-986B-4378-8600-83D67A96D1F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F506E86B-8150-47A3-B191-82DF382E8CD4}" srcId="{B3F6A2BA-40B6-4187-AFF8-F8F9AF80E7F9}" destId="{0F1EED64-1422-4916-86A1-6EC539D1088A}" srcOrd="3" destOrd="0" parTransId="{A31802B4-E52B-4F45-9C81-62E72A979B4E}" sibTransId="{C682A7C4-7A1C-44E3-9B83-DF842E56DA03}"/>
    <dgm:cxn modelId="{E577B46C-88A6-41A0-B3EF-23F431EAF68F}" type="presOf" srcId="{EE9F8E24-F686-4CD7-B40D-889B181D327C}" destId="{C75F3799-6FE1-44D4-94E5-D0323DD9642D}" srcOrd="0" destOrd="0" presId="urn:microsoft.com/office/officeart/2005/8/layout/cycle6"/>
    <dgm:cxn modelId="{EFBB1F6D-A590-411E-9E6B-AC723227BED6}" type="presOf" srcId="{C63CE439-C9A4-437A-AA24-C2B1C4D3EC13}" destId="{39826E2A-859D-4D09-B02A-05287C251E70}"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C53B7F7A-3F7C-4500-9CAA-E1066ACD9201}" srcId="{B3F6A2BA-40B6-4187-AFF8-F8F9AF80E7F9}" destId="{B2DF35EF-9BDC-40A7-BFCA-A1A3E1293144}" srcOrd="7" destOrd="0" parTransId="{2769CC40-045F-4640-A563-15B6F6571048}" sibTransId="{3515389E-A2D9-4A91-A416-D06FB2BCF4D7}"/>
    <dgm:cxn modelId="{A06A027D-88C0-4815-A4C0-159912E09448}" type="presOf" srcId="{910D43BF-2E12-4265-8F31-790375B138D8}" destId="{0CA37BE1-2CF9-468E-BFF7-47A995E3BB08}" srcOrd="0" destOrd="0" presId="urn:microsoft.com/office/officeart/2005/8/layout/cycle6"/>
    <dgm:cxn modelId="{B285FF7D-0D1B-4B17-865F-979C3B9D8F62}" type="presOf" srcId="{0C32458D-E832-48BB-9259-B17D8D2F155B}" destId="{9AC4915E-252C-49E2-84A8-90A6E8385642}"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16A34594-33A6-4493-BA23-38BF5100BDF4}" srcId="{B3F6A2BA-40B6-4187-AFF8-F8F9AF80E7F9}" destId="{4386FCAA-717C-484A-8040-46E0C7874DC0}" srcOrd="22" destOrd="0" parTransId="{7B2FE6D5-2676-445F-AC55-28FB452BBC94}" sibTransId="{1D060F47-F191-4433-AAC1-B798E8CB1418}"/>
    <dgm:cxn modelId="{D0C94E96-2E88-463B-9B6B-FF600928F9BE}" type="presOf" srcId="{3FDD498B-C338-4F3C-9707-6A31F5EB9217}" destId="{0186EB4D-19E9-40A6-9853-FE75E1F1C601}" srcOrd="0" destOrd="0" presId="urn:microsoft.com/office/officeart/2005/8/layout/cycle6"/>
    <dgm:cxn modelId="{A2AB2797-8061-492D-B08A-AEC24E2DA5B7}" type="presOf" srcId="{6D67EEEA-04ED-4D88-A526-8907150BA8B9}" destId="{4564EECB-4F9B-4DE6-A4A8-79CB80D711FC}" srcOrd="0" destOrd="0" presId="urn:microsoft.com/office/officeart/2005/8/layout/cycle6"/>
    <dgm:cxn modelId="{47554E98-B9F3-4EE3-B7E9-F61C2AFD2012}" type="presOf" srcId="{DF88F8CF-9279-4F9F-A099-1B4E96148323}" destId="{10B85967-A5CA-441C-B74B-8FD7919CBCCC}" srcOrd="0" destOrd="0" presId="urn:microsoft.com/office/officeart/2005/8/layout/cycle6"/>
    <dgm:cxn modelId="{7EC84799-4389-476D-A51C-F401AB639E6E}" type="presOf" srcId="{868767A5-C3E4-4645-9C8D-69D5627043D3}" destId="{FCDBC8B2-A072-489D-B135-4F76C90ABB73}" srcOrd="0" destOrd="0" presId="urn:microsoft.com/office/officeart/2005/8/layout/cycle6"/>
    <dgm:cxn modelId="{0F2E75A1-E7C9-435A-87DE-A53215A2F943}" type="presOf" srcId="{83672DD1-994D-4D7A-9A37-481E9664950D}" destId="{1DFE6595-7230-483C-9D32-BFCA9CE92D85}"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F7DBC0A7-D037-411C-802A-70754302206D}" type="presOf" srcId="{E18762FF-2354-4F30-90ED-6FBC8FFF9078}" destId="{B9DC5B5E-81C6-4A00-AD4E-BE0007B91F2F}" srcOrd="0" destOrd="0" presId="urn:microsoft.com/office/officeart/2005/8/layout/cycle6"/>
    <dgm:cxn modelId="{F5DE15A9-218F-4D77-AD6F-0B89D3F0664E}" type="presOf" srcId="{6C9FBB1A-9ABC-41ED-8500-19720D0A6187}" destId="{F56FC7F1-C52A-48DE-AD95-4D744553B23F}" srcOrd="0" destOrd="0" presId="urn:microsoft.com/office/officeart/2005/8/layout/cycle6"/>
    <dgm:cxn modelId="{2B0A4AAD-5AD9-4429-AE28-9F5059CF95DB}" type="presOf" srcId="{E4888B1B-2BE2-4790-B9ED-71F3187B9F21}" destId="{503B42BA-B449-428B-A7CE-2DFEE7DEF4F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3217B6AF-3D54-45E9-A966-B5086CCD75A3}" type="presOf" srcId="{BE0F9672-9967-4BB3-945A-82902934D4C9}" destId="{BBF115A0-E49F-481D-B9B9-7781A7700C68}"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2A0A9BB-9093-43CE-88B5-B700AF83D9F8}" type="presOf" srcId="{CB7A3099-1224-4ECB-902C-396EC7BA7968}" destId="{37F6FC54-D545-444E-B19E-55F8864057C9}" srcOrd="0" destOrd="0" presId="urn:microsoft.com/office/officeart/2005/8/layout/cycle6"/>
    <dgm:cxn modelId="{7E8EABBE-CC22-4C59-A002-7B6AA5180AD1}" type="presOf" srcId="{3EBDEC13-B94B-424C-B6D8-E23828E29484}" destId="{E6415271-4602-49BD-8F77-B2554532B0A0}" srcOrd="0" destOrd="0" presId="urn:microsoft.com/office/officeart/2005/8/layout/cycle6"/>
    <dgm:cxn modelId="{F9F8EBC0-360E-4207-BBEF-1F8B372CC500}" type="presOf" srcId="{50D7F308-47D9-4906-97CC-2D84909FC247}" destId="{990317AE-40E7-4E24-A709-5C1E3D7DF428}" srcOrd="0" destOrd="0" presId="urn:microsoft.com/office/officeart/2005/8/layout/cycle6"/>
    <dgm:cxn modelId="{120F85C7-C4C1-48AA-AD5C-0ABCDE92E04C}" type="presOf" srcId="{C55123D5-8763-48CB-8093-D52598355663}" destId="{E5C3F0BA-DB69-495D-9DEA-D13C90EA3630}" srcOrd="0" destOrd="0" presId="urn:microsoft.com/office/officeart/2005/8/layout/cycle6"/>
    <dgm:cxn modelId="{5C77C8CA-4314-4331-BA81-571098562483}" type="presOf" srcId="{4386FCAA-717C-484A-8040-46E0C7874DC0}" destId="{E7B2F824-C131-4F6E-BF3B-11B8D84C3259}" srcOrd="0" destOrd="0" presId="urn:microsoft.com/office/officeart/2005/8/layout/cycle6"/>
    <dgm:cxn modelId="{9F6959CE-152E-4087-9A05-2FFD03CF15F6}" type="presOf" srcId="{CF291975-5B89-42C1-A954-78B0363C5805}" destId="{B79BDE4E-122F-4949-877A-51460124312E}" srcOrd="0" destOrd="0" presId="urn:microsoft.com/office/officeart/2005/8/layout/cycle6"/>
    <dgm:cxn modelId="{C23017CF-1D98-41D0-A154-984568B87DF5}" type="presOf" srcId="{EC947020-A574-4203-9CD7-6728E8A1F218}" destId="{F4BCE455-286B-4204-B5F1-B8A634EE86AA}" srcOrd="0" destOrd="0" presId="urn:microsoft.com/office/officeart/2005/8/layout/cycle6"/>
    <dgm:cxn modelId="{97CB56D0-BBFD-4CB2-AC45-5277351AEA4A}" type="presOf" srcId="{79F5EE38-222D-4BAC-ABC2-B06CAE63135B}" destId="{991A4C05-42A7-4815-BBC2-046FF52DA966}" srcOrd="0" destOrd="0" presId="urn:microsoft.com/office/officeart/2005/8/layout/cycle6"/>
    <dgm:cxn modelId="{E1536CD2-E6F0-455D-8616-B0EA16681F00}" type="presOf" srcId="{B40BDC04-4CE6-4D7E-9F97-0E08939E39C6}" destId="{F136BB06-5C60-4B50-98D8-C6FCDB3F7F8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FD5CFDDA-1608-4E46-B856-4D6FE9C30EE6}" type="presOf" srcId="{0F1EED64-1422-4916-86A1-6EC539D1088A}" destId="{47D8252C-7210-4124-986D-C5A27EC7BB38}"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D6491CDC-05EC-4B4B-B66C-AACE45AFBCB3}" type="presOf" srcId="{35385F59-FD3A-4E0E-806D-0D171FD73B60}" destId="{43DDAB27-C0DF-44FA-802A-67BF1D0F81B4}" srcOrd="0" destOrd="0" presId="urn:microsoft.com/office/officeart/2005/8/layout/cycle6"/>
    <dgm:cxn modelId="{A71A77DC-E75E-4BC6-B155-9259D98FCB78}" type="presOf" srcId="{E1A72A0C-6E1A-4616-AA17-2E6AC02A1850}" destId="{5CFB3FD2-2DF6-4205-823E-F0FEC3D98719}" srcOrd="0" destOrd="0" presId="urn:microsoft.com/office/officeart/2005/8/layout/cycle6"/>
    <dgm:cxn modelId="{2C8047E2-EC9C-43C8-A5EC-CC391729B42F}" type="presOf" srcId="{553BEC81-A978-430C-80DA-1DF185989AAF}" destId="{F724F2BE-3492-48DF-BEB0-18E86EC3383D}" srcOrd="0" destOrd="0" presId="urn:microsoft.com/office/officeart/2005/8/layout/cycle6"/>
    <dgm:cxn modelId="{E8A106E4-E6C9-4CDE-B16A-9F5A283122A7}" type="presOf" srcId="{76B5D27C-739F-4BE1-BB49-1559BF61D55D}" destId="{C78ECE81-A2B2-47AC-8CB7-A602A09D7084}" srcOrd="0" destOrd="0" presId="urn:microsoft.com/office/officeart/2005/8/layout/cycle6"/>
    <dgm:cxn modelId="{9B12A3E5-D436-4CF6-BE96-C32B6DF59F31}" type="presOf" srcId="{122F0F2A-9D73-4F96-9BEF-3D5D0F3739CC}" destId="{76F78CE6-90C8-4B35-9F7E-1F5EB9B22151}" srcOrd="0" destOrd="0" presId="urn:microsoft.com/office/officeart/2005/8/layout/cycle6"/>
    <dgm:cxn modelId="{9F79A3E6-30D0-4DEE-BCB0-A6E1357F0B55}" type="presOf" srcId="{DB1B9677-421A-4935-8C22-9192CE87F0FF}" destId="{C10433AE-724D-434E-B55F-F8FBA5E6691B}"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CF2A3AE8-455E-4B02-8C93-275107DC3CFA}" type="presOf" srcId="{BB5988A9-792F-4F35-BF7A-F0D97FB3530B}" destId="{C1FBA839-DD16-4EA3-AA23-4F09E108C25C}" srcOrd="0" destOrd="0" presId="urn:microsoft.com/office/officeart/2005/8/layout/cycle6"/>
    <dgm:cxn modelId="{3F4B5CE9-7556-4A01-9403-D3287495FBD6}" type="presOf" srcId="{E48A52DD-C72D-4935-A10C-8179C47FCC6E}" destId="{D385CF75-2DC0-41B5-94A8-CB366CF3094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0979E4EB-928C-4ACD-BC96-7CC17E043FDB}" type="presOf" srcId="{B3F6A2BA-40B6-4187-AFF8-F8F9AF80E7F9}" destId="{EFAE7302-6632-4D60-A96D-23F394241DE4}" srcOrd="0" destOrd="0" presId="urn:microsoft.com/office/officeart/2005/8/layout/cycle6"/>
    <dgm:cxn modelId="{8580FBEB-BC90-4A3E-9AB1-4F1D738D399D}" type="presOf" srcId="{C682A7C4-7A1C-44E3-9B83-DF842E56DA03}" destId="{9A5BE75C-4E4D-435D-8920-9E32832F465D}" srcOrd="0" destOrd="0" presId="urn:microsoft.com/office/officeart/2005/8/layout/cycle6"/>
    <dgm:cxn modelId="{ED7473EE-0DC5-4073-881D-C516005368AA}" type="presOf" srcId="{939662E8-1580-40AE-9B6C-323E8300E63E}" destId="{75C04093-B402-44E4-A02F-D9D20B3CFE9D}" srcOrd="0" destOrd="0" presId="urn:microsoft.com/office/officeart/2005/8/layout/cycle6"/>
    <dgm:cxn modelId="{ACC54BEF-B57E-46A9-883D-A30A6ED62C02}" type="presOf" srcId="{D02FAA77-956C-45D2-8464-ED2559956DD2}" destId="{BB6CD61F-322C-4EEA-85CC-48F3CC9DA29B}"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88C38F5-12EC-4D9F-97FB-47147D65F585}" type="presOf" srcId="{05255914-D32A-40B4-8C21-212024189328}" destId="{0A74DD1F-BEEA-4E1C-A32C-B77C043FA489}"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380D51FE-0E2C-42F6-82A5-FF799989D20A}" type="presOf" srcId="{49E309A8-4ACE-4E24-9468-1B63E3F6A1C8}" destId="{9FC84676-4902-4A78-9386-9F053440A259}" srcOrd="0" destOrd="0" presId="urn:microsoft.com/office/officeart/2005/8/layout/cycle6"/>
    <dgm:cxn modelId="{5389ADFE-DEE1-486C-839F-25E54CDD7E8D}" type="presOf" srcId="{AA774F68-286C-419B-8B7D-02F83155FDF4}" destId="{3E6F2280-A61F-493F-991B-F51BCDF11010}" srcOrd="0" destOrd="0" presId="urn:microsoft.com/office/officeart/2005/8/layout/cycle6"/>
    <dgm:cxn modelId="{902B2BBC-DE25-4BE9-BA03-D20F954F775F}" type="presParOf" srcId="{EFAE7302-6632-4D60-A96D-23F394241DE4}" destId="{37F6FC54-D545-444E-B19E-55F8864057C9}" srcOrd="0" destOrd="0" presId="urn:microsoft.com/office/officeart/2005/8/layout/cycle6"/>
    <dgm:cxn modelId="{FF336449-E00F-4CA3-A1BE-3DE3B83FA163}" type="presParOf" srcId="{EFAE7302-6632-4D60-A96D-23F394241DE4}" destId="{F73F8756-B089-4C69-872B-9C77B1D2E9B9}" srcOrd="1" destOrd="0" presId="urn:microsoft.com/office/officeart/2005/8/layout/cycle6"/>
    <dgm:cxn modelId="{4CCE974A-CFAE-4E03-B3E6-1E5B9E6ADC0C}" type="presParOf" srcId="{EFAE7302-6632-4D60-A96D-23F394241DE4}" destId="{990317AE-40E7-4E24-A709-5C1E3D7DF428}" srcOrd="2" destOrd="0" presId="urn:microsoft.com/office/officeart/2005/8/layout/cycle6"/>
    <dgm:cxn modelId="{CAF81E48-4E5E-4B23-98B6-AB8205B14895}" type="presParOf" srcId="{EFAE7302-6632-4D60-A96D-23F394241DE4}" destId="{0A74DD1F-BEEA-4E1C-A32C-B77C043FA489}" srcOrd="3" destOrd="0" presId="urn:microsoft.com/office/officeart/2005/8/layout/cycle6"/>
    <dgm:cxn modelId="{C5D40282-71F4-482F-99B1-2C199C01D6F4}" type="presParOf" srcId="{EFAE7302-6632-4D60-A96D-23F394241DE4}" destId="{33AA3025-9FF4-4436-AD56-351C2AA3B91C}" srcOrd="4" destOrd="0" presId="urn:microsoft.com/office/officeart/2005/8/layout/cycle6"/>
    <dgm:cxn modelId="{1A53F337-EA3D-4E06-B858-020F66FF0AEC}" type="presParOf" srcId="{EFAE7302-6632-4D60-A96D-23F394241DE4}" destId="{53232857-986B-4378-8600-83D67A96D1FC}" srcOrd="5" destOrd="0" presId="urn:microsoft.com/office/officeart/2005/8/layout/cycle6"/>
    <dgm:cxn modelId="{ADA40935-34EC-4390-B6ED-32EB41696FDB}" type="presParOf" srcId="{EFAE7302-6632-4D60-A96D-23F394241DE4}" destId="{B79BDE4E-122F-4949-877A-51460124312E}" srcOrd="6" destOrd="0" presId="urn:microsoft.com/office/officeart/2005/8/layout/cycle6"/>
    <dgm:cxn modelId="{BC849013-62F7-48E3-BF64-8668434DB9A0}" type="presParOf" srcId="{EFAE7302-6632-4D60-A96D-23F394241DE4}" destId="{E5A97052-E50B-4364-B8F3-C5BB55C62E43}" srcOrd="7" destOrd="0" presId="urn:microsoft.com/office/officeart/2005/8/layout/cycle6"/>
    <dgm:cxn modelId="{1465AD57-4D23-404C-AD34-9FE601713E5C}" type="presParOf" srcId="{EFAE7302-6632-4D60-A96D-23F394241DE4}" destId="{C1FBA839-DD16-4EA3-AA23-4F09E108C25C}" srcOrd="8" destOrd="0" presId="urn:microsoft.com/office/officeart/2005/8/layout/cycle6"/>
    <dgm:cxn modelId="{DCC4D671-709F-48D2-BEC1-8C373E0881E0}" type="presParOf" srcId="{EFAE7302-6632-4D60-A96D-23F394241DE4}" destId="{47D8252C-7210-4124-986D-C5A27EC7BB38}" srcOrd="9" destOrd="0" presId="urn:microsoft.com/office/officeart/2005/8/layout/cycle6"/>
    <dgm:cxn modelId="{99AFCF1C-0224-487A-B71D-67411D71AFD3}" type="presParOf" srcId="{EFAE7302-6632-4D60-A96D-23F394241DE4}" destId="{49128025-155A-4115-B8B9-1A751CA1730C}" srcOrd="10" destOrd="0" presId="urn:microsoft.com/office/officeart/2005/8/layout/cycle6"/>
    <dgm:cxn modelId="{7A52FE4F-E9D3-475E-AD8D-A9BCA5707C2F}" type="presParOf" srcId="{EFAE7302-6632-4D60-A96D-23F394241DE4}" destId="{9A5BE75C-4E4D-435D-8920-9E32832F465D}" srcOrd="11" destOrd="0" presId="urn:microsoft.com/office/officeart/2005/8/layout/cycle6"/>
    <dgm:cxn modelId="{43132DB2-23B9-4CC0-A51B-49FA9A1E09E3}" type="presParOf" srcId="{EFAE7302-6632-4D60-A96D-23F394241DE4}" destId="{E213AD56-109D-4571-A0B0-1181C7025370}" srcOrd="12" destOrd="0" presId="urn:microsoft.com/office/officeart/2005/8/layout/cycle6"/>
    <dgm:cxn modelId="{462B7C19-75D1-430C-B476-58A831323A76}" type="presParOf" srcId="{EFAE7302-6632-4D60-A96D-23F394241DE4}" destId="{41190AB1-8428-4DEE-ADF0-BAC788A0917C}" srcOrd="13" destOrd="0" presId="urn:microsoft.com/office/officeart/2005/8/layout/cycle6"/>
    <dgm:cxn modelId="{68E8F145-F1A9-4033-9962-2D2BBAAF6EB0}" type="presParOf" srcId="{EFAE7302-6632-4D60-A96D-23F394241DE4}" destId="{3E6F2280-A61F-493F-991B-F51BCDF11010}" srcOrd="14" destOrd="0" presId="urn:microsoft.com/office/officeart/2005/8/layout/cycle6"/>
    <dgm:cxn modelId="{CB287595-3243-4581-813D-36B0A13D7D01}" type="presParOf" srcId="{EFAE7302-6632-4D60-A96D-23F394241DE4}" destId="{D0E1629B-81D1-410E-AE41-A68200AAD38A}" srcOrd="15" destOrd="0" presId="urn:microsoft.com/office/officeart/2005/8/layout/cycle6"/>
    <dgm:cxn modelId="{186220F0-7323-4A83-9126-02D7958B5B7D}" type="presParOf" srcId="{EFAE7302-6632-4D60-A96D-23F394241DE4}" destId="{98736DC7-D98D-4E78-942E-3E553CB51665}" srcOrd="16" destOrd="0" presId="urn:microsoft.com/office/officeart/2005/8/layout/cycle6"/>
    <dgm:cxn modelId="{2B463C09-571B-44D3-843E-F2BF13AFBEFE}" type="presParOf" srcId="{EFAE7302-6632-4D60-A96D-23F394241DE4}" destId="{896B2AF0-997F-4A3D-95E9-687AEE393215}" srcOrd="17" destOrd="0" presId="urn:microsoft.com/office/officeart/2005/8/layout/cycle6"/>
    <dgm:cxn modelId="{CB934097-7312-41CE-9207-DB41A12BE61D}" type="presParOf" srcId="{EFAE7302-6632-4D60-A96D-23F394241DE4}" destId="{BC51FB21-3AAD-464F-AB4E-68130F6D9956}" srcOrd="18" destOrd="0" presId="urn:microsoft.com/office/officeart/2005/8/layout/cycle6"/>
    <dgm:cxn modelId="{81135266-D6C0-4447-8984-E5A5E8AA92AA}" type="presParOf" srcId="{EFAE7302-6632-4D60-A96D-23F394241DE4}" destId="{678D2501-9B9B-4053-8341-251711D30C2F}" srcOrd="19" destOrd="0" presId="urn:microsoft.com/office/officeart/2005/8/layout/cycle6"/>
    <dgm:cxn modelId="{97969737-E722-4E6E-9CB6-54112C536795}" type="presParOf" srcId="{EFAE7302-6632-4D60-A96D-23F394241DE4}" destId="{36A25B59-0286-4766-AF4A-4AD99255FB9A}" srcOrd="20" destOrd="0" presId="urn:microsoft.com/office/officeart/2005/8/layout/cycle6"/>
    <dgm:cxn modelId="{19E4F896-6BEA-418E-8060-3E9355D4CDCC}" type="presParOf" srcId="{EFAE7302-6632-4D60-A96D-23F394241DE4}" destId="{4EBAFEA8-38A7-4839-A196-E833865FEC3E}" srcOrd="21" destOrd="0" presId="urn:microsoft.com/office/officeart/2005/8/layout/cycle6"/>
    <dgm:cxn modelId="{AB28BE47-2E0E-45BF-A543-6F01C7E91F91}" type="presParOf" srcId="{EFAE7302-6632-4D60-A96D-23F394241DE4}" destId="{C248C08C-3758-4EEE-8D81-59D26C39B226}" srcOrd="22" destOrd="0" presId="urn:microsoft.com/office/officeart/2005/8/layout/cycle6"/>
    <dgm:cxn modelId="{88844C1A-878E-419F-AAE7-0BC257CB452F}" type="presParOf" srcId="{EFAE7302-6632-4D60-A96D-23F394241DE4}" destId="{A95F9BD2-8E6C-4D20-A2D9-24C989631FAC}" srcOrd="23" destOrd="0" presId="urn:microsoft.com/office/officeart/2005/8/layout/cycle6"/>
    <dgm:cxn modelId="{1B000871-2CA0-4406-A681-DE17F08334CF}" type="presParOf" srcId="{EFAE7302-6632-4D60-A96D-23F394241DE4}" destId="{FCDBC8B2-A072-489D-B135-4F76C90ABB73}" srcOrd="24" destOrd="0" presId="urn:microsoft.com/office/officeart/2005/8/layout/cycle6"/>
    <dgm:cxn modelId="{DAF3FEC0-7881-4094-8C45-02597E1A9069}" type="presParOf" srcId="{EFAE7302-6632-4D60-A96D-23F394241DE4}" destId="{1A502533-D656-4694-9BDA-B75F503AD108}" srcOrd="25" destOrd="0" presId="urn:microsoft.com/office/officeart/2005/8/layout/cycle6"/>
    <dgm:cxn modelId="{9EA00147-0C4E-4180-BAD5-1ED2400D9028}" type="presParOf" srcId="{EFAE7302-6632-4D60-A96D-23F394241DE4}" destId="{BBF115A0-E49F-481D-B9B9-7781A7700C68}" srcOrd="26" destOrd="0" presId="urn:microsoft.com/office/officeart/2005/8/layout/cycle6"/>
    <dgm:cxn modelId="{A4232CAA-A6EF-4140-BFBA-95E1AB1373FA}" type="presParOf" srcId="{EFAE7302-6632-4D60-A96D-23F394241DE4}" destId="{27377A35-5C63-4153-A1CA-D07A81FEBED6}" srcOrd="27" destOrd="0" presId="urn:microsoft.com/office/officeart/2005/8/layout/cycle6"/>
    <dgm:cxn modelId="{0883012F-CD5A-4AFC-A9C2-4B3606476730}" type="presParOf" srcId="{EFAE7302-6632-4D60-A96D-23F394241DE4}" destId="{166E8CAE-7A6A-441E-B81D-F2A6930AEB34}" srcOrd="28" destOrd="0" presId="urn:microsoft.com/office/officeart/2005/8/layout/cycle6"/>
    <dgm:cxn modelId="{AE7FF8CC-E1F1-4CB6-9CD4-174CB9EC2562}" type="presParOf" srcId="{EFAE7302-6632-4D60-A96D-23F394241DE4}" destId="{C75F3799-6FE1-44D4-94E5-D0323DD9642D}" srcOrd="29" destOrd="0" presId="urn:microsoft.com/office/officeart/2005/8/layout/cycle6"/>
    <dgm:cxn modelId="{8BC404E2-B29B-4440-B568-D46F2679F325}" type="presParOf" srcId="{EFAE7302-6632-4D60-A96D-23F394241DE4}" destId="{ACA3DEE4-4C37-414B-A20E-469C72FF631D}" srcOrd="30" destOrd="0" presId="urn:microsoft.com/office/officeart/2005/8/layout/cycle6"/>
    <dgm:cxn modelId="{46BF27D7-CD25-4558-A691-243AE9CAB384}" type="presParOf" srcId="{EFAE7302-6632-4D60-A96D-23F394241DE4}" destId="{5E377587-15D8-428C-8F90-BB7C49868333}" srcOrd="31" destOrd="0" presId="urn:microsoft.com/office/officeart/2005/8/layout/cycle6"/>
    <dgm:cxn modelId="{DE35FEC4-D115-491C-A108-72D7F0911D98}" type="presParOf" srcId="{EFAE7302-6632-4D60-A96D-23F394241DE4}" destId="{39826E2A-859D-4D09-B02A-05287C251E70}" srcOrd="32" destOrd="0" presId="urn:microsoft.com/office/officeart/2005/8/layout/cycle6"/>
    <dgm:cxn modelId="{AB02390D-DADE-447F-A6FE-867057B57997}" type="presParOf" srcId="{EFAE7302-6632-4D60-A96D-23F394241DE4}" destId="{508270A1-9056-4B9A-B0BC-2D3B1299FC58}" srcOrd="33" destOrd="0" presId="urn:microsoft.com/office/officeart/2005/8/layout/cycle6"/>
    <dgm:cxn modelId="{1B21D28C-01AF-401B-9718-EB5B86356858}" type="presParOf" srcId="{EFAE7302-6632-4D60-A96D-23F394241DE4}" destId="{32B48CEE-BE6C-4B73-AA70-08340D7306CA}" srcOrd="34" destOrd="0" presId="urn:microsoft.com/office/officeart/2005/8/layout/cycle6"/>
    <dgm:cxn modelId="{18089061-33BD-4B93-A593-BA092280132E}" type="presParOf" srcId="{EFAE7302-6632-4D60-A96D-23F394241DE4}" destId="{0186EB4D-19E9-40A6-9853-FE75E1F1C601}" srcOrd="35" destOrd="0" presId="urn:microsoft.com/office/officeart/2005/8/layout/cycle6"/>
    <dgm:cxn modelId="{33B055A7-674D-4ACB-831B-205110B50BF9}" type="presParOf" srcId="{EFAE7302-6632-4D60-A96D-23F394241DE4}" destId="{E6415271-4602-49BD-8F77-B2554532B0A0}" srcOrd="36" destOrd="0" presId="urn:microsoft.com/office/officeart/2005/8/layout/cycle6"/>
    <dgm:cxn modelId="{7074BCFE-6E0E-4FE2-B94D-DB521653A321}" type="presParOf" srcId="{EFAE7302-6632-4D60-A96D-23F394241DE4}" destId="{18476B6F-E555-4078-9F4F-FED8900C0811}" srcOrd="37" destOrd="0" presId="urn:microsoft.com/office/officeart/2005/8/layout/cycle6"/>
    <dgm:cxn modelId="{0B09B828-6251-41D0-9A32-A0A53A6C7B19}" type="presParOf" srcId="{EFAE7302-6632-4D60-A96D-23F394241DE4}" destId="{0CA37BE1-2CF9-468E-BFF7-47A995E3BB08}" srcOrd="38" destOrd="0" presId="urn:microsoft.com/office/officeart/2005/8/layout/cycle6"/>
    <dgm:cxn modelId="{6D7CABD4-553A-46C5-A07B-99A78EF16C92}" type="presParOf" srcId="{EFAE7302-6632-4D60-A96D-23F394241DE4}" destId="{C10433AE-724D-434E-B55F-F8FBA5E6691B}" srcOrd="39" destOrd="0" presId="urn:microsoft.com/office/officeart/2005/8/layout/cycle6"/>
    <dgm:cxn modelId="{8170B935-CE61-4E60-B30D-D3B86C6E8EBE}" type="presParOf" srcId="{EFAE7302-6632-4D60-A96D-23F394241DE4}" destId="{1BF69A71-2EE3-482B-A6FD-09CDD6717BD2}" srcOrd="40" destOrd="0" presId="urn:microsoft.com/office/officeart/2005/8/layout/cycle6"/>
    <dgm:cxn modelId="{6FF5A50C-F8AE-4280-9EDE-684C6F99E2D3}" type="presParOf" srcId="{EFAE7302-6632-4D60-A96D-23F394241DE4}" destId="{6361BE26-1613-4254-AAB5-23BC794B38F0}" srcOrd="41" destOrd="0" presId="urn:microsoft.com/office/officeart/2005/8/layout/cycle6"/>
    <dgm:cxn modelId="{06726E9F-4CDB-437D-9C0E-CA1608D7C8D5}" type="presParOf" srcId="{EFAE7302-6632-4D60-A96D-23F394241DE4}" destId="{75C04093-B402-44E4-A02F-D9D20B3CFE9D}" srcOrd="42" destOrd="0" presId="urn:microsoft.com/office/officeart/2005/8/layout/cycle6"/>
    <dgm:cxn modelId="{8CEC47F3-8914-43E6-9AE3-A3F9F247C0FC}" type="presParOf" srcId="{EFAE7302-6632-4D60-A96D-23F394241DE4}" destId="{320450C4-F523-4B16-B2D9-4DF083C0D164}" srcOrd="43" destOrd="0" presId="urn:microsoft.com/office/officeart/2005/8/layout/cycle6"/>
    <dgm:cxn modelId="{E00AE42E-9E53-41D0-8FE4-057BE8FB965B}" type="presParOf" srcId="{EFAE7302-6632-4D60-A96D-23F394241DE4}" destId="{76F78CE6-90C8-4B35-9F7E-1F5EB9B22151}" srcOrd="44" destOrd="0" presId="urn:microsoft.com/office/officeart/2005/8/layout/cycle6"/>
    <dgm:cxn modelId="{06B3CD5A-73D1-4BAF-B84E-F7E2352E7E31}" type="presParOf" srcId="{EFAE7302-6632-4D60-A96D-23F394241DE4}" destId="{618D29F1-B27A-4177-81E5-AC40E22B797C}" srcOrd="45" destOrd="0" presId="urn:microsoft.com/office/officeart/2005/8/layout/cycle6"/>
    <dgm:cxn modelId="{78FEA60D-4704-4B4E-B084-CFF7DB59F6DC}" type="presParOf" srcId="{EFAE7302-6632-4D60-A96D-23F394241DE4}" destId="{6DA6B6DF-5C12-40CD-AAE4-BEDED49DD127}" srcOrd="46" destOrd="0" presId="urn:microsoft.com/office/officeart/2005/8/layout/cycle6"/>
    <dgm:cxn modelId="{0F8D1874-4F12-4594-9574-765116BBCDCB}" type="presParOf" srcId="{EFAE7302-6632-4D60-A96D-23F394241DE4}" destId="{B309ED74-66A5-480C-86D1-D4E840F406AC}" srcOrd="47" destOrd="0" presId="urn:microsoft.com/office/officeart/2005/8/layout/cycle6"/>
    <dgm:cxn modelId="{6C7DEA81-8198-4956-901F-F7010B453ED2}" type="presParOf" srcId="{EFAE7302-6632-4D60-A96D-23F394241DE4}" destId="{1DFE6595-7230-483C-9D32-BFCA9CE92D85}" srcOrd="48" destOrd="0" presId="urn:microsoft.com/office/officeart/2005/8/layout/cycle6"/>
    <dgm:cxn modelId="{0E45136D-D9B3-481D-B1F5-8C14974A5DC3}" type="presParOf" srcId="{EFAE7302-6632-4D60-A96D-23F394241DE4}" destId="{951B332A-C98B-433A-BC90-670312A65140}" srcOrd="49" destOrd="0" presId="urn:microsoft.com/office/officeart/2005/8/layout/cycle6"/>
    <dgm:cxn modelId="{94E40364-2F52-4E26-A224-A4BBF8CE36F4}" type="presParOf" srcId="{EFAE7302-6632-4D60-A96D-23F394241DE4}" destId="{F136BB06-5C60-4B50-98D8-C6FCDB3F7F8E}" srcOrd="50" destOrd="0" presId="urn:microsoft.com/office/officeart/2005/8/layout/cycle6"/>
    <dgm:cxn modelId="{7D4120A5-2953-4FB7-B341-F74433326305}" type="presParOf" srcId="{EFAE7302-6632-4D60-A96D-23F394241DE4}" destId="{2CC1B40C-A928-4D28-85BB-5E0283FC2F77}" srcOrd="51" destOrd="0" presId="urn:microsoft.com/office/officeart/2005/8/layout/cycle6"/>
    <dgm:cxn modelId="{AB509992-9F0B-4483-9585-3965E9387F3E}" type="presParOf" srcId="{EFAE7302-6632-4D60-A96D-23F394241DE4}" destId="{7EF4F930-8B6A-4ECB-AEE6-E6BBCDEDB007}" srcOrd="52" destOrd="0" presId="urn:microsoft.com/office/officeart/2005/8/layout/cycle6"/>
    <dgm:cxn modelId="{F8D1257A-3A77-49C6-ACA3-F1AB3A6EA8A8}" type="presParOf" srcId="{EFAE7302-6632-4D60-A96D-23F394241DE4}" destId="{68E8B125-993D-469E-AA0B-682C870C8CE0}" srcOrd="53" destOrd="0" presId="urn:microsoft.com/office/officeart/2005/8/layout/cycle6"/>
    <dgm:cxn modelId="{771277BE-A872-4CEE-BAB9-DA1310BD1511}" type="presParOf" srcId="{EFAE7302-6632-4D60-A96D-23F394241DE4}" destId="{FADD2792-6893-42FB-A020-33C72A283A6C}" srcOrd="54" destOrd="0" presId="urn:microsoft.com/office/officeart/2005/8/layout/cycle6"/>
    <dgm:cxn modelId="{CA96FD46-C65F-4AC0-8216-B1F3225F4692}" type="presParOf" srcId="{EFAE7302-6632-4D60-A96D-23F394241DE4}" destId="{3347F71B-899A-499F-BE60-DD768007AE3D}" srcOrd="55" destOrd="0" presId="urn:microsoft.com/office/officeart/2005/8/layout/cycle6"/>
    <dgm:cxn modelId="{6EDDD2CD-5C86-4EFE-97BE-71A95A7314EA}" type="presParOf" srcId="{EFAE7302-6632-4D60-A96D-23F394241DE4}" destId="{B9DC5B5E-81C6-4A00-AD4E-BE0007B91F2F}" srcOrd="56" destOrd="0" presId="urn:microsoft.com/office/officeart/2005/8/layout/cycle6"/>
    <dgm:cxn modelId="{D0639CD9-3B9E-4618-AFDE-1200AB6FAF07}" type="presParOf" srcId="{EFAE7302-6632-4D60-A96D-23F394241DE4}" destId="{FD352E1F-0C68-49D5-B0E2-54376D4F934A}" srcOrd="57" destOrd="0" presId="urn:microsoft.com/office/officeart/2005/8/layout/cycle6"/>
    <dgm:cxn modelId="{4FE0B036-4FA6-44A7-9304-0013BF8D09D5}" type="presParOf" srcId="{EFAE7302-6632-4D60-A96D-23F394241DE4}" destId="{0BC5354E-3415-46FB-ADB3-32C666B3BC89}" srcOrd="58" destOrd="0" presId="urn:microsoft.com/office/officeart/2005/8/layout/cycle6"/>
    <dgm:cxn modelId="{6336D792-4C51-436C-AEE5-79069B04B6FD}" type="presParOf" srcId="{EFAE7302-6632-4D60-A96D-23F394241DE4}" destId="{F4BCE455-286B-4204-B5F1-B8A634EE86AA}" srcOrd="59" destOrd="0" presId="urn:microsoft.com/office/officeart/2005/8/layout/cycle6"/>
    <dgm:cxn modelId="{9F0734D9-911D-4F17-816E-A2CBA76CE62C}" type="presParOf" srcId="{EFAE7302-6632-4D60-A96D-23F394241DE4}" destId="{C78ECE81-A2B2-47AC-8CB7-A602A09D7084}" srcOrd="60" destOrd="0" presId="urn:microsoft.com/office/officeart/2005/8/layout/cycle6"/>
    <dgm:cxn modelId="{F8201955-FE5F-4F53-BE2E-5D83F4C48042}" type="presParOf" srcId="{EFAE7302-6632-4D60-A96D-23F394241DE4}" destId="{7D56EB1A-D3E6-4B49-8BAB-D14453A9BB73}" srcOrd="61" destOrd="0" presId="urn:microsoft.com/office/officeart/2005/8/layout/cycle6"/>
    <dgm:cxn modelId="{A0B6F351-ED50-4461-8F4E-283CCDE55E7B}" type="presParOf" srcId="{EFAE7302-6632-4D60-A96D-23F394241DE4}" destId="{E5C3F0BA-DB69-495D-9DEA-D13C90EA3630}" srcOrd="62" destOrd="0" presId="urn:microsoft.com/office/officeart/2005/8/layout/cycle6"/>
    <dgm:cxn modelId="{E3192C5A-4363-48DB-81A3-0F374E8A4F06}" type="presParOf" srcId="{EFAE7302-6632-4D60-A96D-23F394241DE4}" destId="{43DDAB27-C0DF-44FA-802A-67BF1D0F81B4}" srcOrd="63" destOrd="0" presId="urn:microsoft.com/office/officeart/2005/8/layout/cycle6"/>
    <dgm:cxn modelId="{422A10FB-F1FC-45A0-A1C3-AD94DA1C9308}" type="presParOf" srcId="{EFAE7302-6632-4D60-A96D-23F394241DE4}" destId="{8C07BEE8-98F3-4383-8C3D-272C0DCA3135}" srcOrd="64" destOrd="0" presId="urn:microsoft.com/office/officeart/2005/8/layout/cycle6"/>
    <dgm:cxn modelId="{6B5FB300-76F5-4B8F-96B2-21FADF9892B9}" type="presParOf" srcId="{EFAE7302-6632-4D60-A96D-23F394241DE4}" destId="{4564EECB-4F9B-4DE6-A4A8-79CB80D711FC}" srcOrd="65" destOrd="0" presId="urn:microsoft.com/office/officeart/2005/8/layout/cycle6"/>
    <dgm:cxn modelId="{E8196024-CE8A-4906-A290-34AF08FF748E}" type="presParOf" srcId="{EFAE7302-6632-4D60-A96D-23F394241DE4}" destId="{E7B2F824-C131-4F6E-BF3B-11B8D84C3259}" srcOrd="66" destOrd="0" presId="urn:microsoft.com/office/officeart/2005/8/layout/cycle6"/>
    <dgm:cxn modelId="{E5938B00-E643-44D5-A601-9BDF37905C80}" type="presParOf" srcId="{EFAE7302-6632-4D60-A96D-23F394241DE4}" destId="{14E160C9-3944-49D9-A382-EDFD6F07F2AF}" srcOrd="67" destOrd="0" presId="urn:microsoft.com/office/officeart/2005/8/layout/cycle6"/>
    <dgm:cxn modelId="{F0BE5D33-70C2-4753-891C-E547E4FA4885}" type="presParOf" srcId="{EFAE7302-6632-4D60-A96D-23F394241DE4}" destId="{F221C969-D840-4207-AD08-C8DF473E761E}" srcOrd="68" destOrd="0" presId="urn:microsoft.com/office/officeart/2005/8/layout/cycle6"/>
    <dgm:cxn modelId="{0F1C54BA-3EA9-45EA-A7B4-AF9695E33C2F}" type="presParOf" srcId="{EFAE7302-6632-4D60-A96D-23F394241DE4}" destId="{CFCF3D4C-32A1-4968-B438-404BD7D6114A}" srcOrd="69" destOrd="0" presId="urn:microsoft.com/office/officeart/2005/8/layout/cycle6"/>
    <dgm:cxn modelId="{536A2AD4-3227-4EE9-ADB7-BE9FD2465F72}" type="presParOf" srcId="{EFAE7302-6632-4D60-A96D-23F394241DE4}" destId="{A331A5A7-B87C-4299-8B1F-207925CD4C27}" srcOrd="70" destOrd="0" presId="urn:microsoft.com/office/officeart/2005/8/layout/cycle6"/>
    <dgm:cxn modelId="{44EB06BA-3969-4457-B400-255DEFB8B00C}" type="presParOf" srcId="{EFAE7302-6632-4D60-A96D-23F394241DE4}" destId="{21A7A6A5-C6D1-4211-8A8E-22C0ECD96F49}" srcOrd="71" destOrd="0" presId="urn:microsoft.com/office/officeart/2005/8/layout/cycle6"/>
    <dgm:cxn modelId="{C320E366-3F98-4866-81AB-9DCA2A450A7A}" type="presParOf" srcId="{EFAE7302-6632-4D60-A96D-23F394241DE4}" destId="{991A4C05-42A7-4815-BBC2-046FF52DA966}" srcOrd="72" destOrd="0" presId="urn:microsoft.com/office/officeart/2005/8/layout/cycle6"/>
    <dgm:cxn modelId="{E04EDB72-4D1B-4A98-BCCA-1F95AFDA6AB0}" type="presParOf" srcId="{EFAE7302-6632-4D60-A96D-23F394241DE4}" destId="{9AD292EF-B75E-4B66-9CEA-DD3FDDF0A21E}" srcOrd="73" destOrd="0" presId="urn:microsoft.com/office/officeart/2005/8/layout/cycle6"/>
    <dgm:cxn modelId="{55388DB6-135E-4837-9F1B-131A09580426}" type="presParOf" srcId="{EFAE7302-6632-4D60-A96D-23F394241DE4}" destId="{F56FC7F1-C52A-48DE-AD95-4D744553B23F}" srcOrd="74" destOrd="0" presId="urn:microsoft.com/office/officeart/2005/8/layout/cycle6"/>
    <dgm:cxn modelId="{57981480-300B-4E7F-9914-81708D320BF6}" type="presParOf" srcId="{EFAE7302-6632-4D60-A96D-23F394241DE4}" destId="{9FC84676-4902-4A78-9386-9F053440A259}" srcOrd="75" destOrd="0" presId="urn:microsoft.com/office/officeart/2005/8/layout/cycle6"/>
    <dgm:cxn modelId="{A217BEF3-2DFA-48B9-8E47-254322BA0BD1}" type="presParOf" srcId="{EFAE7302-6632-4D60-A96D-23F394241DE4}" destId="{5ADB1E6E-FCB9-4EA8-A0AA-8C3DCE7A8970}" srcOrd="76" destOrd="0" presId="urn:microsoft.com/office/officeart/2005/8/layout/cycle6"/>
    <dgm:cxn modelId="{3D72B3CE-3F98-4BB7-8D8C-0C507DCFAA2E}" type="presParOf" srcId="{EFAE7302-6632-4D60-A96D-23F394241DE4}" destId="{D6FF76DD-C30F-4EB0-8FCF-74271CBF245A}" srcOrd="77" destOrd="0" presId="urn:microsoft.com/office/officeart/2005/8/layout/cycle6"/>
    <dgm:cxn modelId="{FC8C6C8F-14BF-43AF-A2FE-9F0FFB4958C4}" type="presParOf" srcId="{EFAE7302-6632-4D60-A96D-23F394241DE4}" destId="{BB6CD61F-322C-4EEA-85CC-48F3CC9DA29B}" srcOrd="78" destOrd="0" presId="urn:microsoft.com/office/officeart/2005/8/layout/cycle6"/>
    <dgm:cxn modelId="{86EA475F-ABE6-495D-844C-E0A66CB1A8F3}" type="presParOf" srcId="{EFAE7302-6632-4D60-A96D-23F394241DE4}" destId="{97AD30FD-571A-4F8C-8E69-85180761E85D}" srcOrd="79" destOrd="0" presId="urn:microsoft.com/office/officeart/2005/8/layout/cycle6"/>
    <dgm:cxn modelId="{C405BBFB-AC74-48F9-9804-1F5DDAE8BB45}" type="presParOf" srcId="{EFAE7302-6632-4D60-A96D-23F394241DE4}" destId="{F9A0D072-B17C-43D0-9A88-104CAF700717}" srcOrd="80" destOrd="0" presId="urn:microsoft.com/office/officeart/2005/8/layout/cycle6"/>
    <dgm:cxn modelId="{716FABC6-ECF4-4C29-9596-1416D0C3B24A}" type="presParOf" srcId="{EFAE7302-6632-4D60-A96D-23F394241DE4}" destId="{98BE2733-5EA3-4FB9-B572-1CE18B1FAD50}" srcOrd="81" destOrd="0" presId="urn:microsoft.com/office/officeart/2005/8/layout/cycle6"/>
    <dgm:cxn modelId="{AA1F1E45-1D2A-498C-BED0-30DAAC251CB8}" type="presParOf" srcId="{EFAE7302-6632-4D60-A96D-23F394241DE4}" destId="{251E8F09-86AE-4903-9E8B-058B849FCB04}" srcOrd="82" destOrd="0" presId="urn:microsoft.com/office/officeart/2005/8/layout/cycle6"/>
    <dgm:cxn modelId="{7D85695F-4033-435D-99D0-179B38B6C211}" type="presParOf" srcId="{EFAE7302-6632-4D60-A96D-23F394241DE4}" destId="{7F89DABF-7369-48F0-8963-A2942746E850}" srcOrd="83" destOrd="0" presId="urn:microsoft.com/office/officeart/2005/8/layout/cycle6"/>
    <dgm:cxn modelId="{1F305090-0ED6-414E-8ECF-E00FE3643EB0}" type="presParOf" srcId="{EFAE7302-6632-4D60-A96D-23F394241DE4}" destId="{CD308359-DDF9-4556-B21D-E2264F4EE573}" srcOrd="84" destOrd="0" presId="urn:microsoft.com/office/officeart/2005/8/layout/cycle6"/>
    <dgm:cxn modelId="{D51161E4-E00F-43EC-81F2-BD67F1B3E9D6}" type="presParOf" srcId="{EFAE7302-6632-4D60-A96D-23F394241DE4}" destId="{F968E9D9-3C8D-4C82-BD13-F54DE66BCE27}" srcOrd="85" destOrd="0" presId="urn:microsoft.com/office/officeart/2005/8/layout/cycle6"/>
    <dgm:cxn modelId="{C425BC70-9760-447A-AD53-65D0C29FFA15}" type="presParOf" srcId="{EFAE7302-6632-4D60-A96D-23F394241DE4}" destId="{81F2DA4D-EFC8-4AA8-9C5F-683BBAC275F5}" srcOrd="86" destOrd="0" presId="urn:microsoft.com/office/officeart/2005/8/layout/cycle6"/>
    <dgm:cxn modelId="{331C9D93-7F34-463C-B5DE-763D30E22776}" type="presParOf" srcId="{EFAE7302-6632-4D60-A96D-23F394241DE4}" destId="{9AC4915E-252C-49E2-84A8-90A6E8385642}" srcOrd="87" destOrd="0" presId="urn:microsoft.com/office/officeart/2005/8/layout/cycle6"/>
    <dgm:cxn modelId="{D5F6D480-6DB1-4EB9-A4F0-CA6541BC2ED0}" type="presParOf" srcId="{EFAE7302-6632-4D60-A96D-23F394241DE4}" destId="{90DC71D3-7FED-47C0-AFD0-4EAC0EA8659A}" srcOrd="88" destOrd="0" presId="urn:microsoft.com/office/officeart/2005/8/layout/cycle6"/>
    <dgm:cxn modelId="{008A9178-D756-4AF0-B45D-2CCBBDFF76A4}" type="presParOf" srcId="{EFAE7302-6632-4D60-A96D-23F394241DE4}" destId="{10B85967-A5CA-441C-B74B-8FD7919CBCCC}" srcOrd="89" destOrd="0" presId="urn:microsoft.com/office/officeart/2005/8/layout/cycle6"/>
    <dgm:cxn modelId="{631CF24C-B604-4F9A-8705-FA7342F81E11}" type="presParOf" srcId="{EFAE7302-6632-4D60-A96D-23F394241DE4}" destId="{F724F2BE-3492-48DF-BEB0-18E86EC3383D}" srcOrd="90" destOrd="0" presId="urn:microsoft.com/office/officeart/2005/8/layout/cycle6"/>
    <dgm:cxn modelId="{659C1F1F-A7DF-4733-A927-2B395DF71F87}" type="presParOf" srcId="{EFAE7302-6632-4D60-A96D-23F394241DE4}" destId="{1E3A32DE-60CE-418E-8DBF-72B8A707C45D}" srcOrd="91" destOrd="0" presId="urn:microsoft.com/office/officeart/2005/8/layout/cycle6"/>
    <dgm:cxn modelId="{95DE6E2D-E86D-414C-AA6F-4EEDE3FFA008}" type="presParOf" srcId="{EFAE7302-6632-4D60-A96D-23F394241DE4}" destId="{D385CF75-2DC0-41B5-94A8-CB366CF3094B}" srcOrd="92" destOrd="0" presId="urn:microsoft.com/office/officeart/2005/8/layout/cycle6"/>
    <dgm:cxn modelId="{2B387FCF-EFE4-4606-B18E-2351FB5F86BF}" type="presParOf" srcId="{EFAE7302-6632-4D60-A96D-23F394241DE4}" destId="{503B42BA-B449-428B-A7CE-2DFEE7DEF4F0}" srcOrd="93" destOrd="0" presId="urn:microsoft.com/office/officeart/2005/8/layout/cycle6"/>
    <dgm:cxn modelId="{4251B3F4-99CE-4A91-8FC2-B9F9CAE8E61E}" type="presParOf" srcId="{EFAE7302-6632-4D60-A96D-23F394241DE4}" destId="{3E256912-B98B-4477-9DD1-348D614FCC59}" srcOrd="94" destOrd="0" presId="urn:microsoft.com/office/officeart/2005/8/layout/cycle6"/>
    <dgm:cxn modelId="{DD4D1791-3022-4620-829D-59F9CC9A8DEF}"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3FABBA02-E372-4E1B-8175-8F31AD389179}" type="presOf" srcId="{E18762FF-2354-4F30-90ED-6FBC8FFF9078}" destId="{B9DC5B5E-81C6-4A00-AD4E-BE0007B91F2F}" srcOrd="0" destOrd="0" presId="urn:microsoft.com/office/officeart/2005/8/layout/cycle6"/>
    <dgm:cxn modelId="{D4309306-3EAB-48AD-80E8-DB6A0B38FBEA}" type="presOf" srcId="{4386FCAA-717C-484A-8040-46E0C7874DC0}" destId="{E7B2F824-C131-4F6E-BF3B-11B8D84C3259}"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2031EC11-CD69-43F5-9E94-976F71052DAD}" type="presOf" srcId="{49E309A8-4ACE-4E24-9468-1B63E3F6A1C8}" destId="{9FC84676-4902-4A78-9386-9F053440A259}" srcOrd="0" destOrd="0" presId="urn:microsoft.com/office/officeart/2005/8/layout/cycle6"/>
    <dgm:cxn modelId="{A056FE18-12A9-4949-BDDC-AC05E652A3EB}" type="presOf" srcId="{7115A82F-A0CA-47E6-9A40-2F50E0CCCA35}" destId="{D6FF76DD-C30F-4EB0-8FCF-74271CBF245A}" srcOrd="0" destOrd="0" presId="urn:microsoft.com/office/officeart/2005/8/layout/cycle6"/>
    <dgm:cxn modelId="{E932F01C-DC38-439B-941E-EF4CACC6CC40}" type="presOf" srcId="{BE0F9672-9967-4BB3-945A-82902934D4C9}" destId="{BBF115A0-E49F-481D-B9B9-7781A7700C68}" srcOrd="0" destOrd="0" presId="urn:microsoft.com/office/officeart/2005/8/layout/cycle6"/>
    <dgm:cxn modelId="{55C4771F-5561-4C58-9F17-435AAA02489E}" type="presOf" srcId="{48A59AEC-96FC-49B4-88EA-A3EB39384894}" destId="{CD308359-DDF9-4556-B21D-E2264F4EE573}"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03383334-76F0-4D34-BD8B-D35E6EA61FA2}" type="presOf" srcId="{939662E8-1580-40AE-9B6C-323E8300E63E}" destId="{75C04093-B402-44E4-A02F-D9D20B3CFE9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605A1246-A37C-4223-94C9-A46D3186F7BF}" type="presOf" srcId="{C81C93CF-4ABC-443A-B46F-7B67B7A103B0}" destId="{7F89DABF-7369-48F0-8963-A2942746E850}" srcOrd="0" destOrd="0" presId="urn:microsoft.com/office/officeart/2005/8/layout/cycle6"/>
    <dgm:cxn modelId="{F6811C4A-0E4B-4527-AF25-DDFE08EE9BEA}" type="presOf" srcId="{E48A52DD-C72D-4935-A10C-8179C47FCC6E}" destId="{D385CF75-2DC0-41B5-94A8-CB366CF3094B}"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813C5D4B-E1D9-4D61-A551-7B9CAA7F9D9D}" type="presOf" srcId="{B84CDA86-2342-4CD5-A2D0-3EE2D6B77400}" destId="{D0E1629B-81D1-410E-AE41-A68200AAD38A}" srcOrd="0" destOrd="0" presId="urn:microsoft.com/office/officeart/2005/8/layout/cycle6"/>
    <dgm:cxn modelId="{04AA064C-044A-4D41-AC7A-6710A4CCB81E}" type="presOf" srcId="{D02FAA77-956C-45D2-8464-ED2559956DD2}" destId="{BB6CD61F-322C-4EEA-85CC-48F3CC9DA29B}" srcOrd="0" destOrd="0" presId="urn:microsoft.com/office/officeart/2005/8/layout/cycle6"/>
    <dgm:cxn modelId="{C4EA834E-64AF-4CAB-AAFB-B29EC88CB2D2}" type="presOf" srcId="{1D060F47-F191-4433-AAC1-B798E8CB1418}" destId="{F221C969-D840-4207-AD08-C8DF473E761E}" srcOrd="0" destOrd="0" presId="urn:microsoft.com/office/officeart/2005/8/layout/cycle6"/>
    <dgm:cxn modelId="{4CF5874E-0557-43F9-8FA0-AE3E0EBD547B}" type="presOf" srcId="{76B5D27C-739F-4BE1-BB49-1559BF61D55D}" destId="{C78ECE81-A2B2-47AC-8CB7-A602A09D7084}" srcOrd="0" destOrd="0" presId="urn:microsoft.com/office/officeart/2005/8/layout/cycle6"/>
    <dgm:cxn modelId="{70C0E44F-66DD-4DEC-A9E2-C570BABAFEBA}" type="presOf" srcId="{BB217A16-9AF2-4D4B-B615-1E19EDAD0C53}" destId="{CFCF3D4C-32A1-4968-B438-404BD7D6114A}" srcOrd="0" destOrd="0" presId="urn:microsoft.com/office/officeart/2005/8/layout/cycle6"/>
    <dgm:cxn modelId="{EC9DC954-3CF2-4731-A1B7-EB75A0B32A2B}" type="presOf" srcId="{B2DF35EF-9BDC-40A7-BFCA-A1A3E1293144}" destId="{4EBAFEA8-38A7-4839-A196-E833865FEC3E}" srcOrd="0" destOrd="0" presId="urn:microsoft.com/office/officeart/2005/8/layout/cycle6"/>
    <dgm:cxn modelId="{8439FA54-F214-4A6E-B869-8715C95EA67A}" type="presOf" srcId="{A6D5980C-35E2-4AB0-8246-6AAB28C06B23}" destId="{36A25B59-0286-4766-AF4A-4AD99255FB9A}" srcOrd="0" destOrd="0" presId="urn:microsoft.com/office/officeart/2005/8/layout/cycle6"/>
    <dgm:cxn modelId="{4D1D1B55-F48C-4349-B7B6-E9CB2284B964}" type="presOf" srcId="{EA111F39-A024-4AB2-977C-8988D99FEE4B}" destId="{E213AD56-109D-4571-A0B0-1181C7025370}" srcOrd="0" destOrd="0" presId="urn:microsoft.com/office/officeart/2005/8/layout/cycle6"/>
    <dgm:cxn modelId="{30DC4C57-AB4B-4DE8-B878-FD55D12667EE}" type="presOf" srcId="{B3F6A2BA-40B6-4187-AFF8-F8F9AF80E7F9}" destId="{EFAE7302-6632-4D60-A96D-23F394241DE4}" srcOrd="0" destOrd="0" presId="urn:microsoft.com/office/officeart/2005/8/layout/cycle6"/>
    <dgm:cxn modelId="{466D9E5E-1165-4C2F-818E-50734F2EF1C5}" type="presOf" srcId="{3515389E-A2D9-4A91-A416-D06FB2BCF4D7}" destId="{A95F9BD2-8E6C-4D20-A2D9-24C989631FAC}" srcOrd="0" destOrd="0" presId="urn:microsoft.com/office/officeart/2005/8/layout/cycle6"/>
    <dgm:cxn modelId="{CF82525F-AF81-4C40-9926-6ADAEB945695}" type="presOf" srcId="{8BCD7E9B-E908-4EDF-8514-EDD1DB17AEBC}" destId="{6361BE26-1613-4254-AAB5-23BC794B38F0}" srcOrd="0" destOrd="0" presId="urn:microsoft.com/office/officeart/2005/8/layout/cycle6"/>
    <dgm:cxn modelId="{9C841062-B818-4DBB-A380-EB991EEF65D1}" type="presOf" srcId="{6D67EEEA-04ED-4D88-A526-8907150BA8B9}" destId="{4564EECB-4F9B-4DE6-A4A8-79CB80D711FC}" srcOrd="0" destOrd="0" presId="urn:microsoft.com/office/officeart/2005/8/layout/cycle6"/>
    <dgm:cxn modelId="{82F83966-AE5E-4677-837D-7C73B1C3C0A5}" type="presOf" srcId="{A8370C54-57BB-4D77-84F2-21B7BBCB8CD1}" destId="{618D29F1-B27A-4177-81E5-AC40E22B797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1838366A-5C2F-4903-ABF7-CF497850AA59}" type="presOf" srcId="{BA2EC476-731E-4903-8F01-CC5FC637BFFF}" destId="{98BE2733-5EA3-4FB9-B572-1CE18B1FAD50}"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8DD5D16D-063D-4C70-B7C6-1F889E4B2114}" type="presOf" srcId="{B7A4C8FA-340E-486F-81D8-FF544AB43A4E}" destId="{81F2DA4D-EFC8-4AA8-9C5F-683BBAC275F5}" srcOrd="0" destOrd="0" presId="urn:microsoft.com/office/officeart/2005/8/layout/cycle6"/>
    <dgm:cxn modelId="{3D77DA6D-B1C2-43FF-97E3-1B2C2850EB91}" type="presOf" srcId="{DF88F8CF-9279-4F9F-A099-1B4E96148323}" destId="{10B85967-A5CA-441C-B74B-8FD7919CBCCC}" srcOrd="0" destOrd="0" presId="urn:microsoft.com/office/officeart/2005/8/layout/cycle6"/>
    <dgm:cxn modelId="{36561270-56D4-4F48-A393-C538ADB858C5}" type="presOf" srcId="{EE9F8E24-F686-4CD7-B40D-889B181D327C}" destId="{C75F3799-6FE1-44D4-94E5-D0323DD9642D}"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51532D75-A7EA-4BE2-986A-7BBACEAA250E}" type="presOf" srcId="{DF2D58BB-B07E-4427-B0B4-7328C7A546CF}" destId="{53232857-986B-4378-8600-83D67A96D1FC}" srcOrd="0" destOrd="0" presId="urn:microsoft.com/office/officeart/2005/8/layout/cycle6"/>
    <dgm:cxn modelId="{0C29EC76-D4AC-4DC4-9D40-265DA37EAA2C}" srcId="{B3F6A2BA-40B6-4187-AFF8-F8F9AF80E7F9}" destId="{79F5EE38-222D-4BAC-ABC2-B06CAE63135B}" srcOrd="24" destOrd="0" parTransId="{3ADBA506-0986-4716-88E4-2981DF0CE09F}" sibTransId="{6C9FBB1A-9ABC-41ED-8500-19720D0A6187}"/>
    <dgm:cxn modelId="{B37D4277-6FBE-4DD3-92A1-7901FEF5C8EF}" type="presOf" srcId="{BB5988A9-792F-4F35-BF7A-F0D97FB3530B}" destId="{C1FBA839-DD16-4EA3-AA23-4F09E108C25C}" srcOrd="0" destOrd="0" presId="urn:microsoft.com/office/officeart/2005/8/layout/cycle6"/>
    <dgm:cxn modelId="{D1438C77-1969-42D1-82D8-0EFD638E57B7}" type="presOf" srcId="{BAB1302C-DD81-4AE2-A8FB-5C6A8E8133E8}" destId="{FADD2792-6893-42FB-A020-33C72A283A6C}" srcOrd="0" destOrd="0" presId="urn:microsoft.com/office/officeart/2005/8/layout/cycle6"/>
    <dgm:cxn modelId="{650BC777-CCE3-469A-9A29-95A5D996BB4D}" type="presOf" srcId="{CF291975-5B89-42C1-A954-78B0363C5805}" destId="{B79BDE4E-122F-4949-877A-51460124312E}" srcOrd="0" destOrd="0" presId="urn:microsoft.com/office/officeart/2005/8/layout/cycle6"/>
    <dgm:cxn modelId="{07A50D78-6639-4A33-A74B-7706837DD05D}" srcId="{B3F6A2BA-40B6-4187-AFF8-F8F9AF80E7F9}" destId="{A69216B9-B887-4EAA-9118-9814BCE4A626}" srcOrd="19" destOrd="0" parTransId="{1D5DB990-5536-4125-944D-02ECBBA33DE4}" sibTransId="{EC947020-A574-4203-9CD7-6728E8A1F218}"/>
    <dgm:cxn modelId="{9335AA78-8C5C-4F1C-827A-A8DA5D4A4F23}" type="presOf" srcId="{35385F59-FD3A-4E0E-806D-0D171FD73B60}" destId="{43DDAB27-C0DF-44FA-802A-67BF1D0F81B4}" srcOrd="0" destOrd="0" presId="urn:microsoft.com/office/officeart/2005/8/layout/cycle6"/>
    <dgm:cxn modelId="{6B1A3779-99D3-4F9A-9E68-56A73777BA66}" type="presOf" srcId="{5625A0BA-3784-45B6-97EC-2096A47B399F}" destId="{BC51FB21-3AAD-464F-AB4E-68130F6D9956}"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24C1337C-8DF9-462A-B4C3-2E41853FF060}" type="presOf" srcId="{E1A72A0C-6E1A-4616-AA17-2E6AC02A1850}" destId="{5CFB3FD2-2DF6-4205-823E-F0FEC3D98719}" srcOrd="0" destOrd="0" presId="urn:microsoft.com/office/officeart/2005/8/layout/cycle6"/>
    <dgm:cxn modelId="{886B327E-F227-472A-B8BB-EF001C047C51}" type="presOf" srcId="{79F5EE38-222D-4BAC-ABC2-B06CAE63135B}" destId="{991A4C05-42A7-4815-BBC2-046FF52DA966}" srcOrd="0" destOrd="0" presId="urn:microsoft.com/office/officeart/2005/8/layout/cycle6"/>
    <dgm:cxn modelId="{E03DE084-8854-4C83-9299-9FB794A0C4C3}" type="presOf" srcId="{83672DD1-994D-4D7A-9A37-481E9664950D}" destId="{1DFE6595-7230-483C-9D32-BFCA9CE92D85}" srcOrd="0" destOrd="0" presId="urn:microsoft.com/office/officeart/2005/8/layout/cycle6"/>
    <dgm:cxn modelId="{55118688-2981-4CF7-BE90-693E2FB25EC5}" type="presOf" srcId="{A69216B9-B887-4EAA-9118-9814BCE4A626}" destId="{FD352E1F-0C68-49D5-B0E2-54376D4F934A}"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79CF6C8F-5744-4F98-9AB1-BD4032E7DB3D}" type="presOf" srcId="{29F8A4A0-082D-4991-B443-0A8AFA42422B}" destId="{896B2AF0-997F-4A3D-95E9-687AEE393215}"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7A76D695-30DB-4904-ACDC-C9DE23E7A39E}" type="presOf" srcId="{910D43BF-2E12-4265-8F31-790375B138D8}" destId="{0CA37BE1-2CF9-468E-BFF7-47A995E3BB08}" srcOrd="0" destOrd="0" presId="urn:microsoft.com/office/officeart/2005/8/layout/cycle6"/>
    <dgm:cxn modelId="{55DE9197-BB5C-485C-ADA1-8BD8BC9B592D}" type="presOf" srcId="{CB7A3099-1224-4ECB-902C-396EC7BA7968}" destId="{37F6FC54-D545-444E-B19E-55F8864057C9}" srcOrd="0" destOrd="0" presId="urn:microsoft.com/office/officeart/2005/8/layout/cycle6"/>
    <dgm:cxn modelId="{CBFA809E-45B4-469D-8271-1214132DDDB7}" type="presOf" srcId="{A895021A-1FC9-40D9-9A23-C05D673066F3}" destId="{ACA3DEE4-4C37-414B-A20E-469C72FF631D}"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6D998A4-AFA8-4687-90C0-3D4B2E86664A}" type="presOf" srcId="{AA774F68-286C-419B-8B7D-02F83155FDF4}" destId="{3E6F2280-A61F-493F-991B-F51BCDF11010}" srcOrd="0" destOrd="0" presId="urn:microsoft.com/office/officeart/2005/8/layout/cycle6"/>
    <dgm:cxn modelId="{059FAAA6-6D26-452F-8800-0DB657D2566D}" type="presOf" srcId="{EC947020-A574-4203-9CD7-6728E8A1F218}" destId="{F4BCE455-286B-4204-B5F1-B8A634EE86AA}" srcOrd="0" destOrd="0" presId="urn:microsoft.com/office/officeart/2005/8/layout/cycle6"/>
    <dgm:cxn modelId="{25DEBEA7-444E-444A-80D7-09F889AB9079}" type="presOf" srcId="{C55123D5-8763-48CB-8093-D52598355663}" destId="{E5C3F0BA-DB69-495D-9DEA-D13C90EA3630}" srcOrd="0" destOrd="0" presId="urn:microsoft.com/office/officeart/2005/8/layout/cycle6"/>
    <dgm:cxn modelId="{9542A2AA-4E7C-402A-9525-55D652B7B84A}" type="presOf" srcId="{3EBDEC13-B94B-424C-B6D8-E23828E29484}" destId="{E6415271-4602-49BD-8F77-B2554532B0A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942DF8AF-719B-4827-9590-2B8CBD08CC4A}" type="presOf" srcId="{E4888B1B-2BE2-4790-B9ED-71F3187B9F21}" destId="{503B42BA-B449-428B-A7CE-2DFEE7DEF4F0}" srcOrd="0" destOrd="0" presId="urn:microsoft.com/office/officeart/2005/8/layout/cycle6"/>
    <dgm:cxn modelId="{507F33B1-E8BD-4766-A02F-EE2477B0425E}" type="presOf" srcId="{C0983ED0-8E1A-4C36-9B3F-D751B585C5F1}" destId="{21A7A6A5-C6D1-4211-8A8E-22C0ECD96F49}" srcOrd="0" destOrd="0" presId="urn:microsoft.com/office/officeart/2005/8/layout/cycle6"/>
    <dgm:cxn modelId="{6DBAA8B3-8705-4BBD-99AF-5A690E61E2B9}" type="presOf" srcId="{DB1B9677-421A-4935-8C22-9192CE87F0FF}" destId="{C10433AE-724D-434E-B55F-F8FBA5E6691B}"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7C6EFBD-4EE2-498B-823A-B0F16B323A80}" type="presOf" srcId="{EE1F149E-F983-420A-AE26-0CA291A969CC}" destId="{508270A1-9056-4B9A-B0BC-2D3B1299FC58}" srcOrd="0" destOrd="0" presId="urn:microsoft.com/office/officeart/2005/8/layout/cycle6"/>
    <dgm:cxn modelId="{7F9C3AC1-EB21-491F-92BB-F39C83DE8786}" type="presOf" srcId="{553BEC81-A978-430C-80DA-1DF185989AAF}" destId="{F724F2BE-3492-48DF-BEB0-18E86EC3383D}" srcOrd="0" destOrd="0" presId="urn:microsoft.com/office/officeart/2005/8/layout/cycle6"/>
    <dgm:cxn modelId="{C398A1CB-D383-44FF-B544-908C4B0AE16B}" type="presOf" srcId="{B40BDC04-4CE6-4D7E-9F97-0E08939E39C6}" destId="{F136BB06-5C60-4B50-98D8-C6FCDB3F7F8E}" srcOrd="0" destOrd="0" presId="urn:microsoft.com/office/officeart/2005/8/layout/cycle6"/>
    <dgm:cxn modelId="{EA52CACB-507C-4ECC-98F3-D0191EA10943}" type="presOf" srcId="{868767A5-C3E4-4645-9C8D-69D5627043D3}" destId="{FCDBC8B2-A072-489D-B135-4F76C90ABB73}" srcOrd="0" destOrd="0" presId="urn:microsoft.com/office/officeart/2005/8/layout/cycle6"/>
    <dgm:cxn modelId="{6BDCCCD2-2B51-481A-8D2B-B7F416DD9DE5}" type="presOf" srcId="{9281F980-DBAB-4458-BA3E-080893361045}" destId="{27377A35-5C63-4153-A1CA-D07A81FEBED6}" srcOrd="0" destOrd="0" presId="urn:microsoft.com/office/officeart/2005/8/layout/cycle6"/>
    <dgm:cxn modelId="{779BACD3-60FB-4B98-B134-7499A57FE78E}" type="presOf" srcId="{6C9FBB1A-9ABC-41ED-8500-19720D0A6187}" destId="{F56FC7F1-C52A-48DE-AD95-4D744553B23F}"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60FE53D9-C54A-46A3-A51B-8FE4B6198E8D}" type="presOf" srcId="{3D64D77A-FD09-4D3C-876D-C0CB137E62CD}" destId="{B309ED74-66A5-480C-86D1-D4E840F406A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628829E3-1961-42B2-8916-416A500F57FF}" type="presOf" srcId="{50D7F308-47D9-4906-97CC-2D84909FC247}" destId="{990317AE-40E7-4E24-A709-5C1E3D7DF428}" srcOrd="0" destOrd="0" presId="urn:microsoft.com/office/officeart/2005/8/layout/cycle6"/>
    <dgm:cxn modelId="{B17B0EE5-DD98-4793-9989-091A45AE63F0}" type="presOf" srcId="{0F1EED64-1422-4916-86A1-6EC539D1088A}" destId="{47D8252C-7210-4124-986D-C5A27EC7BB38}" srcOrd="0" destOrd="0" presId="urn:microsoft.com/office/officeart/2005/8/layout/cycle6"/>
    <dgm:cxn modelId="{86B2ABE6-B85A-4FEC-9BEB-BFBB230B7F3E}" type="presOf" srcId="{3FDD498B-C338-4F3C-9707-6A31F5EB9217}" destId="{0186EB4D-19E9-40A6-9853-FE75E1F1C601}"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550E67E7-78F2-4B48-8B2D-6BFA2E2D50DF}" type="presOf" srcId="{05255914-D32A-40B4-8C21-212024189328}" destId="{0A74DD1F-BEEA-4E1C-A32C-B77C043FA489}" srcOrd="0" destOrd="0" presId="urn:microsoft.com/office/officeart/2005/8/layout/cycle6"/>
    <dgm:cxn modelId="{4A5D74E9-4296-431A-8AED-02AA9AC8EE81}" type="presOf" srcId="{AC94AC6E-FC58-470F-95C8-F928ABB93594}" destId="{F9A0D072-B17C-43D0-9A88-104CAF700717}" srcOrd="0" destOrd="0" presId="urn:microsoft.com/office/officeart/2005/8/layout/cycle6"/>
    <dgm:cxn modelId="{4DC545EA-6F0F-4168-8763-609161B6F3C5}" type="presOf" srcId="{0C32458D-E832-48BB-9259-B17D8D2F155B}" destId="{9AC4915E-252C-49E2-84A8-90A6E8385642}"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D5BA9EEC-B8A7-4AB3-9C5E-DEA0E2C2AA2B}" type="presOf" srcId="{5F59E52A-EEFC-4001-A3E3-1E6D1568133C}" destId="{68E8B125-993D-469E-AA0B-682C870C8CE0}" srcOrd="0" destOrd="0" presId="urn:microsoft.com/office/officeart/2005/8/layout/cycle6"/>
    <dgm:cxn modelId="{6FC60CED-C159-4BCE-A7F5-9126BB9E73AB}" type="presOf" srcId="{C63CE439-C9A4-437A-AA24-C2B1C4D3EC13}" destId="{39826E2A-859D-4D09-B02A-05287C251E70}" srcOrd="0" destOrd="0" presId="urn:microsoft.com/office/officeart/2005/8/layout/cycle6"/>
    <dgm:cxn modelId="{0DD9E6EF-73B5-4F07-8E6C-68D00D6228BE}" type="presOf" srcId="{122F0F2A-9D73-4F96-9BEF-3D5D0F3739CC}" destId="{76F78CE6-90C8-4B35-9F7E-1F5EB9B22151}"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41E416FC-5947-4F13-BF6D-9428C59F33F7}" type="presOf" srcId="{FB04C0DC-EAE0-413B-AB0C-0534D7083871}" destId="{2CC1B40C-A928-4D28-85BB-5E0283FC2F77}"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09097EFE-61C3-43FE-852C-533BE8079F77}" type="presOf" srcId="{C682A7C4-7A1C-44E3-9B83-DF842E56DA03}" destId="{9A5BE75C-4E4D-435D-8920-9E32832F465D}" srcOrd="0" destOrd="0" presId="urn:microsoft.com/office/officeart/2005/8/layout/cycle6"/>
    <dgm:cxn modelId="{D6195453-8EE8-4E95-8806-92CAF1CA0DF5}" type="presParOf" srcId="{EFAE7302-6632-4D60-A96D-23F394241DE4}" destId="{37F6FC54-D545-444E-B19E-55F8864057C9}" srcOrd="0" destOrd="0" presId="urn:microsoft.com/office/officeart/2005/8/layout/cycle6"/>
    <dgm:cxn modelId="{646BE555-D9D7-496C-AB74-354E6878089E}" type="presParOf" srcId="{EFAE7302-6632-4D60-A96D-23F394241DE4}" destId="{F73F8756-B089-4C69-872B-9C77B1D2E9B9}" srcOrd="1" destOrd="0" presId="urn:microsoft.com/office/officeart/2005/8/layout/cycle6"/>
    <dgm:cxn modelId="{A07FF41A-B1A3-4AA5-92C0-B864120CA889}" type="presParOf" srcId="{EFAE7302-6632-4D60-A96D-23F394241DE4}" destId="{990317AE-40E7-4E24-A709-5C1E3D7DF428}" srcOrd="2" destOrd="0" presId="urn:microsoft.com/office/officeart/2005/8/layout/cycle6"/>
    <dgm:cxn modelId="{4B53A45F-C370-4782-8724-7C6091503153}" type="presParOf" srcId="{EFAE7302-6632-4D60-A96D-23F394241DE4}" destId="{0A74DD1F-BEEA-4E1C-A32C-B77C043FA489}" srcOrd="3" destOrd="0" presId="urn:microsoft.com/office/officeart/2005/8/layout/cycle6"/>
    <dgm:cxn modelId="{99E14805-3DCA-46AC-B4C5-81F543617B20}" type="presParOf" srcId="{EFAE7302-6632-4D60-A96D-23F394241DE4}" destId="{33AA3025-9FF4-4436-AD56-351C2AA3B91C}" srcOrd="4" destOrd="0" presId="urn:microsoft.com/office/officeart/2005/8/layout/cycle6"/>
    <dgm:cxn modelId="{8F8A8D70-0425-4FF9-A0C0-863D45B4A097}" type="presParOf" srcId="{EFAE7302-6632-4D60-A96D-23F394241DE4}" destId="{53232857-986B-4378-8600-83D67A96D1FC}" srcOrd="5" destOrd="0" presId="urn:microsoft.com/office/officeart/2005/8/layout/cycle6"/>
    <dgm:cxn modelId="{9A8FCA2C-FCFC-47C4-8588-0C5AEE45CE37}" type="presParOf" srcId="{EFAE7302-6632-4D60-A96D-23F394241DE4}" destId="{B79BDE4E-122F-4949-877A-51460124312E}" srcOrd="6" destOrd="0" presId="urn:microsoft.com/office/officeart/2005/8/layout/cycle6"/>
    <dgm:cxn modelId="{5E9894AD-A786-4957-85E0-C5F59D901BA4}" type="presParOf" srcId="{EFAE7302-6632-4D60-A96D-23F394241DE4}" destId="{E5A97052-E50B-4364-B8F3-C5BB55C62E43}" srcOrd="7" destOrd="0" presId="urn:microsoft.com/office/officeart/2005/8/layout/cycle6"/>
    <dgm:cxn modelId="{DDADDD4A-D38F-4776-8E44-EC566586EFA0}" type="presParOf" srcId="{EFAE7302-6632-4D60-A96D-23F394241DE4}" destId="{C1FBA839-DD16-4EA3-AA23-4F09E108C25C}" srcOrd="8" destOrd="0" presId="urn:microsoft.com/office/officeart/2005/8/layout/cycle6"/>
    <dgm:cxn modelId="{737D67A5-3C77-47E1-9989-6D6A4C51EBA1}" type="presParOf" srcId="{EFAE7302-6632-4D60-A96D-23F394241DE4}" destId="{47D8252C-7210-4124-986D-C5A27EC7BB38}" srcOrd="9" destOrd="0" presId="urn:microsoft.com/office/officeart/2005/8/layout/cycle6"/>
    <dgm:cxn modelId="{17B306B5-D442-474B-AB1D-1A6062BA2BD6}" type="presParOf" srcId="{EFAE7302-6632-4D60-A96D-23F394241DE4}" destId="{49128025-155A-4115-B8B9-1A751CA1730C}" srcOrd="10" destOrd="0" presId="urn:microsoft.com/office/officeart/2005/8/layout/cycle6"/>
    <dgm:cxn modelId="{9F49BC00-9BE3-4B97-A1E2-329BEE833145}" type="presParOf" srcId="{EFAE7302-6632-4D60-A96D-23F394241DE4}" destId="{9A5BE75C-4E4D-435D-8920-9E32832F465D}" srcOrd="11" destOrd="0" presId="urn:microsoft.com/office/officeart/2005/8/layout/cycle6"/>
    <dgm:cxn modelId="{A3C7E2BD-596D-443D-8D72-323FCCC02202}" type="presParOf" srcId="{EFAE7302-6632-4D60-A96D-23F394241DE4}" destId="{E213AD56-109D-4571-A0B0-1181C7025370}" srcOrd="12" destOrd="0" presId="urn:microsoft.com/office/officeart/2005/8/layout/cycle6"/>
    <dgm:cxn modelId="{64FA2DBF-88DD-4195-9B4F-FAF0CE7167AA}" type="presParOf" srcId="{EFAE7302-6632-4D60-A96D-23F394241DE4}" destId="{41190AB1-8428-4DEE-ADF0-BAC788A0917C}" srcOrd="13" destOrd="0" presId="urn:microsoft.com/office/officeart/2005/8/layout/cycle6"/>
    <dgm:cxn modelId="{75776521-24D5-4FFE-B496-B62730D26F66}" type="presParOf" srcId="{EFAE7302-6632-4D60-A96D-23F394241DE4}" destId="{3E6F2280-A61F-493F-991B-F51BCDF11010}" srcOrd="14" destOrd="0" presId="urn:microsoft.com/office/officeart/2005/8/layout/cycle6"/>
    <dgm:cxn modelId="{77FF780A-E2DA-420A-8022-E8DE8F6AD42E}" type="presParOf" srcId="{EFAE7302-6632-4D60-A96D-23F394241DE4}" destId="{D0E1629B-81D1-410E-AE41-A68200AAD38A}" srcOrd="15" destOrd="0" presId="urn:microsoft.com/office/officeart/2005/8/layout/cycle6"/>
    <dgm:cxn modelId="{4E0F2213-10CF-437A-BEF1-064F02B7175B}" type="presParOf" srcId="{EFAE7302-6632-4D60-A96D-23F394241DE4}" destId="{98736DC7-D98D-4E78-942E-3E553CB51665}" srcOrd="16" destOrd="0" presId="urn:microsoft.com/office/officeart/2005/8/layout/cycle6"/>
    <dgm:cxn modelId="{09BBC62F-EA3B-445A-B664-3307C71D0873}" type="presParOf" srcId="{EFAE7302-6632-4D60-A96D-23F394241DE4}" destId="{896B2AF0-997F-4A3D-95E9-687AEE393215}" srcOrd="17" destOrd="0" presId="urn:microsoft.com/office/officeart/2005/8/layout/cycle6"/>
    <dgm:cxn modelId="{F67A72F8-7F70-4AE0-9025-1CD5D09F33AA}" type="presParOf" srcId="{EFAE7302-6632-4D60-A96D-23F394241DE4}" destId="{BC51FB21-3AAD-464F-AB4E-68130F6D9956}" srcOrd="18" destOrd="0" presId="urn:microsoft.com/office/officeart/2005/8/layout/cycle6"/>
    <dgm:cxn modelId="{DA1A0D06-C9EB-4DEE-A491-853B16E6A9C3}" type="presParOf" srcId="{EFAE7302-6632-4D60-A96D-23F394241DE4}" destId="{678D2501-9B9B-4053-8341-251711D30C2F}" srcOrd="19" destOrd="0" presId="urn:microsoft.com/office/officeart/2005/8/layout/cycle6"/>
    <dgm:cxn modelId="{FB438F3E-39C8-4D4A-8BA3-0090996C75D8}" type="presParOf" srcId="{EFAE7302-6632-4D60-A96D-23F394241DE4}" destId="{36A25B59-0286-4766-AF4A-4AD99255FB9A}" srcOrd="20" destOrd="0" presId="urn:microsoft.com/office/officeart/2005/8/layout/cycle6"/>
    <dgm:cxn modelId="{24C178EC-8854-4F01-BAAE-8443A9195925}" type="presParOf" srcId="{EFAE7302-6632-4D60-A96D-23F394241DE4}" destId="{4EBAFEA8-38A7-4839-A196-E833865FEC3E}" srcOrd="21" destOrd="0" presId="urn:microsoft.com/office/officeart/2005/8/layout/cycle6"/>
    <dgm:cxn modelId="{E39231AA-AF5D-4154-BE27-5D130A9653DA}" type="presParOf" srcId="{EFAE7302-6632-4D60-A96D-23F394241DE4}" destId="{C248C08C-3758-4EEE-8D81-59D26C39B226}" srcOrd="22" destOrd="0" presId="urn:microsoft.com/office/officeart/2005/8/layout/cycle6"/>
    <dgm:cxn modelId="{7B8025A0-3AD2-4AAC-9CAE-AF7BD6670A2C}" type="presParOf" srcId="{EFAE7302-6632-4D60-A96D-23F394241DE4}" destId="{A95F9BD2-8E6C-4D20-A2D9-24C989631FAC}" srcOrd="23" destOrd="0" presId="urn:microsoft.com/office/officeart/2005/8/layout/cycle6"/>
    <dgm:cxn modelId="{3DA5DA4F-BEC3-47FF-9C56-BF92CD7AD3DA}" type="presParOf" srcId="{EFAE7302-6632-4D60-A96D-23F394241DE4}" destId="{FCDBC8B2-A072-489D-B135-4F76C90ABB73}" srcOrd="24" destOrd="0" presId="urn:microsoft.com/office/officeart/2005/8/layout/cycle6"/>
    <dgm:cxn modelId="{45146606-D81E-48BA-B10B-0CA18F81B260}" type="presParOf" srcId="{EFAE7302-6632-4D60-A96D-23F394241DE4}" destId="{1A502533-D656-4694-9BDA-B75F503AD108}" srcOrd="25" destOrd="0" presId="urn:microsoft.com/office/officeart/2005/8/layout/cycle6"/>
    <dgm:cxn modelId="{590720FD-C269-42BC-8E36-D791099F3D83}" type="presParOf" srcId="{EFAE7302-6632-4D60-A96D-23F394241DE4}" destId="{BBF115A0-E49F-481D-B9B9-7781A7700C68}" srcOrd="26" destOrd="0" presId="urn:microsoft.com/office/officeart/2005/8/layout/cycle6"/>
    <dgm:cxn modelId="{4858AA60-D90F-4EE5-A684-349BDB02E40D}" type="presParOf" srcId="{EFAE7302-6632-4D60-A96D-23F394241DE4}" destId="{27377A35-5C63-4153-A1CA-D07A81FEBED6}" srcOrd="27" destOrd="0" presId="urn:microsoft.com/office/officeart/2005/8/layout/cycle6"/>
    <dgm:cxn modelId="{481D957D-9208-4983-B4B2-541010564E79}" type="presParOf" srcId="{EFAE7302-6632-4D60-A96D-23F394241DE4}" destId="{166E8CAE-7A6A-441E-B81D-F2A6930AEB34}" srcOrd="28" destOrd="0" presId="urn:microsoft.com/office/officeart/2005/8/layout/cycle6"/>
    <dgm:cxn modelId="{E70D32EC-269F-4385-AD93-6A43346A2383}" type="presParOf" srcId="{EFAE7302-6632-4D60-A96D-23F394241DE4}" destId="{C75F3799-6FE1-44D4-94E5-D0323DD9642D}" srcOrd="29" destOrd="0" presId="urn:microsoft.com/office/officeart/2005/8/layout/cycle6"/>
    <dgm:cxn modelId="{29DF1C67-5A01-4DA0-8B74-31CBB810C981}" type="presParOf" srcId="{EFAE7302-6632-4D60-A96D-23F394241DE4}" destId="{ACA3DEE4-4C37-414B-A20E-469C72FF631D}" srcOrd="30" destOrd="0" presId="urn:microsoft.com/office/officeart/2005/8/layout/cycle6"/>
    <dgm:cxn modelId="{586FAF04-E4C1-4B11-B54F-779FB4A8661B}" type="presParOf" srcId="{EFAE7302-6632-4D60-A96D-23F394241DE4}" destId="{5E377587-15D8-428C-8F90-BB7C49868333}" srcOrd="31" destOrd="0" presId="urn:microsoft.com/office/officeart/2005/8/layout/cycle6"/>
    <dgm:cxn modelId="{25208719-1D62-460C-8627-6809F267DB03}" type="presParOf" srcId="{EFAE7302-6632-4D60-A96D-23F394241DE4}" destId="{39826E2A-859D-4D09-B02A-05287C251E70}" srcOrd="32" destOrd="0" presId="urn:microsoft.com/office/officeart/2005/8/layout/cycle6"/>
    <dgm:cxn modelId="{A6437CB9-2B81-4A1D-A866-ACC64ECB8EFD}" type="presParOf" srcId="{EFAE7302-6632-4D60-A96D-23F394241DE4}" destId="{508270A1-9056-4B9A-B0BC-2D3B1299FC58}" srcOrd="33" destOrd="0" presId="urn:microsoft.com/office/officeart/2005/8/layout/cycle6"/>
    <dgm:cxn modelId="{908861B2-62F1-4AC5-BFE8-05D5F8E813D9}" type="presParOf" srcId="{EFAE7302-6632-4D60-A96D-23F394241DE4}" destId="{32B48CEE-BE6C-4B73-AA70-08340D7306CA}" srcOrd="34" destOrd="0" presId="urn:microsoft.com/office/officeart/2005/8/layout/cycle6"/>
    <dgm:cxn modelId="{E16DC0B2-49A1-46AD-B2BF-1BD76A94A9B9}" type="presParOf" srcId="{EFAE7302-6632-4D60-A96D-23F394241DE4}" destId="{0186EB4D-19E9-40A6-9853-FE75E1F1C601}" srcOrd="35" destOrd="0" presId="urn:microsoft.com/office/officeart/2005/8/layout/cycle6"/>
    <dgm:cxn modelId="{571890D4-DA35-4170-9005-E6F3C8E4B420}" type="presParOf" srcId="{EFAE7302-6632-4D60-A96D-23F394241DE4}" destId="{E6415271-4602-49BD-8F77-B2554532B0A0}" srcOrd="36" destOrd="0" presId="urn:microsoft.com/office/officeart/2005/8/layout/cycle6"/>
    <dgm:cxn modelId="{B64CA134-32FE-4F3F-B0AE-CB2F78004FF5}" type="presParOf" srcId="{EFAE7302-6632-4D60-A96D-23F394241DE4}" destId="{18476B6F-E555-4078-9F4F-FED8900C0811}" srcOrd="37" destOrd="0" presId="urn:microsoft.com/office/officeart/2005/8/layout/cycle6"/>
    <dgm:cxn modelId="{2E9C2516-0FD3-4905-9901-9DF6DE319851}" type="presParOf" srcId="{EFAE7302-6632-4D60-A96D-23F394241DE4}" destId="{0CA37BE1-2CF9-468E-BFF7-47A995E3BB08}" srcOrd="38" destOrd="0" presId="urn:microsoft.com/office/officeart/2005/8/layout/cycle6"/>
    <dgm:cxn modelId="{CF09B0B9-9BE4-4349-A9DF-BB21B836DED1}" type="presParOf" srcId="{EFAE7302-6632-4D60-A96D-23F394241DE4}" destId="{C10433AE-724D-434E-B55F-F8FBA5E6691B}" srcOrd="39" destOrd="0" presId="urn:microsoft.com/office/officeart/2005/8/layout/cycle6"/>
    <dgm:cxn modelId="{81366C98-2D43-43A4-ACD8-DA38AEC1DBA6}" type="presParOf" srcId="{EFAE7302-6632-4D60-A96D-23F394241DE4}" destId="{1BF69A71-2EE3-482B-A6FD-09CDD6717BD2}" srcOrd="40" destOrd="0" presId="urn:microsoft.com/office/officeart/2005/8/layout/cycle6"/>
    <dgm:cxn modelId="{14153E31-E039-407F-AA85-A88DC66B023F}" type="presParOf" srcId="{EFAE7302-6632-4D60-A96D-23F394241DE4}" destId="{6361BE26-1613-4254-AAB5-23BC794B38F0}" srcOrd="41" destOrd="0" presId="urn:microsoft.com/office/officeart/2005/8/layout/cycle6"/>
    <dgm:cxn modelId="{8043D8EA-8BF8-4793-A5F8-8F15BD67E899}" type="presParOf" srcId="{EFAE7302-6632-4D60-A96D-23F394241DE4}" destId="{75C04093-B402-44E4-A02F-D9D20B3CFE9D}" srcOrd="42" destOrd="0" presId="urn:microsoft.com/office/officeart/2005/8/layout/cycle6"/>
    <dgm:cxn modelId="{DBB725DC-F579-4912-B66A-4D82A047F50A}" type="presParOf" srcId="{EFAE7302-6632-4D60-A96D-23F394241DE4}" destId="{320450C4-F523-4B16-B2D9-4DF083C0D164}" srcOrd="43" destOrd="0" presId="urn:microsoft.com/office/officeart/2005/8/layout/cycle6"/>
    <dgm:cxn modelId="{0C8D8A2E-24C4-4B54-B9FE-909A06CC36BA}" type="presParOf" srcId="{EFAE7302-6632-4D60-A96D-23F394241DE4}" destId="{76F78CE6-90C8-4B35-9F7E-1F5EB9B22151}" srcOrd="44" destOrd="0" presId="urn:microsoft.com/office/officeart/2005/8/layout/cycle6"/>
    <dgm:cxn modelId="{F4CCB2E0-C6CD-40FC-9463-3C5DD3CB79B2}" type="presParOf" srcId="{EFAE7302-6632-4D60-A96D-23F394241DE4}" destId="{618D29F1-B27A-4177-81E5-AC40E22B797C}" srcOrd="45" destOrd="0" presId="urn:microsoft.com/office/officeart/2005/8/layout/cycle6"/>
    <dgm:cxn modelId="{2655D8E1-5C9B-4F68-A3E8-FF20B5A6356E}" type="presParOf" srcId="{EFAE7302-6632-4D60-A96D-23F394241DE4}" destId="{6DA6B6DF-5C12-40CD-AAE4-BEDED49DD127}" srcOrd="46" destOrd="0" presId="urn:microsoft.com/office/officeart/2005/8/layout/cycle6"/>
    <dgm:cxn modelId="{C88C4F85-8A05-46C4-B777-028CDC8A33C0}" type="presParOf" srcId="{EFAE7302-6632-4D60-A96D-23F394241DE4}" destId="{B309ED74-66A5-480C-86D1-D4E840F406AC}" srcOrd="47" destOrd="0" presId="urn:microsoft.com/office/officeart/2005/8/layout/cycle6"/>
    <dgm:cxn modelId="{2CD6966E-BA6D-41EB-ACAA-6D9B10007863}" type="presParOf" srcId="{EFAE7302-6632-4D60-A96D-23F394241DE4}" destId="{1DFE6595-7230-483C-9D32-BFCA9CE92D85}" srcOrd="48" destOrd="0" presId="urn:microsoft.com/office/officeart/2005/8/layout/cycle6"/>
    <dgm:cxn modelId="{FAF0FDB2-522D-4930-8949-DC2FB92E035D}" type="presParOf" srcId="{EFAE7302-6632-4D60-A96D-23F394241DE4}" destId="{951B332A-C98B-433A-BC90-670312A65140}" srcOrd="49" destOrd="0" presId="urn:microsoft.com/office/officeart/2005/8/layout/cycle6"/>
    <dgm:cxn modelId="{3B05EA5A-EFBA-4228-886D-46F6DB17EE9B}" type="presParOf" srcId="{EFAE7302-6632-4D60-A96D-23F394241DE4}" destId="{F136BB06-5C60-4B50-98D8-C6FCDB3F7F8E}" srcOrd="50" destOrd="0" presId="urn:microsoft.com/office/officeart/2005/8/layout/cycle6"/>
    <dgm:cxn modelId="{4ED8EE6C-EF8C-4D0D-82C7-6B2CCE0ED65C}" type="presParOf" srcId="{EFAE7302-6632-4D60-A96D-23F394241DE4}" destId="{2CC1B40C-A928-4D28-85BB-5E0283FC2F77}" srcOrd="51" destOrd="0" presId="urn:microsoft.com/office/officeart/2005/8/layout/cycle6"/>
    <dgm:cxn modelId="{2F162CA1-257F-476B-888D-DCA680380DE7}" type="presParOf" srcId="{EFAE7302-6632-4D60-A96D-23F394241DE4}" destId="{7EF4F930-8B6A-4ECB-AEE6-E6BBCDEDB007}" srcOrd="52" destOrd="0" presId="urn:microsoft.com/office/officeart/2005/8/layout/cycle6"/>
    <dgm:cxn modelId="{F08C5148-5E3B-4E0F-B836-BBFF5926B02A}" type="presParOf" srcId="{EFAE7302-6632-4D60-A96D-23F394241DE4}" destId="{68E8B125-993D-469E-AA0B-682C870C8CE0}" srcOrd="53" destOrd="0" presId="urn:microsoft.com/office/officeart/2005/8/layout/cycle6"/>
    <dgm:cxn modelId="{C0EB80EA-533E-437C-BD74-32D806B835D9}" type="presParOf" srcId="{EFAE7302-6632-4D60-A96D-23F394241DE4}" destId="{FADD2792-6893-42FB-A020-33C72A283A6C}" srcOrd="54" destOrd="0" presId="urn:microsoft.com/office/officeart/2005/8/layout/cycle6"/>
    <dgm:cxn modelId="{61B593B8-BCE4-4000-995B-22272EE3C877}" type="presParOf" srcId="{EFAE7302-6632-4D60-A96D-23F394241DE4}" destId="{3347F71B-899A-499F-BE60-DD768007AE3D}" srcOrd="55" destOrd="0" presId="urn:microsoft.com/office/officeart/2005/8/layout/cycle6"/>
    <dgm:cxn modelId="{DE7EEE04-EE0C-4573-BB75-74DE68A4B07C}" type="presParOf" srcId="{EFAE7302-6632-4D60-A96D-23F394241DE4}" destId="{B9DC5B5E-81C6-4A00-AD4E-BE0007B91F2F}" srcOrd="56" destOrd="0" presId="urn:microsoft.com/office/officeart/2005/8/layout/cycle6"/>
    <dgm:cxn modelId="{109A3204-1A38-4653-B6BA-8EDD202775AF}" type="presParOf" srcId="{EFAE7302-6632-4D60-A96D-23F394241DE4}" destId="{FD352E1F-0C68-49D5-B0E2-54376D4F934A}" srcOrd="57" destOrd="0" presId="urn:microsoft.com/office/officeart/2005/8/layout/cycle6"/>
    <dgm:cxn modelId="{227642D1-E9C9-4917-A0C8-B2FF40434E28}" type="presParOf" srcId="{EFAE7302-6632-4D60-A96D-23F394241DE4}" destId="{0BC5354E-3415-46FB-ADB3-32C666B3BC89}" srcOrd="58" destOrd="0" presId="urn:microsoft.com/office/officeart/2005/8/layout/cycle6"/>
    <dgm:cxn modelId="{13C9FFB6-AA28-47E5-9614-F99F2907DDD2}" type="presParOf" srcId="{EFAE7302-6632-4D60-A96D-23F394241DE4}" destId="{F4BCE455-286B-4204-B5F1-B8A634EE86AA}" srcOrd="59" destOrd="0" presId="urn:microsoft.com/office/officeart/2005/8/layout/cycle6"/>
    <dgm:cxn modelId="{7AE2C827-DD83-4CB7-B07B-C6800FFEA83D}" type="presParOf" srcId="{EFAE7302-6632-4D60-A96D-23F394241DE4}" destId="{C78ECE81-A2B2-47AC-8CB7-A602A09D7084}" srcOrd="60" destOrd="0" presId="urn:microsoft.com/office/officeart/2005/8/layout/cycle6"/>
    <dgm:cxn modelId="{CD57EACC-A03F-43F7-91CA-A5D0E34D2854}" type="presParOf" srcId="{EFAE7302-6632-4D60-A96D-23F394241DE4}" destId="{7D56EB1A-D3E6-4B49-8BAB-D14453A9BB73}" srcOrd="61" destOrd="0" presId="urn:microsoft.com/office/officeart/2005/8/layout/cycle6"/>
    <dgm:cxn modelId="{7E56FBEB-C48F-4FE5-A8B2-0514E42F7A80}" type="presParOf" srcId="{EFAE7302-6632-4D60-A96D-23F394241DE4}" destId="{E5C3F0BA-DB69-495D-9DEA-D13C90EA3630}" srcOrd="62" destOrd="0" presId="urn:microsoft.com/office/officeart/2005/8/layout/cycle6"/>
    <dgm:cxn modelId="{5E03E63E-F217-4295-A48F-D6408996EE99}" type="presParOf" srcId="{EFAE7302-6632-4D60-A96D-23F394241DE4}" destId="{43DDAB27-C0DF-44FA-802A-67BF1D0F81B4}" srcOrd="63" destOrd="0" presId="urn:microsoft.com/office/officeart/2005/8/layout/cycle6"/>
    <dgm:cxn modelId="{B3B2BA4B-878D-4C65-A56A-DD4D1379F49B}" type="presParOf" srcId="{EFAE7302-6632-4D60-A96D-23F394241DE4}" destId="{8C07BEE8-98F3-4383-8C3D-272C0DCA3135}" srcOrd="64" destOrd="0" presId="urn:microsoft.com/office/officeart/2005/8/layout/cycle6"/>
    <dgm:cxn modelId="{78AB35A5-A04A-49AC-8EB9-3233D66A7E14}" type="presParOf" srcId="{EFAE7302-6632-4D60-A96D-23F394241DE4}" destId="{4564EECB-4F9B-4DE6-A4A8-79CB80D711FC}" srcOrd="65" destOrd="0" presId="urn:microsoft.com/office/officeart/2005/8/layout/cycle6"/>
    <dgm:cxn modelId="{68209ED9-7886-46E8-ABC9-D977CB4DA784}" type="presParOf" srcId="{EFAE7302-6632-4D60-A96D-23F394241DE4}" destId="{E7B2F824-C131-4F6E-BF3B-11B8D84C3259}" srcOrd="66" destOrd="0" presId="urn:microsoft.com/office/officeart/2005/8/layout/cycle6"/>
    <dgm:cxn modelId="{2296CD7D-C119-4868-870C-930DCD70B9EC}" type="presParOf" srcId="{EFAE7302-6632-4D60-A96D-23F394241DE4}" destId="{14E160C9-3944-49D9-A382-EDFD6F07F2AF}" srcOrd="67" destOrd="0" presId="urn:microsoft.com/office/officeart/2005/8/layout/cycle6"/>
    <dgm:cxn modelId="{179C1AD4-9555-461E-B806-01CEE4799C7A}" type="presParOf" srcId="{EFAE7302-6632-4D60-A96D-23F394241DE4}" destId="{F221C969-D840-4207-AD08-C8DF473E761E}" srcOrd="68" destOrd="0" presId="urn:microsoft.com/office/officeart/2005/8/layout/cycle6"/>
    <dgm:cxn modelId="{44058A7D-1930-4577-BFB2-81F52376FD48}" type="presParOf" srcId="{EFAE7302-6632-4D60-A96D-23F394241DE4}" destId="{CFCF3D4C-32A1-4968-B438-404BD7D6114A}" srcOrd="69" destOrd="0" presId="urn:microsoft.com/office/officeart/2005/8/layout/cycle6"/>
    <dgm:cxn modelId="{D5CEA9D1-3628-4E12-A900-7C81C4793E7E}" type="presParOf" srcId="{EFAE7302-6632-4D60-A96D-23F394241DE4}" destId="{A331A5A7-B87C-4299-8B1F-207925CD4C27}" srcOrd="70" destOrd="0" presId="urn:microsoft.com/office/officeart/2005/8/layout/cycle6"/>
    <dgm:cxn modelId="{B446B583-58FA-47F4-83AE-3156B74F0FA8}" type="presParOf" srcId="{EFAE7302-6632-4D60-A96D-23F394241DE4}" destId="{21A7A6A5-C6D1-4211-8A8E-22C0ECD96F49}" srcOrd="71" destOrd="0" presId="urn:microsoft.com/office/officeart/2005/8/layout/cycle6"/>
    <dgm:cxn modelId="{2D02B1EB-5ACA-46E1-AD7C-D1684B118201}" type="presParOf" srcId="{EFAE7302-6632-4D60-A96D-23F394241DE4}" destId="{991A4C05-42A7-4815-BBC2-046FF52DA966}" srcOrd="72" destOrd="0" presId="urn:microsoft.com/office/officeart/2005/8/layout/cycle6"/>
    <dgm:cxn modelId="{B0A69C14-4967-4A37-A271-9368F781D298}" type="presParOf" srcId="{EFAE7302-6632-4D60-A96D-23F394241DE4}" destId="{9AD292EF-B75E-4B66-9CEA-DD3FDDF0A21E}" srcOrd="73" destOrd="0" presId="urn:microsoft.com/office/officeart/2005/8/layout/cycle6"/>
    <dgm:cxn modelId="{EBA7E562-2B25-40E4-BFC3-46AF3C9648D9}" type="presParOf" srcId="{EFAE7302-6632-4D60-A96D-23F394241DE4}" destId="{F56FC7F1-C52A-48DE-AD95-4D744553B23F}" srcOrd="74" destOrd="0" presId="urn:microsoft.com/office/officeart/2005/8/layout/cycle6"/>
    <dgm:cxn modelId="{896C62C5-DB73-4620-828C-BE042ED46C15}" type="presParOf" srcId="{EFAE7302-6632-4D60-A96D-23F394241DE4}" destId="{9FC84676-4902-4A78-9386-9F053440A259}" srcOrd="75" destOrd="0" presId="urn:microsoft.com/office/officeart/2005/8/layout/cycle6"/>
    <dgm:cxn modelId="{AD5FB8FB-8544-4098-B2EC-1E00D827A5C8}" type="presParOf" srcId="{EFAE7302-6632-4D60-A96D-23F394241DE4}" destId="{5ADB1E6E-FCB9-4EA8-A0AA-8C3DCE7A8970}" srcOrd="76" destOrd="0" presId="urn:microsoft.com/office/officeart/2005/8/layout/cycle6"/>
    <dgm:cxn modelId="{64263361-F35F-4ED0-B25F-9900826698BC}" type="presParOf" srcId="{EFAE7302-6632-4D60-A96D-23F394241DE4}" destId="{D6FF76DD-C30F-4EB0-8FCF-74271CBF245A}" srcOrd="77" destOrd="0" presId="urn:microsoft.com/office/officeart/2005/8/layout/cycle6"/>
    <dgm:cxn modelId="{BB07E526-8402-484F-A5CA-2A6934CB1C6F}" type="presParOf" srcId="{EFAE7302-6632-4D60-A96D-23F394241DE4}" destId="{BB6CD61F-322C-4EEA-85CC-48F3CC9DA29B}" srcOrd="78" destOrd="0" presId="urn:microsoft.com/office/officeart/2005/8/layout/cycle6"/>
    <dgm:cxn modelId="{59C941F8-A24A-455D-A740-E76892040075}" type="presParOf" srcId="{EFAE7302-6632-4D60-A96D-23F394241DE4}" destId="{97AD30FD-571A-4F8C-8E69-85180761E85D}" srcOrd="79" destOrd="0" presId="urn:microsoft.com/office/officeart/2005/8/layout/cycle6"/>
    <dgm:cxn modelId="{8A9FF55A-D5EF-42D5-80E7-B18AA7DF2E6D}" type="presParOf" srcId="{EFAE7302-6632-4D60-A96D-23F394241DE4}" destId="{F9A0D072-B17C-43D0-9A88-104CAF700717}" srcOrd="80" destOrd="0" presId="urn:microsoft.com/office/officeart/2005/8/layout/cycle6"/>
    <dgm:cxn modelId="{6C1E2740-9EBC-4A0F-8825-3CF4B3B78FE0}" type="presParOf" srcId="{EFAE7302-6632-4D60-A96D-23F394241DE4}" destId="{98BE2733-5EA3-4FB9-B572-1CE18B1FAD50}" srcOrd="81" destOrd="0" presId="urn:microsoft.com/office/officeart/2005/8/layout/cycle6"/>
    <dgm:cxn modelId="{FCB5A1AC-4FA2-4BB8-B58E-BD1625D25C38}" type="presParOf" srcId="{EFAE7302-6632-4D60-A96D-23F394241DE4}" destId="{251E8F09-86AE-4903-9E8B-058B849FCB04}" srcOrd="82" destOrd="0" presId="urn:microsoft.com/office/officeart/2005/8/layout/cycle6"/>
    <dgm:cxn modelId="{43B62291-228A-481F-BE79-1056386AF31F}" type="presParOf" srcId="{EFAE7302-6632-4D60-A96D-23F394241DE4}" destId="{7F89DABF-7369-48F0-8963-A2942746E850}" srcOrd="83" destOrd="0" presId="urn:microsoft.com/office/officeart/2005/8/layout/cycle6"/>
    <dgm:cxn modelId="{525385E4-0B5D-4A67-8FA7-E656B1FD781F}" type="presParOf" srcId="{EFAE7302-6632-4D60-A96D-23F394241DE4}" destId="{CD308359-DDF9-4556-B21D-E2264F4EE573}" srcOrd="84" destOrd="0" presId="urn:microsoft.com/office/officeart/2005/8/layout/cycle6"/>
    <dgm:cxn modelId="{441CA325-58AA-4CDE-A8BC-543070FEA2C5}" type="presParOf" srcId="{EFAE7302-6632-4D60-A96D-23F394241DE4}" destId="{F968E9D9-3C8D-4C82-BD13-F54DE66BCE27}" srcOrd="85" destOrd="0" presId="urn:microsoft.com/office/officeart/2005/8/layout/cycle6"/>
    <dgm:cxn modelId="{F0A2766E-9C70-4087-8CEE-40AC33A3895B}" type="presParOf" srcId="{EFAE7302-6632-4D60-A96D-23F394241DE4}" destId="{81F2DA4D-EFC8-4AA8-9C5F-683BBAC275F5}" srcOrd="86" destOrd="0" presId="urn:microsoft.com/office/officeart/2005/8/layout/cycle6"/>
    <dgm:cxn modelId="{F91B7775-52FE-444F-AA18-9B2F80602FC0}" type="presParOf" srcId="{EFAE7302-6632-4D60-A96D-23F394241DE4}" destId="{9AC4915E-252C-49E2-84A8-90A6E8385642}" srcOrd="87" destOrd="0" presId="urn:microsoft.com/office/officeart/2005/8/layout/cycle6"/>
    <dgm:cxn modelId="{8C339B42-34B8-4819-8C26-22FD880AFCDC}" type="presParOf" srcId="{EFAE7302-6632-4D60-A96D-23F394241DE4}" destId="{90DC71D3-7FED-47C0-AFD0-4EAC0EA8659A}" srcOrd="88" destOrd="0" presId="urn:microsoft.com/office/officeart/2005/8/layout/cycle6"/>
    <dgm:cxn modelId="{12E48A98-5743-418A-AAAA-E300C0C3404A}" type="presParOf" srcId="{EFAE7302-6632-4D60-A96D-23F394241DE4}" destId="{10B85967-A5CA-441C-B74B-8FD7919CBCCC}" srcOrd="89" destOrd="0" presId="urn:microsoft.com/office/officeart/2005/8/layout/cycle6"/>
    <dgm:cxn modelId="{3F365A76-03C9-44F5-B562-26BFB4C78060}" type="presParOf" srcId="{EFAE7302-6632-4D60-A96D-23F394241DE4}" destId="{F724F2BE-3492-48DF-BEB0-18E86EC3383D}" srcOrd="90" destOrd="0" presId="urn:microsoft.com/office/officeart/2005/8/layout/cycle6"/>
    <dgm:cxn modelId="{42783FF5-663E-441A-8D8C-5DF1D84326C2}" type="presParOf" srcId="{EFAE7302-6632-4D60-A96D-23F394241DE4}" destId="{1E3A32DE-60CE-418E-8DBF-72B8A707C45D}" srcOrd="91" destOrd="0" presId="urn:microsoft.com/office/officeart/2005/8/layout/cycle6"/>
    <dgm:cxn modelId="{47D6D7BF-1C5C-4018-A8B4-28CE7B83A53D}" type="presParOf" srcId="{EFAE7302-6632-4D60-A96D-23F394241DE4}" destId="{D385CF75-2DC0-41B5-94A8-CB366CF3094B}" srcOrd="92" destOrd="0" presId="urn:microsoft.com/office/officeart/2005/8/layout/cycle6"/>
    <dgm:cxn modelId="{5FA1EF40-7A7D-4261-B14F-64876E180CE3}" type="presParOf" srcId="{EFAE7302-6632-4D60-A96D-23F394241DE4}" destId="{503B42BA-B449-428B-A7CE-2DFEE7DEF4F0}" srcOrd="93" destOrd="0" presId="urn:microsoft.com/office/officeart/2005/8/layout/cycle6"/>
    <dgm:cxn modelId="{0DCA9FF5-3368-484B-B1E8-DA648CDCC5C2}" type="presParOf" srcId="{EFAE7302-6632-4D60-A96D-23F394241DE4}" destId="{3E256912-B98B-4477-9DD1-348D614FCC59}" srcOrd="94" destOrd="0" presId="urn:microsoft.com/office/officeart/2005/8/layout/cycle6"/>
    <dgm:cxn modelId="{D316738C-24FC-439D-97BC-E93ABF4B0A9D}"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04ADAA00-1E93-43D8-9F3E-46DE3F0BE1D1}" type="presOf" srcId="{EE1F149E-F983-420A-AE26-0CA291A969CC}" destId="{508270A1-9056-4B9A-B0BC-2D3B1299FC58}" srcOrd="0" destOrd="0" presId="urn:microsoft.com/office/officeart/2005/8/layout/cycle6"/>
    <dgm:cxn modelId="{8A9B1306-B362-45F9-9C44-FB044C6D19A7}" type="presOf" srcId="{EA111F39-A024-4AB2-977C-8988D99FEE4B}" destId="{E213AD56-109D-4571-A0B0-1181C7025370}" srcOrd="0" destOrd="0" presId="urn:microsoft.com/office/officeart/2005/8/layout/cycle6"/>
    <dgm:cxn modelId="{C4AAC707-7992-48AD-8BC8-4948F5E3B3A5}" type="presOf" srcId="{B84CDA86-2342-4CD5-A2D0-3EE2D6B77400}" destId="{D0E1629B-81D1-410E-AE41-A68200AAD38A}"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E8C5190C-7C28-46F1-822F-2FA7A45B841E}" type="presOf" srcId="{4386FCAA-717C-484A-8040-46E0C7874DC0}" destId="{E7B2F824-C131-4F6E-BF3B-11B8D84C3259}" srcOrd="0" destOrd="0" presId="urn:microsoft.com/office/officeart/2005/8/layout/cycle6"/>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CB453418-42BE-4A5D-A31A-0D7258CA8D78}" type="presOf" srcId="{83672DD1-994D-4D7A-9A37-481E9664950D}" destId="{1DFE6595-7230-483C-9D32-BFCA9CE92D85}" srcOrd="0" destOrd="0" presId="urn:microsoft.com/office/officeart/2005/8/layout/cycle6"/>
    <dgm:cxn modelId="{686A251F-F676-4EC1-9A40-A9D6C1989A85}" type="presOf" srcId="{3EBDEC13-B94B-424C-B6D8-E23828E29484}" destId="{E6415271-4602-49BD-8F77-B2554532B0A0}" srcOrd="0" destOrd="0" presId="urn:microsoft.com/office/officeart/2005/8/layout/cycle6"/>
    <dgm:cxn modelId="{513FC821-FD05-46A0-90C6-E5C6B82CA950}" type="presOf" srcId="{A8370C54-57BB-4D77-84F2-21B7BBCB8CD1}" destId="{618D29F1-B27A-4177-81E5-AC40E22B797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2DA5B625-E13C-4961-B6DF-B6211CDEBC07}" type="presOf" srcId="{3515389E-A2D9-4A91-A416-D06FB2BCF4D7}" destId="{A95F9BD2-8E6C-4D20-A2D9-24C989631FAC}" srcOrd="0" destOrd="0" presId="urn:microsoft.com/office/officeart/2005/8/layout/cycle6"/>
    <dgm:cxn modelId="{2AD49126-91DE-4DA4-9091-F53B1D71AB94}" type="presOf" srcId="{A6D5980C-35E2-4AB0-8246-6AAB28C06B23}" destId="{36A25B59-0286-4766-AF4A-4AD99255FB9A}"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EFADED2E-8C24-48F1-9467-86C9DFCB42BF}" type="presOf" srcId="{BB217A16-9AF2-4D4B-B615-1E19EDAD0C53}" destId="{CFCF3D4C-32A1-4968-B438-404BD7D6114A}" srcOrd="0" destOrd="0" presId="urn:microsoft.com/office/officeart/2005/8/layout/cycle6"/>
    <dgm:cxn modelId="{412A5733-3EE9-459C-BD6C-AA075849595E}" type="presOf" srcId="{50D7F308-47D9-4906-97CC-2D84909FC247}" destId="{990317AE-40E7-4E24-A709-5C1E3D7DF428}" srcOrd="0" destOrd="0" presId="urn:microsoft.com/office/officeart/2005/8/layout/cycle6"/>
    <dgm:cxn modelId="{36837038-2EB6-4D5D-A551-0CD72674B20F}" type="presOf" srcId="{6C9FBB1A-9ABC-41ED-8500-19720D0A6187}" destId="{F56FC7F1-C52A-48DE-AD95-4D744553B23F}" srcOrd="0" destOrd="0" presId="urn:microsoft.com/office/officeart/2005/8/layout/cycle6"/>
    <dgm:cxn modelId="{E5CF303D-B09E-4CBA-AEB7-E6DA2FEDB6C0}" type="presOf" srcId="{C81C93CF-4ABC-443A-B46F-7B67B7A103B0}" destId="{7F89DABF-7369-48F0-8963-A2942746E850}" srcOrd="0" destOrd="0" presId="urn:microsoft.com/office/officeart/2005/8/layout/cycle6"/>
    <dgm:cxn modelId="{E998F93F-F167-4D3E-9D39-5C8F1122220C}" type="presOf" srcId="{3FDD498B-C338-4F3C-9707-6A31F5EB9217}" destId="{0186EB4D-19E9-40A6-9853-FE75E1F1C601}" srcOrd="0" destOrd="0" presId="urn:microsoft.com/office/officeart/2005/8/layout/cycle6"/>
    <dgm:cxn modelId="{A7A92E41-46A7-4E2A-A54F-388B71816375}" type="presOf" srcId="{E4888B1B-2BE2-4790-B9ED-71F3187B9F21}" destId="{503B42BA-B449-428B-A7CE-2DFEE7DEF4F0}"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C8E86445-7636-4051-93D4-8D8A064DB793}" type="presOf" srcId="{76B5D27C-739F-4BE1-BB49-1559BF61D55D}" destId="{C78ECE81-A2B2-47AC-8CB7-A602A09D7084}" srcOrd="0" destOrd="0" presId="urn:microsoft.com/office/officeart/2005/8/layout/cycle6"/>
    <dgm:cxn modelId="{9546C045-C4C2-4C71-84A9-8821CE74D4A7}" srcId="{B3F6A2BA-40B6-4187-AFF8-F8F9AF80E7F9}" destId="{5625A0BA-3784-45B6-97EC-2096A47B399F}" srcOrd="6" destOrd="0" parTransId="{51144210-2446-443F-A25F-970665996710}" sibTransId="{A6D5980C-35E2-4AB0-8246-6AAB28C06B23}"/>
    <dgm:cxn modelId="{79B63147-A8CF-45EC-B013-3C39DED18228}" type="presOf" srcId="{8BCD7E9B-E908-4EDF-8514-EDD1DB17AEBC}" destId="{6361BE26-1613-4254-AAB5-23BC794B38F0}"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16DC7259-5DAA-4ED9-B2E4-9DA6D72B1696}" type="presOf" srcId="{EC947020-A574-4203-9CD7-6728E8A1F218}" destId="{F4BCE455-286B-4204-B5F1-B8A634EE86AA}" srcOrd="0" destOrd="0" presId="urn:microsoft.com/office/officeart/2005/8/layout/cycle6"/>
    <dgm:cxn modelId="{ECB0F65A-A324-425A-91EA-AD95A874FE50}" type="presOf" srcId="{B7A4C8FA-340E-486F-81D8-FF544AB43A4E}" destId="{81F2DA4D-EFC8-4AA8-9C5F-683BBAC275F5}" srcOrd="0" destOrd="0" presId="urn:microsoft.com/office/officeart/2005/8/layout/cycle6"/>
    <dgm:cxn modelId="{B1CB835B-0AEA-4138-9937-849ECC38555C}" type="presOf" srcId="{868767A5-C3E4-4645-9C8D-69D5627043D3}" destId="{FCDBC8B2-A072-489D-B135-4F76C90ABB73}"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21ABA36A-1F2C-4B92-8DB8-65FA3560CA09}" type="presOf" srcId="{C682A7C4-7A1C-44E3-9B83-DF842E56DA03}" destId="{9A5BE75C-4E4D-435D-8920-9E32832F465D}"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9A473771-4C82-4E3E-BC53-00AD69D428B5}" type="presOf" srcId="{EE9F8E24-F686-4CD7-B40D-889B181D327C}" destId="{C75F3799-6FE1-44D4-94E5-D0323DD9642D}" srcOrd="0" destOrd="0" presId="urn:microsoft.com/office/officeart/2005/8/layout/cycle6"/>
    <dgm:cxn modelId="{08338473-65AC-4390-8502-DBDAFC062252}" type="presOf" srcId="{DF2D58BB-B07E-4427-B0B4-7328C7A546CF}" destId="{53232857-986B-4378-8600-83D67A96D1FC}"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988A317A-94F9-44F8-8DB0-2D470468B3F4}" type="presOf" srcId="{29F8A4A0-082D-4991-B443-0A8AFA42422B}" destId="{896B2AF0-997F-4A3D-95E9-687AEE393215}"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6472A97A-0E7A-40B3-B018-59FAE84A9859}" type="presOf" srcId="{AC94AC6E-FC58-470F-95C8-F928ABB93594}" destId="{F9A0D072-B17C-43D0-9A88-104CAF700717}" srcOrd="0" destOrd="0" presId="urn:microsoft.com/office/officeart/2005/8/layout/cycle6"/>
    <dgm:cxn modelId="{13FABE7C-E898-4C4A-9338-BDABC9E2F784}" type="presOf" srcId="{0F1EED64-1422-4916-86A1-6EC539D1088A}" destId="{47D8252C-7210-4124-986D-C5A27EC7BB38}" srcOrd="0" destOrd="0" presId="urn:microsoft.com/office/officeart/2005/8/layout/cycle6"/>
    <dgm:cxn modelId="{B7A00A81-1F28-435A-B0CD-70A063677BFF}" type="presOf" srcId="{B3F6A2BA-40B6-4187-AFF8-F8F9AF80E7F9}" destId="{EFAE7302-6632-4D60-A96D-23F394241DE4}" srcOrd="0" destOrd="0" presId="urn:microsoft.com/office/officeart/2005/8/layout/cycle6"/>
    <dgm:cxn modelId="{E8AE7988-6655-4A80-878D-16FE8754C446}" type="presOf" srcId="{122F0F2A-9D73-4F96-9BEF-3D5D0F3739CC}" destId="{76F78CE6-90C8-4B35-9F7E-1F5EB9B22151}"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2E6E8B89-1F5C-40BA-8410-31569BC1FD71}" type="presOf" srcId="{1D060F47-F191-4433-AAC1-B798E8CB1418}" destId="{F221C969-D840-4207-AD08-C8DF473E761E}" srcOrd="0" destOrd="0" presId="urn:microsoft.com/office/officeart/2005/8/layout/cycle6"/>
    <dgm:cxn modelId="{17F2B48B-F5BB-4251-879F-E92D86BDF21E}" type="presOf" srcId="{79F5EE38-222D-4BAC-ABC2-B06CAE63135B}" destId="{991A4C05-42A7-4815-BBC2-046FF52DA966}" srcOrd="0" destOrd="0" presId="urn:microsoft.com/office/officeart/2005/8/layout/cycle6"/>
    <dgm:cxn modelId="{EA44EE8C-6220-4638-91CC-741E88206DF3}" type="presOf" srcId="{5F59E52A-EEFC-4001-A3E3-1E6D1568133C}" destId="{68E8B125-993D-469E-AA0B-682C870C8CE0}" srcOrd="0" destOrd="0" presId="urn:microsoft.com/office/officeart/2005/8/layout/cycle6"/>
    <dgm:cxn modelId="{773E1A8D-DBB7-43E8-89AD-B5399FDB14FB}" type="presOf" srcId="{FB04C0DC-EAE0-413B-AB0C-0534D7083871}" destId="{2CC1B40C-A928-4D28-85BB-5E0283FC2F77}" srcOrd="0" destOrd="0" presId="urn:microsoft.com/office/officeart/2005/8/layout/cycle6"/>
    <dgm:cxn modelId="{737E0590-5077-457F-ACFA-F3A7012BD487}" type="presOf" srcId="{BE0F9672-9967-4BB3-945A-82902934D4C9}" destId="{BBF115A0-E49F-481D-B9B9-7781A7700C68}" srcOrd="0" destOrd="0" presId="urn:microsoft.com/office/officeart/2005/8/layout/cycle6"/>
    <dgm:cxn modelId="{8FBB4890-E457-4AFA-AE2A-4501A8F91F5C}" type="presOf" srcId="{BA2EC476-731E-4903-8F01-CC5FC637BFFF}" destId="{98BE2733-5EA3-4FB9-B572-1CE18B1FAD50}" srcOrd="0" destOrd="0" presId="urn:microsoft.com/office/officeart/2005/8/layout/cycle6"/>
    <dgm:cxn modelId="{56995D91-AEBD-42B7-9868-F01AEDBEAA70}" type="presOf" srcId="{0C32458D-E832-48BB-9259-B17D8D2F155B}" destId="{9AC4915E-252C-49E2-84A8-90A6E8385642}" srcOrd="0" destOrd="0" presId="urn:microsoft.com/office/officeart/2005/8/layout/cycle6"/>
    <dgm:cxn modelId="{C572F991-1094-49A3-B8D1-1E82442F13FF}" type="presOf" srcId="{C0983ED0-8E1A-4C36-9B3F-D751B585C5F1}" destId="{21A7A6A5-C6D1-4211-8A8E-22C0ECD96F49}"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C9F2A096-412B-4022-A34F-B2AF86CBC3E4}" type="presOf" srcId="{BAB1302C-DD81-4AE2-A8FB-5C6A8E8133E8}" destId="{FADD2792-6893-42FB-A020-33C72A283A6C}" srcOrd="0" destOrd="0" presId="urn:microsoft.com/office/officeart/2005/8/layout/cycle6"/>
    <dgm:cxn modelId="{5F7E7697-2ED3-4235-AF43-794EB8900EE8}" type="presOf" srcId="{7115A82F-A0CA-47E6-9A40-2F50E0CCCA35}" destId="{D6FF76DD-C30F-4EB0-8FCF-74271CBF245A}" srcOrd="0" destOrd="0" presId="urn:microsoft.com/office/officeart/2005/8/layout/cycle6"/>
    <dgm:cxn modelId="{FF603998-6DB8-43D8-8823-EECD96C3BFE9}" type="presOf" srcId="{E48A52DD-C72D-4935-A10C-8179C47FCC6E}" destId="{D385CF75-2DC0-41B5-94A8-CB366CF3094B}" srcOrd="0" destOrd="0" presId="urn:microsoft.com/office/officeart/2005/8/layout/cycle6"/>
    <dgm:cxn modelId="{9F1AFA9D-10D5-4559-835F-15BFB7FCC1FA}" type="presOf" srcId="{DB1B9677-421A-4935-8C22-9192CE87F0FF}" destId="{C10433AE-724D-434E-B55F-F8FBA5E6691B}" srcOrd="0" destOrd="0" presId="urn:microsoft.com/office/officeart/2005/8/layout/cycle6"/>
    <dgm:cxn modelId="{18FF41A1-3EAE-423B-ACF2-F0B5F4DC28B3}" type="presOf" srcId="{B2DF35EF-9BDC-40A7-BFCA-A1A3E1293144}" destId="{4EBAFEA8-38A7-4839-A196-E833865FEC3E}"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C68DFDAE-0328-49A4-BF92-33BD51E8357C}" type="presOf" srcId="{9281F980-DBAB-4458-BA3E-080893361045}" destId="{27377A35-5C63-4153-A1CA-D07A81FEBED6}" srcOrd="0" destOrd="0" presId="urn:microsoft.com/office/officeart/2005/8/layout/cycle6"/>
    <dgm:cxn modelId="{BF764FAF-D57B-40F6-82DB-84EA376F2B3E}" type="presOf" srcId="{BB5988A9-792F-4F35-BF7A-F0D97FB3530B}" destId="{C1FBA839-DD16-4EA3-AA23-4F09E108C25C}" srcOrd="0" destOrd="0" presId="urn:microsoft.com/office/officeart/2005/8/layout/cycle6"/>
    <dgm:cxn modelId="{2306FEB3-375B-4970-BE14-38FAFF959F7C}" type="presOf" srcId="{A69216B9-B887-4EAA-9118-9814BCE4A626}" destId="{FD352E1F-0C68-49D5-B0E2-54376D4F934A}"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EE7760BD-65F3-4C7F-9D4E-159DD8435323}" type="presOf" srcId="{553BEC81-A978-430C-80DA-1DF185989AAF}" destId="{F724F2BE-3492-48DF-BEB0-18E86EC3383D}" srcOrd="0" destOrd="0" presId="urn:microsoft.com/office/officeart/2005/8/layout/cycle6"/>
    <dgm:cxn modelId="{4433B9BD-3176-4E7B-B1FB-CC21A469FECC}" type="presOf" srcId="{E18762FF-2354-4F30-90ED-6FBC8FFF9078}" destId="{B9DC5B5E-81C6-4A00-AD4E-BE0007B91F2F}" srcOrd="0" destOrd="0" presId="urn:microsoft.com/office/officeart/2005/8/layout/cycle6"/>
    <dgm:cxn modelId="{4CF0D6C0-3D91-4359-BE34-1643E5FBC828}" type="presOf" srcId="{CB7A3099-1224-4ECB-902C-396EC7BA7968}" destId="{37F6FC54-D545-444E-B19E-55F8864057C9}" srcOrd="0" destOrd="0" presId="urn:microsoft.com/office/officeart/2005/8/layout/cycle6"/>
    <dgm:cxn modelId="{E48D68C2-8587-4023-A2DC-3504571FD761}" type="presOf" srcId="{3D64D77A-FD09-4D3C-876D-C0CB137E62CD}" destId="{B309ED74-66A5-480C-86D1-D4E840F406AC}" srcOrd="0" destOrd="0" presId="urn:microsoft.com/office/officeart/2005/8/layout/cycle6"/>
    <dgm:cxn modelId="{9E5AC4C2-EE50-4E28-94EE-EA8D898E8A36}" type="presOf" srcId="{49E309A8-4ACE-4E24-9468-1B63E3F6A1C8}" destId="{9FC84676-4902-4A78-9386-9F053440A259}" srcOrd="0" destOrd="0" presId="urn:microsoft.com/office/officeart/2005/8/layout/cycle6"/>
    <dgm:cxn modelId="{7713BAC4-CD73-4F59-AE81-74E80A442D9F}" type="presOf" srcId="{AA774F68-286C-419B-8B7D-02F83155FDF4}" destId="{3E6F2280-A61F-493F-991B-F51BCDF11010}" srcOrd="0" destOrd="0" presId="urn:microsoft.com/office/officeart/2005/8/layout/cycle6"/>
    <dgm:cxn modelId="{8FC28ED5-F28F-4F03-82DB-64D20A9D5897}" type="presOf" srcId="{E1A72A0C-6E1A-4616-AA17-2E6AC02A1850}" destId="{5CFB3FD2-2DF6-4205-823E-F0FEC3D98719}" srcOrd="0" destOrd="0" presId="urn:microsoft.com/office/officeart/2005/8/layout/cycle6"/>
    <dgm:cxn modelId="{64FDC8D5-A641-4DF6-AB4F-98C82F0CA88D}" type="presOf" srcId="{CF291975-5B89-42C1-A954-78B0363C5805}" destId="{B79BDE4E-122F-4949-877A-51460124312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054A9EDB-577A-4F88-BF3F-4CDE0A180EC0}" type="presOf" srcId="{DF88F8CF-9279-4F9F-A099-1B4E96148323}" destId="{10B85967-A5CA-441C-B74B-8FD7919CBCC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BB92C9DE-2FB7-4B1E-84DA-11705DA55D03}" type="presOf" srcId="{A895021A-1FC9-40D9-9A23-C05D673066F3}" destId="{ACA3DEE4-4C37-414B-A20E-469C72FF631D}" srcOrd="0" destOrd="0" presId="urn:microsoft.com/office/officeart/2005/8/layout/cycle6"/>
    <dgm:cxn modelId="{FEBF08E2-5839-4BB9-930A-0E912321ACE5}" type="presOf" srcId="{C63CE439-C9A4-437A-AA24-C2B1C4D3EC13}" destId="{39826E2A-859D-4D09-B02A-05287C251E70}" srcOrd="0" destOrd="0" presId="urn:microsoft.com/office/officeart/2005/8/layout/cycle6"/>
    <dgm:cxn modelId="{61270DE4-6A9A-4AD3-8A7B-D480A1C51652}" type="presOf" srcId="{6D67EEEA-04ED-4D88-A526-8907150BA8B9}" destId="{4564EECB-4F9B-4DE6-A4A8-79CB80D711FC}"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E5350BE7-EE34-4E81-ACE1-969F3C5699D6}" type="presOf" srcId="{D02FAA77-956C-45D2-8464-ED2559956DD2}" destId="{BB6CD61F-322C-4EEA-85CC-48F3CC9DA29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B4B871ED-2C3C-4175-B91F-6C56BCBEA467}" type="presOf" srcId="{35385F59-FD3A-4E0E-806D-0D171FD73B60}" destId="{43DDAB27-C0DF-44FA-802A-67BF1D0F81B4}" srcOrd="0" destOrd="0" presId="urn:microsoft.com/office/officeart/2005/8/layout/cycle6"/>
    <dgm:cxn modelId="{7D9544EF-E7A3-4609-A8B6-57FE222834EC}" type="presOf" srcId="{910D43BF-2E12-4265-8F31-790375B138D8}" destId="{0CA37BE1-2CF9-468E-BFF7-47A995E3BB08}"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1AB8DF1-4B71-4438-AEA5-F81347E80E52}" type="presOf" srcId="{05255914-D32A-40B4-8C21-212024189328}" destId="{0A74DD1F-BEEA-4E1C-A32C-B77C043FA489}" srcOrd="0" destOrd="0" presId="urn:microsoft.com/office/officeart/2005/8/layout/cycle6"/>
    <dgm:cxn modelId="{21CDA2F1-24BA-4E27-8843-DE665A1C7384}" type="presOf" srcId="{B40BDC04-4CE6-4D7E-9F97-0E08939E39C6}" destId="{F136BB06-5C60-4B50-98D8-C6FCDB3F7F8E}" srcOrd="0" destOrd="0" presId="urn:microsoft.com/office/officeart/2005/8/layout/cycle6"/>
    <dgm:cxn modelId="{FD996DF2-D6BC-43F4-B760-5C61AC94F801}" type="presOf" srcId="{C55123D5-8763-48CB-8093-D52598355663}" destId="{E5C3F0BA-DB69-495D-9DEA-D13C90EA3630}" srcOrd="0" destOrd="0" presId="urn:microsoft.com/office/officeart/2005/8/layout/cycle6"/>
    <dgm:cxn modelId="{6A8125F7-0F75-4C5F-A603-0EBEE5C2E494}" type="presOf" srcId="{48A59AEC-96FC-49B4-88EA-A3EB39384894}" destId="{CD308359-DDF9-4556-B21D-E2264F4EE573}" srcOrd="0" destOrd="0" presId="urn:microsoft.com/office/officeart/2005/8/layout/cycle6"/>
    <dgm:cxn modelId="{B0BBA1FC-B655-4236-AE99-993A1CC30ADE}" type="presOf" srcId="{5625A0BA-3784-45B6-97EC-2096A47B399F}" destId="{BC51FB21-3AAD-464F-AB4E-68130F6D9956}" srcOrd="0" destOrd="0" presId="urn:microsoft.com/office/officeart/2005/8/layout/cycle6"/>
    <dgm:cxn modelId="{D18A5BFD-7485-4207-BEBC-EBCAAA28F4AB}" type="presOf" srcId="{939662E8-1580-40AE-9B6C-323E8300E63E}" destId="{75C04093-B402-44E4-A02F-D9D20B3CFE9D}"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C3A33BEC-DAD4-49F7-A2AF-FC6CBAD35BE0}" type="presParOf" srcId="{EFAE7302-6632-4D60-A96D-23F394241DE4}" destId="{37F6FC54-D545-444E-B19E-55F8864057C9}" srcOrd="0" destOrd="0" presId="urn:microsoft.com/office/officeart/2005/8/layout/cycle6"/>
    <dgm:cxn modelId="{D0726E0A-D594-44AE-A57A-3EA2F40269FE}" type="presParOf" srcId="{EFAE7302-6632-4D60-A96D-23F394241DE4}" destId="{F73F8756-B089-4C69-872B-9C77B1D2E9B9}" srcOrd="1" destOrd="0" presId="urn:microsoft.com/office/officeart/2005/8/layout/cycle6"/>
    <dgm:cxn modelId="{B32496C5-24CB-46F6-8896-D3D8F4F2598A}" type="presParOf" srcId="{EFAE7302-6632-4D60-A96D-23F394241DE4}" destId="{990317AE-40E7-4E24-A709-5C1E3D7DF428}" srcOrd="2" destOrd="0" presId="urn:microsoft.com/office/officeart/2005/8/layout/cycle6"/>
    <dgm:cxn modelId="{4C01690B-BB35-463D-9DE8-D36AFC5354DC}" type="presParOf" srcId="{EFAE7302-6632-4D60-A96D-23F394241DE4}" destId="{0A74DD1F-BEEA-4E1C-A32C-B77C043FA489}" srcOrd="3" destOrd="0" presId="urn:microsoft.com/office/officeart/2005/8/layout/cycle6"/>
    <dgm:cxn modelId="{089B40A7-947C-47B9-9AC2-35F84D421A10}" type="presParOf" srcId="{EFAE7302-6632-4D60-A96D-23F394241DE4}" destId="{33AA3025-9FF4-4436-AD56-351C2AA3B91C}" srcOrd="4" destOrd="0" presId="urn:microsoft.com/office/officeart/2005/8/layout/cycle6"/>
    <dgm:cxn modelId="{08F970CA-F66A-43D7-AE3D-DDD3CBC3AFA6}" type="presParOf" srcId="{EFAE7302-6632-4D60-A96D-23F394241DE4}" destId="{53232857-986B-4378-8600-83D67A96D1FC}" srcOrd="5" destOrd="0" presId="urn:microsoft.com/office/officeart/2005/8/layout/cycle6"/>
    <dgm:cxn modelId="{1A10AA63-7FE8-4F47-AECF-D3ABE2607059}" type="presParOf" srcId="{EFAE7302-6632-4D60-A96D-23F394241DE4}" destId="{B79BDE4E-122F-4949-877A-51460124312E}" srcOrd="6" destOrd="0" presId="urn:microsoft.com/office/officeart/2005/8/layout/cycle6"/>
    <dgm:cxn modelId="{13BC6C66-0B8A-4D85-9024-B70A761C33B3}" type="presParOf" srcId="{EFAE7302-6632-4D60-A96D-23F394241DE4}" destId="{E5A97052-E50B-4364-B8F3-C5BB55C62E43}" srcOrd="7" destOrd="0" presId="urn:microsoft.com/office/officeart/2005/8/layout/cycle6"/>
    <dgm:cxn modelId="{ED674123-D832-4C91-8D1C-DC27E5B6A8A5}" type="presParOf" srcId="{EFAE7302-6632-4D60-A96D-23F394241DE4}" destId="{C1FBA839-DD16-4EA3-AA23-4F09E108C25C}" srcOrd="8" destOrd="0" presId="urn:microsoft.com/office/officeart/2005/8/layout/cycle6"/>
    <dgm:cxn modelId="{082B3B5C-08A9-45C8-8E48-95E0DB628B42}" type="presParOf" srcId="{EFAE7302-6632-4D60-A96D-23F394241DE4}" destId="{47D8252C-7210-4124-986D-C5A27EC7BB38}" srcOrd="9" destOrd="0" presId="urn:microsoft.com/office/officeart/2005/8/layout/cycle6"/>
    <dgm:cxn modelId="{F128ECDD-5FBC-4942-B2B1-23C30E43D283}" type="presParOf" srcId="{EFAE7302-6632-4D60-A96D-23F394241DE4}" destId="{49128025-155A-4115-B8B9-1A751CA1730C}" srcOrd="10" destOrd="0" presId="urn:microsoft.com/office/officeart/2005/8/layout/cycle6"/>
    <dgm:cxn modelId="{C629A32E-2C5F-43F5-ACDC-CAB6AD3B79D5}" type="presParOf" srcId="{EFAE7302-6632-4D60-A96D-23F394241DE4}" destId="{9A5BE75C-4E4D-435D-8920-9E32832F465D}" srcOrd="11" destOrd="0" presId="urn:microsoft.com/office/officeart/2005/8/layout/cycle6"/>
    <dgm:cxn modelId="{9F76CB25-A045-4E7E-B813-58C6DE51CE9E}" type="presParOf" srcId="{EFAE7302-6632-4D60-A96D-23F394241DE4}" destId="{E213AD56-109D-4571-A0B0-1181C7025370}" srcOrd="12" destOrd="0" presId="urn:microsoft.com/office/officeart/2005/8/layout/cycle6"/>
    <dgm:cxn modelId="{BD3D758A-BDFB-40AB-BD80-FDE42BABACF0}" type="presParOf" srcId="{EFAE7302-6632-4D60-A96D-23F394241DE4}" destId="{41190AB1-8428-4DEE-ADF0-BAC788A0917C}" srcOrd="13" destOrd="0" presId="urn:microsoft.com/office/officeart/2005/8/layout/cycle6"/>
    <dgm:cxn modelId="{50CF30DD-CBFB-40D5-A555-3C940A0B7A8F}" type="presParOf" srcId="{EFAE7302-6632-4D60-A96D-23F394241DE4}" destId="{3E6F2280-A61F-493F-991B-F51BCDF11010}" srcOrd="14" destOrd="0" presId="urn:microsoft.com/office/officeart/2005/8/layout/cycle6"/>
    <dgm:cxn modelId="{F6B98658-830D-4AC8-84EB-7288497FF17D}" type="presParOf" srcId="{EFAE7302-6632-4D60-A96D-23F394241DE4}" destId="{D0E1629B-81D1-410E-AE41-A68200AAD38A}" srcOrd="15" destOrd="0" presId="urn:microsoft.com/office/officeart/2005/8/layout/cycle6"/>
    <dgm:cxn modelId="{19A5F5BD-824A-49CA-BD08-6488C9CB0932}" type="presParOf" srcId="{EFAE7302-6632-4D60-A96D-23F394241DE4}" destId="{98736DC7-D98D-4E78-942E-3E553CB51665}" srcOrd="16" destOrd="0" presId="urn:microsoft.com/office/officeart/2005/8/layout/cycle6"/>
    <dgm:cxn modelId="{CA5768A0-6368-49DA-928B-CE0C3EBAC381}" type="presParOf" srcId="{EFAE7302-6632-4D60-A96D-23F394241DE4}" destId="{896B2AF0-997F-4A3D-95E9-687AEE393215}" srcOrd="17" destOrd="0" presId="urn:microsoft.com/office/officeart/2005/8/layout/cycle6"/>
    <dgm:cxn modelId="{E5978CC7-8B57-4279-8928-E79113C9B56F}" type="presParOf" srcId="{EFAE7302-6632-4D60-A96D-23F394241DE4}" destId="{BC51FB21-3AAD-464F-AB4E-68130F6D9956}" srcOrd="18" destOrd="0" presId="urn:microsoft.com/office/officeart/2005/8/layout/cycle6"/>
    <dgm:cxn modelId="{8C5B55CD-5888-40B8-9B37-89B93DE690A4}" type="presParOf" srcId="{EFAE7302-6632-4D60-A96D-23F394241DE4}" destId="{678D2501-9B9B-4053-8341-251711D30C2F}" srcOrd="19" destOrd="0" presId="urn:microsoft.com/office/officeart/2005/8/layout/cycle6"/>
    <dgm:cxn modelId="{8B632582-4588-468A-AE66-0658AD60C464}" type="presParOf" srcId="{EFAE7302-6632-4D60-A96D-23F394241DE4}" destId="{36A25B59-0286-4766-AF4A-4AD99255FB9A}" srcOrd="20" destOrd="0" presId="urn:microsoft.com/office/officeart/2005/8/layout/cycle6"/>
    <dgm:cxn modelId="{AC74DC93-BE09-4F73-95C9-25A82A375232}" type="presParOf" srcId="{EFAE7302-6632-4D60-A96D-23F394241DE4}" destId="{4EBAFEA8-38A7-4839-A196-E833865FEC3E}" srcOrd="21" destOrd="0" presId="urn:microsoft.com/office/officeart/2005/8/layout/cycle6"/>
    <dgm:cxn modelId="{3C04DB0A-CB55-48CD-A233-4353B207240D}" type="presParOf" srcId="{EFAE7302-6632-4D60-A96D-23F394241DE4}" destId="{C248C08C-3758-4EEE-8D81-59D26C39B226}" srcOrd="22" destOrd="0" presId="urn:microsoft.com/office/officeart/2005/8/layout/cycle6"/>
    <dgm:cxn modelId="{D287AF26-E1DB-4679-AE88-DDA96ECF2829}" type="presParOf" srcId="{EFAE7302-6632-4D60-A96D-23F394241DE4}" destId="{A95F9BD2-8E6C-4D20-A2D9-24C989631FAC}" srcOrd="23" destOrd="0" presId="urn:microsoft.com/office/officeart/2005/8/layout/cycle6"/>
    <dgm:cxn modelId="{839C4820-DFBA-4496-A875-9EAB622F3B94}" type="presParOf" srcId="{EFAE7302-6632-4D60-A96D-23F394241DE4}" destId="{FCDBC8B2-A072-489D-B135-4F76C90ABB73}" srcOrd="24" destOrd="0" presId="urn:microsoft.com/office/officeart/2005/8/layout/cycle6"/>
    <dgm:cxn modelId="{E1DEF8BC-4B4C-4DCD-ADE0-E17314846544}" type="presParOf" srcId="{EFAE7302-6632-4D60-A96D-23F394241DE4}" destId="{1A502533-D656-4694-9BDA-B75F503AD108}" srcOrd="25" destOrd="0" presId="urn:microsoft.com/office/officeart/2005/8/layout/cycle6"/>
    <dgm:cxn modelId="{B86CE720-A781-4FD0-927A-D25549DC65A3}" type="presParOf" srcId="{EFAE7302-6632-4D60-A96D-23F394241DE4}" destId="{BBF115A0-E49F-481D-B9B9-7781A7700C68}" srcOrd="26" destOrd="0" presId="urn:microsoft.com/office/officeart/2005/8/layout/cycle6"/>
    <dgm:cxn modelId="{55E8382A-8C72-47BC-A8C8-DE858FFA82E4}" type="presParOf" srcId="{EFAE7302-6632-4D60-A96D-23F394241DE4}" destId="{27377A35-5C63-4153-A1CA-D07A81FEBED6}" srcOrd="27" destOrd="0" presId="urn:microsoft.com/office/officeart/2005/8/layout/cycle6"/>
    <dgm:cxn modelId="{DB9A1D39-B90C-4407-A2CE-CA033ED48B56}" type="presParOf" srcId="{EFAE7302-6632-4D60-A96D-23F394241DE4}" destId="{166E8CAE-7A6A-441E-B81D-F2A6930AEB34}" srcOrd="28" destOrd="0" presId="urn:microsoft.com/office/officeart/2005/8/layout/cycle6"/>
    <dgm:cxn modelId="{2EC43C84-3532-467B-B28E-5A6B10480FE8}" type="presParOf" srcId="{EFAE7302-6632-4D60-A96D-23F394241DE4}" destId="{C75F3799-6FE1-44D4-94E5-D0323DD9642D}" srcOrd="29" destOrd="0" presId="urn:microsoft.com/office/officeart/2005/8/layout/cycle6"/>
    <dgm:cxn modelId="{4A7141B7-3DDA-4B7B-9016-124C5F07AD1F}" type="presParOf" srcId="{EFAE7302-6632-4D60-A96D-23F394241DE4}" destId="{ACA3DEE4-4C37-414B-A20E-469C72FF631D}" srcOrd="30" destOrd="0" presId="urn:microsoft.com/office/officeart/2005/8/layout/cycle6"/>
    <dgm:cxn modelId="{F548E7E8-049B-4C10-A0B8-D0CB964EDC8D}" type="presParOf" srcId="{EFAE7302-6632-4D60-A96D-23F394241DE4}" destId="{5E377587-15D8-428C-8F90-BB7C49868333}" srcOrd="31" destOrd="0" presId="urn:microsoft.com/office/officeart/2005/8/layout/cycle6"/>
    <dgm:cxn modelId="{AC4DDD91-6ECB-44BE-9D25-2F9DE7C45C56}" type="presParOf" srcId="{EFAE7302-6632-4D60-A96D-23F394241DE4}" destId="{39826E2A-859D-4D09-B02A-05287C251E70}" srcOrd="32" destOrd="0" presId="urn:microsoft.com/office/officeart/2005/8/layout/cycle6"/>
    <dgm:cxn modelId="{E827CA7D-A489-4D3A-928F-1D74DD8A6618}" type="presParOf" srcId="{EFAE7302-6632-4D60-A96D-23F394241DE4}" destId="{508270A1-9056-4B9A-B0BC-2D3B1299FC58}" srcOrd="33" destOrd="0" presId="urn:microsoft.com/office/officeart/2005/8/layout/cycle6"/>
    <dgm:cxn modelId="{46888386-1BC3-478A-AC01-D675E68F88B5}" type="presParOf" srcId="{EFAE7302-6632-4D60-A96D-23F394241DE4}" destId="{32B48CEE-BE6C-4B73-AA70-08340D7306CA}" srcOrd="34" destOrd="0" presId="urn:microsoft.com/office/officeart/2005/8/layout/cycle6"/>
    <dgm:cxn modelId="{9028FBF8-136C-4E8F-93A1-71DDEBA8D4F8}" type="presParOf" srcId="{EFAE7302-6632-4D60-A96D-23F394241DE4}" destId="{0186EB4D-19E9-40A6-9853-FE75E1F1C601}" srcOrd="35" destOrd="0" presId="urn:microsoft.com/office/officeart/2005/8/layout/cycle6"/>
    <dgm:cxn modelId="{B73B127C-4E6F-4E5F-9F6C-A607357C7A81}" type="presParOf" srcId="{EFAE7302-6632-4D60-A96D-23F394241DE4}" destId="{E6415271-4602-49BD-8F77-B2554532B0A0}" srcOrd="36" destOrd="0" presId="urn:microsoft.com/office/officeart/2005/8/layout/cycle6"/>
    <dgm:cxn modelId="{F9FE00C8-8F07-47B5-A513-64C7404C3398}" type="presParOf" srcId="{EFAE7302-6632-4D60-A96D-23F394241DE4}" destId="{18476B6F-E555-4078-9F4F-FED8900C0811}" srcOrd="37" destOrd="0" presId="urn:microsoft.com/office/officeart/2005/8/layout/cycle6"/>
    <dgm:cxn modelId="{715DA505-F12B-4C6A-A72C-8C9DE58C7B65}" type="presParOf" srcId="{EFAE7302-6632-4D60-A96D-23F394241DE4}" destId="{0CA37BE1-2CF9-468E-BFF7-47A995E3BB08}" srcOrd="38" destOrd="0" presId="urn:microsoft.com/office/officeart/2005/8/layout/cycle6"/>
    <dgm:cxn modelId="{C4D67A8C-8254-4228-AF80-23991B9384F9}" type="presParOf" srcId="{EFAE7302-6632-4D60-A96D-23F394241DE4}" destId="{C10433AE-724D-434E-B55F-F8FBA5E6691B}" srcOrd="39" destOrd="0" presId="urn:microsoft.com/office/officeart/2005/8/layout/cycle6"/>
    <dgm:cxn modelId="{4FFC465A-B1C4-4C0B-BEF2-CF5120ACA3C6}" type="presParOf" srcId="{EFAE7302-6632-4D60-A96D-23F394241DE4}" destId="{1BF69A71-2EE3-482B-A6FD-09CDD6717BD2}" srcOrd="40" destOrd="0" presId="urn:microsoft.com/office/officeart/2005/8/layout/cycle6"/>
    <dgm:cxn modelId="{48A7F0FF-0622-497D-8BD8-DEF9B9CA72C6}" type="presParOf" srcId="{EFAE7302-6632-4D60-A96D-23F394241DE4}" destId="{6361BE26-1613-4254-AAB5-23BC794B38F0}" srcOrd="41" destOrd="0" presId="urn:microsoft.com/office/officeart/2005/8/layout/cycle6"/>
    <dgm:cxn modelId="{2A86E7B1-DAA2-4F60-8E70-5B246581AF9B}" type="presParOf" srcId="{EFAE7302-6632-4D60-A96D-23F394241DE4}" destId="{75C04093-B402-44E4-A02F-D9D20B3CFE9D}" srcOrd="42" destOrd="0" presId="urn:microsoft.com/office/officeart/2005/8/layout/cycle6"/>
    <dgm:cxn modelId="{8F84D114-8342-4364-B524-80DF8161A366}" type="presParOf" srcId="{EFAE7302-6632-4D60-A96D-23F394241DE4}" destId="{320450C4-F523-4B16-B2D9-4DF083C0D164}" srcOrd="43" destOrd="0" presId="urn:microsoft.com/office/officeart/2005/8/layout/cycle6"/>
    <dgm:cxn modelId="{BA6734F2-FA65-4511-8C7A-9522E4154EBE}" type="presParOf" srcId="{EFAE7302-6632-4D60-A96D-23F394241DE4}" destId="{76F78CE6-90C8-4B35-9F7E-1F5EB9B22151}" srcOrd="44" destOrd="0" presId="urn:microsoft.com/office/officeart/2005/8/layout/cycle6"/>
    <dgm:cxn modelId="{C95237A4-3CBA-49CC-97E7-80816456275B}" type="presParOf" srcId="{EFAE7302-6632-4D60-A96D-23F394241DE4}" destId="{618D29F1-B27A-4177-81E5-AC40E22B797C}" srcOrd="45" destOrd="0" presId="urn:microsoft.com/office/officeart/2005/8/layout/cycle6"/>
    <dgm:cxn modelId="{7C5BC6F6-EC3C-4E68-96BA-E738AFEFF34D}" type="presParOf" srcId="{EFAE7302-6632-4D60-A96D-23F394241DE4}" destId="{6DA6B6DF-5C12-40CD-AAE4-BEDED49DD127}" srcOrd="46" destOrd="0" presId="urn:microsoft.com/office/officeart/2005/8/layout/cycle6"/>
    <dgm:cxn modelId="{69DF8615-6123-4BDC-9F85-1B51BCC6D80B}" type="presParOf" srcId="{EFAE7302-6632-4D60-A96D-23F394241DE4}" destId="{B309ED74-66A5-480C-86D1-D4E840F406AC}" srcOrd="47" destOrd="0" presId="urn:microsoft.com/office/officeart/2005/8/layout/cycle6"/>
    <dgm:cxn modelId="{EC687686-662F-416C-9A9C-FD1E7ADA8A30}" type="presParOf" srcId="{EFAE7302-6632-4D60-A96D-23F394241DE4}" destId="{1DFE6595-7230-483C-9D32-BFCA9CE92D85}" srcOrd="48" destOrd="0" presId="urn:microsoft.com/office/officeart/2005/8/layout/cycle6"/>
    <dgm:cxn modelId="{568917D2-DD19-4E5F-BD61-CF49253D6F38}" type="presParOf" srcId="{EFAE7302-6632-4D60-A96D-23F394241DE4}" destId="{951B332A-C98B-433A-BC90-670312A65140}" srcOrd="49" destOrd="0" presId="urn:microsoft.com/office/officeart/2005/8/layout/cycle6"/>
    <dgm:cxn modelId="{0E2CDA9D-5B0B-428F-9C80-552E7ACF50FA}" type="presParOf" srcId="{EFAE7302-6632-4D60-A96D-23F394241DE4}" destId="{F136BB06-5C60-4B50-98D8-C6FCDB3F7F8E}" srcOrd="50" destOrd="0" presId="urn:microsoft.com/office/officeart/2005/8/layout/cycle6"/>
    <dgm:cxn modelId="{45CBFFDB-2D5B-4A24-A311-00B8495CB447}" type="presParOf" srcId="{EFAE7302-6632-4D60-A96D-23F394241DE4}" destId="{2CC1B40C-A928-4D28-85BB-5E0283FC2F77}" srcOrd="51" destOrd="0" presId="urn:microsoft.com/office/officeart/2005/8/layout/cycle6"/>
    <dgm:cxn modelId="{A3781C95-8960-4C34-957D-A2E627941922}" type="presParOf" srcId="{EFAE7302-6632-4D60-A96D-23F394241DE4}" destId="{7EF4F930-8B6A-4ECB-AEE6-E6BBCDEDB007}" srcOrd="52" destOrd="0" presId="urn:microsoft.com/office/officeart/2005/8/layout/cycle6"/>
    <dgm:cxn modelId="{9988378A-AB54-49EC-814C-40CAD5CDA971}" type="presParOf" srcId="{EFAE7302-6632-4D60-A96D-23F394241DE4}" destId="{68E8B125-993D-469E-AA0B-682C870C8CE0}" srcOrd="53" destOrd="0" presId="urn:microsoft.com/office/officeart/2005/8/layout/cycle6"/>
    <dgm:cxn modelId="{DBE33479-20DC-4E7A-80CF-3E98C39B79E0}" type="presParOf" srcId="{EFAE7302-6632-4D60-A96D-23F394241DE4}" destId="{FADD2792-6893-42FB-A020-33C72A283A6C}" srcOrd="54" destOrd="0" presId="urn:microsoft.com/office/officeart/2005/8/layout/cycle6"/>
    <dgm:cxn modelId="{5C48C662-8FBC-4572-B97D-49DCB24852E7}" type="presParOf" srcId="{EFAE7302-6632-4D60-A96D-23F394241DE4}" destId="{3347F71B-899A-499F-BE60-DD768007AE3D}" srcOrd="55" destOrd="0" presId="urn:microsoft.com/office/officeart/2005/8/layout/cycle6"/>
    <dgm:cxn modelId="{00597E24-9164-4AF8-AC6F-81C1945B6F9F}" type="presParOf" srcId="{EFAE7302-6632-4D60-A96D-23F394241DE4}" destId="{B9DC5B5E-81C6-4A00-AD4E-BE0007B91F2F}" srcOrd="56" destOrd="0" presId="urn:microsoft.com/office/officeart/2005/8/layout/cycle6"/>
    <dgm:cxn modelId="{CA66238A-A92D-4624-8819-A87A1E0321A9}" type="presParOf" srcId="{EFAE7302-6632-4D60-A96D-23F394241DE4}" destId="{FD352E1F-0C68-49D5-B0E2-54376D4F934A}" srcOrd="57" destOrd="0" presId="urn:microsoft.com/office/officeart/2005/8/layout/cycle6"/>
    <dgm:cxn modelId="{F6280CCB-452E-411D-84B6-59C306096135}" type="presParOf" srcId="{EFAE7302-6632-4D60-A96D-23F394241DE4}" destId="{0BC5354E-3415-46FB-ADB3-32C666B3BC89}" srcOrd="58" destOrd="0" presId="urn:microsoft.com/office/officeart/2005/8/layout/cycle6"/>
    <dgm:cxn modelId="{C2E8C97B-A0EE-40C0-A3D8-89BCA8C4C090}" type="presParOf" srcId="{EFAE7302-6632-4D60-A96D-23F394241DE4}" destId="{F4BCE455-286B-4204-B5F1-B8A634EE86AA}" srcOrd="59" destOrd="0" presId="urn:microsoft.com/office/officeart/2005/8/layout/cycle6"/>
    <dgm:cxn modelId="{C079535D-7C68-4D2E-A2FC-FDCD7C26B566}" type="presParOf" srcId="{EFAE7302-6632-4D60-A96D-23F394241DE4}" destId="{C78ECE81-A2B2-47AC-8CB7-A602A09D7084}" srcOrd="60" destOrd="0" presId="urn:microsoft.com/office/officeart/2005/8/layout/cycle6"/>
    <dgm:cxn modelId="{769D6DCE-7AEB-4AAD-A536-A0789557ADE6}" type="presParOf" srcId="{EFAE7302-6632-4D60-A96D-23F394241DE4}" destId="{7D56EB1A-D3E6-4B49-8BAB-D14453A9BB73}" srcOrd="61" destOrd="0" presId="urn:microsoft.com/office/officeart/2005/8/layout/cycle6"/>
    <dgm:cxn modelId="{BAFC889D-BE78-4B80-9161-3892DC101097}" type="presParOf" srcId="{EFAE7302-6632-4D60-A96D-23F394241DE4}" destId="{E5C3F0BA-DB69-495D-9DEA-D13C90EA3630}" srcOrd="62" destOrd="0" presId="urn:microsoft.com/office/officeart/2005/8/layout/cycle6"/>
    <dgm:cxn modelId="{C283AFD9-60F0-46EA-B38D-57F70D4AAE1F}" type="presParOf" srcId="{EFAE7302-6632-4D60-A96D-23F394241DE4}" destId="{43DDAB27-C0DF-44FA-802A-67BF1D0F81B4}" srcOrd="63" destOrd="0" presId="urn:microsoft.com/office/officeart/2005/8/layout/cycle6"/>
    <dgm:cxn modelId="{A95D7FCC-AC0B-4D68-B5D0-1C7D2C8BFF65}" type="presParOf" srcId="{EFAE7302-6632-4D60-A96D-23F394241DE4}" destId="{8C07BEE8-98F3-4383-8C3D-272C0DCA3135}" srcOrd="64" destOrd="0" presId="urn:microsoft.com/office/officeart/2005/8/layout/cycle6"/>
    <dgm:cxn modelId="{A3EA0762-EF77-4AA3-A5EA-643EEA3033B9}" type="presParOf" srcId="{EFAE7302-6632-4D60-A96D-23F394241DE4}" destId="{4564EECB-4F9B-4DE6-A4A8-79CB80D711FC}" srcOrd="65" destOrd="0" presId="urn:microsoft.com/office/officeart/2005/8/layout/cycle6"/>
    <dgm:cxn modelId="{D84CC5B3-DABC-4F08-98C2-A35BEBB20D60}" type="presParOf" srcId="{EFAE7302-6632-4D60-A96D-23F394241DE4}" destId="{E7B2F824-C131-4F6E-BF3B-11B8D84C3259}" srcOrd="66" destOrd="0" presId="urn:microsoft.com/office/officeart/2005/8/layout/cycle6"/>
    <dgm:cxn modelId="{BF2BF5E5-BD07-474A-986A-97A8C7522CE1}" type="presParOf" srcId="{EFAE7302-6632-4D60-A96D-23F394241DE4}" destId="{14E160C9-3944-49D9-A382-EDFD6F07F2AF}" srcOrd="67" destOrd="0" presId="urn:microsoft.com/office/officeart/2005/8/layout/cycle6"/>
    <dgm:cxn modelId="{E5772989-F35F-446A-815B-9D606AA762A3}" type="presParOf" srcId="{EFAE7302-6632-4D60-A96D-23F394241DE4}" destId="{F221C969-D840-4207-AD08-C8DF473E761E}" srcOrd="68" destOrd="0" presId="urn:microsoft.com/office/officeart/2005/8/layout/cycle6"/>
    <dgm:cxn modelId="{32F446A1-1AE4-4B30-B292-5C8CCDBE68AA}" type="presParOf" srcId="{EFAE7302-6632-4D60-A96D-23F394241DE4}" destId="{CFCF3D4C-32A1-4968-B438-404BD7D6114A}" srcOrd="69" destOrd="0" presId="urn:microsoft.com/office/officeart/2005/8/layout/cycle6"/>
    <dgm:cxn modelId="{EF286C0B-2B7C-4EC5-BB0A-B9A9F36DE816}" type="presParOf" srcId="{EFAE7302-6632-4D60-A96D-23F394241DE4}" destId="{A331A5A7-B87C-4299-8B1F-207925CD4C27}" srcOrd="70" destOrd="0" presId="urn:microsoft.com/office/officeart/2005/8/layout/cycle6"/>
    <dgm:cxn modelId="{0DBBE9FA-52EF-42EA-B5E0-3EDF2FBDDEC9}" type="presParOf" srcId="{EFAE7302-6632-4D60-A96D-23F394241DE4}" destId="{21A7A6A5-C6D1-4211-8A8E-22C0ECD96F49}" srcOrd="71" destOrd="0" presId="urn:microsoft.com/office/officeart/2005/8/layout/cycle6"/>
    <dgm:cxn modelId="{2FA99F3A-E6B6-4725-B685-F0BB45D183B3}" type="presParOf" srcId="{EFAE7302-6632-4D60-A96D-23F394241DE4}" destId="{991A4C05-42A7-4815-BBC2-046FF52DA966}" srcOrd="72" destOrd="0" presId="urn:microsoft.com/office/officeart/2005/8/layout/cycle6"/>
    <dgm:cxn modelId="{27E7552A-84B8-434D-AB2C-445FE60317EC}" type="presParOf" srcId="{EFAE7302-6632-4D60-A96D-23F394241DE4}" destId="{9AD292EF-B75E-4B66-9CEA-DD3FDDF0A21E}" srcOrd="73" destOrd="0" presId="urn:microsoft.com/office/officeart/2005/8/layout/cycle6"/>
    <dgm:cxn modelId="{2E8893E9-BC86-4FB1-BA62-00792321A394}" type="presParOf" srcId="{EFAE7302-6632-4D60-A96D-23F394241DE4}" destId="{F56FC7F1-C52A-48DE-AD95-4D744553B23F}" srcOrd="74" destOrd="0" presId="urn:microsoft.com/office/officeart/2005/8/layout/cycle6"/>
    <dgm:cxn modelId="{990D1E4A-F6FD-46E8-BAA8-7D7E482ED0BB}" type="presParOf" srcId="{EFAE7302-6632-4D60-A96D-23F394241DE4}" destId="{9FC84676-4902-4A78-9386-9F053440A259}" srcOrd="75" destOrd="0" presId="urn:microsoft.com/office/officeart/2005/8/layout/cycle6"/>
    <dgm:cxn modelId="{D1E4F8C7-19C0-45D6-A0E5-7B78F5B03C18}" type="presParOf" srcId="{EFAE7302-6632-4D60-A96D-23F394241DE4}" destId="{5ADB1E6E-FCB9-4EA8-A0AA-8C3DCE7A8970}" srcOrd="76" destOrd="0" presId="urn:microsoft.com/office/officeart/2005/8/layout/cycle6"/>
    <dgm:cxn modelId="{42F89746-0800-4D66-8885-8768A0F37FDD}" type="presParOf" srcId="{EFAE7302-6632-4D60-A96D-23F394241DE4}" destId="{D6FF76DD-C30F-4EB0-8FCF-74271CBF245A}" srcOrd="77" destOrd="0" presId="urn:microsoft.com/office/officeart/2005/8/layout/cycle6"/>
    <dgm:cxn modelId="{5B58D624-E167-4793-B611-C0DA8180616C}" type="presParOf" srcId="{EFAE7302-6632-4D60-A96D-23F394241DE4}" destId="{BB6CD61F-322C-4EEA-85CC-48F3CC9DA29B}" srcOrd="78" destOrd="0" presId="urn:microsoft.com/office/officeart/2005/8/layout/cycle6"/>
    <dgm:cxn modelId="{8AF05E00-BAF7-45F2-8B36-0C53E42637D5}" type="presParOf" srcId="{EFAE7302-6632-4D60-A96D-23F394241DE4}" destId="{97AD30FD-571A-4F8C-8E69-85180761E85D}" srcOrd="79" destOrd="0" presId="urn:microsoft.com/office/officeart/2005/8/layout/cycle6"/>
    <dgm:cxn modelId="{64396196-9591-4171-BCD3-279AB32FA7B8}" type="presParOf" srcId="{EFAE7302-6632-4D60-A96D-23F394241DE4}" destId="{F9A0D072-B17C-43D0-9A88-104CAF700717}" srcOrd="80" destOrd="0" presId="urn:microsoft.com/office/officeart/2005/8/layout/cycle6"/>
    <dgm:cxn modelId="{9D9E3092-E27C-49E9-B9CA-13C89743B796}" type="presParOf" srcId="{EFAE7302-6632-4D60-A96D-23F394241DE4}" destId="{98BE2733-5EA3-4FB9-B572-1CE18B1FAD50}" srcOrd="81" destOrd="0" presId="urn:microsoft.com/office/officeart/2005/8/layout/cycle6"/>
    <dgm:cxn modelId="{FCD1890B-694D-41BE-A4BC-610282D6C2CE}" type="presParOf" srcId="{EFAE7302-6632-4D60-A96D-23F394241DE4}" destId="{251E8F09-86AE-4903-9E8B-058B849FCB04}" srcOrd="82" destOrd="0" presId="urn:microsoft.com/office/officeart/2005/8/layout/cycle6"/>
    <dgm:cxn modelId="{135C3C11-90B2-4BC6-A410-8C16CD9A9D26}" type="presParOf" srcId="{EFAE7302-6632-4D60-A96D-23F394241DE4}" destId="{7F89DABF-7369-48F0-8963-A2942746E850}" srcOrd="83" destOrd="0" presId="urn:microsoft.com/office/officeart/2005/8/layout/cycle6"/>
    <dgm:cxn modelId="{51F63FFE-D810-45E1-A996-08BEE99B059C}" type="presParOf" srcId="{EFAE7302-6632-4D60-A96D-23F394241DE4}" destId="{CD308359-DDF9-4556-B21D-E2264F4EE573}" srcOrd="84" destOrd="0" presId="urn:microsoft.com/office/officeart/2005/8/layout/cycle6"/>
    <dgm:cxn modelId="{294A21A8-B18A-4D3A-99F9-E1A483392917}" type="presParOf" srcId="{EFAE7302-6632-4D60-A96D-23F394241DE4}" destId="{F968E9D9-3C8D-4C82-BD13-F54DE66BCE27}" srcOrd="85" destOrd="0" presId="urn:microsoft.com/office/officeart/2005/8/layout/cycle6"/>
    <dgm:cxn modelId="{E83A6271-F967-4700-8B5D-A120B763D11C}" type="presParOf" srcId="{EFAE7302-6632-4D60-A96D-23F394241DE4}" destId="{81F2DA4D-EFC8-4AA8-9C5F-683BBAC275F5}" srcOrd="86" destOrd="0" presId="urn:microsoft.com/office/officeart/2005/8/layout/cycle6"/>
    <dgm:cxn modelId="{7FB1CB41-1E66-4D4E-84A8-A9A1C9D8D227}" type="presParOf" srcId="{EFAE7302-6632-4D60-A96D-23F394241DE4}" destId="{9AC4915E-252C-49E2-84A8-90A6E8385642}" srcOrd="87" destOrd="0" presId="urn:microsoft.com/office/officeart/2005/8/layout/cycle6"/>
    <dgm:cxn modelId="{4155306B-A0DD-4F75-A8D9-861FF110DA38}" type="presParOf" srcId="{EFAE7302-6632-4D60-A96D-23F394241DE4}" destId="{90DC71D3-7FED-47C0-AFD0-4EAC0EA8659A}" srcOrd="88" destOrd="0" presId="urn:microsoft.com/office/officeart/2005/8/layout/cycle6"/>
    <dgm:cxn modelId="{3144D016-FCB8-4145-B92B-7DF7C27F45D2}" type="presParOf" srcId="{EFAE7302-6632-4D60-A96D-23F394241DE4}" destId="{10B85967-A5CA-441C-B74B-8FD7919CBCCC}" srcOrd="89" destOrd="0" presId="urn:microsoft.com/office/officeart/2005/8/layout/cycle6"/>
    <dgm:cxn modelId="{184D2BD3-6E01-4535-85B2-1371747FD31D}" type="presParOf" srcId="{EFAE7302-6632-4D60-A96D-23F394241DE4}" destId="{F724F2BE-3492-48DF-BEB0-18E86EC3383D}" srcOrd="90" destOrd="0" presId="urn:microsoft.com/office/officeart/2005/8/layout/cycle6"/>
    <dgm:cxn modelId="{B3431E13-F7BD-43D7-BDFD-EB32553F0053}" type="presParOf" srcId="{EFAE7302-6632-4D60-A96D-23F394241DE4}" destId="{1E3A32DE-60CE-418E-8DBF-72B8A707C45D}" srcOrd="91" destOrd="0" presId="urn:microsoft.com/office/officeart/2005/8/layout/cycle6"/>
    <dgm:cxn modelId="{0063501D-2E34-45BF-85F5-EE00ABFAE393}" type="presParOf" srcId="{EFAE7302-6632-4D60-A96D-23F394241DE4}" destId="{D385CF75-2DC0-41B5-94A8-CB366CF3094B}" srcOrd="92" destOrd="0" presId="urn:microsoft.com/office/officeart/2005/8/layout/cycle6"/>
    <dgm:cxn modelId="{1333AE1C-4B20-4CC9-ABBC-66E74322D5B7}" type="presParOf" srcId="{EFAE7302-6632-4D60-A96D-23F394241DE4}" destId="{503B42BA-B449-428B-A7CE-2DFEE7DEF4F0}" srcOrd="93" destOrd="0" presId="urn:microsoft.com/office/officeart/2005/8/layout/cycle6"/>
    <dgm:cxn modelId="{185783BB-E60B-4844-91D1-0D80E3FEEF5F}" type="presParOf" srcId="{EFAE7302-6632-4D60-A96D-23F394241DE4}" destId="{3E256912-B98B-4477-9DD1-348D614FCC59}" srcOrd="94" destOrd="0" presId="urn:microsoft.com/office/officeart/2005/8/layout/cycle6"/>
    <dgm:cxn modelId="{DB0936F8-92CC-4813-AAE7-177ECC97E587}"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909424" y="-2124"/>
          <a:ext cx="277150" cy="158105"/>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917142" y="5594"/>
        <a:ext cx="261714" cy="142669"/>
      </dsp:txXfrm>
    </dsp:sp>
    <dsp:sp modelId="{990317AE-40E7-4E24-A709-5C1E3D7DF428}">
      <dsp:nvSpPr>
        <dsp:cNvPr id="0" name=""/>
        <dsp:cNvSpPr/>
      </dsp:nvSpPr>
      <dsp:spPr>
        <a:xfrm>
          <a:off x="1092928" y="76928"/>
          <a:ext cx="3910143" cy="3910143"/>
        </a:xfrm>
        <a:custGeom>
          <a:avLst/>
          <a:gdLst/>
          <a:ahLst/>
          <a:cxnLst/>
          <a:rect l="0" t="0" r="0" b="0"/>
          <a:pathLst>
            <a:path>
              <a:moveTo>
                <a:pt x="2094691" y="4991"/>
              </a:moveTo>
              <a:arcTo wR="1955071" hR="1955071" stAng="164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3290840" y="35442"/>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3298558" y="43160"/>
        <a:ext cx="261714" cy="142669"/>
      </dsp:txXfrm>
    </dsp:sp>
    <dsp:sp modelId="{53232857-986B-4378-8600-83D67A96D1FC}">
      <dsp:nvSpPr>
        <dsp:cNvPr id="0" name=""/>
        <dsp:cNvSpPr/>
      </dsp:nvSpPr>
      <dsp:spPr>
        <a:xfrm>
          <a:off x="1092928" y="76928"/>
          <a:ext cx="3910143" cy="3910143"/>
        </a:xfrm>
        <a:custGeom>
          <a:avLst/>
          <a:gdLst/>
          <a:ahLst/>
          <a:cxnLst/>
          <a:rect l="0" t="0" r="0" b="0"/>
          <a:pathLst>
            <a:path>
              <a:moveTo>
                <a:pt x="2475964" y="70668"/>
              </a:moveTo>
              <a:arcTo wR="1955071" hR="1955071" stAng="171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657598"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665316" y="154414"/>
        <a:ext cx="261714" cy="142669"/>
      </dsp:txXfrm>
    </dsp:sp>
    <dsp:sp modelId="{C1FBA839-DD16-4EA3-AA23-4F09E108C25C}">
      <dsp:nvSpPr>
        <dsp:cNvPr id="0" name=""/>
        <dsp:cNvSpPr/>
      </dsp:nvSpPr>
      <dsp:spPr>
        <a:xfrm>
          <a:off x="1092928" y="76928"/>
          <a:ext cx="3910143" cy="3910143"/>
        </a:xfrm>
        <a:custGeom>
          <a:avLst/>
          <a:gdLst/>
          <a:ahLst/>
          <a:cxnLst/>
          <a:rect l="0" t="0" r="0" b="0"/>
          <a:pathLst>
            <a:path>
              <a:moveTo>
                <a:pt x="2842533" y="213028"/>
              </a:moveTo>
              <a:arcTo wR="1955071" hR="1955071" stAng="178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995604"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4003322" y="335082"/>
        <a:ext cx="261714" cy="142669"/>
      </dsp:txXfrm>
    </dsp:sp>
    <dsp:sp modelId="{9A5BE75C-4E4D-435D-8920-9E32832F465D}">
      <dsp:nvSpPr>
        <dsp:cNvPr id="0" name=""/>
        <dsp:cNvSpPr/>
      </dsp:nvSpPr>
      <dsp:spPr>
        <a:xfrm>
          <a:off x="1092928" y="76928"/>
          <a:ext cx="3910143" cy="3910143"/>
        </a:xfrm>
        <a:custGeom>
          <a:avLst/>
          <a:gdLst/>
          <a:ahLst/>
          <a:cxnLst/>
          <a:rect l="0" t="0" r="0" b="0"/>
          <a:pathLst>
            <a:path>
              <a:moveTo>
                <a:pt x="3152180" y="409356"/>
              </a:moveTo>
              <a:arcTo wR="1955071" hR="1955071" stAng="184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4291869"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4299587" y="578221"/>
        <a:ext cx="261714" cy="142669"/>
      </dsp:txXfrm>
    </dsp:sp>
    <dsp:sp modelId="{3E6F2280-A61F-493F-991B-F51BCDF11010}">
      <dsp:nvSpPr>
        <dsp:cNvPr id="0" name=""/>
        <dsp:cNvSpPr/>
      </dsp:nvSpPr>
      <dsp:spPr>
        <a:xfrm>
          <a:off x="1092928" y="76928"/>
          <a:ext cx="3910143" cy="3910143"/>
        </a:xfrm>
        <a:custGeom>
          <a:avLst/>
          <a:gdLst/>
          <a:ahLst/>
          <a:cxnLst/>
          <a:rect l="0" t="0" r="0" b="0"/>
          <a:pathLst>
            <a:path>
              <a:moveTo>
                <a:pt x="3413474" y="653009"/>
              </a:moveTo>
              <a:arcTo wR="1955071" hR="1955071" stAng="190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4535007"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4542725" y="874485"/>
        <a:ext cx="261714" cy="142669"/>
      </dsp:txXfrm>
    </dsp:sp>
    <dsp:sp modelId="{896B2AF0-997F-4A3D-95E9-687AEE393215}">
      <dsp:nvSpPr>
        <dsp:cNvPr id="0" name=""/>
        <dsp:cNvSpPr/>
      </dsp:nvSpPr>
      <dsp:spPr>
        <a:xfrm>
          <a:off x="1092928" y="76928"/>
          <a:ext cx="3910143" cy="3910143"/>
        </a:xfrm>
        <a:custGeom>
          <a:avLst/>
          <a:gdLst/>
          <a:ahLst/>
          <a:cxnLst/>
          <a:rect l="0" t="0" r="0" b="0"/>
          <a:pathLst>
            <a:path>
              <a:moveTo>
                <a:pt x="3631829" y="949691"/>
              </a:moveTo>
              <a:arcTo wR="1955071" hR="1955071" stAng="197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715675"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723393" y="1212491"/>
        <a:ext cx="261714" cy="142669"/>
      </dsp:txXfrm>
    </dsp:sp>
    <dsp:sp modelId="{36A25B59-0286-4766-AF4A-4AD99255FB9A}">
      <dsp:nvSpPr>
        <dsp:cNvPr id="0" name=""/>
        <dsp:cNvSpPr/>
      </dsp:nvSpPr>
      <dsp:spPr>
        <a:xfrm>
          <a:off x="1092928" y="76928"/>
          <a:ext cx="3910143" cy="3910143"/>
        </a:xfrm>
        <a:custGeom>
          <a:avLst/>
          <a:gdLst/>
          <a:ahLst/>
          <a:cxnLst/>
          <a:rect l="0" t="0" r="0" b="0"/>
          <a:pathLst>
            <a:path>
              <a:moveTo>
                <a:pt x="3792820" y="1287999"/>
              </a:moveTo>
              <a:arcTo wR="1955071" hR="1955071" stAng="204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826930"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834648" y="1579249"/>
        <a:ext cx="261714" cy="142669"/>
      </dsp:txXfrm>
    </dsp:sp>
    <dsp:sp modelId="{A95F9BD2-8E6C-4D20-A2D9-24C989631FAC}">
      <dsp:nvSpPr>
        <dsp:cNvPr id="0" name=""/>
        <dsp:cNvSpPr/>
      </dsp:nvSpPr>
      <dsp:spPr>
        <a:xfrm>
          <a:off x="1092928" y="76928"/>
          <a:ext cx="3910143" cy="3910143"/>
        </a:xfrm>
        <a:custGeom>
          <a:avLst/>
          <a:gdLst/>
          <a:ahLst/>
          <a:cxnLst/>
          <a:rect l="0" t="0" r="0" b="0"/>
          <a:pathLst>
            <a:path>
              <a:moveTo>
                <a:pt x="3886966" y="1654925"/>
              </a:moveTo>
              <a:arcTo wR="1955071" hR="1955071" stAng="210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864496"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872214" y="1960665"/>
        <a:ext cx="261714" cy="142669"/>
      </dsp:txXfrm>
    </dsp:sp>
    <dsp:sp modelId="{BBF115A0-E49F-481D-B9B9-7781A7700C68}">
      <dsp:nvSpPr>
        <dsp:cNvPr id="0" name=""/>
        <dsp:cNvSpPr/>
      </dsp:nvSpPr>
      <dsp:spPr>
        <a:xfrm>
          <a:off x="1092928" y="76928"/>
          <a:ext cx="3910143" cy="3910143"/>
        </a:xfrm>
        <a:custGeom>
          <a:avLst/>
          <a:gdLst/>
          <a:ahLst/>
          <a:cxnLst/>
          <a:rect l="0" t="0" r="0" b="0"/>
          <a:pathLst>
            <a:path>
              <a:moveTo>
                <a:pt x="3908452" y="2036366"/>
              </a:moveTo>
              <a:arcTo wR="1955071" hR="1955071" stAng="1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826930" y="233436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834648" y="2342081"/>
        <a:ext cx="261714" cy="142669"/>
      </dsp:txXfrm>
    </dsp:sp>
    <dsp:sp modelId="{C75F3799-6FE1-44D4-94E5-D0323DD9642D}">
      <dsp:nvSpPr>
        <dsp:cNvPr id="0" name=""/>
        <dsp:cNvSpPr/>
      </dsp:nvSpPr>
      <dsp:spPr>
        <a:xfrm>
          <a:off x="1092928" y="76928"/>
          <a:ext cx="3910143" cy="3910143"/>
        </a:xfrm>
        <a:custGeom>
          <a:avLst/>
          <a:gdLst/>
          <a:ahLst/>
          <a:cxnLst/>
          <a:rect l="0" t="0" r="0" b="0"/>
          <a:pathLst>
            <a:path>
              <a:moveTo>
                <a:pt x="3854629" y="2417657"/>
              </a:moveTo>
              <a:arcTo wR="1955071" hR="1955071" stAng="8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715675"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723393" y="2708838"/>
        <a:ext cx="261714" cy="142669"/>
      </dsp:txXfrm>
    </dsp:sp>
    <dsp:sp modelId="{39826E2A-859D-4D09-B02A-05287C251E70}">
      <dsp:nvSpPr>
        <dsp:cNvPr id="0" name=""/>
        <dsp:cNvSpPr/>
      </dsp:nvSpPr>
      <dsp:spPr>
        <a:xfrm>
          <a:off x="1092928" y="76928"/>
          <a:ext cx="3910143" cy="3910143"/>
        </a:xfrm>
        <a:custGeom>
          <a:avLst/>
          <a:gdLst/>
          <a:ahLst/>
          <a:cxnLst/>
          <a:rect l="0" t="0" r="0" b="0"/>
          <a:pathLst>
            <a:path>
              <a:moveTo>
                <a:pt x="3725649" y="2784143"/>
              </a:moveTo>
              <a:arcTo wR="1955071" hR="1955071" stAng="15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4535007"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4542725" y="3046845"/>
        <a:ext cx="261714" cy="142669"/>
      </dsp:txXfrm>
    </dsp:sp>
    <dsp:sp modelId="{0186EB4D-19E9-40A6-9853-FE75E1F1C601}">
      <dsp:nvSpPr>
        <dsp:cNvPr id="0" name=""/>
        <dsp:cNvSpPr/>
      </dsp:nvSpPr>
      <dsp:spPr>
        <a:xfrm>
          <a:off x="1092928" y="76928"/>
          <a:ext cx="3910143" cy="3910143"/>
        </a:xfrm>
        <a:custGeom>
          <a:avLst/>
          <a:gdLst/>
          <a:ahLst/>
          <a:cxnLst/>
          <a:rect l="0" t="0" r="0" b="0"/>
          <a:pathLst>
            <a:path>
              <a:moveTo>
                <a:pt x="3523893" y="3121734"/>
              </a:moveTo>
              <a:arcTo wR="1955071" hR="1955071" stAng="21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4291869" y="333539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4299587" y="3343109"/>
        <a:ext cx="261714" cy="142669"/>
      </dsp:txXfrm>
    </dsp:sp>
    <dsp:sp modelId="{0CA37BE1-2CF9-468E-BFF7-47A995E3BB08}">
      <dsp:nvSpPr>
        <dsp:cNvPr id="0" name=""/>
        <dsp:cNvSpPr/>
      </dsp:nvSpPr>
      <dsp:spPr>
        <a:xfrm>
          <a:off x="1092928" y="76928"/>
          <a:ext cx="3910143" cy="3910143"/>
        </a:xfrm>
        <a:custGeom>
          <a:avLst/>
          <a:gdLst/>
          <a:ahLst/>
          <a:cxnLst/>
          <a:rect l="0" t="0" r="0" b="0"/>
          <a:pathLst>
            <a:path>
              <a:moveTo>
                <a:pt x="3252663" y="3417452"/>
              </a:moveTo>
              <a:arcTo wR="1955071" hR="1955071" stAng="29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995604"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4003322" y="3586248"/>
        <a:ext cx="261714" cy="142669"/>
      </dsp:txXfrm>
    </dsp:sp>
    <dsp:sp modelId="{6361BE26-1613-4254-AAB5-23BC794B38F0}">
      <dsp:nvSpPr>
        <dsp:cNvPr id="0" name=""/>
        <dsp:cNvSpPr/>
      </dsp:nvSpPr>
      <dsp:spPr>
        <a:xfrm>
          <a:off x="1092928" y="76928"/>
          <a:ext cx="3910143" cy="3910143"/>
        </a:xfrm>
        <a:custGeom>
          <a:avLst/>
          <a:gdLst/>
          <a:ahLst/>
          <a:cxnLst/>
          <a:rect l="0" t="0" r="0" b="0"/>
          <a:pathLst>
            <a:path>
              <a:moveTo>
                <a:pt x="2911725" y="3660098"/>
              </a:moveTo>
              <a:arcTo wR="1955071" hR="1955071" stAng="36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657598"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665316" y="3766916"/>
        <a:ext cx="261714" cy="142669"/>
      </dsp:txXfrm>
    </dsp:sp>
    <dsp:sp modelId="{76F78CE6-90C8-4B35-9F7E-1F5EB9B22151}">
      <dsp:nvSpPr>
        <dsp:cNvPr id="0" name=""/>
        <dsp:cNvSpPr/>
      </dsp:nvSpPr>
      <dsp:spPr>
        <a:xfrm>
          <a:off x="1092928" y="76928"/>
          <a:ext cx="3910143" cy="3910143"/>
        </a:xfrm>
        <a:custGeom>
          <a:avLst/>
          <a:gdLst/>
          <a:ahLst/>
          <a:cxnLst/>
          <a:rect l="0" t="0" r="0" b="0"/>
          <a:pathLst>
            <a:path>
              <a:moveTo>
                <a:pt x="2563780" y="3812967"/>
              </a:moveTo>
              <a:arcTo wR="1955071" hR="1955071" stAng="4311568"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3290840"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3298558" y="3878170"/>
        <a:ext cx="261714" cy="142669"/>
      </dsp:txXfrm>
    </dsp:sp>
    <dsp:sp modelId="{B309ED74-66A5-480C-86D1-D4E840F406AC}">
      <dsp:nvSpPr>
        <dsp:cNvPr id="0" name=""/>
        <dsp:cNvSpPr/>
      </dsp:nvSpPr>
      <dsp:spPr>
        <a:xfrm>
          <a:off x="1092928" y="76928"/>
          <a:ext cx="3910143" cy="3910143"/>
        </a:xfrm>
        <a:custGeom>
          <a:avLst/>
          <a:gdLst/>
          <a:ahLst/>
          <a:cxnLst/>
          <a:rect l="0" t="0" r="0" b="0"/>
          <a:pathLst>
            <a:path>
              <a:moveTo>
                <a:pt x="2196872" y="3895132"/>
              </a:moveTo>
              <a:arcTo wR="1955071" hR="1955071" stAng="4973732"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909424" y="3908019"/>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917142" y="3915737"/>
        <a:ext cx="261714" cy="142669"/>
      </dsp:txXfrm>
    </dsp:sp>
    <dsp:sp modelId="{F136BB06-5C60-4B50-98D8-C6FCDB3F7F8E}">
      <dsp:nvSpPr>
        <dsp:cNvPr id="0" name=""/>
        <dsp:cNvSpPr/>
      </dsp:nvSpPr>
      <dsp:spPr>
        <a:xfrm>
          <a:off x="1092928" y="76928"/>
          <a:ext cx="3910143" cy="3910143"/>
        </a:xfrm>
        <a:custGeom>
          <a:avLst/>
          <a:gdLst/>
          <a:ahLst/>
          <a:cxnLst/>
          <a:rect l="0" t="0" r="0" b="0"/>
          <a:pathLst>
            <a:path>
              <a:moveTo>
                <a:pt x="1815451" y="3905151"/>
              </a:moveTo>
              <a:arcTo wR="1955071" hR="1955071" stAng="56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528009"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535727" y="3878170"/>
        <a:ext cx="261714" cy="142669"/>
      </dsp:txXfrm>
    </dsp:sp>
    <dsp:sp modelId="{68E8B125-993D-469E-AA0B-682C870C8CE0}">
      <dsp:nvSpPr>
        <dsp:cNvPr id="0" name=""/>
        <dsp:cNvSpPr/>
      </dsp:nvSpPr>
      <dsp:spPr>
        <a:xfrm>
          <a:off x="1092928" y="76928"/>
          <a:ext cx="3910143" cy="3910143"/>
        </a:xfrm>
        <a:custGeom>
          <a:avLst/>
          <a:gdLst/>
          <a:ahLst/>
          <a:cxnLst/>
          <a:rect l="0" t="0" r="0" b="0"/>
          <a:pathLst>
            <a:path>
              <a:moveTo>
                <a:pt x="1434178" y="3839474"/>
              </a:moveTo>
              <a:arcTo wR="1955071" hR="1955071" stAng="63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2161251"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2168969" y="3766916"/>
        <a:ext cx="261714" cy="142669"/>
      </dsp:txXfrm>
    </dsp:sp>
    <dsp:sp modelId="{B9DC5B5E-81C6-4A00-AD4E-BE0007B91F2F}">
      <dsp:nvSpPr>
        <dsp:cNvPr id="0" name=""/>
        <dsp:cNvSpPr/>
      </dsp:nvSpPr>
      <dsp:spPr>
        <a:xfrm>
          <a:off x="1092928" y="76928"/>
          <a:ext cx="3910143" cy="3910143"/>
        </a:xfrm>
        <a:custGeom>
          <a:avLst/>
          <a:gdLst/>
          <a:ahLst/>
          <a:cxnLst/>
          <a:rect l="0" t="0" r="0" b="0"/>
          <a:pathLst>
            <a:path>
              <a:moveTo>
                <a:pt x="1067609" y="3697115"/>
              </a:moveTo>
              <a:arcTo wR="1955071" hR="1955071" stAng="70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823245"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830963" y="3586248"/>
        <a:ext cx="261714" cy="142669"/>
      </dsp:txXfrm>
    </dsp:sp>
    <dsp:sp modelId="{F4BCE455-286B-4204-B5F1-B8A634EE86AA}">
      <dsp:nvSpPr>
        <dsp:cNvPr id="0" name=""/>
        <dsp:cNvSpPr/>
      </dsp:nvSpPr>
      <dsp:spPr>
        <a:xfrm>
          <a:off x="1092928" y="76928"/>
          <a:ext cx="3910143" cy="3910143"/>
        </a:xfrm>
        <a:custGeom>
          <a:avLst/>
          <a:gdLst/>
          <a:ahLst/>
          <a:cxnLst/>
          <a:rect l="0" t="0" r="0" b="0"/>
          <a:pathLst>
            <a:path>
              <a:moveTo>
                <a:pt x="757962" y="3500786"/>
              </a:moveTo>
              <a:arcTo wR="1955071" hR="1955071" stAng="76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526980" y="3335391"/>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534698" y="3343109"/>
        <a:ext cx="261714" cy="142669"/>
      </dsp:txXfrm>
    </dsp:sp>
    <dsp:sp modelId="{E5C3F0BA-DB69-495D-9DEA-D13C90EA3630}">
      <dsp:nvSpPr>
        <dsp:cNvPr id="0" name=""/>
        <dsp:cNvSpPr/>
      </dsp:nvSpPr>
      <dsp:spPr>
        <a:xfrm>
          <a:off x="1092928" y="76928"/>
          <a:ext cx="3910143" cy="3910143"/>
        </a:xfrm>
        <a:custGeom>
          <a:avLst/>
          <a:gdLst/>
          <a:ahLst/>
          <a:cxnLst/>
          <a:rect l="0" t="0" r="0" b="0"/>
          <a:pathLst>
            <a:path>
              <a:moveTo>
                <a:pt x="496668" y="3257134"/>
              </a:moveTo>
              <a:arcTo wR="1955071" hR="1955071" stAng="82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83842"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91560" y="3046845"/>
        <a:ext cx="261714" cy="142669"/>
      </dsp:txXfrm>
    </dsp:sp>
    <dsp:sp modelId="{4564EECB-4F9B-4DE6-A4A8-79CB80D711FC}">
      <dsp:nvSpPr>
        <dsp:cNvPr id="0" name=""/>
        <dsp:cNvSpPr/>
      </dsp:nvSpPr>
      <dsp:spPr>
        <a:xfrm>
          <a:off x="1092928" y="76928"/>
          <a:ext cx="3910143" cy="3910143"/>
        </a:xfrm>
        <a:custGeom>
          <a:avLst/>
          <a:gdLst/>
          <a:ahLst/>
          <a:cxnLst/>
          <a:rect l="0" t="0" r="0" b="0"/>
          <a:pathLst>
            <a:path>
              <a:moveTo>
                <a:pt x="278313" y="2960451"/>
              </a:moveTo>
              <a:arcTo wR="1955071" hR="1955071" stAng="89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103174"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110892" y="2708838"/>
        <a:ext cx="261714" cy="142669"/>
      </dsp:txXfrm>
    </dsp:sp>
    <dsp:sp modelId="{F221C969-D840-4207-AD08-C8DF473E761E}">
      <dsp:nvSpPr>
        <dsp:cNvPr id="0" name=""/>
        <dsp:cNvSpPr/>
      </dsp:nvSpPr>
      <dsp:spPr>
        <a:xfrm>
          <a:off x="1092928" y="76928"/>
          <a:ext cx="3910143" cy="3910143"/>
        </a:xfrm>
        <a:custGeom>
          <a:avLst/>
          <a:gdLst/>
          <a:ahLst/>
          <a:cxnLst/>
          <a:rect l="0" t="0" r="0" b="0"/>
          <a:pathLst>
            <a:path>
              <a:moveTo>
                <a:pt x="117323" y="2622144"/>
              </a:moveTo>
              <a:arcTo wR="1955071" hR="1955071" stAng="96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91919" y="233436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99637" y="2342081"/>
        <a:ext cx="261714" cy="142669"/>
      </dsp:txXfrm>
    </dsp:sp>
    <dsp:sp modelId="{21A7A6A5-C6D1-4211-8A8E-22C0ECD96F49}">
      <dsp:nvSpPr>
        <dsp:cNvPr id="0" name=""/>
        <dsp:cNvSpPr/>
      </dsp:nvSpPr>
      <dsp:spPr>
        <a:xfrm>
          <a:off x="1092928" y="76928"/>
          <a:ext cx="3910143" cy="3910143"/>
        </a:xfrm>
        <a:custGeom>
          <a:avLst/>
          <a:gdLst/>
          <a:ahLst/>
          <a:cxnLst/>
          <a:rect l="0" t="0" r="0" b="0"/>
          <a:pathLst>
            <a:path>
              <a:moveTo>
                <a:pt x="23176" y="2255217"/>
              </a:moveTo>
              <a:arcTo wR="1955071" hR="1955071" stAng="102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54353"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62071" y="1960665"/>
        <a:ext cx="261714" cy="142669"/>
      </dsp:txXfrm>
    </dsp:sp>
    <dsp:sp modelId="{F56FC7F1-C52A-48DE-AD95-4D744553B23F}">
      <dsp:nvSpPr>
        <dsp:cNvPr id="0" name=""/>
        <dsp:cNvSpPr/>
      </dsp:nvSpPr>
      <dsp:spPr>
        <a:xfrm>
          <a:off x="1092928" y="76928"/>
          <a:ext cx="3910143" cy="3910143"/>
        </a:xfrm>
        <a:custGeom>
          <a:avLst/>
          <a:gdLst/>
          <a:ahLst/>
          <a:cxnLst/>
          <a:rect l="0" t="0" r="0" b="0"/>
          <a:pathLst>
            <a:path>
              <a:moveTo>
                <a:pt x="1690" y="1873777"/>
              </a:moveTo>
              <a:arcTo wR="1955071" hR="1955071" stAng="109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91919"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99637" y="1579249"/>
        <a:ext cx="261714" cy="142669"/>
      </dsp:txXfrm>
    </dsp:sp>
    <dsp:sp modelId="{D6FF76DD-C30F-4EB0-8FCF-74271CBF245A}">
      <dsp:nvSpPr>
        <dsp:cNvPr id="0" name=""/>
        <dsp:cNvSpPr/>
      </dsp:nvSpPr>
      <dsp:spPr>
        <a:xfrm>
          <a:off x="1092928" y="76928"/>
          <a:ext cx="3910143" cy="3910143"/>
        </a:xfrm>
        <a:custGeom>
          <a:avLst/>
          <a:gdLst/>
          <a:ahLst/>
          <a:cxnLst/>
          <a:rect l="0" t="0" r="0" b="0"/>
          <a:pathLst>
            <a:path>
              <a:moveTo>
                <a:pt x="55514" y="1492485"/>
              </a:moveTo>
              <a:arcTo wR="1955071" hR="1955071" stAng="116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103174"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110892" y="1212491"/>
        <a:ext cx="261714" cy="142669"/>
      </dsp:txXfrm>
    </dsp:sp>
    <dsp:sp modelId="{F9A0D072-B17C-43D0-9A88-104CAF700717}">
      <dsp:nvSpPr>
        <dsp:cNvPr id="0" name=""/>
        <dsp:cNvSpPr/>
      </dsp:nvSpPr>
      <dsp:spPr>
        <a:xfrm>
          <a:off x="1092928" y="76928"/>
          <a:ext cx="3910143" cy="3910143"/>
        </a:xfrm>
        <a:custGeom>
          <a:avLst/>
          <a:gdLst/>
          <a:ahLst/>
          <a:cxnLst/>
          <a:rect l="0" t="0" r="0" b="0"/>
          <a:pathLst>
            <a:path>
              <a:moveTo>
                <a:pt x="184494" y="1125999"/>
              </a:moveTo>
              <a:arcTo wR="1955071" hR="1955071" stAng="123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83842"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91560" y="874485"/>
        <a:ext cx="261714" cy="142669"/>
      </dsp:txXfrm>
    </dsp:sp>
    <dsp:sp modelId="{7F89DABF-7369-48F0-8963-A2942746E850}">
      <dsp:nvSpPr>
        <dsp:cNvPr id="0" name=""/>
        <dsp:cNvSpPr/>
      </dsp:nvSpPr>
      <dsp:spPr>
        <a:xfrm>
          <a:off x="1092928" y="76928"/>
          <a:ext cx="3910143" cy="3910143"/>
        </a:xfrm>
        <a:custGeom>
          <a:avLst/>
          <a:gdLst/>
          <a:ahLst/>
          <a:cxnLst/>
          <a:rect l="0" t="0" r="0" b="0"/>
          <a:pathLst>
            <a:path>
              <a:moveTo>
                <a:pt x="386249" y="788408"/>
              </a:moveTo>
              <a:arcTo wR="1955071" hR="1955071" stAng="129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526980"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534698" y="578221"/>
        <a:ext cx="261714" cy="142669"/>
      </dsp:txXfrm>
    </dsp:sp>
    <dsp:sp modelId="{81F2DA4D-EFC8-4AA8-9C5F-683BBAC275F5}">
      <dsp:nvSpPr>
        <dsp:cNvPr id="0" name=""/>
        <dsp:cNvSpPr/>
      </dsp:nvSpPr>
      <dsp:spPr>
        <a:xfrm>
          <a:off x="1092928" y="76928"/>
          <a:ext cx="3910143" cy="3910143"/>
        </a:xfrm>
        <a:custGeom>
          <a:avLst/>
          <a:gdLst/>
          <a:ahLst/>
          <a:cxnLst/>
          <a:rect l="0" t="0" r="0" b="0"/>
          <a:pathLst>
            <a:path>
              <a:moveTo>
                <a:pt x="657479" y="492690"/>
              </a:moveTo>
              <a:arcTo wR="1955071" hR="1955071" stAng="137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823245"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830963" y="335082"/>
        <a:ext cx="261714" cy="142669"/>
      </dsp:txXfrm>
    </dsp:sp>
    <dsp:sp modelId="{10B85967-A5CA-441C-B74B-8FD7919CBCCC}">
      <dsp:nvSpPr>
        <dsp:cNvPr id="0" name=""/>
        <dsp:cNvSpPr/>
      </dsp:nvSpPr>
      <dsp:spPr>
        <a:xfrm>
          <a:off x="1092928" y="76928"/>
          <a:ext cx="3910143" cy="3910143"/>
        </a:xfrm>
        <a:custGeom>
          <a:avLst/>
          <a:gdLst/>
          <a:ahLst/>
          <a:cxnLst/>
          <a:rect l="0" t="0" r="0" b="0"/>
          <a:pathLst>
            <a:path>
              <a:moveTo>
                <a:pt x="998417" y="250044"/>
              </a:moveTo>
              <a:arcTo wR="1955071" hR="1955071" stAng="144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2161251"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2168969" y="154414"/>
        <a:ext cx="261714" cy="142669"/>
      </dsp:txXfrm>
    </dsp:sp>
    <dsp:sp modelId="{D385CF75-2DC0-41B5-94A8-CB366CF3094B}">
      <dsp:nvSpPr>
        <dsp:cNvPr id="0" name=""/>
        <dsp:cNvSpPr/>
      </dsp:nvSpPr>
      <dsp:spPr>
        <a:xfrm>
          <a:off x="1092928" y="76928"/>
          <a:ext cx="3910143" cy="3910143"/>
        </a:xfrm>
        <a:custGeom>
          <a:avLst/>
          <a:gdLst/>
          <a:ahLst/>
          <a:cxnLst/>
          <a:rect l="0" t="0" r="0" b="0"/>
          <a:pathLst>
            <a:path>
              <a:moveTo>
                <a:pt x="1346362" y="97175"/>
              </a:moveTo>
              <a:arcTo wR="1955071" hR="1955071" stAng="15111568" swAng="161309"/>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528009" y="3544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535727" y="43160"/>
        <a:ext cx="261714" cy="142669"/>
      </dsp:txXfrm>
    </dsp:sp>
    <dsp:sp modelId="{5CFB3FD2-2DF6-4205-823E-F0FEC3D98719}">
      <dsp:nvSpPr>
        <dsp:cNvPr id="0" name=""/>
        <dsp:cNvSpPr/>
      </dsp:nvSpPr>
      <dsp:spPr>
        <a:xfrm>
          <a:off x="1092928" y="76928"/>
          <a:ext cx="3910143" cy="3910143"/>
        </a:xfrm>
        <a:custGeom>
          <a:avLst/>
          <a:gdLst/>
          <a:ahLst/>
          <a:cxnLst/>
          <a:rect l="0" t="0" r="0" b="0"/>
          <a:pathLst>
            <a:path>
              <a:moveTo>
                <a:pt x="1713270" y="15010"/>
              </a:moveTo>
              <a:arcTo wR="1955071" hR="1955071" stAng="15773732" swAng="180554"/>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8/28/22</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8/28/22</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Address_Resolution_Protocol" TargetMode="External"/><Relationship Id="rId3" Type="http://schemas.openxmlformats.org/officeDocument/2006/relationships/hyperlink" Target="http://en.wikipedia.org/wiki/Local_area_network" TargetMode="External"/><Relationship Id="rId7" Type="http://schemas.openxmlformats.org/officeDocument/2006/relationships/hyperlink" Target="http://en.wikipedia.org/wiki/Router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Gateway_(telecommunications)" TargetMode="External"/><Relationship Id="rId5" Type="http://schemas.openxmlformats.org/officeDocument/2006/relationships/hyperlink" Target="http://en.wikipedia.org/wiki/Network_switches" TargetMode="External"/><Relationship Id="rId4" Type="http://schemas.openxmlformats.org/officeDocument/2006/relationships/hyperlink" Target="http://en.wikipedia.org/wiki/Eth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CD80C1-BF14-4F02-8A97-46EC20D133E1}" type="slidenum">
              <a:rPr lang="en-US" altLang="en-US" smtClean="0"/>
              <a:pPr>
                <a:defRPr/>
              </a:pPr>
              <a:t>1</a:t>
            </a:fld>
            <a:endParaRPr lang="en-US" altLang="en-US"/>
          </a:p>
        </p:txBody>
      </p:sp>
    </p:spTree>
    <p:extLst>
      <p:ext uri="{BB962C8B-B14F-4D97-AF65-F5344CB8AC3E}">
        <p14:creationId xmlns:p14="http://schemas.microsoft.com/office/powerpoint/2010/main" val="88813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C9BCF65-660B-4A89-B7DA-BD89A1CB818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03D4E7B-7FB6-455A-94C1-CE8B9B0B4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An entity may change its access points in the course of time.</a:t>
            </a:r>
          </a:p>
          <a:p>
            <a:r>
              <a:rPr lang="en-US" altLang="en-US"/>
              <a:t>- If an address can be reassigned to a different entity, we cannot use an address as an identifier.</a:t>
            </a:r>
          </a:p>
        </p:txBody>
      </p:sp>
      <p:sp>
        <p:nvSpPr>
          <p:cNvPr id="8196" name="Slide Number Placeholder 3">
            <a:extLst>
              <a:ext uri="{FF2B5EF4-FFF2-40B4-BE49-F238E27FC236}">
                <a16:creationId xmlns:a16="http://schemas.microsoft.com/office/drawing/2014/main" id="{B63AFC7E-D654-49EB-AC89-CCEBD6B5E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999F79-7638-4F3C-925B-A93E2FD36696}"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24301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F04FB45-8C2A-45DE-9DA7-B7BD06B1487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0068C-F708-43D7-926D-2979C97B19BD}"/>
              </a:ext>
            </a:extLst>
          </p:cNvPr>
          <p:cNvSpPr>
            <a:spLocks noGrp="1"/>
          </p:cNvSpPr>
          <p:nvPr>
            <p:ph type="body" idx="1"/>
          </p:nvPr>
        </p:nvSpPr>
        <p:spPr/>
        <p:txBody>
          <a:bodyPr/>
          <a:lstStyle/>
          <a:p>
            <a:pPr marL="171450" indent="-171450">
              <a:buFontTx/>
              <a:buChar char="-"/>
              <a:defRPr/>
            </a:pPr>
            <a:r>
              <a:rPr lang="en-US" dirty="0"/>
              <a:t>ARP is communicated within the boundaries of a single network, never routed across internetwork nodes (i.e., ARP operates at layer 2).</a:t>
            </a:r>
          </a:p>
          <a:p>
            <a:pPr>
              <a:defRPr/>
            </a:pPr>
            <a:endParaRPr lang="en-US" dirty="0"/>
          </a:p>
          <a:p>
            <a:pPr marL="171450" indent="-171450">
              <a:buFontTx/>
              <a:buChar char="-"/>
              <a:defRPr/>
            </a:pPr>
            <a:r>
              <a:rPr lang="en-US" dirty="0"/>
              <a:t>For example, the computers </a:t>
            </a:r>
            <a:r>
              <a:rPr lang="en-US" i="1" dirty="0"/>
              <a:t>Matterhorn</a:t>
            </a:r>
            <a:r>
              <a:rPr lang="en-US" dirty="0"/>
              <a:t> and </a:t>
            </a:r>
            <a:r>
              <a:rPr lang="en-US" i="1" dirty="0"/>
              <a:t>Washington</a:t>
            </a:r>
            <a:r>
              <a:rPr lang="en-US" dirty="0"/>
              <a:t> are in an office, connected to each other on the office </a:t>
            </a:r>
            <a:r>
              <a:rPr lang="en-US" dirty="0">
                <a:hlinkClick r:id="rId3" tooltip="Local area network"/>
              </a:rPr>
              <a:t>local area network</a:t>
            </a:r>
            <a:r>
              <a:rPr lang="en-US" dirty="0"/>
              <a:t> by </a:t>
            </a:r>
            <a:r>
              <a:rPr lang="en-US" dirty="0">
                <a:hlinkClick r:id="rId4" tooltip="Ethernet"/>
              </a:rPr>
              <a:t>Ethernet</a:t>
            </a:r>
            <a:r>
              <a:rPr lang="en-US" dirty="0"/>
              <a:t> cables and </a:t>
            </a:r>
            <a:r>
              <a:rPr lang="en-US" dirty="0">
                <a:hlinkClick r:id="rId5" tooltip="Network switches"/>
              </a:rPr>
              <a:t>network switches</a:t>
            </a:r>
            <a:r>
              <a:rPr lang="en-US" dirty="0"/>
              <a:t>, with no intervening </a:t>
            </a:r>
            <a:r>
              <a:rPr lang="en-US" dirty="0">
                <a:hlinkClick r:id="rId6" tooltip="Gateway (telecommunications)"/>
              </a:rPr>
              <a:t>gateways</a:t>
            </a:r>
            <a:r>
              <a:rPr lang="en-US" dirty="0"/>
              <a:t> or </a:t>
            </a:r>
            <a:r>
              <a:rPr lang="en-US" dirty="0">
                <a:hlinkClick r:id="rId7" tooltip="Router (computing)"/>
              </a:rPr>
              <a:t>routers</a:t>
            </a:r>
            <a:r>
              <a:rPr lang="en-US" dirty="0"/>
              <a:t>. Matterhorn wants to send a packet to Washington. Through other means, it determines that Washington's IP address is 192.168.0.55. In order to send the message, it also needs to know Washington's MAC address. First, Matterhorn uses a cached ARP table to look up 192.168.0.55 for any existing records of Washington's MAC address (00:eb:24:b2:05:ac). If the MAC address is found, it sends the IP packet on the link layer to address 00:eb:24:b2:05:ac via the local network cabling. If the cache did not produce a result for 192.168.0.55, Matterhorn has to send a broadcast ARP message (destination FF:FF:FF:FF:FF:FF) requesting an answer for 192.168.0.55. Washington responds with its MAC address (00:eb:24:b2:05:ac). Washington may insert an entry for Matterhorn into its own ARP table for future use. The response information is cached in Matterhorn's ARP table and the message can now be sent. (Reference: </a:t>
            </a:r>
            <a:r>
              <a:rPr lang="en-US" dirty="0">
                <a:hlinkClick r:id="rId8"/>
              </a:rPr>
              <a:t>http://en.wikipedia.org/wiki/Address_Resolution_Protocol</a:t>
            </a:r>
            <a:r>
              <a:rPr lang="en-US" dirty="0"/>
              <a:t>)</a:t>
            </a:r>
          </a:p>
        </p:txBody>
      </p:sp>
      <p:sp>
        <p:nvSpPr>
          <p:cNvPr id="13316" name="Slide Number Placeholder 3">
            <a:extLst>
              <a:ext uri="{FF2B5EF4-FFF2-40B4-BE49-F238E27FC236}">
                <a16:creationId xmlns:a16="http://schemas.microsoft.com/office/drawing/2014/main" id="{63DFF6A9-335A-4374-AE23-5CAF14BDA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01D0C-ACFA-4D5A-A333-155CCB53B223}"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83070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B08CB3A-5D2A-4588-919D-BCCD5D77613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68DDC5C-4265-40CC-ABF2-1202E3E03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about that the home is moved if realized over time to be far away from the clients?</a:t>
            </a:r>
          </a:p>
          <a:p>
            <a:r>
              <a:rPr lang="en-US" altLang="en-US"/>
              <a:t>What about applying </a:t>
            </a:r>
            <a:r>
              <a:rPr lang="en-US" altLang="en-US" i="1"/>
              <a:t>client-caching</a:t>
            </a:r>
            <a:r>
              <a:rPr lang="en-US" altLang="en-US"/>
              <a:t> to alleviate the problem? </a:t>
            </a:r>
          </a:p>
        </p:txBody>
      </p:sp>
      <p:sp>
        <p:nvSpPr>
          <p:cNvPr id="19460" name="Slide Number Placeholder 3">
            <a:extLst>
              <a:ext uri="{FF2B5EF4-FFF2-40B4-BE49-F238E27FC236}">
                <a16:creationId xmlns:a16="http://schemas.microsoft.com/office/drawing/2014/main" id="{A7748F7C-6F4F-455E-BC7F-A9F80F831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A5FF75-BC48-44D6-872C-B8DC8DFFFA96}"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67889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8/28/22</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pic>
        <p:nvPicPr>
          <p:cNvPr id="7" name="Picture 6"/>
          <p:cNvPicPr>
            <a:picLocks noChangeAspect="1"/>
          </p:cNvPicPr>
          <p:nvPr userDrawn="1"/>
        </p:nvPicPr>
        <p:blipFill>
          <a:blip r:embed="rId13"/>
          <a:stretch>
            <a:fillRect/>
          </a:stretch>
        </p:blipFill>
        <p:spPr>
          <a:xfrm>
            <a:off x="9733455" y="6266890"/>
            <a:ext cx="2280103" cy="463336"/>
          </a:xfrm>
          <a:prstGeom prst="rect">
            <a:avLst/>
          </a:prstGeom>
        </p:spPr>
      </p:pic>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11.png"/><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9E9F2266-563D-4832-B8C9-2C348FC9535A}"/>
              </a:ext>
            </a:extLst>
          </p:cNvPr>
          <p:cNvSpPr>
            <a:spLocks noGrp="1" noChangeArrowheads="1"/>
          </p:cNvSpPr>
          <p:nvPr>
            <p:ph type="ctrTitle"/>
          </p:nvPr>
        </p:nvSpPr>
        <p:spPr>
          <a:xfrm>
            <a:off x="2209800" y="2057400"/>
            <a:ext cx="7772400" cy="1470025"/>
          </a:xfrm>
        </p:spPr>
        <p:txBody>
          <a:bodyPr>
            <a:normAutofit fontScale="90000"/>
          </a:bodyPr>
          <a:lstStyle/>
          <a:p>
            <a:r>
              <a:rPr lang="en-US" dirty="0">
                <a:solidFill>
                  <a:srgbClr val="0070C0"/>
                </a:solidFill>
              </a:rPr>
              <a:t>Distributed Systems</a:t>
            </a:r>
            <a:br>
              <a:rPr lang="en-US" dirty="0">
                <a:solidFill>
                  <a:srgbClr val="0070C0"/>
                </a:solidFill>
              </a:rPr>
            </a:br>
            <a:r>
              <a:rPr lang="en-US" dirty="0">
                <a:solidFill>
                  <a:srgbClr val="0070C0"/>
                </a:solidFill>
              </a:rPr>
              <a:t>CS 15-440</a:t>
            </a:r>
            <a:br>
              <a:rPr lang="en-US" dirty="0">
                <a:solidFill>
                  <a:srgbClr val="0070C0"/>
                </a:solidFill>
              </a:rPr>
            </a:br>
            <a:endParaRPr lang="en-US" altLang="en-US" dirty="0"/>
          </a:p>
        </p:txBody>
      </p:sp>
      <p:sp>
        <p:nvSpPr>
          <p:cNvPr id="11" name="Rectangle 3">
            <a:extLst>
              <a:ext uri="{FF2B5EF4-FFF2-40B4-BE49-F238E27FC236}">
                <a16:creationId xmlns:a16="http://schemas.microsoft.com/office/drawing/2014/main" id="{3806D86F-B3E3-4320-BEEC-595D5487DEC5}"/>
              </a:ext>
            </a:extLst>
          </p:cNvPr>
          <p:cNvSpPr>
            <a:spLocks noGrp="1" noChangeArrowheads="1"/>
          </p:cNvSpPr>
          <p:nvPr>
            <p:ph type="subTitle" idx="1"/>
          </p:nvPr>
        </p:nvSpPr>
        <p:spPr>
          <a:xfrm>
            <a:off x="1524000" y="3352800"/>
            <a:ext cx="9144000" cy="2133600"/>
          </a:xfrm>
        </p:spPr>
        <p:txBody>
          <a:bodyPr vert="horz" lIns="91440" tIns="45720" rIns="91440" bIns="45720" rtlCol="0">
            <a:normAutofit lnSpcReduction="10000"/>
          </a:bodyPr>
          <a:lstStyle/>
          <a:p>
            <a:r>
              <a:rPr lang="en-US" altLang="en-US" sz="3900" dirty="0"/>
              <a:t>Naming</a:t>
            </a:r>
          </a:p>
          <a:p>
            <a:pPr>
              <a:lnSpc>
                <a:spcPct val="100000"/>
              </a:lnSpc>
            </a:pPr>
            <a:r>
              <a:rPr lang="en-US" altLang="en-US" sz="3000" dirty="0"/>
              <a:t>Lecture 8, August 28, 2022</a:t>
            </a:r>
          </a:p>
          <a:p>
            <a:endParaRPr lang="en-US" altLang="en-US" sz="3000" dirty="0"/>
          </a:p>
          <a:p>
            <a:pPr>
              <a:lnSpc>
                <a:spcPct val="100000"/>
              </a:lnSpc>
            </a:pPr>
            <a:r>
              <a:rPr lang="en-US" altLang="en-US" sz="3000" dirty="0"/>
              <a:t>Mohammad Hammoud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D1E1E-1EE3-4B33-B2FE-3A5287FA3111}"/>
              </a:ext>
            </a:extLst>
          </p:cNvPr>
          <p:cNvSpPr>
            <a:spLocks noGrp="1"/>
          </p:cNvSpPr>
          <p:nvPr>
            <p:ph idx="1"/>
          </p:nvPr>
        </p:nvSpPr>
        <p:spPr>
          <a:xfrm>
            <a:off x="841248" y="1463040"/>
            <a:ext cx="10207752" cy="3844078"/>
          </a:xfrm>
        </p:spPr>
        <p:txBody>
          <a:bodyPr>
            <a:normAutofit fontScale="92500" lnSpcReduction="10000"/>
          </a:bodyPr>
          <a:lstStyle/>
          <a:p>
            <a:pPr marL="228600" lvl="1" indent="-228600" defTabSz="914400">
              <a:lnSpc>
                <a:spcPct val="110000"/>
              </a:lnSpc>
              <a:spcBef>
                <a:spcPts val="600"/>
              </a:spcBef>
              <a:defRPr/>
            </a:pPr>
            <a:r>
              <a:rPr lang="en-US" sz="2600" dirty="0"/>
              <a:t>Stub-Scion Pair (SSP) chains implement remote invocations for mobile entities using </a:t>
            </a:r>
            <a:r>
              <a:rPr lang="en-US" sz="2600" i="1" dirty="0"/>
              <a:t>forwarding pointers</a:t>
            </a:r>
          </a:p>
          <a:p>
            <a:pPr lvl="1">
              <a:lnSpc>
                <a:spcPct val="110000"/>
              </a:lnSpc>
              <a:spcBef>
                <a:spcPts val="600"/>
              </a:spcBef>
              <a:defRPr/>
            </a:pPr>
            <a:r>
              <a:rPr lang="en-US" sz="2000" dirty="0"/>
              <a:t>Server stub is referred to as </a:t>
            </a:r>
            <a:r>
              <a:rPr lang="en-US" sz="2000" i="1" u="sng" dirty="0"/>
              <a:t>Scion</a:t>
            </a:r>
            <a:r>
              <a:rPr lang="en-US" sz="2000" dirty="0"/>
              <a:t> in the original paper</a:t>
            </a:r>
          </a:p>
          <a:p>
            <a:pPr marL="228600" lvl="1" indent="-228600" defTabSz="914400">
              <a:lnSpc>
                <a:spcPct val="110000"/>
              </a:lnSpc>
              <a:spcBef>
                <a:spcPts val="600"/>
              </a:spcBef>
              <a:defRPr/>
            </a:pPr>
            <a:r>
              <a:rPr lang="en-US" sz="2600" dirty="0"/>
              <a:t>Each forwarding pointer is implemented as a pair: </a:t>
            </a:r>
          </a:p>
          <a:p>
            <a:pPr marL="0" indent="0">
              <a:lnSpc>
                <a:spcPct val="110000"/>
              </a:lnSpc>
              <a:spcBef>
                <a:spcPts val="600"/>
              </a:spcBef>
              <a:buNone/>
              <a:defRPr/>
            </a:pPr>
            <a:r>
              <a:rPr lang="en-US" sz="2000" dirty="0">
                <a:latin typeface="Courier New" pitchFamily="49" charset="0"/>
                <a:cs typeface="Courier New" pitchFamily="49" charset="0"/>
              </a:rPr>
              <a:t>		</a:t>
            </a:r>
            <a:r>
              <a:rPr lang="en-US" sz="1800" dirty="0">
                <a:latin typeface="Courier New" pitchFamily="49" charset="0"/>
                <a:cs typeface="Courier New" pitchFamily="49" charset="0"/>
              </a:rPr>
              <a:t>(client stub, server stub)</a:t>
            </a:r>
            <a:endParaRPr lang="en-US" sz="2000" dirty="0"/>
          </a:p>
          <a:p>
            <a:pPr lvl="1">
              <a:lnSpc>
                <a:spcPct val="110000"/>
              </a:lnSpc>
              <a:spcBef>
                <a:spcPts val="600"/>
              </a:spcBef>
              <a:defRPr/>
            </a:pPr>
            <a:r>
              <a:rPr lang="en-US" dirty="0"/>
              <a:t>The server stub contains a local reference to the actual object or a local reference to another client stub</a:t>
            </a:r>
          </a:p>
          <a:p>
            <a:pPr lvl="4">
              <a:lnSpc>
                <a:spcPct val="110000"/>
              </a:lnSpc>
              <a:spcBef>
                <a:spcPts val="600"/>
              </a:spcBef>
              <a:defRPr/>
            </a:pPr>
            <a:endParaRPr lang="en-US" sz="800" dirty="0"/>
          </a:p>
          <a:p>
            <a:pPr marL="228600" lvl="1" indent="-228600" defTabSz="914400">
              <a:lnSpc>
                <a:spcPct val="110000"/>
              </a:lnSpc>
              <a:spcBef>
                <a:spcPts val="600"/>
              </a:spcBef>
              <a:defRPr/>
            </a:pPr>
            <a:r>
              <a:rPr lang="en-US" sz="2600" dirty="0"/>
              <a:t>When object moves from A (e.g., P2) to B (e.g., P3), </a:t>
            </a:r>
          </a:p>
          <a:p>
            <a:pPr lvl="1">
              <a:lnSpc>
                <a:spcPct val="110000"/>
              </a:lnSpc>
              <a:spcBef>
                <a:spcPts val="600"/>
              </a:spcBef>
              <a:defRPr/>
            </a:pPr>
            <a:r>
              <a:rPr lang="en-US" dirty="0"/>
              <a:t>It leaves a client stub at A (i.e., P2)</a:t>
            </a:r>
          </a:p>
          <a:p>
            <a:pPr lvl="1">
              <a:lnSpc>
                <a:spcPct val="110000"/>
              </a:lnSpc>
              <a:spcBef>
                <a:spcPts val="600"/>
              </a:spcBef>
              <a:defRPr/>
            </a:pPr>
            <a:r>
              <a:rPr lang="en-US" dirty="0"/>
              <a:t>It installs a server stub at B (i.e., P3)</a:t>
            </a:r>
          </a:p>
        </p:txBody>
      </p:sp>
      <p:grpSp>
        <p:nvGrpSpPr>
          <p:cNvPr id="50" name="Group 49">
            <a:extLst>
              <a:ext uri="{FF2B5EF4-FFF2-40B4-BE49-F238E27FC236}">
                <a16:creationId xmlns:a16="http://schemas.microsoft.com/office/drawing/2014/main" id="{53DEF8ED-4DAD-45BB-85F6-C2C74B99EE7E}"/>
              </a:ext>
            </a:extLst>
          </p:cNvPr>
          <p:cNvGrpSpPr>
            <a:grpSpLocks/>
          </p:cNvGrpSpPr>
          <p:nvPr/>
        </p:nvGrpSpPr>
        <p:grpSpPr bwMode="auto">
          <a:xfrm>
            <a:off x="4594224" y="4540250"/>
            <a:ext cx="914400" cy="762000"/>
            <a:chOff x="685800" y="5029200"/>
            <a:chExt cx="914400" cy="762000"/>
          </a:xfrm>
        </p:grpSpPr>
        <p:grpSp>
          <p:nvGrpSpPr>
            <p:cNvPr id="15404" name="Group 3">
              <a:extLst>
                <a:ext uri="{FF2B5EF4-FFF2-40B4-BE49-F238E27FC236}">
                  <a16:creationId xmlns:a16="http://schemas.microsoft.com/office/drawing/2014/main" id="{C667ED02-C9A4-4D85-8B02-6D729245A972}"/>
                </a:ext>
              </a:extLst>
            </p:cNvPr>
            <p:cNvGrpSpPr>
              <a:grpSpLocks/>
            </p:cNvGrpSpPr>
            <p:nvPr/>
          </p:nvGrpSpPr>
          <p:grpSpPr bwMode="auto">
            <a:xfrm>
              <a:off x="685800" y="5029200"/>
              <a:ext cx="914400" cy="762000"/>
              <a:chOff x="7239000" y="3962400"/>
              <a:chExt cx="685800" cy="762000"/>
            </a:xfrm>
          </p:grpSpPr>
          <p:sp>
            <p:nvSpPr>
              <p:cNvPr id="5" name="Rectangle 4">
                <a:extLst>
                  <a:ext uri="{FF2B5EF4-FFF2-40B4-BE49-F238E27FC236}">
                    <a16:creationId xmlns:a16="http://schemas.microsoft.com/office/drawing/2014/main" id="{D819D779-3431-4552-ABC5-32E2E8A887D0}"/>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5C6EF-AFF4-4654-9251-E3FD5837C008}"/>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P1</a:t>
                </a:r>
              </a:p>
            </p:txBody>
          </p:sp>
        </p:grpSp>
        <p:sp>
          <p:nvSpPr>
            <p:cNvPr id="7" name="Pentagon 6">
              <a:extLst>
                <a:ext uri="{FF2B5EF4-FFF2-40B4-BE49-F238E27FC236}">
                  <a16:creationId xmlns:a16="http://schemas.microsoft.com/office/drawing/2014/main" id="{87618319-E64F-4340-863D-DA9EA04146DB}"/>
                </a:ext>
              </a:extLst>
            </p:cNvPr>
            <p:cNvSpPr/>
            <p:nvPr/>
          </p:nvSpPr>
          <p:spPr>
            <a:xfrm>
              <a:off x="1239838" y="5248275"/>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grpSp>
        <p:nvGrpSpPr>
          <p:cNvPr id="19" name="Group 18">
            <a:extLst>
              <a:ext uri="{FF2B5EF4-FFF2-40B4-BE49-F238E27FC236}">
                <a16:creationId xmlns:a16="http://schemas.microsoft.com/office/drawing/2014/main" id="{CD9E1A64-366F-4245-8E5B-D06C32B1E2D0}"/>
              </a:ext>
            </a:extLst>
          </p:cNvPr>
          <p:cNvGrpSpPr>
            <a:grpSpLocks/>
          </p:cNvGrpSpPr>
          <p:nvPr/>
        </p:nvGrpSpPr>
        <p:grpSpPr bwMode="auto">
          <a:xfrm>
            <a:off x="7261224" y="4530725"/>
            <a:ext cx="914400" cy="762000"/>
            <a:chOff x="7239000" y="3962400"/>
            <a:chExt cx="685800" cy="762000"/>
          </a:xfrm>
        </p:grpSpPr>
        <p:sp>
          <p:nvSpPr>
            <p:cNvPr id="20" name="Rectangle 19">
              <a:extLst>
                <a:ext uri="{FF2B5EF4-FFF2-40B4-BE49-F238E27FC236}">
                  <a16:creationId xmlns:a16="http://schemas.microsoft.com/office/drawing/2014/main" id="{904CA886-AEB4-4E5C-B468-C441318CD026}"/>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AF445B19-087F-4D2F-8E3A-6B2938A969B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P2</a:t>
              </a:r>
            </a:p>
          </p:txBody>
        </p:sp>
      </p:grpSp>
      <p:sp>
        <p:nvSpPr>
          <p:cNvPr id="22" name="Pentagon 21">
            <a:extLst>
              <a:ext uri="{FF2B5EF4-FFF2-40B4-BE49-F238E27FC236}">
                <a16:creationId xmlns:a16="http://schemas.microsoft.com/office/drawing/2014/main" id="{1B9903F8-EB05-48BD-B196-ABEA782E8597}"/>
              </a:ext>
            </a:extLst>
          </p:cNvPr>
          <p:cNvSpPr/>
          <p:nvPr/>
        </p:nvSpPr>
        <p:spPr>
          <a:xfrm>
            <a:off x="7815262" y="4749800"/>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23" name="Chevron 22">
            <a:extLst>
              <a:ext uri="{FF2B5EF4-FFF2-40B4-BE49-F238E27FC236}">
                <a16:creationId xmlns:a16="http://schemas.microsoft.com/office/drawing/2014/main" id="{3F02ECFC-B023-4DB3-89CD-CF17D6207FE3}"/>
              </a:ext>
            </a:extLst>
          </p:cNvPr>
          <p:cNvSpPr/>
          <p:nvPr/>
        </p:nvSpPr>
        <p:spPr>
          <a:xfrm>
            <a:off x="7434262" y="47498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24" name="Straight Connector 23">
            <a:extLst>
              <a:ext uri="{FF2B5EF4-FFF2-40B4-BE49-F238E27FC236}">
                <a16:creationId xmlns:a16="http://schemas.microsoft.com/office/drawing/2014/main" id="{5F4DE550-FC8E-47DD-AE13-3C2746A31E94}"/>
              </a:ext>
            </a:extLst>
          </p:cNvPr>
          <p:cNvCxnSpPr>
            <a:stCxn id="23" idx="3"/>
            <a:endCxn id="22" idx="1"/>
          </p:cNvCxnSpPr>
          <p:nvPr/>
        </p:nvCxnSpPr>
        <p:spPr>
          <a:xfrm>
            <a:off x="7662862" y="48260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EE32E18-6BEE-456C-997B-13473B4E570F}"/>
              </a:ext>
            </a:extLst>
          </p:cNvPr>
          <p:cNvGrpSpPr>
            <a:grpSpLocks/>
          </p:cNvGrpSpPr>
          <p:nvPr/>
        </p:nvGrpSpPr>
        <p:grpSpPr bwMode="auto">
          <a:xfrm>
            <a:off x="9318624" y="5064125"/>
            <a:ext cx="914400" cy="762000"/>
            <a:chOff x="7239000" y="3962400"/>
            <a:chExt cx="685800" cy="762000"/>
          </a:xfrm>
        </p:grpSpPr>
        <p:sp>
          <p:nvSpPr>
            <p:cNvPr id="26" name="Rectangle 25">
              <a:extLst>
                <a:ext uri="{FF2B5EF4-FFF2-40B4-BE49-F238E27FC236}">
                  <a16:creationId xmlns:a16="http://schemas.microsoft.com/office/drawing/2014/main" id="{8C9692A3-0C2F-43A7-A425-DBC6EA5C49F8}"/>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7" name="Rectangle 26">
              <a:extLst>
                <a:ext uri="{FF2B5EF4-FFF2-40B4-BE49-F238E27FC236}">
                  <a16:creationId xmlns:a16="http://schemas.microsoft.com/office/drawing/2014/main" id="{51531705-74BF-4A7C-8929-E276A9C5EBB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P3</a:t>
              </a:r>
            </a:p>
          </p:txBody>
        </p:sp>
      </p:grpSp>
      <p:sp>
        <p:nvSpPr>
          <p:cNvPr id="29" name="Chevron 28">
            <a:extLst>
              <a:ext uri="{FF2B5EF4-FFF2-40B4-BE49-F238E27FC236}">
                <a16:creationId xmlns:a16="http://schemas.microsoft.com/office/drawing/2014/main" id="{18AE0A95-8D9D-471F-9582-8B852C5820FE}"/>
              </a:ext>
            </a:extLst>
          </p:cNvPr>
          <p:cNvSpPr/>
          <p:nvPr/>
        </p:nvSpPr>
        <p:spPr>
          <a:xfrm>
            <a:off x="9491662" y="52832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30" name="Straight Connector 29">
            <a:extLst>
              <a:ext uri="{FF2B5EF4-FFF2-40B4-BE49-F238E27FC236}">
                <a16:creationId xmlns:a16="http://schemas.microsoft.com/office/drawing/2014/main" id="{FF7F4920-915F-4E6C-B9B7-18EA84492B91}"/>
              </a:ext>
            </a:extLst>
          </p:cNvPr>
          <p:cNvCxnSpPr>
            <a:stCxn id="29" idx="3"/>
          </p:cNvCxnSpPr>
          <p:nvPr/>
        </p:nvCxnSpPr>
        <p:spPr>
          <a:xfrm>
            <a:off x="9720262" y="5359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2827CF-B1F5-4966-8BD9-0FC327359197}"/>
              </a:ext>
            </a:extLst>
          </p:cNvPr>
          <p:cNvCxnSpPr>
            <a:stCxn id="7" idx="3"/>
            <a:endCxn id="23" idx="1"/>
          </p:cNvCxnSpPr>
          <p:nvPr/>
        </p:nvCxnSpPr>
        <p:spPr>
          <a:xfrm flipV="1">
            <a:off x="5300662" y="4826001"/>
            <a:ext cx="2203450" cy="952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1E76F-7734-4117-9B35-D71B1345CE62}"/>
              </a:ext>
            </a:extLst>
          </p:cNvPr>
          <p:cNvCxnSpPr>
            <a:stCxn id="22" idx="3"/>
            <a:endCxn id="29" idx="1"/>
          </p:cNvCxnSpPr>
          <p:nvPr/>
        </p:nvCxnSpPr>
        <p:spPr>
          <a:xfrm>
            <a:off x="7967662" y="4826000"/>
            <a:ext cx="1593850" cy="5334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F7B3B78E-4227-435A-AA3E-A70EB9055275}"/>
              </a:ext>
            </a:extLst>
          </p:cNvPr>
          <p:cNvGrpSpPr>
            <a:grpSpLocks/>
          </p:cNvGrpSpPr>
          <p:nvPr/>
        </p:nvGrpSpPr>
        <p:grpSpPr bwMode="auto">
          <a:xfrm>
            <a:off x="5764212" y="5216525"/>
            <a:ext cx="914400" cy="762000"/>
            <a:chOff x="1855769" y="5704726"/>
            <a:chExt cx="914400" cy="762000"/>
          </a:xfrm>
        </p:grpSpPr>
        <p:grpSp>
          <p:nvGrpSpPr>
            <p:cNvPr id="15396" name="Group 39">
              <a:extLst>
                <a:ext uri="{FF2B5EF4-FFF2-40B4-BE49-F238E27FC236}">
                  <a16:creationId xmlns:a16="http://schemas.microsoft.com/office/drawing/2014/main" id="{C79DD13F-9236-4830-B266-C03ABC34C4DC}"/>
                </a:ext>
              </a:extLst>
            </p:cNvPr>
            <p:cNvGrpSpPr>
              <a:grpSpLocks/>
            </p:cNvGrpSpPr>
            <p:nvPr/>
          </p:nvGrpSpPr>
          <p:grpSpPr bwMode="auto">
            <a:xfrm>
              <a:off x="1855769" y="5704726"/>
              <a:ext cx="914400" cy="762000"/>
              <a:chOff x="7239000" y="3962400"/>
              <a:chExt cx="685800" cy="762000"/>
            </a:xfrm>
          </p:grpSpPr>
          <p:sp>
            <p:nvSpPr>
              <p:cNvPr id="41" name="Rectangle 40">
                <a:extLst>
                  <a:ext uri="{FF2B5EF4-FFF2-40B4-BE49-F238E27FC236}">
                    <a16:creationId xmlns:a16="http://schemas.microsoft.com/office/drawing/2014/main" id="{B4ACAD7F-CEA4-45D1-824C-5CB482061019}"/>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42" name="Rectangle 41">
                <a:extLst>
                  <a:ext uri="{FF2B5EF4-FFF2-40B4-BE49-F238E27FC236}">
                    <a16:creationId xmlns:a16="http://schemas.microsoft.com/office/drawing/2014/main" id="{0C88DB18-F603-4C15-A94F-DD170779CD94}"/>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P4</a:t>
                </a:r>
              </a:p>
            </p:txBody>
          </p:sp>
        </p:grpSp>
        <p:sp>
          <p:nvSpPr>
            <p:cNvPr id="43" name="Pentagon 42">
              <a:extLst>
                <a:ext uri="{FF2B5EF4-FFF2-40B4-BE49-F238E27FC236}">
                  <a16:creationId xmlns:a16="http://schemas.microsoft.com/office/drawing/2014/main" id="{B39701DD-9DB3-49F8-9FCE-06049CCE52C9}"/>
                </a:ext>
              </a:extLst>
            </p:cNvPr>
            <p:cNvSpPr/>
            <p:nvPr/>
          </p:nvSpPr>
          <p:spPr>
            <a:xfrm>
              <a:off x="2409806" y="5923801"/>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cxnSp>
        <p:nvCxnSpPr>
          <p:cNvPr id="46" name="Straight Connector 45">
            <a:extLst>
              <a:ext uri="{FF2B5EF4-FFF2-40B4-BE49-F238E27FC236}">
                <a16:creationId xmlns:a16="http://schemas.microsoft.com/office/drawing/2014/main" id="{3B875EE8-4D2D-4654-B16F-ED5EDA4A6775}"/>
              </a:ext>
            </a:extLst>
          </p:cNvPr>
          <p:cNvCxnSpPr>
            <a:stCxn id="43" idx="3"/>
            <a:endCxn id="23" idx="2"/>
          </p:cNvCxnSpPr>
          <p:nvPr/>
        </p:nvCxnSpPr>
        <p:spPr>
          <a:xfrm flipV="1">
            <a:off x="6470649" y="4902200"/>
            <a:ext cx="1042988" cy="6096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C62BB6-6FB8-46BA-B298-9A2565B6FC6A}"/>
              </a:ext>
            </a:extLst>
          </p:cNvPr>
          <p:cNvSpPr/>
          <p:nvPr/>
        </p:nvSpPr>
        <p:spPr>
          <a:xfrm>
            <a:off x="7718425" y="4662488"/>
            <a:ext cx="284163" cy="31591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5" name="Rectangle 54">
            <a:extLst>
              <a:ext uri="{FF2B5EF4-FFF2-40B4-BE49-F238E27FC236}">
                <a16:creationId xmlns:a16="http://schemas.microsoft.com/office/drawing/2014/main" id="{E2318F26-6AAE-47FC-AF1A-F1C89CABEF47}"/>
              </a:ext>
            </a:extLst>
          </p:cNvPr>
          <p:cNvSpPr/>
          <p:nvPr/>
        </p:nvSpPr>
        <p:spPr>
          <a:xfrm>
            <a:off x="5843588" y="5343526"/>
            <a:ext cx="331787" cy="3159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cxnSp>
        <p:nvCxnSpPr>
          <p:cNvPr id="56" name="Straight Connector 55">
            <a:extLst>
              <a:ext uri="{FF2B5EF4-FFF2-40B4-BE49-F238E27FC236}">
                <a16:creationId xmlns:a16="http://schemas.microsoft.com/office/drawing/2014/main" id="{9DD9D6B9-CBFC-4B47-8438-5C4E942D3ECD}"/>
              </a:ext>
            </a:extLst>
          </p:cNvPr>
          <p:cNvCxnSpPr/>
          <p:nvPr/>
        </p:nvCxnSpPr>
        <p:spPr>
          <a:xfrm>
            <a:off x="6173787" y="55118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ight Arrow 56">
            <a:extLst>
              <a:ext uri="{FF2B5EF4-FFF2-40B4-BE49-F238E27FC236}">
                <a16:creationId xmlns:a16="http://schemas.microsoft.com/office/drawing/2014/main" id="{276CCA12-F41F-4FFF-A0CE-5C9C1356B3A9}"/>
              </a:ext>
            </a:extLst>
          </p:cNvPr>
          <p:cNvSpPr/>
          <p:nvPr/>
        </p:nvSpPr>
        <p:spPr>
          <a:xfrm rot="19747356">
            <a:off x="6446837" y="5110163"/>
            <a:ext cx="1077912" cy="163512"/>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8" name="Right Arrow 57">
            <a:extLst>
              <a:ext uri="{FF2B5EF4-FFF2-40B4-BE49-F238E27FC236}">
                <a16:creationId xmlns:a16="http://schemas.microsoft.com/office/drawing/2014/main" id="{FB1B20E0-647F-4C05-9FF5-718736DCF971}"/>
              </a:ext>
            </a:extLst>
          </p:cNvPr>
          <p:cNvSpPr/>
          <p:nvPr/>
        </p:nvSpPr>
        <p:spPr>
          <a:xfrm rot="1065503">
            <a:off x="7967663" y="5008564"/>
            <a:ext cx="1597025" cy="166687"/>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9" name="Right Arrow 58">
            <a:extLst>
              <a:ext uri="{FF2B5EF4-FFF2-40B4-BE49-F238E27FC236}">
                <a16:creationId xmlns:a16="http://schemas.microsoft.com/office/drawing/2014/main" id="{AE7FF420-914E-4FAA-8745-5785EAE0D3C8}"/>
              </a:ext>
            </a:extLst>
          </p:cNvPr>
          <p:cNvSpPr/>
          <p:nvPr/>
        </p:nvSpPr>
        <p:spPr>
          <a:xfrm rot="10800000">
            <a:off x="6678613" y="5414963"/>
            <a:ext cx="2636837" cy="182562"/>
          </a:xfrm>
          <a:prstGeom prst="rightArrow">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cxnSp>
        <p:nvCxnSpPr>
          <p:cNvPr id="60" name="Straight Connector 59">
            <a:extLst>
              <a:ext uri="{FF2B5EF4-FFF2-40B4-BE49-F238E27FC236}">
                <a16:creationId xmlns:a16="http://schemas.microsoft.com/office/drawing/2014/main" id="{29048BF8-829C-4F7F-A348-C0F654BFF8E7}"/>
              </a:ext>
            </a:extLst>
          </p:cNvPr>
          <p:cNvCxnSpPr>
            <a:stCxn id="43" idx="3"/>
            <a:endCxn id="29" idx="2"/>
          </p:cNvCxnSpPr>
          <p:nvPr/>
        </p:nvCxnSpPr>
        <p:spPr>
          <a:xfrm flipV="1">
            <a:off x="6470649" y="5435600"/>
            <a:ext cx="3100388" cy="762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82977C8-A046-48BF-9961-0F9CED154A9A}"/>
              </a:ext>
            </a:extLst>
          </p:cNvPr>
          <p:cNvGrpSpPr>
            <a:grpSpLocks/>
          </p:cNvGrpSpPr>
          <p:nvPr/>
        </p:nvGrpSpPr>
        <p:grpSpPr bwMode="auto">
          <a:xfrm>
            <a:off x="3832223" y="6051550"/>
            <a:ext cx="7369177" cy="311150"/>
            <a:chOff x="304798" y="6474023"/>
            <a:chExt cx="7369520" cy="310754"/>
          </a:xfrm>
        </p:grpSpPr>
        <p:sp>
          <p:nvSpPr>
            <p:cNvPr id="8" name="Pentagon 7">
              <a:extLst>
                <a:ext uri="{FF2B5EF4-FFF2-40B4-BE49-F238E27FC236}">
                  <a16:creationId xmlns:a16="http://schemas.microsoft.com/office/drawing/2014/main" id="{69D8387B-72B2-4366-9127-3E47CCA735C9}"/>
                </a:ext>
              </a:extLst>
            </p:cNvPr>
            <p:cNvSpPr/>
            <p:nvPr/>
          </p:nvSpPr>
          <p:spPr>
            <a:xfrm>
              <a:off x="6293129" y="6553297"/>
              <a:ext cx="152407" cy="15220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15385" name="TextBox 8">
              <a:extLst>
                <a:ext uri="{FF2B5EF4-FFF2-40B4-BE49-F238E27FC236}">
                  <a16:creationId xmlns:a16="http://schemas.microsoft.com/office/drawing/2014/main" id="{543C765D-02AA-4E9F-AC13-0230CEDC28C0}"/>
                </a:ext>
              </a:extLst>
            </p:cNvPr>
            <p:cNvSpPr txBox="1">
              <a:spLocks noChangeArrowheads="1"/>
            </p:cNvSpPr>
            <p:nvPr/>
          </p:nvSpPr>
          <p:spPr bwMode="auto">
            <a:xfrm>
              <a:off x="6378918" y="647402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Client stub</a:t>
              </a:r>
            </a:p>
          </p:txBody>
        </p:sp>
        <p:sp>
          <p:nvSpPr>
            <p:cNvPr id="11" name="Chevron 10">
              <a:extLst>
                <a:ext uri="{FF2B5EF4-FFF2-40B4-BE49-F238E27FC236}">
                  <a16:creationId xmlns:a16="http://schemas.microsoft.com/office/drawing/2014/main" id="{38A73031-B2F9-4030-BF56-F692CE13FB67}"/>
                </a:ext>
              </a:extLst>
            </p:cNvPr>
            <p:cNvSpPr/>
            <p:nvPr/>
          </p:nvSpPr>
          <p:spPr>
            <a:xfrm>
              <a:off x="4877013" y="6553297"/>
              <a:ext cx="228611" cy="152206"/>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sp>
          <p:nvSpPr>
            <p:cNvPr id="15387" name="TextBox 11">
              <a:extLst>
                <a:ext uri="{FF2B5EF4-FFF2-40B4-BE49-F238E27FC236}">
                  <a16:creationId xmlns:a16="http://schemas.microsoft.com/office/drawing/2014/main" id="{F654BFA5-BC66-4D6E-B9A4-91C3ACDD36E8}"/>
                </a:ext>
              </a:extLst>
            </p:cNvPr>
            <p:cNvSpPr txBox="1">
              <a:spLocks noChangeArrowheads="1"/>
            </p:cNvSpPr>
            <p:nvPr/>
          </p:nvSpPr>
          <p:spPr bwMode="auto">
            <a:xfrm>
              <a:off x="50292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Server stub;</a:t>
              </a:r>
            </a:p>
          </p:txBody>
        </p:sp>
        <p:grpSp>
          <p:nvGrpSpPr>
            <p:cNvPr id="15388" name="Group 12">
              <a:extLst>
                <a:ext uri="{FF2B5EF4-FFF2-40B4-BE49-F238E27FC236}">
                  <a16:creationId xmlns:a16="http://schemas.microsoft.com/office/drawing/2014/main" id="{B9A7D0DF-E9DA-4AC7-BF45-182DBB04DD56}"/>
                </a:ext>
              </a:extLst>
            </p:cNvPr>
            <p:cNvGrpSpPr>
              <a:grpSpLocks/>
            </p:cNvGrpSpPr>
            <p:nvPr/>
          </p:nvGrpSpPr>
          <p:grpSpPr bwMode="auto">
            <a:xfrm>
              <a:off x="304798" y="6477195"/>
              <a:ext cx="304814" cy="304603"/>
              <a:chOff x="7239000" y="3962954"/>
              <a:chExt cx="685832" cy="870294"/>
            </a:xfrm>
          </p:grpSpPr>
          <p:sp>
            <p:nvSpPr>
              <p:cNvPr id="14" name="Rectangle 13">
                <a:extLst>
                  <a:ext uri="{FF2B5EF4-FFF2-40B4-BE49-F238E27FC236}">
                    <a16:creationId xmlns:a16="http://schemas.microsoft.com/office/drawing/2014/main" id="{4E6F4DDD-B35B-4ACD-8D9B-225C8B495DD4}"/>
                  </a:ext>
                </a:extLst>
              </p:cNvPr>
              <p:cNvSpPr/>
              <p:nvPr/>
            </p:nvSpPr>
            <p:spPr>
              <a:xfrm>
                <a:off x="7239000" y="3962954"/>
                <a:ext cx="685832" cy="76103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915A89C1-33BD-442E-BECB-83232F5935B6}"/>
                  </a:ext>
                </a:extLst>
              </p:cNvPr>
              <p:cNvSpPr/>
              <p:nvPr/>
            </p:nvSpPr>
            <p:spPr>
              <a:xfrm>
                <a:off x="7239002" y="4428632"/>
                <a:ext cx="685830" cy="4046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050" dirty="0">
                    <a:solidFill>
                      <a:schemeClr val="tx1"/>
                    </a:solidFill>
                  </a:rPr>
                  <a:t>n</a:t>
                </a:r>
              </a:p>
            </p:txBody>
          </p:sp>
        </p:grpSp>
        <p:sp>
          <p:nvSpPr>
            <p:cNvPr id="15389" name="TextBox 15">
              <a:extLst>
                <a:ext uri="{FF2B5EF4-FFF2-40B4-BE49-F238E27FC236}">
                  <a16:creationId xmlns:a16="http://schemas.microsoft.com/office/drawing/2014/main" id="{B9216FA0-FDC0-436F-BCE1-95C8DBE8D1A2}"/>
                </a:ext>
              </a:extLst>
            </p:cNvPr>
            <p:cNvSpPr txBox="1">
              <a:spLocks noChangeArrowheads="1"/>
            </p:cNvSpPr>
            <p:nvPr/>
          </p:nvSpPr>
          <p:spPr bwMode="auto">
            <a:xfrm>
              <a:off x="5334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Process n;</a:t>
              </a:r>
            </a:p>
          </p:txBody>
        </p:sp>
        <p:sp>
          <p:nvSpPr>
            <p:cNvPr id="32" name="Rectangle 31">
              <a:extLst>
                <a:ext uri="{FF2B5EF4-FFF2-40B4-BE49-F238E27FC236}">
                  <a16:creationId xmlns:a16="http://schemas.microsoft.com/office/drawing/2014/main" id="{828A126D-FEB4-4747-A4D7-FDA91085ECF3}"/>
                </a:ext>
              </a:extLst>
            </p:cNvPr>
            <p:cNvSpPr/>
            <p:nvPr/>
          </p:nvSpPr>
          <p:spPr>
            <a:xfrm>
              <a:off x="1676464" y="6521587"/>
              <a:ext cx="207973" cy="229895"/>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15391" name="TextBox 32">
              <a:extLst>
                <a:ext uri="{FF2B5EF4-FFF2-40B4-BE49-F238E27FC236}">
                  <a16:creationId xmlns:a16="http://schemas.microsoft.com/office/drawing/2014/main" id="{321CDD74-2590-4090-8F72-C8C2A2C21D53}"/>
                </a:ext>
              </a:extLst>
            </p:cNvPr>
            <p:cNvSpPr txBox="1">
              <a:spLocks noChangeArrowheads="1"/>
            </p:cNvSpPr>
            <p:nvPr/>
          </p:nvSpPr>
          <p:spPr bwMode="auto">
            <a:xfrm>
              <a:off x="1828800" y="64740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Remote Object;</a:t>
              </a:r>
            </a:p>
          </p:txBody>
        </p:sp>
        <p:sp>
          <p:nvSpPr>
            <p:cNvPr id="63" name="Rectangle 62">
              <a:extLst>
                <a:ext uri="{FF2B5EF4-FFF2-40B4-BE49-F238E27FC236}">
                  <a16:creationId xmlns:a16="http://schemas.microsoft.com/office/drawing/2014/main" id="{2C42C608-474B-4211-B22F-61EE70B6B5AA}"/>
                </a:ext>
              </a:extLst>
            </p:cNvPr>
            <p:cNvSpPr/>
            <p:nvPr/>
          </p:nvSpPr>
          <p:spPr>
            <a:xfrm>
              <a:off x="3352942" y="6534271"/>
              <a:ext cx="228611" cy="226724"/>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sp>
          <p:nvSpPr>
            <p:cNvPr id="15393" name="TextBox 63">
              <a:extLst>
                <a:ext uri="{FF2B5EF4-FFF2-40B4-BE49-F238E27FC236}">
                  <a16:creationId xmlns:a16="http://schemas.microsoft.com/office/drawing/2014/main" id="{B7851F10-68D1-490F-AD61-AB155E5AA901}"/>
                </a:ext>
              </a:extLst>
            </p:cNvPr>
            <p:cNvSpPr txBox="1">
              <a:spLocks noChangeArrowheads="1"/>
            </p:cNvSpPr>
            <p:nvPr/>
          </p:nvSpPr>
          <p:spPr bwMode="auto">
            <a:xfrm>
              <a:off x="3515473" y="6477000"/>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Caller Object;</a:t>
              </a:r>
            </a:p>
          </p:txBody>
        </p:sp>
      </p:grpSp>
      <p:sp>
        <p:nvSpPr>
          <p:cNvPr id="48" name="Title 1">
            <a:extLst>
              <a:ext uri="{FF2B5EF4-FFF2-40B4-BE49-F238E27FC236}">
                <a16:creationId xmlns:a16="http://schemas.microsoft.com/office/drawing/2014/main" id="{A3EBC33D-9DBD-46A0-BCFD-8C8DEEF135B9}"/>
              </a:ext>
            </a:extLst>
          </p:cNvPr>
          <p:cNvSpPr txBox="1">
            <a:spLocks/>
          </p:cNvSpPr>
          <p:nvPr/>
        </p:nvSpPr>
        <p:spPr>
          <a:xfrm>
            <a:off x="1755648" y="274320"/>
            <a:ext cx="8607552" cy="1325563"/>
          </a:xfrm>
          <a:prstGeom prst="rect">
            <a:avLst/>
          </a:prstGeom>
        </p:spPr>
        <p:txBody>
          <a:bodyPr vert="horz" lIns="91440" tIns="45720" rIns="91440" bIns="45720" rtlCol="0" anchor="ct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altLang="en-US" dirty="0"/>
              <a:t>Forwarding Pointers – An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nodeType="afterGroup">
                            <p:stCondLst>
                              <p:cond delay="0"/>
                            </p:stCondLst>
                            <p:childTnLst>
                              <p:par>
                                <p:cTn id="46" presetID="42" presetClass="path" presetSubtype="0" accel="50000" decel="50000" fill="hold" grpId="1" nodeType="afterEffect">
                                  <p:stCondLst>
                                    <p:cond delay="0"/>
                                  </p:stCondLst>
                                  <p:childTnLst>
                                    <p:animMotion origin="layout" path="M -1.45833E-6 2.22222E-6 L 0.16784 0.07639 " pathEditMode="relative" rAng="0" ptsTypes="AA">
                                      <p:cBhvr>
                                        <p:cTn id="47" dur="2000" fill="hold"/>
                                        <p:tgtEl>
                                          <p:spTgt spid="54"/>
                                        </p:tgtEl>
                                        <p:attrNameLst>
                                          <p:attrName>ppt_x</p:attrName>
                                          <p:attrName>ppt_y</p:attrName>
                                        </p:attrNameLst>
                                      </p:cBhvr>
                                      <p:rCtr x="8385" y="3819"/>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5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5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22" presetClass="exit" presetSubtype="4" fill="hold" nodeType="withEffect">
                                  <p:stCondLst>
                                    <p:cond delay="0"/>
                                  </p:stCondLst>
                                  <p:childTnLst>
                                    <p:animEffect transition="out" filter="wipe(down)">
                                      <p:cBhvr>
                                        <p:cTn id="97" dur="1000"/>
                                        <p:tgtEl>
                                          <p:spTgt spid="46"/>
                                        </p:tgtEl>
                                      </p:cBhvr>
                                    </p:animEffect>
                                    <p:set>
                                      <p:cBhvr>
                                        <p:cTn id="98" dur="1" fill="hold">
                                          <p:stCondLst>
                                            <p:cond delay="999"/>
                                          </p:stCondLst>
                                        </p:cTn>
                                        <p:tgtEl>
                                          <p:spTgt spid="46"/>
                                        </p:tgtEl>
                                        <p:attrNameLst>
                                          <p:attrName>style.visibility</p:attrName>
                                        </p:attrNameLst>
                                      </p:cBhvr>
                                      <p:to>
                                        <p:strVal val="hidden"/>
                                      </p:to>
                                    </p:set>
                                  </p:childTnLst>
                                </p:cTn>
                              </p:par>
                            </p:childTnLst>
                          </p:cTn>
                        </p:par>
                        <p:par>
                          <p:cTn id="99" fill="hold" nodeType="afterGroup">
                            <p:stCondLst>
                              <p:cond delay="1000"/>
                            </p:stCondLst>
                            <p:childTnLst>
                              <p:par>
                                <p:cTn id="100" presetID="1" presetClass="entr" presetSubtype="0" fill="hold" nodeType="afterEffect">
                                  <p:stCondLst>
                                    <p:cond delay="0"/>
                                  </p:stCondLst>
                                  <p:childTnLst>
                                    <p:set>
                                      <p:cBhvr>
                                        <p:cTn id="10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54" grpId="0" animBg="1"/>
      <p:bldP spid="54" grpId="1" animBg="1"/>
      <p:bldP spid="55" grpId="0" animBg="1"/>
      <p:bldP spid="57" grpId="0" animBg="1"/>
      <p:bldP spid="57" grpId="1" animBg="1"/>
      <p:bldP spid="58" grpId="0" animBg="1"/>
      <p:bldP spid="58" grpId="1" animBg="1"/>
      <p:bldP spid="59" grpId="0" animBg="1"/>
      <p:bldP spid="5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54F883-FDE0-4FC8-B689-9277D299C2C6}"/>
              </a:ext>
            </a:extLst>
          </p:cNvPr>
          <p:cNvSpPr>
            <a:spLocks noGrp="1"/>
          </p:cNvSpPr>
          <p:nvPr>
            <p:ph type="title"/>
          </p:nvPr>
        </p:nvSpPr>
        <p:spPr>
          <a:xfrm>
            <a:off x="1755648" y="274320"/>
            <a:ext cx="8604504" cy="1325880"/>
          </a:xfrm>
        </p:spPr>
        <p:txBody>
          <a:bodyPr/>
          <a:lstStyle/>
          <a:p>
            <a:r>
              <a:rPr lang="en-US" altLang="en-US" dirty="0"/>
              <a:t>3. Home-Based Approaches</a:t>
            </a:r>
          </a:p>
        </p:txBody>
      </p:sp>
      <p:sp>
        <p:nvSpPr>
          <p:cNvPr id="3" name="Content Placeholder 2">
            <a:extLst>
              <a:ext uri="{FF2B5EF4-FFF2-40B4-BE49-F238E27FC236}">
                <a16:creationId xmlns:a16="http://schemas.microsoft.com/office/drawing/2014/main" id="{274A6192-44BE-4F9A-BFAB-6D6984FB3974}"/>
              </a:ext>
            </a:extLst>
          </p:cNvPr>
          <p:cNvSpPr>
            <a:spLocks noGrp="1"/>
          </p:cNvSpPr>
          <p:nvPr>
            <p:ph idx="1"/>
          </p:nvPr>
        </p:nvSpPr>
        <p:spPr/>
        <p:txBody>
          <a:bodyPr>
            <a:normAutofit/>
          </a:bodyPr>
          <a:lstStyle/>
          <a:p>
            <a:pPr>
              <a:defRPr/>
            </a:pPr>
            <a:r>
              <a:rPr lang="en-US" sz="2800" dirty="0"/>
              <a:t>Each entity is assigned a </a:t>
            </a:r>
            <a:r>
              <a:rPr lang="en-US" sz="2800" dirty="0">
                <a:solidFill>
                  <a:srgbClr val="0070C0"/>
                </a:solidFill>
              </a:rPr>
              <a:t>home</a:t>
            </a:r>
            <a:r>
              <a:rPr lang="en-US" sz="2800" dirty="0"/>
              <a:t> node</a:t>
            </a:r>
          </a:p>
          <a:p>
            <a:pPr lvl="1">
              <a:defRPr/>
            </a:pPr>
            <a:r>
              <a:rPr lang="en-US" sz="2000" dirty="0"/>
              <a:t>The home node is typically </a:t>
            </a:r>
            <a:r>
              <a:rPr lang="en-US" sz="2000" i="1" u="sng" dirty="0"/>
              <a:t>static</a:t>
            </a:r>
            <a:r>
              <a:rPr lang="en-US" sz="2000" dirty="0"/>
              <a:t> (has fixed access point and address)</a:t>
            </a:r>
          </a:p>
          <a:p>
            <a:pPr lvl="1">
              <a:defRPr/>
            </a:pPr>
            <a:r>
              <a:rPr lang="en-US" sz="2000" dirty="0"/>
              <a:t>It keeps track of the </a:t>
            </a:r>
            <a:r>
              <a:rPr lang="en-US" sz="2000" i="1" dirty="0"/>
              <a:t>current</a:t>
            </a:r>
            <a:r>
              <a:rPr lang="en-US" sz="2000" dirty="0"/>
              <a:t> address of the entity</a:t>
            </a:r>
          </a:p>
          <a:p>
            <a:pPr marL="457200" lvl="1" indent="0">
              <a:buNone/>
              <a:defRPr/>
            </a:pPr>
            <a:endParaRPr lang="en-US" sz="1600" dirty="0"/>
          </a:p>
          <a:p>
            <a:pPr>
              <a:defRPr/>
            </a:pPr>
            <a:r>
              <a:rPr lang="en-US" sz="2800" dirty="0"/>
              <a:t>Entity-home interaction:</a:t>
            </a:r>
          </a:p>
          <a:p>
            <a:pPr lvl="1">
              <a:defRPr/>
            </a:pPr>
            <a:r>
              <a:rPr lang="en-US" sz="2000" dirty="0"/>
              <a:t>Entity’s home address is registered at a naming service</a:t>
            </a:r>
          </a:p>
          <a:p>
            <a:pPr lvl="1">
              <a:defRPr/>
            </a:pPr>
            <a:r>
              <a:rPr lang="en-US" sz="2000" dirty="0"/>
              <a:t>The entity updates the home about its current address (</a:t>
            </a:r>
            <a:r>
              <a:rPr lang="en-US" sz="2000" dirty="0">
                <a:solidFill>
                  <a:srgbClr val="0070C0"/>
                </a:solidFill>
              </a:rPr>
              <a:t>foreign address</a:t>
            </a:r>
            <a:r>
              <a:rPr lang="en-US" sz="2000" dirty="0"/>
              <a:t>) whenever it moves</a:t>
            </a:r>
          </a:p>
          <a:p>
            <a:pPr marL="457200" lvl="1" indent="0">
              <a:buNone/>
              <a:defRPr/>
            </a:pPr>
            <a:endParaRPr lang="en-US" sz="1600" dirty="0"/>
          </a:p>
          <a:p>
            <a:pPr>
              <a:defRPr/>
            </a:pPr>
            <a:r>
              <a:rPr lang="en-US" sz="2800" dirty="0"/>
              <a:t>Name resolution:</a:t>
            </a:r>
          </a:p>
          <a:p>
            <a:pPr lvl="1">
              <a:defRPr/>
            </a:pPr>
            <a:r>
              <a:rPr lang="en-US" sz="2000" dirty="0"/>
              <a:t>Client contacts the home to obtain the foreign address</a:t>
            </a:r>
          </a:p>
          <a:p>
            <a:pPr lvl="1">
              <a:defRPr/>
            </a:pPr>
            <a:r>
              <a:rPr lang="en-US" sz="2000" dirty="0"/>
              <a:t>Client then contacts the entity at the foreign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9F256CE-50C8-4B09-8752-28DF347BEDC8}"/>
              </a:ext>
            </a:extLst>
          </p:cNvPr>
          <p:cNvSpPr>
            <a:spLocks noGrp="1"/>
          </p:cNvSpPr>
          <p:nvPr>
            <p:ph type="title"/>
          </p:nvPr>
        </p:nvSpPr>
        <p:spPr>
          <a:xfrm>
            <a:off x="1219200" y="274638"/>
            <a:ext cx="9677400" cy="1325880"/>
          </a:xfrm>
        </p:spPr>
        <p:txBody>
          <a:bodyPr>
            <a:normAutofit/>
          </a:bodyPr>
          <a:lstStyle/>
          <a:p>
            <a:r>
              <a:rPr lang="en-US" altLang="en-US" dirty="0"/>
              <a:t>3. Home-Based Approaches – An Example</a:t>
            </a:r>
          </a:p>
        </p:txBody>
      </p:sp>
      <p:pic>
        <p:nvPicPr>
          <p:cNvPr id="19458" name="Picture 2" descr="http://igcministries.org/images/WorldMap.gif">
            <a:extLst>
              <a:ext uri="{FF2B5EF4-FFF2-40B4-BE49-F238E27FC236}">
                <a16:creationId xmlns:a16="http://schemas.microsoft.com/office/drawing/2014/main" id="{AB79E4AC-C6AD-4E90-AFAC-26944D62D393}"/>
              </a:ext>
            </a:extLst>
          </p:cNvPr>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2133600" y="1690687"/>
            <a:ext cx="8077200" cy="4455811"/>
          </a:xfrm>
          <a:prstGeom prst="rect">
            <a:avLst/>
          </a:prstGeom>
          <a:noFill/>
        </p:spPr>
      </p:pic>
      <p:pic>
        <p:nvPicPr>
          <p:cNvPr id="19459" name="Picture 3" descr="C:\Users\vkolar\AppData\Local\Microsoft\Windows\Temporary Internet Files\Content.IE5\HRUY4RJ7\MC900442122[1].png">
            <a:extLst>
              <a:ext uri="{FF2B5EF4-FFF2-40B4-BE49-F238E27FC236}">
                <a16:creationId xmlns:a16="http://schemas.microsoft.com/office/drawing/2014/main" id="{D4AE47AA-A610-4BC5-91C1-7F9A24094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73401"/>
            <a:ext cx="5461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C:\Users\vkolar\AppData\Local\Microsoft\Windows\Temporary Internet Files\Content.IE5\HRUY4RJ7\MC900331642[1].wmf">
            <a:extLst>
              <a:ext uri="{FF2B5EF4-FFF2-40B4-BE49-F238E27FC236}">
                <a16:creationId xmlns:a16="http://schemas.microsoft.com/office/drawing/2014/main" id="{ADA931FB-7647-4F3A-8339-6088038B4A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6800" y="4305300"/>
            <a:ext cx="76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C:\Users\vkolar\AppData\Local\Microsoft\Windows\Temporary Internet Files\Content.IE5\HNBM0I5K\MC900431494[1].png">
            <a:extLst>
              <a:ext uri="{FF2B5EF4-FFF2-40B4-BE49-F238E27FC236}">
                <a16:creationId xmlns:a16="http://schemas.microsoft.com/office/drawing/2014/main" id="{E47E8EED-CD25-42FD-BF2E-24E2AD0BC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5" y="3876675"/>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3D3631A-4787-4FFE-B734-47CDCF8250C0}"/>
              </a:ext>
            </a:extLst>
          </p:cNvPr>
          <p:cNvSpPr/>
          <p:nvPr/>
        </p:nvSpPr>
        <p:spPr>
          <a:xfrm>
            <a:off x="6969125" y="3111501"/>
            <a:ext cx="1143000" cy="2555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Home node</a:t>
            </a:r>
          </a:p>
        </p:txBody>
      </p:sp>
      <p:grpSp>
        <p:nvGrpSpPr>
          <p:cNvPr id="2" name="Group 6">
            <a:extLst>
              <a:ext uri="{FF2B5EF4-FFF2-40B4-BE49-F238E27FC236}">
                <a16:creationId xmlns:a16="http://schemas.microsoft.com/office/drawing/2014/main" id="{29016E8C-B30B-4AE1-9597-DF9599EBC80C}"/>
              </a:ext>
            </a:extLst>
          </p:cNvPr>
          <p:cNvGrpSpPr>
            <a:grpSpLocks/>
          </p:cNvGrpSpPr>
          <p:nvPr/>
        </p:nvGrpSpPr>
        <p:grpSpPr bwMode="auto">
          <a:xfrm>
            <a:off x="6462714" y="2363787"/>
            <a:ext cx="1766887" cy="774700"/>
            <a:chOff x="5015602" y="2806085"/>
            <a:chExt cx="1766197" cy="775315"/>
          </a:xfrm>
        </p:grpSpPr>
        <p:pic>
          <p:nvPicPr>
            <p:cNvPr id="17430" name="Picture 4" descr="C:\Users\vkolar\AppData\Local\Microsoft\Windows\Temporary Internet Files\Content.IE5\VTHTR7LA\MC900330866[1].wmf">
              <a:extLst>
                <a:ext uri="{FF2B5EF4-FFF2-40B4-BE49-F238E27FC236}">
                  <a16:creationId xmlns:a16="http://schemas.microsoft.com/office/drawing/2014/main" id="{59EE05C6-B6BD-48F4-8449-294DD7994C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5602" y="2806085"/>
              <a:ext cx="460664" cy="77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55B89AEC-2E8F-47E8-B6E4-70E89D7ADC8A}"/>
                </a:ext>
              </a:extLst>
            </p:cNvPr>
            <p:cNvSpPr/>
            <p:nvPr/>
          </p:nvSpPr>
          <p:spPr>
            <a:xfrm>
              <a:off x="5499600" y="2895056"/>
              <a:ext cx="1282199" cy="255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Mobile entity</a:t>
              </a:r>
            </a:p>
          </p:txBody>
        </p:sp>
      </p:grpSp>
      <p:sp>
        <p:nvSpPr>
          <p:cNvPr id="8" name="Freeform 7">
            <a:extLst>
              <a:ext uri="{FF2B5EF4-FFF2-40B4-BE49-F238E27FC236}">
                <a16:creationId xmlns:a16="http://schemas.microsoft.com/office/drawing/2014/main" id="{46783F1A-67C8-4661-A6C8-F4EC08835012}"/>
              </a:ext>
            </a:extLst>
          </p:cNvPr>
          <p:cNvSpPr/>
          <p:nvPr/>
        </p:nvSpPr>
        <p:spPr>
          <a:xfrm>
            <a:off x="3017839" y="2005012"/>
            <a:ext cx="3603625" cy="984250"/>
          </a:xfrm>
          <a:custGeom>
            <a:avLst/>
            <a:gdLst>
              <a:gd name="connsiteX0" fmla="*/ 0 w 3603812"/>
              <a:gd name="connsiteY0" fmla="*/ 682391 h 983605"/>
              <a:gd name="connsiteX1" fmla="*/ 2226833 w 3603812"/>
              <a:gd name="connsiteY1" fmla="*/ 4660 h 983605"/>
              <a:gd name="connsiteX2" fmla="*/ 3603812 w 3603812"/>
              <a:gd name="connsiteY2" fmla="*/ 983605 h 983605"/>
            </a:gdLst>
            <a:ahLst/>
            <a:cxnLst>
              <a:cxn ang="0">
                <a:pos x="connsiteX0" y="connsiteY0"/>
              </a:cxn>
              <a:cxn ang="0">
                <a:pos x="connsiteX1" y="connsiteY1"/>
              </a:cxn>
              <a:cxn ang="0">
                <a:pos x="connsiteX2" y="connsiteY2"/>
              </a:cxn>
            </a:cxnLst>
            <a:rect l="l" t="t" r="r" b="b"/>
            <a:pathLst>
              <a:path w="3603812" h="983605">
                <a:moveTo>
                  <a:pt x="0" y="682391"/>
                </a:moveTo>
                <a:cubicBezTo>
                  <a:pt x="813099" y="318424"/>
                  <a:pt x="1626198" y="-45542"/>
                  <a:pt x="2226833" y="4660"/>
                </a:cubicBezTo>
                <a:cubicBezTo>
                  <a:pt x="2827468" y="54862"/>
                  <a:pt x="3215640" y="519233"/>
                  <a:pt x="3603812" y="9836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B36916D9-527A-4393-BEA4-1B5478D7C0E0}"/>
              </a:ext>
            </a:extLst>
          </p:cNvPr>
          <p:cNvSpPr/>
          <p:nvPr/>
        </p:nvSpPr>
        <p:spPr>
          <a:xfrm>
            <a:off x="5738814" y="1676400"/>
            <a:ext cx="2370137"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1. Update home node about the foreign address</a:t>
            </a:r>
          </a:p>
        </p:txBody>
      </p:sp>
      <p:sp>
        <p:nvSpPr>
          <p:cNvPr id="16" name="Rectangle 15">
            <a:extLst>
              <a:ext uri="{FF2B5EF4-FFF2-40B4-BE49-F238E27FC236}">
                <a16:creationId xmlns:a16="http://schemas.microsoft.com/office/drawing/2014/main" id="{14FA4DED-703E-430B-B1D5-67F4978D6B85}"/>
              </a:ext>
            </a:extLst>
          </p:cNvPr>
          <p:cNvSpPr/>
          <p:nvPr/>
        </p:nvSpPr>
        <p:spPr>
          <a:xfrm>
            <a:off x="7772401" y="3355975"/>
            <a:ext cx="2371725"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2. Client sends the packet to the mobile entity at its home node</a:t>
            </a:r>
          </a:p>
        </p:txBody>
      </p:sp>
      <p:sp>
        <p:nvSpPr>
          <p:cNvPr id="10" name="Freeform 9">
            <a:extLst>
              <a:ext uri="{FF2B5EF4-FFF2-40B4-BE49-F238E27FC236}">
                <a16:creationId xmlns:a16="http://schemas.microsoft.com/office/drawing/2014/main" id="{09BD8470-B6FF-48AE-9505-9EFDCED13541}"/>
              </a:ext>
            </a:extLst>
          </p:cNvPr>
          <p:cNvSpPr/>
          <p:nvPr/>
        </p:nvSpPr>
        <p:spPr>
          <a:xfrm>
            <a:off x="6883400" y="3465512"/>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Freeform 17">
            <a:extLst>
              <a:ext uri="{FF2B5EF4-FFF2-40B4-BE49-F238E27FC236}">
                <a16:creationId xmlns:a16="http://schemas.microsoft.com/office/drawing/2014/main" id="{9B280C26-2405-40BB-A6DD-FEA8F4F25B66}"/>
              </a:ext>
            </a:extLst>
          </p:cNvPr>
          <p:cNvSpPr/>
          <p:nvPr/>
        </p:nvSpPr>
        <p:spPr>
          <a:xfrm rot="10800000">
            <a:off x="6781800" y="3627437"/>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4E4BE3A2-1B63-48A3-9D7F-0038A5F66CB4}"/>
              </a:ext>
            </a:extLst>
          </p:cNvPr>
          <p:cNvSpPr/>
          <p:nvPr/>
        </p:nvSpPr>
        <p:spPr>
          <a:xfrm>
            <a:off x="3702050" y="3265487"/>
            <a:ext cx="2370138"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3a. Home node forwards the message to the foreign address of the mobile entity</a:t>
            </a:r>
          </a:p>
        </p:txBody>
      </p:sp>
      <p:sp>
        <p:nvSpPr>
          <p:cNvPr id="20" name="Freeform 19">
            <a:extLst>
              <a:ext uri="{FF2B5EF4-FFF2-40B4-BE49-F238E27FC236}">
                <a16:creationId xmlns:a16="http://schemas.microsoft.com/office/drawing/2014/main" id="{12FFC727-A053-4E7F-93F7-9286B27AA82D}"/>
              </a:ext>
            </a:extLst>
          </p:cNvPr>
          <p:cNvSpPr/>
          <p:nvPr/>
        </p:nvSpPr>
        <p:spPr>
          <a:xfrm>
            <a:off x="3505200" y="2878138"/>
            <a:ext cx="2667000" cy="339725"/>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507ACDC-9D8F-4FB6-A99D-ECD0A47C5358}"/>
              </a:ext>
            </a:extLst>
          </p:cNvPr>
          <p:cNvSpPr/>
          <p:nvPr/>
        </p:nvSpPr>
        <p:spPr>
          <a:xfrm>
            <a:off x="5291138" y="4213225"/>
            <a:ext cx="2449512"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3b. Home node replies to the client with the  current IP address of the mobile entity</a:t>
            </a:r>
          </a:p>
        </p:txBody>
      </p:sp>
      <p:pic>
        <p:nvPicPr>
          <p:cNvPr id="22" name="Picture 6" descr="C:\Users\vkolar\AppData\Local\Microsoft\Windows\Temporary Internet Files\Content.IE5\HNBM0I5K\MC900431494[1].png">
            <a:extLst>
              <a:ext uri="{FF2B5EF4-FFF2-40B4-BE49-F238E27FC236}">
                <a16:creationId xmlns:a16="http://schemas.microsoft.com/office/drawing/2014/main" id="{F3982B62-7980-4D4E-82DB-5DBD5013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043487"/>
            <a:ext cx="6746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a:extLst>
              <a:ext uri="{FF2B5EF4-FFF2-40B4-BE49-F238E27FC236}">
                <a16:creationId xmlns:a16="http://schemas.microsoft.com/office/drawing/2014/main" id="{745350AE-5E32-4F24-9D95-073D1C606DAD}"/>
              </a:ext>
            </a:extLst>
          </p:cNvPr>
          <p:cNvSpPr/>
          <p:nvPr/>
        </p:nvSpPr>
        <p:spPr>
          <a:xfrm>
            <a:off x="3246439" y="3146425"/>
            <a:ext cx="5310187" cy="2398712"/>
          </a:xfrm>
          <a:custGeom>
            <a:avLst/>
            <a:gdLst>
              <a:gd name="connsiteX0" fmla="*/ 5309420 w 5309420"/>
              <a:gd name="connsiteY0" fmla="*/ 1818968 h 2399571"/>
              <a:gd name="connsiteX1" fmla="*/ 2202426 w 5309420"/>
              <a:gd name="connsiteY1" fmla="*/ 2290916 h 2399571"/>
              <a:gd name="connsiteX2" fmla="*/ 0 w 5309420"/>
              <a:gd name="connsiteY2" fmla="*/ 0 h 2399571"/>
              <a:gd name="connsiteX3" fmla="*/ 0 w 5309420"/>
              <a:gd name="connsiteY3" fmla="*/ 0 h 2399571"/>
            </a:gdLst>
            <a:ahLst/>
            <a:cxnLst>
              <a:cxn ang="0">
                <a:pos x="connsiteX0" y="connsiteY0"/>
              </a:cxn>
              <a:cxn ang="0">
                <a:pos x="connsiteX1" y="connsiteY1"/>
              </a:cxn>
              <a:cxn ang="0">
                <a:pos x="connsiteX2" y="connsiteY2"/>
              </a:cxn>
              <a:cxn ang="0">
                <a:pos x="connsiteX3" y="connsiteY3"/>
              </a:cxn>
            </a:cxnLst>
            <a:rect l="l" t="t" r="r" b="b"/>
            <a:pathLst>
              <a:path w="5309420" h="2399571">
                <a:moveTo>
                  <a:pt x="5309420" y="1818968"/>
                </a:moveTo>
                <a:cubicBezTo>
                  <a:pt x="4198374" y="2206522"/>
                  <a:pt x="3087329" y="2594077"/>
                  <a:pt x="2202426" y="2290916"/>
                </a:cubicBezTo>
                <a:cubicBezTo>
                  <a:pt x="1317523" y="1987755"/>
                  <a:pt x="0" y="0"/>
                  <a:pt x="0" y="0"/>
                </a:cubicBez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2E224FFB-479F-46BC-8859-73BEF38B48F5}"/>
              </a:ext>
            </a:extLst>
          </p:cNvPr>
          <p:cNvSpPr/>
          <p:nvPr/>
        </p:nvSpPr>
        <p:spPr>
          <a:xfrm>
            <a:off x="2476500" y="5132387"/>
            <a:ext cx="2552700" cy="7493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4. Client directly sends all subsequent packets directly to the foreign address of the mobile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00039 -0.00301 L -0.20091 0.1044 L -0.30963 0.02014 " pathEditMode="relative" rAng="300000" ptsTypes="AAA">
                                      <p:cBhvr>
                                        <p:cTn id="12" dur="500" fill="hold"/>
                                        <p:tgtEl>
                                          <p:spTgt spid="2"/>
                                        </p:tgtEl>
                                        <p:attrNameLst>
                                          <p:attrName>ppt_x</p:attrName>
                                          <p:attrName>ppt_y</p:attrName>
                                        </p:attrNameLst>
                                      </p:cBhvr>
                                      <p:rCtr x="-15625" y="449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2.08333E-6 -1.85185E-6 C -0.00547 -0.00486 -0.0086 -0.01111 -0.01524 -0.01319 C -0.02031 -0.01736 -0.02526 -0.01944 -0.03099 -0.02106 C -0.03242 -0.02153 -0.0336 -0.02245 -0.0349 -0.02315 C -0.03802 -0.02407 -0.04427 -0.02523 -0.04427 -0.025 C -0.05326 -0.02963 -0.06146 -0.03264 -0.07136 -0.03403 C -0.07513 -0.03495 -0.07761 -0.03727 -0.08151 -0.03819 C -0.0875 -0.04352 -0.09531 -0.04583 -0.10196 -0.05023 C -0.10521 -0.05254 -0.10677 -0.05532 -0.11029 -0.05694 C -0.11758 -0.06041 -0.11107 -0.05741 -0.11693 -0.06111 C -0.1194 -0.06273 -0.12435 -0.06528 -0.12435 -0.06504 C -0.12735 -0.0706 -0.13268 -0.0706 -0.1375 -0.07199 C -0.14037 -0.07708 -0.14466 -0.07592 -0.14961 -0.07731 C -0.15938 -0.08518 -0.17995 -0.08449 -0.19167 -0.08611 C -0.19883 -0.08866 -0.20573 -0.0919 -0.21315 -0.09398 C -0.22031 -0.0993 -0.2362 -0.10231 -0.24479 -0.10347 C -0.24883 -0.10486 -0.25313 -0.10486 -0.25677 -0.10648 " pathEditMode="relative" rAng="0" ptsTypes="AAAAAAAAAAAAAAAAA">
                                      <p:cBhvr>
                                        <p:cTn id="28" dur="2000" fill="hold"/>
                                        <p:tgtEl>
                                          <p:spTgt spid="19462"/>
                                        </p:tgtEl>
                                        <p:attrNameLst>
                                          <p:attrName>ppt_x</p:attrName>
                                          <p:attrName>ppt_y</p:attrName>
                                        </p:attrNameLst>
                                      </p:cBhvr>
                                      <p:rCtr x="-12839" y="-5324"/>
                                    </p:animMotion>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4.16667E-6 -7.40741E-7 L -0.48906 -0.31481 " pathEditMode="relative" rAng="0" ptsTypes="AA">
                                      <p:cBhvr>
                                        <p:cTn id="50" dur="2000" fill="hold"/>
                                        <p:tgtEl>
                                          <p:spTgt spid="22"/>
                                        </p:tgtEl>
                                        <p:attrNameLst>
                                          <p:attrName>ppt_x</p:attrName>
                                          <p:attrName>ppt_y</p:attrName>
                                        </p:attrNameLst>
                                      </p:cBhvr>
                                      <p:rCtr x="-24453" y="-15741"/>
                                    </p:animMotion>
                                  </p:childTnLst>
                                </p:cTn>
                              </p:par>
                            </p:childTnLst>
                          </p:cTn>
                        </p:par>
                        <p:par>
                          <p:cTn id="51" fill="hold" nodeType="afterGroup">
                            <p:stCondLst>
                              <p:cond delay="2000"/>
                            </p:stCondLst>
                            <p:childTnLst>
                              <p:par>
                                <p:cTn id="52" presetID="1"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19" grpId="0" animBg="1"/>
      <p:bldP spid="2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BA9ED49-3F43-44AF-934E-834B14924A98}"/>
              </a:ext>
            </a:extLst>
          </p:cNvPr>
          <p:cNvSpPr>
            <a:spLocks noGrp="1"/>
          </p:cNvSpPr>
          <p:nvPr>
            <p:ph type="title"/>
          </p:nvPr>
        </p:nvSpPr>
        <p:spPr>
          <a:xfrm>
            <a:off x="1295400" y="274638"/>
            <a:ext cx="9448800" cy="1325880"/>
          </a:xfrm>
        </p:spPr>
        <p:txBody>
          <a:bodyPr>
            <a:normAutofit/>
          </a:bodyPr>
          <a:lstStyle/>
          <a:p>
            <a:r>
              <a:rPr lang="en-US" altLang="en-US" dirty="0"/>
              <a:t>3. Home-Based Approaches – Challenges</a:t>
            </a:r>
          </a:p>
        </p:txBody>
      </p:sp>
      <p:sp>
        <p:nvSpPr>
          <p:cNvPr id="18435" name="Content Placeholder 2">
            <a:extLst>
              <a:ext uri="{FF2B5EF4-FFF2-40B4-BE49-F238E27FC236}">
                <a16:creationId xmlns:a16="http://schemas.microsoft.com/office/drawing/2014/main" id="{6089180B-9BF0-4013-AAB8-9A71F55250AD}"/>
              </a:ext>
            </a:extLst>
          </p:cNvPr>
          <p:cNvSpPr>
            <a:spLocks noGrp="1"/>
          </p:cNvSpPr>
          <p:nvPr>
            <p:ph idx="1"/>
          </p:nvPr>
        </p:nvSpPr>
        <p:spPr/>
        <p:txBody>
          <a:bodyPr/>
          <a:lstStyle/>
          <a:p>
            <a:pPr marL="228600" indent="-228600" defTabSz="914400">
              <a:spcBef>
                <a:spcPts val="1000"/>
              </a:spcBef>
            </a:pPr>
            <a:r>
              <a:rPr lang="en-US" altLang="en-US" sz="2800" dirty="0"/>
              <a:t>The static home address is permanent for an entity’s lifetime</a:t>
            </a:r>
          </a:p>
          <a:p>
            <a:pPr marL="685800" lvl="1" indent="-228600" defTabSz="914400">
              <a:spcBef>
                <a:spcPts val="500"/>
              </a:spcBef>
            </a:pPr>
            <a:r>
              <a:rPr lang="en-US" altLang="en-US" sz="2400" dirty="0"/>
              <a:t>If the entity permanently moves, then a </a:t>
            </a:r>
            <a:r>
              <a:rPr lang="en-US" altLang="en-US" sz="2400" i="1" dirty="0"/>
              <a:t>simple</a:t>
            </a:r>
            <a:r>
              <a:rPr lang="en-US" altLang="en-US" sz="2400" dirty="0"/>
              <a:t> home-based approach incurs higher communication overhead</a:t>
            </a:r>
          </a:p>
          <a:p>
            <a:pPr lvl="4"/>
            <a:endParaRPr lang="en-US" altLang="en-US" sz="1200" dirty="0"/>
          </a:p>
          <a:p>
            <a:pPr marL="228600" indent="-228600" defTabSz="914400">
              <a:spcBef>
                <a:spcPts val="1000"/>
              </a:spcBef>
            </a:pPr>
            <a:r>
              <a:rPr lang="en-US" altLang="en-US" sz="2800" dirty="0"/>
              <a:t>Connection set-up overheads due to communication between the client and the home can be excessive</a:t>
            </a:r>
          </a:p>
          <a:p>
            <a:pPr marL="685800" lvl="1" indent="-228600" defTabSz="914400">
              <a:spcBef>
                <a:spcPts val="500"/>
              </a:spcBef>
            </a:pPr>
            <a:r>
              <a:rPr lang="en-US" altLang="en-US" sz="2400" dirty="0"/>
              <a:t>Consider the scenario where the clients are nearer to the mobile entity than the home entity</a:t>
            </a:r>
          </a:p>
        </p:txBody>
      </p:sp>
      <p:pic>
        <p:nvPicPr>
          <p:cNvPr id="4" name="Picture 2" descr="http://igcministries.org/images/WorldMap.gif">
            <a:extLst>
              <a:ext uri="{FF2B5EF4-FFF2-40B4-BE49-F238E27FC236}">
                <a16:creationId xmlns:a16="http://schemas.microsoft.com/office/drawing/2014/main" id="{CD6AFA29-415A-4B14-BAF2-314DA0D768EB}"/>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4002266" y="4648200"/>
            <a:ext cx="3922534" cy="1928026"/>
          </a:xfrm>
          <a:prstGeom prst="rect">
            <a:avLst/>
          </a:prstGeom>
          <a:noFill/>
        </p:spPr>
      </p:pic>
      <p:pic>
        <p:nvPicPr>
          <p:cNvPr id="18437" name="Picture 4" descr="C:\Users\vkolar\AppData\Local\Microsoft\Windows\Temporary Internet Files\Content.IE5\VTHTR7LA\MC900330866[1].wmf">
            <a:extLst>
              <a:ext uri="{FF2B5EF4-FFF2-40B4-BE49-F238E27FC236}">
                <a16:creationId xmlns:a16="http://schemas.microsoft.com/office/drawing/2014/main" id="{A97374E8-38D7-4B07-8D86-306C27D1DF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451" y="5095875"/>
            <a:ext cx="284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descr="C:\Users\vkolar\AppData\Local\Microsoft\Windows\Temporary Internet Files\Content.IE5\HRUY4RJ7\MC900442122[1].png">
            <a:extLst>
              <a:ext uri="{FF2B5EF4-FFF2-40B4-BE49-F238E27FC236}">
                <a16:creationId xmlns:a16="http://schemas.microsoft.com/office/drawing/2014/main" id="{318DAD17-08E3-473A-9F7B-81660329F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014" y="5151439"/>
            <a:ext cx="477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descr="C:\Users\vkolar\AppData\Local\Microsoft\Windows\Temporary Internet Files\Content.IE5\HRUY4RJ7\MC900331642[1].wmf">
            <a:extLst>
              <a:ext uri="{FF2B5EF4-FFF2-40B4-BE49-F238E27FC236}">
                <a16:creationId xmlns:a16="http://schemas.microsoft.com/office/drawing/2014/main" id="{147D856B-1751-4127-98D2-9730E3CFC7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5114" y="5181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1A0C16B7-6C67-4F2C-8375-FEEBFEBCB576}"/>
              </a:ext>
            </a:extLst>
          </p:cNvPr>
          <p:cNvCxnSpPr/>
          <p:nvPr/>
        </p:nvCxnSpPr>
        <p:spPr>
          <a:xfrm flipV="1">
            <a:off x="4806951" y="5453063"/>
            <a:ext cx="1135063" cy="15875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0189903-4EF9-4209-B716-421067EBFC2B}"/>
              </a:ext>
            </a:extLst>
          </p:cNvPr>
          <p:cNvCxnSpPr/>
          <p:nvPr/>
        </p:nvCxnSpPr>
        <p:spPr>
          <a:xfrm flipH="1" flipV="1">
            <a:off x="4694239" y="5402263"/>
            <a:ext cx="1247775" cy="5080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6F02152-8AC2-423F-BA2A-0F9FC5325CB2}"/>
              </a:ext>
            </a:extLst>
          </p:cNvPr>
          <p:cNvCxnSpPr>
            <a:endCxn id="18437" idx="1"/>
          </p:cNvCxnSpPr>
          <p:nvPr/>
        </p:nvCxnSpPr>
        <p:spPr>
          <a:xfrm>
            <a:off x="4314826" y="5335588"/>
            <a:ext cx="174625" cy="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3" name="Picture 5" descr="C:\Users\vkolar\AppData\Local\Microsoft\Windows\Temporary Internet Files\Content.IE5\HRUY4RJ7\MC900331642[1].wmf">
            <a:extLst>
              <a:ext uri="{FF2B5EF4-FFF2-40B4-BE49-F238E27FC236}">
                <a16:creationId xmlns:a16="http://schemas.microsoft.com/office/drawing/2014/main" id="{FC5A9565-34D0-48A6-AD1D-CE8C88B6F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0364" y="4800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66DA31B5-94A6-4A17-AD2E-EE342A47918F}"/>
              </a:ext>
            </a:extLst>
          </p:cNvPr>
          <p:cNvCxnSpPr>
            <a:stCxn id="18443" idx="3"/>
            <a:endCxn id="18437" idx="0"/>
          </p:cNvCxnSpPr>
          <p:nvPr/>
        </p:nvCxnSpPr>
        <p:spPr>
          <a:xfrm>
            <a:off x="4502150" y="5013325"/>
            <a:ext cx="128588" cy="8255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5" name="Picture 5" descr="C:\Users\vkolar\AppData\Local\Microsoft\Windows\Temporary Internet Files\Content.IE5\HRUY4RJ7\MC900331642[1].wmf">
            <a:extLst>
              <a:ext uri="{FF2B5EF4-FFF2-40B4-BE49-F238E27FC236}">
                <a16:creationId xmlns:a16="http://schemas.microsoft.com/office/drawing/2014/main" id="{5BF17D63-47BA-4418-9DFB-DDCE1D3808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5164" y="5595938"/>
            <a:ext cx="3317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67C66633-BE2D-4673-BEC3-B51E8D08FCE4}"/>
              </a:ext>
            </a:extLst>
          </p:cNvPr>
          <p:cNvCxnSpPr>
            <a:stCxn id="18445" idx="0"/>
          </p:cNvCxnSpPr>
          <p:nvPr/>
        </p:nvCxnSpPr>
        <p:spPr>
          <a:xfrm flipH="1" flipV="1">
            <a:off x="4567239" y="5453064"/>
            <a:ext cx="73025" cy="142875"/>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F80BE09-110E-4540-9A97-AF002573BD98}"/>
              </a:ext>
            </a:extLst>
          </p:cNvPr>
          <p:cNvSpPr>
            <a:spLocks noGrp="1"/>
          </p:cNvSpPr>
          <p:nvPr>
            <p:ph type="title"/>
          </p:nvPr>
        </p:nvSpPr>
        <p:spPr>
          <a:xfrm>
            <a:off x="1755648" y="274320"/>
            <a:ext cx="8604504" cy="1325880"/>
          </a:xfrm>
        </p:spPr>
        <p:txBody>
          <a:bodyPr/>
          <a:lstStyle/>
          <a:p>
            <a:r>
              <a:rPr lang="en-US" altLang="en-US" dirty="0"/>
              <a:t>4. Distributed Hash Table (DHT)</a:t>
            </a:r>
          </a:p>
        </p:txBody>
      </p:sp>
      <p:sp>
        <p:nvSpPr>
          <p:cNvPr id="20483" name="Content Placeholder 2">
            <a:extLst>
              <a:ext uri="{FF2B5EF4-FFF2-40B4-BE49-F238E27FC236}">
                <a16:creationId xmlns:a16="http://schemas.microsoft.com/office/drawing/2014/main" id="{4E99831E-22C3-4EAA-A0EF-D120CBD3BC86}"/>
              </a:ext>
            </a:extLst>
          </p:cNvPr>
          <p:cNvSpPr>
            <a:spLocks noGrp="1"/>
          </p:cNvSpPr>
          <p:nvPr>
            <p:ph idx="1"/>
          </p:nvPr>
        </p:nvSpPr>
        <p:spPr/>
        <p:txBody>
          <a:bodyPr/>
          <a:lstStyle/>
          <a:p>
            <a:r>
              <a:rPr lang="en-US" altLang="en-US" sz="2800" dirty="0"/>
              <a:t>DHT is a distributed system that provides a lookup service similar to a hash table</a:t>
            </a:r>
          </a:p>
          <a:p>
            <a:pPr lvl="1"/>
            <a:r>
              <a:rPr lang="en-US" altLang="en-US" sz="2400" i="1" dirty="0"/>
              <a:t>(key, value)</a:t>
            </a:r>
            <a:r>
              <a:rPr lang="en-US" altLang="en-US" sz="2400" dirty="0"/>
              <a:t> pair is stored in the nodes participating in the DHT</a:t>
            </a:r>
          </a:p>
          <a:p>
            <a:pPr lvl="1"/>
            <a:r>
              <a:rPr lang="en-US" altLang="en-US" sz="2400" dirty="0"/>
              <a:t>The responsibility for maintaining the mapping from keys to values is distributed among the nodes</a:t>
            </a:r>
          </a:p>
          <a:p>
            <a:pPr lvl="1"/>
            <a:r>
              <a:rPr lang="en-US" altLang="en-US" sz="2400" dirty="0"/>
              <a:t>Any participating node can serve in retrieving the value for a given key</a:t>
            </a:r>
          </a:p>
          <a:p>
            <a:pPr lvl="4"/>
            <a:endParaRPr lang="en-US" altLang="en-US" sz="1200" dirty="0"/>
          </a:p>
          <a:p>
            <a:r>
              <a:rPr lang="en-US" altLang="en-US" sz="2800" dirty="0"/>
              <a:t>We will study a representative DHT known as </a:t>
            </a:r>
            <a:r>
              <a:rPr lang="en-US" altLang="en-US" sz="2800" dirty="0">
                <a:solidFill>
                  <a:srgbClr val="0070C0"/>
                </a:solidFill>
              </a:rPr>
              <a:t>Chord</a:t>
            </a:r>
          </a:p>
        </p:txBody>
      </p:sp>
      <p:sp>
        <p:nvSpPr>
          <p:cNvPr id="2" name="Rectangle 1">
            <a:extLst>
              <a:ext uri="{FF2B5EF4-FFF2-40B4-BE49-F238E27FC236}">
                <a16:creationId xmlns:a16="http://schemas.microsoft.com/office/drawing/2014/main" id="{E665D934-07C7-4DA5-9FB8-B1E861C41E3E}"/>
              </a:ext>
            </a:extLst>
          </p:cNvPr>
          <p:cNvSpPr/>
          <p:nvPr/>
        </p:nvSpPr>
        <p:spPr>
          <a:xfrm>
            <a:off x="2386013" y="5257800"/>
            <a:ext cx="10668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Pink Panther</a:t>
            </a:r>
          </a:p>
        </p:txBody>
      </p:sp>
      <p:sp>
        <p:nvSpPr>
          <p:cNvPr id="5" name="Rectangle 4">
            <a:extLst>
              <a:ext uri="{FF2B5EF4-FFF2-40B4-BE49-F238E27FC236}">
                <a16:creationId xmlns:a16="http://schemas.microsoft.com/office/drawing/2014/main" id="{C7913E63-BC34-4402-9D90-F3E06B9BDA2B}"/>
              </a:ext>
            </a:extLst>
          </p:cNvPr>
          <p:cNvSpPr/>
          <p:nvPr/>
        </p:nvSpPr>
        <p:spPr>
          <a:xfrm>
            <a:off x="2373313" y="5648325"/>
            <a:ext cx="1065212"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900" dirty="0"/>
              <a:t>cs.qatar.cmu.edu</a:t>
            </a:r>
          </a:p>
        </p:txBody>
      </p:sp>
      <p:sp>
        <p:nvSpPr>
          <p:cNvPr id="6" name="Rectangle 5">
            <a:extLst>
              <a:ext uri="{FF2B5EF4-FFF2-40B4-BE49-F238E27FC236}">
                <a16:creationId xmlns:a16="http://schemas.microsoft.com/office/drawing/2014/main" id="{A7FBF55C-2AA2-4B43-8680-4F680B1B55D3}"/>
              </a:ext>
            </a:extLst>
          </p:cNvPr>
          <p:cNvSpPr/>
          <p:nvPr/>
        </p:nvSpPr>
        <p:spPr>
          <a:xfrm>
            <a:off x="2373313" y="6096000"/>
            <a:ext cx="10795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86.56.87.93</a:t>
            </a:r>
          </a:p>
        </p:txBody>
      </p:sp>
      <p:sp>
        <p:nvSpPr>
          <p:cNvPr id="3" name="Rectangle 2">
            <a:extLst>
              <a:ext uri="{FF2B5EF4-FFF2-40B4-BE49-F238E27FC236}">
                <a16:creationId xmlns:a16="http://schemas.microsoft.com/office/drawing/2014/main" id="{FC35C562-F869-45A2-8A10-B9B6A805DCF8}"/>
              </a:ext>
            </a:extLst>
          </p:cNvPr>
          <p:cNvSpPr/>
          <p:nvPr/>
        </p:nvSpPr>
        <p:spPr>
          <a:xfrm>
            <a:off x="3846513" y="52578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8" name="Rectangle 7">
            <a:extLst>
              <a:ext uri="{FF2B5EF4-FFF2-40B4-BE49-F238E27FC236}">
                <a16:creationId xmlns:a16="http://schemas.microsoft.com/office/drawing/2014/main" id="{7B334724-96A8-4B43-97F1-B699E2AF6C52}"/>
              </a:ext>
            </a:extLst>
          </p:cNvPr>
          <p:cNvSpPr/>
          <p:nvPr/>
        </p:nvSpPr>
        <p:spPr>
          <a:xfrm>
            <a:off x="3846513" y="5646738"/>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9" name="Rectangle 8">
            <a:extLst>
              <a:ext uri="{FF2B5EF4-FFF2-40B4-BE49-F238E27FC236}">
                <a16:creationId xmlns:a16="http://schemas.microsoft.com/office/drawing/2014/main" id="{A2839B1D-E25E-44FC-BAD9-DCCBE2861C76}"/>
              </a:ext>
            </a:extLst>
          </p:cNvPr>
          <p:cNvSpPr/>
          <p:nvPr/>
        </p:nvSpPr>
        <p:spPr>
          <a:xfrm>
            <a:off x="3833813" y="60960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10" name="Rectangle 9">
            <a:extLst>
              <a:ext uri="{FF2B5EF4-FFF2-40B4-BE49-F238E27FC236}">
                <a16:creationId xmlns:a16="http://schemas.microsoft.com/office/drawing/2014/main" id="{2E711A64-BEA8-426C-86FB-764921DB61B2}"/>
              </a:ext>
            </a:extLst>
          </p:cNvPr>
          <p:cNvSpPr/>
          <p:nvPr/>
        </p:nvSpPr>
        <p:spPr>
          <a:xfrm>
            <a:off x="5129213" y="5257800"/>
            <a:ext cx="1066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ASDFADFAD</a:t>
            </a:r>
          </a:p>
        </p:txBody>
      </p:sp>
      <p:sp>
        <p:nvSpPr>
          <p:cNvPr id="11" name="Rectangle 10">
            <a:extLst>
              <a:ext uri="{FF2B5EF4-FFF2-40B4-BE49-F238E27FC236}">
                <a16:creationId xmlns:a16="http://schemas.microsoft.com/office/drawing/2014/main" id="{9CCC3EFA-0424-427E-9F5F-05003FE15013}"/>
              </a:ext>
            </a:extLst>
          </p:cNvPr>
          <p:cNvSpPr/>
          <p:nvPr/>
        </p:nvSpPr>
        <p:spPr>
          <a:xfrm>
            <a:off x="5116513" y="5638800"/>
            <a:ext cx="1065212"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DGRAFEWRH</a:t>
            </a:r>
          </a:p>
        </p:txBody>
      </p:sp>
      <p:sp>
        <p:nvSpPr>
          <p:cNvPr id="12" name="Rectangle 11">
            <a:extLst>
              <a:ext uri="{FF2B5EF4-FFF2-40B4-BE49-F238E27FC236}">
                <a16:creationId xmlns:a16="http://schemas.microsoft.com/office/drawing/2014/main" id="{AE1B2406-F315-43BA-AA7D-5A1C47D8DBCF}"/>
              </a:ext>
            </a:extLst>
          </p:cNvPr>
          <p:cNvSpPr/>
          <p:nvPr/>
        </p:nvSpPr>
        <p:spPr>
          <a:xfrm>
            <a:off x="5116513" y="6096000"/>
            <a:ext cx="10795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4PINL3LK4DF</a:t>
            </a:r>
          </a:p>
        </p:txBody>
      </p:sp>
      <p:sp>
        <p:nvSpPr>
          <p:cNvPr id="4" name="Cloud 3">
            <a:extLst>
              <a:ext uri="{FF2B5EF4-FFF2-40B4-BE49-F238E27FC236}">
                <a16:creationId xmlns:a16="http://schemas.microsoft.com/office/drawing/2014/main" id="{04C095B7-23EE-4B94-A87C-401062090895}"/>
              </a:ext>
            </a:extLst>
          </p:cNvPr>
          <p:cNvSpPr/>
          <p:nvPr/>
        </p:nvSpPr>
        <p:spPr>
          <a:xfrm>
            <a:off x="6564313" y="5257800"/>
            <a:ext cx="2819400" cy="1143000"/>
          </a:xfrm>
          <a:prstGeom prst="cloud">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7" name="Oval 6">
            <a:extLst>
              <a:ext uri="{FF2B5EF4-FFF2-40B4-BE49-F238E27FC236}">
                <a16:creationId xmlns:a16="http://schemas.microsoft.com/office/drawing/2014/main" id="{81843979-14BF-438D-BE8B-6D2B5C4E7E8C}"/>
              </a:ext>
            </a:extLst>
          </p:cNvPr>
          <p:cNvSpPr/>
          <p:nvPr/>
        </p:nvSpPr>
        <p:spPr>
          <a:xfrm>
            <a:off x="7097713" y="5562600"/>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ED56B706-B2CD-4012-9973-D6116B82BB71}"/>
              </a:ext>
            </a:extLst>
          </p:cNvPr>
          <p:cNvSpPr/>
          <p:nvPr/>
        </p:nvSpPr>
        <p:spPr>
          <a:xfrm>
            <a:off x="8088313" y="57562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Oval 16">
            <a:extLst>
              <a:ext uri="{FF2B5EF4-FFF2-40B4-BE49-F238E27FC236}">
                <a16:creationId xmlns:a16="http://schemas.microsoft.com/office/drawing/2014/main" id="{C2C9C9C9-0584-4DE4-AC63-8FC159A29170}"/>
              </a:ext>
            </a:extLst>
          </p:cNvPr>
          <p:cNvSpPr/>
          <p:nvPr/>
        </p:nvSpPr>
        <p:spPr>
          <a:xfrm>
            <a:off x="7554913" y="59975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14" name="Straight Arrow Connector 13">
            <a:extLst>
              <a:ext uri="{FF2B5EF4-FFF2-40B4-BE49-F238E27FC236}">
                <a16:creationId xmlns:a16="http://schemas.microsoft.com/office/drawing/2014/main" id="{9253D590-3075-43D3-B5B8-7461F48A388F}"/>
              </a:ext>
            </a:extLst>
          </p:cNvPr>
          <p:cNvCxnSpPr>
            <a:stCxn id="2" idx="3"/>
          </p:cNvCxnSpPr>
          <p:nvPr/>
        </p:nvCxnSpPr>
        <p:spPr>
          <a:xfrm>
            <a:off x="3452813" y="54102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DE645A-5E86-408A-8B0B-D9994CF083FC}"/>
              </a:ext>
            </a:extLst>
          </p:cNvPr>
          <p:cNvCxnSpPr>
            <a:stCxn id="5" idx="3"/>
            <a:endCxn id="8" idx="1"/>
          </p:cNvCxnSpPr>
          <p:nvPr/>
        </p:nvCxnSpPr>
        <p:spPr>
          <a:xfrm flipV="1">
            <a:off x="3438525" y="5799139"/>
            <a:ext cx="407988"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92ACE9-632B-487C-8D1E-7BF99AE812D5}"/>
              </a:ext>
            </a:extLst>
          </p:cNvPr>
          <p:cNvCxnSpPr>
            <a:stCxn id="6" idx="3"/>
            <a:endCxn id="9" idx="1"/>
          </p:cNvCxnSpPr>
          <p:nvPr/>
        </p:nvCxnSpPr>
        <p:spPr>
          <a:xfrm>
            <a:off x="3452813" y="62484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688C9D0-EF2A-4104-8B63-8729E0F2AC64}"/>
              </a:ext>
            </a:extLst>
          </p:cNvPr>
          <p:cNvCxnSpPr>
            <a:endCxn id="10" idx="1"/>
          </p:cNvCxnSpPr>
          <p:nvPr/>
        </p:nvCxnSpPr>
        <p:spPr>
          <a:xfrm>
            <a:off x="4760913" y="54102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40A8FB-45C2-4C3B-B623-AF407A4B32E4}"/>
              </a:ext>
            </a:extLst>
          </p:cNvPr>
          <p:cNvCxnSpPr>
            <a:stCxn id="8" idx="3"/>
            <a:endCxn id="11" idx="1"/>
          </p:cNvCxnSpPr>
          <p:nvPr/>
        </p:nvCxnSpPr>
        <p:spPr>
          <a:xfrm flipV="1">
            <a:off x="4760913" y="5791200"/>
            <a:ext cx="355600" cy="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7167AC-DC0A-4C59-BF41-6071479B016B}"/>
              </a:ext>
            </a:extLst>
          </p:cNvPr>
          <p:cNvCxnSpPr>
            <a:stCxn id="9" idx="3"/>
            <a:endCxn id="12" idx="1"/>
          </p:cNvCxnSpPr>
          <p:nvPr/>
        </p:nvCxnSpPr>
        <p:spPr>
          <a:xfrm>
            <a:off x="4748213" y="62484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2A8584-70F5-4A3B-BF49-76ECB2D3AACE}"/>
              </a:ext>
            </a:extLst>
          </p:cNvPr>
          <p:cNvCxnSpPr>
            <a:stCxn id="10" idx="3"/>
          </p:cNvCxnSpPr>
          <p:nvPr/>
        </p:nvCxnSpPr>
        <p:spPr>
          <a:xfrm>
            <a:off x="6196013" y="5410201"/>
            <a:ext cx="901700" cy="193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8982F3-29BC-4DA4-83C0-DCFFF399C2B8}"/>
              </a:ext>
            </a:extLst>
          </p:cNvPr>
          <p:cNvCxnSpPr>
            <a:stCxn id="11" idx="3"/>
          </p:cNvCxnSpPr>
          <p:nvPr/>
        </p:nvCxnSpPr>
        <p:spPr>
          <a:xfrm>
            <a:off x="6181725" y="5791200"/>
            <a:ext cx="19065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A1E94E-F021-4EC7-B948-19E44B87C17D}"/>
              </a:ext>
            </a:extLst>
          </p:cNvPr>
          <p:cNvCxnSpPr>
            <a:stCxn id="12" idx="3"/>
            <a:endCxn id="17" idx="2"/>
          </p:cNvCxnSpPr>
          <p:nvPr/>
        </p:nvCxnSpPr>
        <p:spPr>
          <a:xfrm flipV="1">
            <a:off x="6196013" y="6038850"/>
            <a:ext cx="1358900" cy="209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06" name="TextBox 14346">
            <a:extLst>
              <a:ext uri="{FF2B5EF4-FFF2-40B4-BE49-F238E27FC236}">
                <a16:creationId xmlns:a16="http://schemas.microsoft.com/office/drawing/2014/main" id="{3EA6E606-5256-4B8E-8787-22EAB61398AB}"/>
              </a:ext>
            </a:extLst>
          </p:cNvPr>
          <p:cNvSpPr txBox="1">
            <a:spLocks noChangeArrowheads="1"/>
          </p:cNvSpPr>
          <p:nvPr/>
        </p:nvSpPr>
        <p:spPr bwMode="auto">
          <a:xfrm>
            <a:off x="2590800" y="4870451"/>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DATA</a:t>
            </a:r>
          </a:p>
        </p:txBody>
      </p:sp>
      <p:sp>
        <p:nvSpPr>
          <p:cNvPr id="20507" name="TextBox 47">
            <a:extLst>
              <a:ext uri="{FF2B5EF4-FFF2-40B4-BE49-F238E27FC236}">
                <a16:creationId xmlns:a16="http://schemas.microsoft.com/office/drawing/2014/main" id="{CF859366-455D-42EA-8E5A-4A5E928CC2BE}"/>
              </a:ext>
            </a:extLst>
          </p:cNvPr>
          <p:cNvSpPr txBox="1">
            <a:spLocks noChangeArrowheads="1"/>
          </p:cNvSpPr>
          <p:nvPr/>
        </p:nvSpPr>
        <p:spPr bwMode="auto">
          <a:xfrm>
            <a:off x="5334000" y="4873626"/>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KEY</a:t>
            </a:r>
          </a:p>
        </p:txBody>
      </p:sp>
      <p:sp>
        <p:nvSpPr>
          <p:cNvPr id="20508" name="TextBox 48">
            <a:extLst>
              <a:ext uri="{FF2B5EF4-FFF2-40B4-BE49-F238E27FC236}">
                <a16:creationId xmlns:a16="http://schemas.microsoft.com/office/drawing/2014/main" id="{367CAD02-4B90-4464-8A8C-EC1E9435602F}"/>
              </a:ext>
            </a:extLst>
          </p:cNvPr>
          <p:cNvSpPr txBox="1">
            <a:spLocks noChangeArrowheads="1"/>
          </p:cNvSpPr>
          <p:nvPr/>
        </p:nvSpPr>
        <p:spPr bwMode="auto">
          <a:xfrm>
            <a:off x="6692900" y="4873626"/>
            <a:ext cx="240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DISTRIBUTED NETWORK</a:t>
            </a:r>
          </a:p>
        </p:txBody>
      </p:sp>
      <p:cxnSp>
        <p:nvCxnSpPr>
          <p:cNvPr id="50" name="Straight Arrow Connector 49">
            <a:extLst>
              <a:ext uri="{FF2B5EF4-FFF2-40B4-BE49-F238E27FC236}">
                <a16:creationId xmlns:a16="http://schemas.microsoft.com/office/drawing/2014/main" id="{675090E7-9AEE-49E8-8614-CF308C93B3F4}"/>
              </a:ext>
            </a:extLst>
          </p:cNvPr>
          <p:cNvCxnSpPr/>
          <p:nvPr/>
        </p:nvCxnSpPr>
        <p:spPr>
          <a:xfrm>
            <a:off x="7173914" y="5603875"/>
            <a:ext cx="2427287" cy="152400"/>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772848-B812-41E1-BCEE-704A23F3F40E}"/>
              </a:ext>
            </a:extLst>
          </p:cNvPr>
          <p:cNvCxnSpPr/>
          <p:nvPr/>
        </p:nvCxnSpPr>
        <p:spPr>
          <a:xfrm flipV="1">
            <a:off x="8164514" y="5791200"/>
            <a:ext cx="1436687" cy="7938"/>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9BF367-8CE8-401E-872B-40A42CCF7466}"/>
              </a:ext>
            </a:extLst>
          </p:cNvPr>
          <p:cNvCxnSpPr/>
          <p:nvPr/>
        </p:nvCxnSpPr>
        <p:spPr>
          <a:xfrm flipV="1">
            <a:off x="7707314" y="5840414"/>
            <a:ext cx="1893887" cy="198437"/>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512" name="TextBox 61">
            <a:extLst>
              <a:ext uri="{FF2B5EF4-FFF2-40B4-BE49-F238E27FC236}">
                <a16:creationId xmlns:a16="http://schemas.microsoft.com/office/drawing/2014/main" id="{EC807DFF-EFED-435C-8C4F-50C357EA607F}"/>
              </a:ext>
            </a:extLst>
          </p:cNvPr>
          <p:cNvSpPr txBox="1">
            <a:spLocks noChangeArrowheads="1"/>
          </p:cNvSpPr>
          <p:nvPr/>
        </p:nvSpPr>
        <p:spPr bwMode="auto">
          <a:xfrm>
            <a:off x="9448800" y="5473701"/>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solidFill>
                  <a:schemeClr val="tx1"/>
                </a:solidFill>
              </a:rPr>
              <a:t>Participating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animBg="1"/>
      <p:bldP spid="8" grpId="0" animBg="1"/>
      <p:bldP spid="9" grpId="0" animBg="1"/>
      <p:bldP spid="10" grpId="0" animBg="1"/>
      <p:bldP spid="11" grpId="0" animBg="1"/>
      <p:bldP spid="12" grpId="0" animBg="1"/>
      <p:bldP spid="4" grpId="0" animBg="1"/>
      <p:bldP spid="7" grpId="0" animBg="1"/>
      <p:bldP spid="16" grpId="0" animBg="1"/>
      <p:bldP spid="17" grpId="0" animBg="1"/>
      <p:bldP spid="20506" grpId="0"/>
      <p:bldP spid="20507" grpId="0"/>
      <p:bldP spid="20508" grpId="0"/>
      <p:bldP spid="205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033CBDB-B34C-4567-9BAA-72D005D53F42}"/>
              </a:ext>
            </a:extLst>
          </p:cNvPr>
          <p:cNvSpPr>
            <a:spLocks noGrp="1"/>
          </p:cNvSpPr>
          <p:nvPr>
            <p:ph type="title"/>
          </p:nvPr>
        </p:nvSpPr>
        <p:spPr>
          <a:xfrm>
            <a:off x="1755648" y="274320"/>
            <a:ext cx="8604504" cy="1325880"/>
          </a:xfrm>
        </p:spPr>
        <p:txBody>
          <a:bodyPr/>
          <a:lstStyle/>
          <a:p>
            <a:r>
              <a:rPr lang="en-US" altLang="en-US" dirty="0"/>
              <a:t>Chord</a:t>
            </a:r>
          </a:p>
        </p:txBody>
      </p:sp>
      <p:sp>
        <p:nvSpPr>
          <p:cNvPr id="15363" name="Content Placeholder 2">
            <a:extLst>
              <a:ext uri="{FF2B5EF4-FFF2-40B4-BE49-F238E27FC236}">
                <a16:creationId xmlns:a16="http://schemas.microsoft.com/office/drawing/2014/main" id="{24695A7C-4CB9-4F43-805C-6CE23F349BCE}"/>
              </a:ext>
            </a:extLst>
          </p:cNvPr>
          <p:cNvSpPr>
            <a:spLocks noGrp="1"/>
          </p:cNvSpPr>
          <p:nvPr>
            <p:ph idx="1"/>
          </p:nvPr>
        </p:nvSpPr>
        <p:spPr>
          <a:xfrm>
            <a:off x="841247" y="1463040"/>
            <a:ext cx="7493381" cy="4525963"/>
          </a:xfrm>
        </p:spPr>
        <p:txBody>
          <a:bodyPr>
            <a:normAutofit/>
          </a:bodyPr>
          <a:lstStyle/>
          <a:p>
            <a:r>
              <a:rPr lang="en-US" altLang="en-US" sz="2400" dirty="0"/>
              <a:t>Chord assigns an </a:t>
            </a:r>
            <a:r>
              <a:rPr lang="en-US" altLang="en-US" sz="2400" i="1" dirty="0"/>
              <a:t>m-bit identifier</a:t>
            </a:r>
            <a:r>
              <a:rPr lang="en-US" altLang="en-US" sz="2400" dirty="0"/>
              <a:t> (randomly chosen) to each node</a:t>
            </a:r>
          </a:p>
          <a:p>
            <a:pPr lvl="1"/>
            <a:r>
              <a:rPr lang="en-US" altLang="en-US" sz="2200" dirty="0"/>
              <a:t>A node can be contacted through its network address</a:t>
            </a:r>
          </a:p>
          <a:p>
            <a:pPr marL="1371600" lvl="4" indent="0">
              <a:buNone/>
            </a:pPr>
            <a:endParaRPr lang="en-US" altLang="en-US" sz="800" dirty="0"/>
          </a:p>
          <a:p>
            <a:r>
              <a:rPr lang="en-US" altLang="en-US" sz="2400" dirty="0"/>
              <a:t>Alongside, it maps each entity to a node</a:t>
            </a:r>
          </a:p>
          <a:p>
            <a:pPr lvl="1"/>
            <a:r>
              <a:rPr lang="en-US" altLang="en-US" sz="2200" dirty="0"/>
              <a:t>Entities can be processes, files, etc.,</a:t>
            </a:r>
          </a:p>
          <a:p>
            <a:pPr marL="342900" lvl="1" indent="0">
              <a:buNone/>
            </a:pPr>
            <a:endParaRPr lang="en-US" altLang="en-US" sz="2000" dirty="0"/>
          </a:p>
          <a:p>
            <a:pPr lvl="4"/>
            <a:endParaRPr lang="en-US" altLang="en-US" sz="400" dirty="0"/>
          </a:p>
          <a:p>
            <a:r>
              <a:rPr lang="en-US" altLang="en-US" sz="2400" dirty="0"/>
              <a:t>Mapping of entities to nodes</a:t>
            </a:r>
          </a:p>
          <a:p>
            <a:pPr lvl="1"/>
            <a:r>
              <a:rPr lang="en-US" altLang="en-US" sz="2200" dirty="0"/>
              <a:t>Each node is responsible for a set of entities</a:t>
            </a:r>
          </a:p>
          <a:p>
            <a:pPr lvl="1"/>
            <a:r>
              <a:rPr lang="en-US" altLang="en-US" sz="2200" dirty="0"/>
              <a:t>An entity with </a:t>
            </a:r>
            <a:r>
              <a:rPr lang="en-US" altLang="en-US" sz="2200" dirty="0">
                <a:solidFill>
                  <a:srgbClr val="0070C0"/>
                </a:solidFill>
              </a:rPr>
              <a:t>key </a:t>
            </a:r>
            <a:r>
              <a:rPr lang="en-US" altLang="en-US" sz="2200" dirty="0">
                <a:solidFill>
                  <a:srgbClr val="0070C0"/>
                </a:solidFill>
                <a:latin typeface="Courier New" panose="02070309020205020404" pitchFamily="49" charset="0"/>
                <a:cs typeface="Courier New" panose="02070309020205020404" pitchFamily="49" charset="0"/>
              </a:rPr>
              <a:t>k</a:t>
            </a:r>
            <a:r>
              <a:rPr lang="en-US" altLang="en-US" sz="2200" dirty="0"/>
              <a:t> falls under the jurisdiction of the node with the smallest identifier </a:t>
            </a:r>
            <a:r>
              <a:rPr lang="en-US" altLang="en-US" sz="2200" i="1" dirty="0">
                <a:latin typeface="Courier New" panose="02070309020205020404" pitchFamily="49" charset="0"/>
                <a:cs typeface="Courier New" panose="02070309020205020404" pitchFamily="49" charset="0"/>
              </a:rPr>
              <a:t>id &gt;= k</a:t>
            </a:r>
            <a:r>
              <a:rPr lang="en-US" altLang="en-US" sz="2200" i="1" dirty="0"/>
              <a:t>.</a:t>
            </a:r>
            <a:r>
              <a:rPr lang="en-US" altLang="en-US" sz="2200" dirty="0"/>
              <a:t> This node is known as the </a:t>
            </a:r>
            <a:r>
              <a:rPr lang="en-US" altLang="en-US" sz="2200" i="1" dirty="0"/>
              <a:t>successor of </a:t>
            </a:r>
            <a:r>
              <a:rPr lang="en-US" altLang="en-US" sz="2200" i="1" dirty="0">
                <a:latin typeface="Courier New" panose="02070309020205020404" pitchFamily="49" charset="0"/>
                <a:cs typeface="Courier New" panose="02070309020205020404" pitchFamily="49" charset="0"/>
              </a:rPr>
              <a:t>k</a:t>
            </a:r>
            <a:r>
              <a:rPr lang="en-US" altLang="en-US" sz="2200" dirty="0"/>
              <a:t>, and is denoted by </a:t>
            </a:r>
            <a:r>
              <a:rPr lang="en-US" altLang="en-US" sz="2200" i="1" dirty="0" err="1">
                <a:solidFill>
                  <a:srgbClr val="0070C0"/>
                </a:solidFill>
                <a:latin typeface="Courier New" panose="02070309020205020404" pitchFamily="49" charset="0"/>
                <a:cs typeface="Courier New" panose="02070309020205020404" pitchFamily="49" charset="0"/>
              </a:rPr>
              <a:t>succ</a:t>
            </a:r>
            <a:r>
              <a:rPr lang="en-US" altLang="en-US" sz="2200" i="1" dirty="0">
                <a:solidFill>
                  <a:srgbClr val="0070C0"/>
                </a:solidFill>
                <a:latin typeface="Courier New" panose="02070309020205020404" pitchFamily="49" charset="0"/>
                <a:cs typeface="Courier New" panose="02070309020205020404" pitchFamily="49" charset="0"/>
              </a:rPr>
              <a:t>(k)</a:t>
            </a:r>
          </a:p>
        </p:txBody>
      </p:sp>
      <p:grpSp>
        <p:nvGrpSpPr>
          <p:cNvPr id="6" name="Group 5">
            <a:extLst>
              <a:ext uri="{FF2B5EF4-FFF2-40B4-BE49-F238E27FC236}">
                <a16:creationId xmlns:a16="http://schemas.microsoft.com/office/drawing/2014/main" id="{65D355C8-18DE-4F6B-8D3D-DDD050FCC2C6}"/>
              </a:ext>
            </a:extLst>
          </p:cNvPr>
          <p:cNvGrpSpPr>
            <a:grpSpLocks/>
          </p:cNvGrpSpPr>
          <p:nvPr/>
        </p:nvGrpSpPr>
        <p:grpSpPr bwMode="auto">
          <a:xfrm>
            <a:off x="10582275" y="1219200"/>
            <a:ext cx="914400" cy="762000"/>
            <a:chOff x="7239000" y="3962400"/>
            <a:chExt cx="685800" cy="762000"/>
          </a:xfrm>
        </p:grpSpPr>
        <p:sp>
          <p:nvSpPr>
            <p:cNvPr id="4" name="Rectangle 3">
              <a:extLst>
                <a:ext uri="{FF2B5EF4-FFF2-40B4-BE49-F238E27FC236}">
                  <a16:creationId xmlns:a16="http://schemas.microsoft.com/office/drawing/2014/main" id="{EBBA23EC-48E5-4514-B2B5-BD6D19AC31B7}"/>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FD158D4-228F-42F9-BD5F-732DABB7C80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000</a:t>
              </a:r>
            </a:p>
          </p:txBody>
        </p:sp>
      </p:grpSp>
      <p:grpSp>
        <p:nvGrpSpPr>
          <p:cNvPr id="7" name="Group 6">
            <a:extLst>
              <a:ext uri="{FF2B5EF4-FFF2-40B4-BE49-F238E27FC236}">
                <a16:creationId xmlns:a16="http://schemas.microsoft.com/office/drawing/2014/main" id="{8FC091D8-F75B-41D2-9DBE-4675D7C25671}"/>
              </a:ext>
            </a:extLst>
          </p:cNvPr>
          <p:cNvGrpSpPr>
            <a:grpSpLocks/>
          </p:cNvGrpSpPr>
          <p:nvPr/>
        </p:nvGrpSpPr>
        <p:grpSpPr bwMode="auto">
          <a:xfrm>
            <a:off x="10591800" y="2274888"/>
            <a:ext cx="914400" cy="762000"/>
            <a:chOff x="7239000" y="3962400"/>
            <a:chExt cx="685800" cy="762000"/>
          </a:xfrm>
        </p:grpSpPr>
        <p:sp>
          <p:nvSpPr>
            <p:cNvPr id="8" name="Rectangle 7">
              <a:extLst>
                <a:ext uri="{FF2B5EF4-FFF2-40B4-BE49-F238E27FC236}">
                  <a16:creationId xmlns:a16="http://schemas.microsoft.com/office/drawing/2014/main" id="{608620A3-D461-4EDB-9CB5-20D5FF096EB4}"/>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A9E5DF84-DF65-4F92-9796-35F805C94FF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005</a:t>
              </a:r>
            </a:p>
          </p:txBody>
        </p:sp>
      </p:grpSp>
      <p:grpSp>
        <p:nvGrpSpPr>
          <p:cNvPr id="10" name="Group 9">
            <a:extLst>
              <a:ext uri="{FF2B5EF4-FFF2-40B4-BE49-F238E27FC236}">
                <a16:creationId xmlns:a16="http://schemas.microsoft.com/office/drawing/2014/main" id="{A4D4E2FC-A28F-4292-8373-C778A8B1A400}"/>
              </a:ext>
            </a:extLst>
          </p:cNvPr>
          <p:cNvGrpSpPr>
            <a:grpSpLocks/>
          </p:cNvGrpSpPr>
          <p:nvPr/>
        </p:nvGrpSpPr>
        <p:grpSpPr bwMode="auto">
          <a:xfrm>
            <a:off x="10591800" y="3429000"/>
            <a:ext cx="914400" cy="762000"/>
            <a:chOff x="7239000" y="3962400"/>
            <a:chExt cx="685800" cy="762000"/>
          </a:xfrm>
        </p:grpSpPr>
        <p:sp>
          <p:nvSpPr>
            <p:cNvPr id="11" name="Rectangle 10">
              <a:extLst>
                <a:ext uri="{FF2B5EF4-FFF2-40B4-BE49-F238E27FC236}">
                  <a16:creationId xmlns:a16="http://schemas.microsoft.com/office/drawing/2014/main" id="{CBFF14C7-486B-4AB4-83C7-15B4F08A6EFD}"/>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AA317ED9-9740-4DE1-BAB7-D5CC7DB1660E}"/>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010</a:t>
              </a:r>
            </a:p>
          </p:txBody>
        </p:sp>
      </p:grpSp>
      <p:grpSp>
        <p:nvGrpSpPr>
          <p:cNvPr id="13" name="Group 21">
            <a:extLst>
              <a:ext uri="{FF2B5EF4-FFF2-40B4-BE49-F238E27FC236}">
                <a16:creationId xmlns:a16="http://schemas.microsoft.com/office/drawing/2014/main" id="{DE235E31-CBDF-4961-919F-479BD4ADFD4C}"/>
              </a:ext>
            </a:extLst>
          </p:cNvPr>
          <p:cNvGrpSpPr>
            <a:grpSpLocks/>
          </p:cNvGrpSpPr>
          <p:nvPr/>
        </p:nvGrpSpPr>
        <p:grpSpPr bwMode="auto">
          <a:xfrm>
            <a:off x="10591801" y="4498975"/>
            <a:ext cx="904875" cy="762000"/>
            <a:chOff x="7239000" y="3962400"/>
            <a:chExt cx="685800" cy="762000"/>
          </a:xfrm>
        </p:grpSpPr>
        <p:sp>
          <p:nvSpPr>
            <p:cNvPr id="23" name="Rectangle 22">
              <a:extLst>
                <a:ext uri="{FF2B5EF4-FFF2-40B4-BE49-F238E27FC236}">
                  <a16:creationId xmlns:a16="http://schemas.microsoft.com/office/drawing/2014/main" id="{3868277B-3E6E-4F77-AF52-C415E4E8DB35}"/>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AB179922-53F3-4F9C-B2B0-A9E76E47D6A9}"/>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301</a:t>
              </a:r>
            </a:p>
          </p:txBody>
        </p:sp>
      </p:grpSp>
      <p:sp>
        <p:nvSpPr>
          <p:cNvPr id="25" name="Oval 24">
            <a:extLst>
              <a:ext uri="{FF2B5EF4-FFF2-40B4-BE49-F238E27FC236}">
                <a16:creationId xmlns:a16="http://schemas.microsoft.com/office/drawing/2014/main" id="{A3CDA246-2620-4F69-A19A-70371F44A1BD}"/>
              </a:ext>
            </a:extLst>
          </p:cNvPr>
          <p:cNvSpPr/>
          <p:nvPr/>
        </p:nvSpPr>
        <p:spPr>
          <a:xfrm>
            <a:off x="9166352" y="12192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000</a:t>
            </a:r>
          </a:p>
        </p:txBody>
      </p:sp>
      <p:sp>
        <p:nvSpPr>
          <p:cNvPr id="26" name="Oval 25">
            <a:extLst>
              <a:ext uri="{FF2B5EF4-FFF2-40B4-BE49-F238E27FC236}">
                <a16:creationId xmlns:a16="http://schemas.microsoft.com/office/drawing/2014/main" id="{2481F9BD-95BA-4AB4-A77B-EB2627D650C6}"/>
              </a:ext>
            </a:extLst>
          </p:cNvPr>
          <p:cNvSpPr/>
          <p:nvPr/>
        </p:nvSpPr>
        <p:spPr>
          <a:xfrm>
            <a:off x="9166352" y="169862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003</a:t>
            </a:r>
          </a:p>
        </p:txBody>
      </p:sp>
      <p:sp>
        <p:nvSpPr>
          <p:cNvPr id="27" name="Oval 26">
            <a:extLst>
              <a:ext uri="{FF2B5EF4-FFF2-40B4-BE49-F238E27FC236}">
                <a16:creationId xmlns:a16="http://schemas.microsoft.com/office/drawing/2014/main" id="{4D987E82-36CC-4592-9294-0ED42CB61DD5}"/>
              </a:ext>
            </a:extLst>
          </p:cNvPr>
          <p:cNvSpPr/>
          <p:nvPr/>
        </p:nvSpPr>
        <p:spPr>
          <a:xfrm>
            <a:off x="9166352" y="221297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004</a:t>
            </a:r>
          </a:p>
        </p:txBody>
      </p:sp>
      <p:sp>
        <p:nvSpPr>
          <p:cNvPr id="28" name="Oval 27">
            <a:extLst>
              <a:ext uri="{FF2B5EF4-FFF2-40B4-BE49-F238E27FC236}">
                <a16:creationId xmlns:a16="http://schemas.microsoft.com/office/drawing/2014/main" id="{BEE6D80F-F224-4416-BE54-9F4447370111}"/>
              </a:ext>
            </a:extLst>
          </p:cNvPr>
          <p:cNvSpPr/>
          <p:nvPr/>
        </p:nvSpPr>
        <p:spPr>
          <a:xfrm>
            <a:off x="9166352" y="2665414"/>
            <a:ext cx="609600" cy="230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008</a:t>
            </a:r>
          </a:p>
        </p:txBody>
      </p:sp>
      <p:sp>
        <p:nvSpPr>
          <p:cNvPr id="30" name="Oval 29">
            <a:extLst>
              <a:ext uri="{FF2B5EF4-FFF2-40B4-BE49-F238E27FC236}">
                <a16:creationId xmlns:a16="http://schemas.microsoft.com/office/drawing/2014/main" id="{DC6DEA2D-7395-415C-A2D8-60692D657E22}"/>
              </a:ext>
            </a:extLst>
          </p:cNvPr>
          <p:cNvSpPr/>
          <p:nvPr/>
        </p:nvSpPr>
        <p:spPr>
          <a:xfrm>
            <a:off x="9166352" y="32004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040</a:t>
            </a:r>
          </a:p>
        </p:txBody>
      </p:sp>
      <p:sp>
        <p:nvSpPr>
          <p:cNvPr id="31" name="Oval 30">
            <a:extLst>
              <a:ext uri="{FF2B5EF4-FFF2-40B4-BE49-F238E27FC236}">
                <a16:creationId xmlns:a16="http://schemas.microsoft.com/office/drawing/2014/main" id="{04C9133A-1C1B-45AE-8534-3A9C24960292}"/>
              </a:ext>
            </a:extLst>
          </p:cNvPr>
          <p:cNvSpPr/>
          <p:nvPr/>
        </p:nvSpPr>
        <p:spPr>
          <a:xfrm>
            <a:off x="9175877" y="37338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079</a:t>
            </a:r>
          </a:p>
        </p:txBody>
      </p:sp>
      <p:sp>
        <p:nvSpPr>
          <p:cNvPr id="2" name="TextBox 1">
            <a:extLst>
              <a:ext uri="{FF2B5EF4-FFF2-40B4-BE49-F238E27FC236}">
                <a16:creationId xmlns:a16="http://schemas.microsoft.com/office/drawing/2014/main" id="{AA914247-8F8B-47B1-9A16-94E0981383CF}"/>
              </a:ext>
            </a:extLst>
          </p:cNvPr>
          <p:cNvSpPr txBox="1">
            <a:spLocks noChangeArrowheads="1"/>
          </p:cNvSpPr>
          <p:nvPr/>
        </p:nvSpPr>
        <p:spPr bwMode="auto">
          <a:xfrm>
            <a:off x="9013952" y="612776"/>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rPr>
              <a:t>Entity with k</a:t>
            </a:r>
          </a:p>
        </p:txBody>
      </p:sp>
      <p:sp>
        <p:nvSpPr>
          <p:cNvPr id="33" name="TextBox 32">
            <a:extLst>
              <a:ext uri="{FF2B5EF4-FFF2-40B4-BE49-F238E27FC236}">
                <a16:creationId xmlns:a16="http://schemas.microsoft.com/office/drawing/2014/main" id="{BEFBB863-F015-4737-BE15-A2722402AA73}"/>
              </a:ext>
            </a:extLst>
          </p:cNvPr>
          <p:cNvSpPr txBox="1">
            <a:spLocks noChangeArrowheads="1"/>
          </p:cNvSpPr>
          <p:nvPr/>
        </p:nvSpPr>
        <p:spPr bwMode="auto">
          <a:xfrm>
            <a:off x="10353675" y="567532"/>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i="1" dirty="0">
                <a:solidFill>
                  <a:schemeClr val="tx1"/>
                </a:solidFill>
              </a:rPr>
              <a:t>Node n</a:t>
            </a:r>
            <a:r>
              <a:rPr lang="en-US" altLang="en-US" sz="1400" dirty="0">
                <a:solidFill>
                  <a:schemeClr val="tx1"/>
                </a:solidFill>
              </a:rPr>
              <a:t> (node with id=n)</a:t>
            </a:r>
          </a:p>
        </p:txBody>
      </p:sp>
      <p:sp>
        <p:nvSpPr>
          <p:cNvPr id="3" name="Rectangle 2">
            <a:extLst>
              <a:ext uri="{FF2B5EF4-FFF2-40B4-BE49-F238E27FC236}">
                <a16:creationId xmlns:a16="http://schemas.microsoft.com/office/drawing/2014/main" id="{ABD3C66F-25CC-4522-AA90-941E624E26AF}"/>
              </a:ext>
            </a:extLst>
          </p:cNvPr>
          <p:cNvSpPr/>
          <p:nvPr/>
        </p:nvSpPr>
        <p:spPr>
          <a:xfrm>
            <a:off x="8556752" y="5337175"/>
            <a:ext cx="2667000" cy="533400"/>
          </a:xfrm>
          <a:prstGeom prst="rect">
            <a:avLst/>
          </a:prstGeom>
          <a:solidFill>
            <a:schemeClr val="bg1">
              <a:lumMod val="50000"/>
            </a:schemeClr>
          </a:solidFill>
          <a:ln>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Map each entity with key </a:t>
            </a:r>
            <a:r>
              <a:rPr lang="en-US" sz="1400" dirty="0">
                <a:latin typeface="Courier New" pitchFamily="49" charset="0"/>
                <a:cs typeface="Courier New" pitchFamily="49" charset="0"/>
              </a:rPr>
              <a:t>k</a:t>
            </a:r>
            <a:r>
              <a:rPr lang="en-US" sz="1400" dirty="0"/>
              <a:t> to node </a:t>
            </a:r>
            <a:r>
              <a:rPr lang="en-US" sz="1400" dirty="0" err="1">
                <a:latin typeface="Courier New" pitchFamily="49" charset="0"/>
                <a:cs typeface="Courier New" pitchFamily="49" charset="0"/>
              </a:rPr>
              <a:t>succ</a:t>
            </a:r>
            <a:r>
              <a:rPr lang="en-US" sz="1400" dirty="0">
                <a:latin typeface="Courier New" pitchFamily="49" charset="0"/>
                <a:cs typeface="Courier New" pitchFamily="49"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grpId="0" nodeType="clickEffect">
                                  <p:stCondLst>
                                    <p:cond delay="0"/>
                                  </p:stCondLst>
                                  <p:childTnLst>
                                    <p:animMotion origin="layout" path="M -3.33333E-6 -1.98936E-6 L 0.125 0.0391 " pathEditMode="relative" rAng="0" ptsTypes="AA">
                                      <p:cBhvr>
                                        <p:cTn id="54" dur="500" fill="hold"/>
                                        <p:tgtEl>
                                          <p:spTgt spid="25"/>
                                        </p:tgtEl>
                                        <p:attrNameLst>
                                          <p:attrName>ppt_x</p:attrName>
                                          <p:attrName>ppt_y</p:attrName>
                                        </p:attrNameLst>
                                      </p:cBhvr>
                                      <p:rCtr x="6250" y="194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path" presetSubtype="0" accel="50000" decel="50000" fill="hold" grpId="0" nodeType="clickEffect">
                                  <p:stCondLst>
                                    <p:cond delay="0"/>
                                  </p:stCondLst>
                                  <p:childTnLst>
                                    <p:animMotion origin="layout" path="M -3.33333E-6 -8.83646E-7 L 0.125 0.12468 " pathEditMode="relative" rAng="0" ptsTypes="AA">
                                      <p:cBhvr>
                                        <p:cTn id="58" dur="500" fill="hold"/>
                                        <p:tgtEl>
                                          <p:spTgt spid="26"/>
                                        </p:tgtEl>
                                        <p:attrNameLst>
                                          <p:attrName>ppt_x</p:attrName>
                                          <p:attrName>ppt_y</p:attrName>
                                        </p:attrNameLst>
                                      </p:cBhvr>
                                      <p:rCtr x="6250" y="6223"/>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grpId="0" nodeType="clickEffect">
                                  <p:stCondLst>
                                    <p:cond delay="0"/>
                                  </p:stCondLst>
                                  <p:childTnLst>
                                    <p:animMotion origin="layout" path="M -3.33333E-6 1.16354E-6 L 0.125 0.01642 " pathEditMode="relative" rAng="0" ptsTypes="AA">
                                      <p:cBhvr>
                                        <p:cTn id="62" dur="500" fill="hold"/>
                                        <p:tgtEl>
                                          <p:spTgt spid="27"/>
                                        </p:tgtEl>
                                        <p:attrNameLst>
                                          <p:attrName>ppt_x</p:attrName>
                                          <p:attrName>ppt_y</p:attrName>
                                        </p:attrNameLst>
                                      </p:cBhvr>
                                      <p:rCtr x="6250" y="810"/>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grpId="0" nodeType="clickEffect">
                                  <p:stCondLst>
                                    <p:cond delay="0"/>
                                  </p:stCondLst>
                                  <p:childTnLst>
                                    <p:animMotion origin="layout" path="M -3.33333E-6 -3.95559E-6 L 0.125 0.15059 " pathEditMode="relative" rAng="0" ptsTypes="AA">
                                      <p:cBhvr>
                                        <p:cTn id="66" dur="500" fill="hold"/>
                                        <p:tgtEl>
                                          <p:spTgt spid="28"/>
                                        </p:tgtEl>
                                        <p:attrNameLst>
                                          <p:attrName>ppt_x</p:attrName>
                                          <p:attrName>ppt_y</p:attrName>
                                        </p:attrNameLst>
                                      </p:cBhvr>
                                      <p:rCtr x="6250" y="751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3.33333E-6 -4.00185E-7 L 0.125 0.22785 " pathEditMode="relative" rAng="0" ptsTypes="AA">
                                      <p:cBhvr>
                                        <p:cTn id="70" dur="500" fill="hold"/>
                                        <p:tgtEl>
                                          <p:spTgt spid="30"/>
                                        </p:tgtEl>
                                        <p:attrNameLst>
                                          <p:attrName>ppt_x</p:attrName>
                                          <p:attrName>ppt_y</p:attrName>
                                        </p:attrNameLst>
                                      </p:cBhvr>
                                      <p:rCtr x="6250" y="11381"/>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path" presetSubtype="0" accel="50000" decel="50000" fill="hold" grpId="0" nodeType="clickEffect">
                                  <p:stCondLst>
                                    <p:cond delay="0"/>
                                  </p:stCondLst>
                                  <p:childTnLst>
                                    <p:animMotion origin="layout" path="M 5E-6 -4.2031E-6 L 0.12396 0.11682 " pathEditMode="relative" rAng="0" ptsTypes="AA">
                                      <p:cBhvr>
                                        <p:cTn id="74" dur="500" fill="hold"/>
                                        <p:tgtEl>
                                          <p:spTgt spid="31"/>
                                        </p:tgtEl>
                                        <p:attrNameLst>
                                          <p:attrName>ppt_x</p:attrName>
                                          <p:attrName>ppt_y</p:attrName>
                                        </p:attrNameLst>
                                      </p:cBhvr>
                                      <p:rCtr x="6198" y="5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2" grpId="0"/>
      <p:bldP spid="33"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72E4BEFA-415F-401B-8769-111964940837}"/>
              </a:ext>
            </a:extLst>
          </p:cNvPr>
          <p:cNvSpPr>
            <a:spLocks noGrp="1"/>
          </p:cNvSpPr>
          <p:nvPr>
            <p:ph type="title"/>
          </p:nvPr>
        </p:nvSpPr>
        <p:spPr>
          <a:xfrm>
            <a:off x="1755648" y="274320"/>
            <a:ext cx="8604504" cy="1325880"/>
          </a:xfrm>
        </p:spPr>
        <p:txBody>
          <a:bodyPr>
            <a:normAutofit/>
          </a:bodyPr>
          <a:lstStyle/>
          <a:p>
            <a:r>
              <a:rPr lang="en-US" altLang="en-US" dirty="0"/>
              <a:t>A Naïve Key Resolution Algorithm</a:t>
            </a:r>
          </a:p>
        </p:txBody>
      </p:sp>
      <p:sp>
        <p:nvSpPr>
          <p:cNvPr id="3" name="Content Placeholder 2">
            <a:extLst>
              <a:ext uri="{FF2B5EF4-FFF2-40B4-BE49-F238E27FC236}">
                <a16:creationId xmlns:a16="http://schemas.microsoft.com/office/drawing/2014/main" id="{E435EF9B-F1E9-4ED2-9D1B-A891E9ADC608}"/>
              </a:ext>
            </a:extLst>
          </p:cNvPr>
          <p:cNvSpPr>
            <a:spLocks noGrp="1"/>
          </p:cNvSpPr>
          <p:nvPr>
            <p:ph idx="1"/>
          </p:nvPr>
        </p:nvSpPr>
        <p:spPr>
          <a:xfrm>
            <a:off x="841248" y="1463040"/>
            <a:ext cx="11350752" cy="5410200"/>
          </a:xfrm>
        </p:spPr>
        <p:txBody>
          <a:bodyPr/>
          <a:lstStyle/>
          <a:p>
            <a:pPr>
              <a:defRPr/>
            </a:pPr>
            <a:r>
              <a:rPr lang="en-US" sz="2000" dirty="0"/>
              <a:t>The main issue in DHT is to efficiently resolve a key </a:t>
            </a:r>
            <a:r>
              <a:rPr lang="en-US" sz="2000" i="1" dirty="0"/>
              <a:t>k</a:t>
            </a:r>
            <a:r>
              <a:rPr lang="en-US" sz="2000" dirty="0"/>
              <a:t> to the network location of </a:t>
            </a:r>
            <a:r>
              <a:rPr lang="en-US" sz="2000" i="1" dirty="0" err="1">
                <a:latin typeface="Courier New" pitchFamily="49" charset="0"/>
                <a:cs typeface="Courier New" pitchFamily="49" charset="0"/>
              </a:rPr>
              <a:t>succ</a:t>
            </a:r>
            <a:r>
              <a:rPr lang="en-US" sz="2000" i="1" dirty="0">
                <a:latin typeface="Courier New" pitchFamily="49" charset="0"/>
                <a:cs typeface="Courier New" pitchFamily="49" charset="0"/>
              </a:rPr>
              <a:t>(k)</a:t>
            </a:r>
          </a:p>
          <a:p>
            <a:pPr lvl="1">
              <a:defRPr/>
            </a:pPr>
            <a:r>
              <a:rPr lang="en-US" i="1" dirty="0"/>
              <a:t>Given an entity with key </a:t>
            </a:r>
            <a:r>
              <a:rPr lang="en-US" i="1" dirty="0">
                <a:latin typeface="Courier New" pitchFamily="49" charset="0"/>
                <a:cs typeface="Courier New" pitchFamily="49" charset="0"/>
              </a:rPr>
              <a:t>k</a:t>
            </a:r>
            <a:r>
              <a:rPr lang="en-US" i="1" dirty="0"/>
              <a:t>, how to find the node </a:t>
            </a:r>
            <a:r>
              <a:rPr lang="en-US" i="1" dirty="0" err="1">
                <a:latin typeface="Courier New" pitchFamily="49" charset="0"/>
                <a:cs typeface="Courier New" pitchFamily="49" charset="0"/>
              </a:rPr>
              <a:t>succ</a:t>
            </a:r>
            <a:r>
              <a:rPr lang="en-US" i="1" dirty="0">
                <a:latin typeface="Courier New" pitchFamily="49" charset="0"/>
                <a:cs typeface="Courier New" pitchFamily="49" charset="0"/>
              </a:rPr>
              <a:t>(k)</a:t>
            </a:r>
            <a:r>
              <a:rPr lang="en-US" i="1" dirty="0"/>
              <a:t>?</a:t>
            </a:r>
          </a:p>
          <a:p>
            <a:pPr marL="457200" lvl="1" indent="0">
              <a:buNone/>
              <a:defRPr/>
            </a:pPr>
            <a:endParaRPr lang="en-US" sz="2000" dirty="0"/>
          </a:p>
        </p:txBody>
      </p:sp>
      <p:sp>
        <p:nvSpPr>
          <p:cNvPr id="6" name="TextBox 5">
            <a:extLst>
              <a:ext uri="{FF2B5EF4-FFF2-40B4-BE49-F238E27FC236}">
                <a16:creationId xmlns:a16="http://schemas.microsoft.com/office/drawing/2014/main" id="{499EA822-AE1D-4F5B-B7B5-88ACAEA2F6C3}"/>
              </a:ext>
            </a:extLst>
          </p:cNvPr>
          <p:cNvSpPr txBox="1"/>
          <p:nvPr/>
        </p:nvSpPr>
        <p:spPr>
          <a:xfrm>
            <a:off x="7018338" y="2301876"/>
            <a:ext cx="4945062" cy="2585323"/>
          </a:xfrm>
          <a:prstGeom prst="rect">
            <a:avLst/>
          </a:prstGeom>
          <a:noFill/>
        </p:spPr>
        <p:txBody>
          <a:bodyPr wrap="square">
            <a:spAutoFit/>
          </a:bodyPr>
          <a:lstStyle/>
          <a:p>
            <a:pPr marL="342900" indent="-342900" eaLnBrk="1" hangingPunct="1">
              <a:buFont typeface="+mj-lt"/>
              <a:buAutoNum type="arabicPeriod"/>
              <a:defRPr/>
            </a:pPr>
            <a:r>
              <a:rPr lang="en-US" dirty="0">
                <a:latin typeface="Arial" charset="0"/>
                <a:cs typeface="Arial" charset="0"/>
              </a:rPr>
              <a:t>All nodes are arranged in a logical ring according to their IDs</a:t>
            </a:r>
          </a:p>
          <a:p>
            <a:pPr marL="342900" indent="-342900" eaLnBrk="1" hangingPunct="1">
              <a:buFont typeface="+mj-lt"/>
              <a:buAutoNum type="arabicPeriod"/>
              <a:defRPr/>
            </a:pPr>
            <a:r>
              <a:rPr lang="en-US" dirty="0">
                <a:latin typeface="Arial" charset="0"/>
                <a:cs typeface="Arial" charset="0"/>
              </a:rPr>
              <a:t>Each node ‘</a:t>
            </a:r>
            <a:r>
              <a:rPr lang="en-US" dirty="0">
                <a:latin typeface="Courier New" pitchFamily="49" charset="0"/>
                <a:cs typeface="Courier New" pitchFamily="49" charset="0"/>
              </a:rPr>
              <a:t>p</a:t>
            </a:r>
            <a:r>
              <a:rPr lang="en-US" dirty="0">
                <a:latin typeface="Arial" charset="0"/>
                <a:cs typeface="Arial" charset="0"/>
              </a:rPr>
              <a:t>’ keeps track of its immediate neighbors: </a:t>
            </a:r>
            <a:r>
              <a:rPr lang="en-US" dirty="0" err="1">
                <a:latin typeface="Courier New" pitchFamily="49" charset="0"/>
                <a:cs typeface="Courier New" pitchFamily="49" charset="0"/>
              </a:rPr>
              <a:t>succ</a:t>
            </a:r>
            <a:r>
              <a:rPr lang="en-US" dirty="0">
                <a:latin typeface="Courier New" pitchFamily="49" charset="0"/>
                <a:cs typeface="Courier New" pitchFamily="49" charset="0"/>
              </a:rPr>
              <a:t>(p)</a:t>
            </a:r>
            <a:r>
              <a:rPr lang="en-US" dirty="0">
                <a:latin typeface="Arial" charset="0"/>
                <a:cs typeface="Arial" charset="0"/>
              </a:rPr>
              <a:t> and </a:t>
            </a:r>
            <a:r>
              <a:rPr lang="en-US" dirty="0" err="1">
                <a:latin typeface="Courier New" pitchFamily="49" charset="0"/>
                <a:cs typeface="Courier New" pitchFamily="49" charset="0"/>
              </a:rPr>
              <a:t>pred</a:t>
            </a:r>
            <a:r>
              <a:rPr lang="en-US" dirty="0">
                <a:latin typeface="Courier New" pitchFamily="49" charset="0"/>
                <a:cs typeface="Courier New" pitchFamily="49" charset="0"/>
              </a:rPr>
              <a:t>(p)</a:t>
            </a:r>
          </a:p>
          <a:p>
            <a:pPr marL="342900" indent="-342900" eaLnBrk="1" hangingPunct="1">
              <a:buFont typeface="+mj-lt"/>
              <a:buAutoNum type="arabicPeriod"/>
              <a:defRPr/>
            </a:pPr>
            <a:r>
              <a:rPr lang="en-US" dirty="0">
                <a:latin typeface="Arial" charset="0"/>
                <a:cs typeface="Arial" charset="0"/>
              </a:rPr>
              <a:t>If ‘</a:t>
            </a:r>
            <a:r>
              <a:rPr lang="en-US" dirty="0">
                <a:latin typeface="Courier New" pitchFamily="49" charset="0"/>
                <a:cs typeface="Courier New" pitchFamily="49" charset="0"/>
              </a:rPr>
              <a:t>p</a:t>
            </a:r>
            <a:r>
              <a:rPr lang="en-US" dirty="0">
                <a:latin typeface="Arial" charset="0"/>
                <a:cs typeface="Arial" charset="0"/>
              </a:rPr>
              <a:t>’ receives a request to resolve key ‘</a:t>
            </a:r>
            <a:r>
              <a:rPr lang="en-US" dirty="0">
                <a:latin typeface="Courier New" pitchFamily="49" charset="0"/>
                <a:cs typeface="Courier New" pitchFamily="49" charset="0"/>
              </a:rPr>
              <a:t>k</a:t>
            </a:r>
            <a:r>
              <a:rPr lang="en-US" dirty="0">
                <a:latin typeface="Arial" charset="0"/>
                <a:cs typeface="Arial" charset="0"/>
              </a:rPr>
              <a:t>’:</a:t>
            </a:r>
          </a:p>
          <a:p>
            <a:pPr marL="512763" lvl="1" indent="-173038" eaLnBrk="1" hangingPunct="1">
              <a:buFont typeface="Arial" pitchFamily="34" charset="0"/>
              <a:buChar char="•"/>
              <a:defRPr/>
            </a:pPr>
            <a:r>
              <a:rPr lang="en-US" dirty="0">
                <a:latin typeface="Arial" charset="0"/>
                <a:cs typeface="Arial" charset="0"/>
              </a:rPr>
              <a:t>If </a:t>
            </a:r>
            <a:r>
              <a:rPr lang="en-US" dirty="0" err="1">
                <a:latin typeface="Courier New" pitchFamily="49" charset="0"/>
                <a:cs typeface="Courier New" pitchFamily="49" charset="0"/>
              </a:rPr>
              <a:t>pred</a:t>
            </a:r>
            <a:r>
              <a:rPr lang="en-US" dirty="0">
                <a:latin typeface="Courier New" pitchFamily="49" charset="0"/>
                <a:cs typeface="Courier New" pitchFamily="49" charset="0"/>
              </a:rPr>
              <a:t>(p) &lt; k &lt;=p</a:t>
            </a:r>
            <a:r>
              <a:rPr lang="en-US" dirty="0">
                <a:latin typeface="Arial" charset="0"/>
                <a:cs typeface="Arial" charset="0"/>
              </a:rPr>
              <a:t>, node </a:t>
            </a:r>
            <a:r>
              <a:rPr lang="en-US" dirty="0">
                <a:latin typeface="Courier New" pitchFamily="49" charset="0"/>
                <a:cs typeface="Courier New" pitchFamily="49" charset="0"/>
              </a:rPr>
              <a:t>p </a:t>
            </a:r>
            <a:r>
              <a:rPr lang="en-US" dirty="0">
                <a:latin typeface="Arial" charset="0"/>
                <a:cs typeface="Arial" charset="0"/>
              </a:rPr>
              <a:t>will handle it</a:t>
            </a:r>
          </a:p>
          <a:p>
            <a:pPr marL="512763" lvl="1" indent="-173038" eaLnBrk="1" hangingPunct="1">
              <a:buFont typeface="Arial" pitchFamily="34" charset="0"/>
              <a:buChar char="•"/>
              <a:defRPr/>
            </a:pPr>
            <a:r>
              <a:rPr lang="en-US" dirty="0">
                <a:latin typeface="Arial" charset="0"/>
                <a:cs typeface="Arial" charset="0"/>
              </a:rPr>
              <a:t>Else it will forward it to </a:t>
            </a:r>
            <a:r>
              <a:rPr lang="en-US" dirty="0" err="1">
                <a:latin typeface="Courier New" pitchFamily="49" charset="0"/>
                <a:cs typeface="Courier New" pitchFamily="49" charset="0"/>
              </a:rPr>
              <a:t>succ</a:t>
            </a:r>
            <a:r>
              <a:rPr lang="en-US" dirty="0">
                <a:latin typeface="Courier New" pitchFamily="49" charset="0"/>
                <a:cs typeface="Courier New" pitchFamily="49" charset="0"/>
              </a:rPr>
              <a:t>(n)</a:t>
            </a:r>
            <a:r>
              <a:rPr lang="en-US" dirty="0">
                <a:latin typeface="Arial" charset="0"/>
                <a:cs typeface="Arial" charset="0"/>
              </a:rPr>
              <a:t> or </a:t>
            </a:r>
            <a:r>
              <a:rPr lang="en-US" dirty="0" err="1">
                <a:latin typeface="Courier New" pitchFamily="49" charset="0"/>
                <a:cs typeface="Courier New" pitchFamily="49" charset="0"/>
              </a:rPr>
              <a:t>pred</a:t>
            </a:r>
            <a:r>
              <a:rPr lang="en-US" dirty="0">
                <a:latin typeface="Courier New" pitchFamily="49" charset="0"/>
                <a:cs typeface="Courier New" pitchFamily="49" charset="0"/>
              </a:rPr>
              <a:t>(n)</a:t>
            </a:r>
          </a:p>
        </p:txBody>
      </p:sp>
      <p:sp>
        <p:nvSpPr>
          <p:cNvPr id="9" name="Arc 8">
            <a:extLst>
              <a:ext uri="{FF2B5EF4-FFF2-40B4-BE49-F238E27FC236}">
                <a16:creationId xmlns:a16="http://schemas.microsoft.com/office/drawing/2014/main" id="{063738D4-A5B5-4E63-A8D5-59AF7007F5A4}"/>
              </a:ext>
            </a:extLst>
          </p:cNvPr>
          <p:cNvSpPr/>
          <p:nvPr/>
        </p:nvSpPr>
        <p:spPr>
          <a:xfrm>
            <a:off x="1889125" y="2136774"/>
            <a:ext cx="4419600" cy="4419600"/>
          </a:xfrm>
          <a:prstGeom prst="arc">
            <a:avLst>
              <a:gd name="adj1" fmla="val 17064527"/>
              <a:gd name="adj2" fmla="val 18638678"/>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Arc 9">
            <a:extLst>
              <a:ext uri="{FF2B5EF4-FFF2-40B4-BE49-F238E27FC236}">
                <a16:creationId xmlns:a16="http://schemas.microsoft.com/office/drawing/2014/main" id="{5644712F-99DF-4CFC-95DF-90D2B1DBC337}"/>
              </a:ext>
            </a:extLst>
          </p:cNvPr>
          <p:cNvSpPr/>
          <p:nvPr/>
        </p:nvSpPr>
        <p:spPr>
          <a:xfrm>
            <a:off x="2401888" y="2670174"/>
            <a:ext cx="3429000" cy="3352800"/>
          </a:xfrm>
          <a:prstGeom prst="arc">
            <a:avLst>
              <a:gd name="adj1" fmla="val 13780862"/>
              <a:gd name="adj2" fmla="val 16720764"/>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nvGrpSpPr>
          <p:cNvPr id="2" name="Group 10">
            <a:extLst>
              <a:ext uri="{FF2B5EF4-FFF2-40B4-BE49-F238E27FC236}">
                <a16:creationId xmlns:a16="http://schemas.microsoft.com/office/drawing/2014/main" id="{F5DD232C-275A-4E94-ADF1-C3392D9D2EA6}"/>
              </a:ext>
            </a:extLst>
          </p:cNvPr>
          <p:cNvGrpSpPr>
            <a:grpSpLocks/>
          </p:cNvGrpSpPr>
          <p:nvPr/>
        </p:nvGrpSpPr>
        <p:grpSpPr bwMode="auto">
          <a:xfrm>
            <a:off x="1889126" y="6523037"/>
            <a:ext cx="277813" cy="157162"/>
            <a:chOff x="4291869" y="570503"/>
            <a:chExt cx="277150" cy="158105"/>
          </a:xfrm>
        </p:grpSpPr>
        <p:sp>
          <p:nvSpPr>
            <p:cNvPr id="12" name="Rounded Rectangle 11">
              <a:extLst>
                <a:ext uri="{FF2B5EF4-FFF2-40B4-BE49-F238E27FC236}">
                  <a16:creationId xmlns:a16="http://schemas.microsoft.com/office/drawing/2014/main" id="{027597EE-CE73-4AFB-8E16-B955B2E02B86}"/>
                </a:ext>
              </a:extLst>
            </p:cNvPr>
            <p:cNvSpPr/>
            <p:nvPr/>
          </p:nvSpPr>
          <p:spPr>
            <a:xfrm>
              <a:off x="4291869" y="570503"/>
              <a:ext cx="277150" cy="15810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sp>
        <p:sp>
          <p:nvSpPr>
            <p:cNvPr id="13" name="Rounded Rectangle 4">
              <a:extLst>
                <a:ext uri="{FF2B5EF4-FFF2-40B4-BE49-F238E27FC236}">
                  <a16:creationId xmlns:a16="http://schemas.microsoft.com/office/drawing/2014/main" id="{06F8A2D3-E2AA-4368-9E46-349C9E770D2B}"/>
                </a:ext>
              </a:extLst>
            </p:cNvPr>
            <p:cNvSpPr/>
            <p:nvPr/>
          </p:nvSpPr>
          <p:spPr>
            <a:xfrm>
              <a:off x="4299788" y="578488"/>
              <a:ext cx="261312" cy="14213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n</a:t>
              </a:r>
            </a:p>
          </p:txBody>
        </p:sp>
      </p:grpSp>
      <p:sp>
        <p:nvSpPr>
          <p:cNvPr id="14" name="TextBox 13">
            <a:extLst>
              <a:ext uri="{FF2B5EF4-FFF2-40B4-BE49-F238E27FC236}">
                <a16:creationId xmlns:a16="http://schemas.microsoft.com/office/drawing/2014/main" id="{6BE958D2-1100-417F-B968-CA2D19C87B77}"/>
              </a:ext>
            </a:extLst>
          </p:cNvPr>
          <p:cNvSpPr txBox="1">
            <a:spLocks noChangeArrowheads="1"/>
          </p:cNvSpPr>
          <p:nvPr/>
        </p:nvSpPr>
        <p:spPr bwMode="auto">
          <a:xfrm>
            <a:off x="2117725" y="6480175"/>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Active node with id=n</a:t>
            </a:r>
          </a:p>
        </p:txBody>
      </p:sp>
      <p:grpSp>
        <p:nvGrpSpPr>
          <p:cNvPr id="4" name="Group 14">
            <a:extLst>
              <a:ext uri="{FF2B5EF4-FFF2-40B4-BE49-F238E27FC236}">
                <a16:creationId xmlns:a16="http://schemas.microsoft.com/office/drawing/2014/main" id="{4E2041EF-7E06-4A6F-8E09-CCF2A3415CC5}"/>
              </a:ext>
            </a:extLst>
          </p:cNvPr>
          <p:cNvGrpSpPr>
            <a:grpSpLocks/>
          </p:cNvGrpSpPr>
          <p:nvPr/>
        </p:nvGrpSpPr>
        <p:grpSpPr bwMode="auto">
          <a:xfrm>
            <a:off x="3925888" y="6550024"/>
            <a:ext cx="277812" cy="158750"/>
            <a:chOff x="4291869" y="570503"/>
            <a:chExt cx="277150" cy="158105"/>
          </a:xfrm>
        </p:grpSpPr>
        <p:sp>
          <p:nvSpPr>
            <p:cNvPr id="16" name="Rounded Rectangle 15">
              <a:extLst>
                <a:ext uri="{FF2B5EF4-FFF2-40B4-BE49-F238E27FC236}">
                  <a16:creationId xmlns:a16="http://schemas.microsoft.com/office/drawing/2014/main" id="{5EF03B02-FFAE-4104-83D8-FB3AA096F88A}"/>
                </a:ext>
              </a:extLst>
            </p:cNvPr>
            <p:cNvSpPr/>
            <p:nvPr/>
          </p:nvSpPr>
          <p:spPr>
            <a:xfrm>
              <a:off x="4291869" y="570503"/>
              <a:ext cx="277150" cy="158105"/>
            </a:xfrm>
            <a:prstGeom prst="roundRect">
              <a:avLst/>
            </a:prstGeom>
            <a:ln w="3175">
              <a:solidFill>
                <a:schemeClr val="tx1"/>
              </a:solidFill>
            </a:ln>
          </p:spPr>
          <p:style>
            <a:lnRef idx="2">
              <a:schemeClr val="dk1"/>
            </a:lnRef>
            <a:fillRef idx="1">
              <a:schemeClr val="lt1"/>
            </a:fillRef>
            <a:effectRef idx="0">
              <a:schemeClr val="dk1"/>
            </a:effectRef>
            <a:fontRef idx="minor">
              <a:schemeClr val="dk1"/>
            </a:fontRef>
          </p:style>
        </p:sp>
        <p:sp>
          <p:nvSpPr>
            <p:cNvPr id="17" name="Rounded Rectangle 4">
              <a:extLst>
                <a:ext uri="{FF2B5EF4-FFF2-40B4-BE49-F238E27FC236}">
                  <a16:creationId xmlns:a16="http://schemas.microsoft.com/office/drawing/2014/main" id="{DC9A8994-13E7-4122-B797-7FE6BA183AB2}"/>
                </a:ext>
              </a:extLst>
            </p:cNvPr>
            <p:cNvSpPr/>
            <p:nvPr/>
          </p:nvSpPr>
          <p:spPr>
            <a:xfrm>
              <a:off x="4299787" y="578409"/>
              <a:ext cx="261314" cy="142295"/>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lIns="34290" tIns="34290" rIns="34290" bIns="34290" spcCol="1270" anchor="ctr"/>
            <a:lstStyle/>
            <a:p>
              <a:pPr algn="ctr" defTabSz="400050" eaLnBrk="1" hangingPunct="1">
                <a:lnSpc>
                  <a:spcPct val="90000"/>
                </a:lnSpc>
                <a:spcAft>
                  <a:spcPct val="35000"/>
                </a:spcAft>
                <a:defRPr/>
              </a:pPr>
              <a:r>
                <a:rPr lang="en-US" sz="900" dirty="0">
                  <a:solidFill>
                    <a:srgbClr val="000000"/>
                  </a:solidFill>
                </a:rPr>
                <a:t>p</a:t>
              </a:r>
            </a:p>
          </p:txBody>
        </p:sp>
      </p:grpSp>
      <p:sp>
        <p:nvSpPr>
          <p:cNvPr id="18" name="TextBox 17">
            <a:extLst>
              <a:ext uri="{FF2B5EF4-FFF2-40B4-BE49-F238E27FC236}">
                <a16:creationId xmlns:a16="http://schemas.microsoft.com/office/drawing/2014/main" id="{7577CD9E-B627-4A9B-AA77-60CB44A858ED}"/>
              </a:ext>
            </a:extLst>
          </p:cNvPr>
          <p:cNvSpPr txBox="1">
            <a:spLocks noChangeArrowheads="1"/>
          </p:cNvSpPr>
          <p:nvPr/>
        </p:nvSpPr>
        <p:spPr bwMode="auto">
          <a:xfrm>
            <a:off x="4154489" y="6497637"/>
            <a:ext cx="2306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No node assigned to key p</a:t>
            </a:r>
          </a:p>
        </p:txBody>
      </p:sp>
      <p:sp>
        <p:nvSpPr>
          <p:cNvPr id="19" name="Arc 18">
            <a:extLst>
              <a:ext uri="{FF2B5EF4-FFF2-40B4-BE49-F238E27FC236}">
                <a16:creationId xmlns:a16="http://schemas.microsoft.com/office/drawing/2014/main" id="{B083DA63-364A-4D50-B49B-6894DF5E3442}"/>
              </a:ext>
            </a:extLst>
          </p:cNvPr>
          <p:cNvSpPr/>
          <p:nvPr/>
        </p:nvSpPr>
        <p:spPr>
          <a:xfrm>
            <a:off x="1889125" y="2136774"/>
            <a:ext cx="4419600" cy="4419600"/>
          </a:xfrm>
          <a:prstGeom prst="arc">
            <a:avLst>
              <a:gd name="adj1" fmla="val 19195944"/>
              <a:gd name="adj2" fmla="val 533417"/>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1" name="Arc 20">
            <a:extLst>
              <a:ext uri="{FF2B5EF4-FFF2-40B4-BE49-F238E27FC236}">
                <a16:creationId xmlns:a16="http://schemas.microsoft.com/office/drawing/2014/main" id="{C3712A97-97E5-491F-8616-FA47032A40E6}"/>
              </a:ext>
            </a:extLst>
          </p:cNvPr>
          <p:cNvSpPr/>
          <p:nvPr/>
        </p:nvSpPr>
        <p:spPr>
          <a:xfrm>
            <a:off x="2401888" y="2670174"/>
            <a:ext cx="3429000" cy="3352800"/>
          </a:xfrm>
          <a:prstGeom prst="arc">
            <a:avLst>
              <a:gd name="adj1" fmla="val 16983313"/>
              <a:gd name="adj2" fmla="val 18635808"/>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2" name="Arc 21">
            <a:extLst>
              <a:ext uri="{FF2B5EF4-FFF2-40B4-BE49-F238E27FC236}">
                <a16:creationId xmlns:a16="http://schemas.microsoft.com/office/drawing/2014/main" id="{BDFCEC83-EBF9-4B02-A47A-64A187B760B5}"/>
              </a:ext>
            </a:extLst>
          </p:cNvPr>
          <p:cNvSpPr/>
          <p:nvPr/>
        </p:nvSpPr>
        <p:spPr>
          <a:xfrm>
            <a:off x="1889125" y="2136774"/>
            <a:ext cx="4419600" cy="4419600"/>
          </a:xfrm>
          <a:prstGeom prst="arc">
            <a:avLst>
              <a:gd name="adj1" fmla="val 755601"/>
              <a:gd name="adj2" fmla="val 163724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3" name="Arc 22">
            <a:extLst>
              <a:ext uri="{FF2B5EF4-FFF2-40B4-BE49-F238E27FC236}">
                <a16:creationId xmlns:a16="http://schemas.microsoft.com/office/drawing/2014/main" id="{1266D206-AB01-4B53-9BCD-4C6F95BBFA89}"/>
              </a:ext>
            </a:extLst>
          </p:cNvPr>
          <p:cNvSpPr/>
          <p:nvPr/>
        </p:nvSpPr>
        <p:spPr>
          <a:xfrm>
            <a:off x="1889125" y="2136774"/>
            <a:ext cx="4419600" cy="4419600"/>
          </a:xfrm>
          <a:prstGeom prst="arc">
            <a:avLst>
              <a:gd name="adj1" fmla="val 2077363"/>
              <a:gd name="adj2" fmla="val 395257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4" name="Arc 23">
            <a:extLst>
              <a:ext uri="{FF2B5EF4-FFF2-40B4-BE49-F238E27FC236}">
                <a16:creationId xmlns:a16="http://schemas.microsoft.com/office/drawing/2014/main" id="{3DE9B454-1CD7-4D0A-825F-0B136B4359A2}"/>
              </a:ext>
            </a:extLst>
          </p:cNvPr>
          <p:cNvSpPr/>
          <p:nvPr/>
        </p:nvSpPr>
        <p:spPr>
          <a:xfrm>
            <a:off x="1889125" y="2136774"/>
            <a:ext cx="4419600" cy="4419600"/>
          </a:xfrm>
          <a:prstGeom prst="arc">
            <a:avLst>
              <a:gd name="adj1" fmla="val 4117087"/>
              <a:gd name="adj2" fmla="val 665516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5" name="Arc 24">
            <a:extLst>
              <a:ext uri="{FF2B5EF4-FFF2-40B4-BE49-F238E27FC236}">
                <a16:creationId xmlns:a16="http://schemas.microsoft.com/office/drawing/2014/main" id="{E8B1E96A-40B2-4791-A94C-FD689B34A497}"/>
              </a:ext>
            </a:extLst>
          </p:cNvPr>
          <p:cNvSpPr/>
          <p:nvPr/>
        </p:nvSpPr>
        <p:spPr>
          <a:xfrm>
            <a:off x="1889125" y="2136774"/>
            <a:ext cx="4419600" cy="4419600"/>
          </a:xfrm>
          <a:prstGeom prst="arc">
            <a:avLst>
              <a:gd name="adj1" fmla="val 6836362"/>
              <a:gd name="adj2" fmla="val 805438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6" name="Arc 25">
            <a:extLst>
              <a:ext uri="{FF2B5EF4-FFF2-40B4-BE49-F238E27FC236}">
                <a16:creationId xmlns:a16="http://schemas.microsoft.com/office/drawing/2014/main" id="{B91BBCC8-0447-4E2B-BCAF-33D8155F39A8}"/>
              </a:ext>
            </a:extLst>
          </p:cNvPr>
          <p:cNvSpPr/>
          <p:nvPr/>
        </p:nvSpPr>
        <p:spPr>
          <a:xfrm>
            <a:off x="1889125" y="2136774"/>
            <a:ext cx="4419600" cy="4419600"/>
          </a:xfrm>
          <a:prstGeom prst="arc">
            <a:avLst>
              <a:gd name="adj1" fmla="val 8209994"/>
              <a:gd name="adj2" fmla="val 8773334"/>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7" name="Arc 26">
            <a:extLst>
              <a:ext uri="{FF2B5EF4-FFF2-40B4-BE49-F238E27FC236}">
                <a16:creationId xmlns:a16="http://schemas.microsoft.com/office/drawing/2014/main" id="{3B7DDCE6-3B31-4A31-8B7C-204ED8965C11}"/>
              </a:ext>
            </a:extLst>
          </p:cNvPr>
          <p:cNvSpPr/>
          <p:nvPr/>
        </p:nvSpPr>
        <p:spPr>
          <a:xfrm>
            <a:off x="1889125" y="2136774"/>
            <a:ext cx="4419600" cy="4419600"/>
          </a:xfrm>
          <a:prstGeom prst="arc">
            <a:avLst>
              <a:gd name="adj1" fmla="val 9058138"/>
              <a:gd name="adj2" fmla="val 13238360"/>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8" name="Arc 27">
            <a:extLst>
              <a:ext uri="{FF2B5EF4-FFF2-40B4-BE49-F238E27FC236}">
                <a16:creationId xmlns:a16="http://schemas.microsoft.com/office/drawing/2014/main" id="{8281EA35-3070-471E-9128-232AAC909947}"/>
              </a:ext>
            </a:extLst>
          </p:cNvPr>
          <p:cNvSpPr/>
          <p:nvPr/>
        </p:nvSpPr>
        <p:spPr>
          <a:xfrm>
            <a:off x="1889125" y="2136774"/>
            <a:ext cx="4419600" cy="4419600"/>
          </a:xfrm>
          <a:prstGeom prst="arc">
            <a:avLst>
              <a:gd name="adj1" fmla="val 13551199"/>
              <a:gd name="adj2" fmla="val 1600863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9" name="Arc 28">
            <a:extLst>
              <a:ext uri="{FF2B5EF4-FFF2-40B4-BE49-F238E27FC236}">
                <a16:creationId xmlns:a16="http://schemas.microsoft.com/office/drawing/2014/main" id="{86B9A015-28EB-4843-AAD0-07EB553703BE}"/>
              </a:ext>
            </a:extLst>
          </p:cNvPr>
          <p:cNvSpPr/>
          <p:nvPr/>
        </p:nvSpPr>
        <p:spPr>
          <a:xfrm>
            <a:off x="2413000" y="2670174"/>
            <a:ext cx="3429000" cy="3352800"/>
          </a:xfrm>
          <a:prstGeom prst="arc">
            <a:avLst>
              <a:gd name="adj1" fmla="val 18943410"/>
              <a:gd name="adj2" fmla="val 52794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0" name="Arc 29">
            <a:extLst>
              <a:ext uri="{FF2B5EF4-FFF2-40B4-BE49-F238E27FC236}">
                <a16:creationId xmlns:a16="http://schemas.microsoft.com/office/drawing/2014/main" id="{AC734E8A-C049-4F0B-8508-AD6CA148E30B}"/>
              </a:ext>
            </a:extLst>
          </p:cNvPr>
          <p:cNvSpPr/>
          <p:nvPr/>
        </p:nvSpPr>
        <p:spPr>
          <a:xfrm>
            <a:off x="2413000" y="2674937"/>
            <a:ext cx="3429000" cy="3352800"/>
          </a:xfrm>
          <a:prstGeom prst="arc">
            <a:avLst>
              <a:gd name="adj1" fmla="val 824753"/>
              <a:gd name="adj2" fmla="val 1943522"/>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1" name="Arc 30">
            <a:extLst>
              <a:ext uri="{FF2B5EF4-FFF2-40B4-BE49-F238E27FC236}">
                <a16:creationId xmlns:a16="http://schemas.microsoft.com/office/drawing/2014/main" id="{EA597DBC-E95D-403E-BED6-B77BEA5CB820}"/>
              </a:ext>
            </a:extLst>
          </p:cNvPr>
          <p:cNvSpPr/>
          <p:nvPr/>
        </p:nvSpPr>
        <p:spPr>
          <a:xfrm>
            <a:off x="2408238" y="2684462"/>
            <a:ext cx="3429000" cy="3352800"/>
          </a:xfrm>
          <a:prstGeom prst="arc">
            <a:avLst>
              <a:gd name="adj1" fmla="val 2176547"/>
              <a:gd name="adj2" fmla="val 380446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2" name="Arc 31">
            <a:extLst>
              <a:ext uri="{FF2B5EF4-FFF2-40B4-BE49-F238E27FC236}">
                <a16:creationId xmlns:a16="http://schemas.microsoft.com/office/drawing/2014/main" id="{1A36A0B8-37EB-4989-8BE5-1FB0A70A1B47}"/>
              </a:ext>
            </a:extLst>
          </p:cNvPr>
          <p:cNvSpPr/>
          <p:nvPr/>
        </p:nvSpPr>
        <p:spPr>
          <a:xfrm>
            <a:off x="2413000" y="2690812"/>
            <a:ext cx="3429000" cy="3352800"/>
          </a:xfrm>
          <a:prstGeom prst="arc">
            <a:avLst>
              <a:gd name="adj1" fmla="val 4213752"/>
              <a:gd name="adj2" fmla="val 678588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3" name="Arc 32">
            <a:extLst>
              <a:ext uri="{FF2B5EF4-FFF2-40B4-BE49-F238E27FC236}">
                <a16:creationId xmlns:a16="http://schemas.microsoft.com/office/drawing/2014/main" id="{A1675972-8B3C-4986-8FE6-EB7CC3D2BECF}"/>
              </a:ext>
            </a:extLst>
          </p:cNvPr>
          <p:cNvSpPr/>
          <p:nvPr/>
        </p:nvSpPr>
        <p:spPr>
          <a:xfrm>
            <a:off x="2413000" y="2690812"/>
            <a:ext cx="3429000" cy="3352800"/>
          </a:xfrm>
          <a:prstGeom prst="arc">
            <a:avLst>
              <a:gd name="adj1" fmla="val 7014463"/>
              <a:gd name="adj2" fmla="val 782509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4" name="Arc 33">
            <a:extLst>
              <a:ext uri="{FF2B5EF4-FFF2-40B4-BE49-F238E27FC236}">
                <a16:creationId xmlns:a16="http://schemas.microsoft.com/office/drawing/2014/main" id="{B3BDCE25-E19E-4A18-8BA8-B3A4AD4360F3}"/>
              </a:ext>
            </a:extLst>
          </p:cNvPr>
          <p:cNvSpPr/>
          <p:nvPr/>
        </p:nvSpPr>
        <p:spPr>
          <a:xfrm>
            <a:off x="2413000" y="2690812"/>
            <a:ext cx="3429000" cy="3352800"/>
          </a:xfrm>
          <a:prstGeom prst="arc">
            <a:avLst>
              <a:gd name="adj1" fmla="val 8128828"/>
              <a:gd name="adj2" fmla="val 862905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5" name="Arc 34">
            <a:extLst>
              <a:ext uri="{FF2B5EF4-FFF2-40B4-BE49-F238E27FC236}">
                <a16:creationId xmlns:a16="http://schemas.microsoft.com/office/drawing/2014/main" id="{54F88B15-B454-46B5-8499-31F3A79E084D}"/>
              </a:ext>
            </a:extLst>
          </p:cNvPr>
          <p:cNvSpPr/>
          <p:nvPr/>
        </p:nvSpPr>
        <p:spPr>
          <a:xfrm>
            <a:off x="2401888" y="2690812"/>
            <a:ext cx="3429000" cy="3352800"/>
          </a:xfrm>
          <a:prstGeom prst="arc">
            <a:avLst>
              <a:gd name="adj1" fmla="val 8909033"/>
              <a:gd name="adj2" fmla="val 1352281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43" name="Straight Arrow Connector 42">
            <a:extLst>
              <a:ext uri="{FF2B5EF4-FFF2-40B4-BE49-F238E27FC236}">
                <a16:creationId xmlns:a16="http://schemas.microsoft.com/office/drawing/2014/main" id="{CA792316-59DC-42DF-A274-492C7733FCB9}"/>
              </a:ext>
            </a:extLst>
          </p:cNvPr>
          <p:cNvCxnSpPr>
            <a:stCxn id="9" idx="0"/>
            <a:endCxn id="10" idx="2"/>
          </p:cNvCxnSpPr>
          <p:nvPr/>
        </p:nvCxnSpPr>
        <p:spPr>
          <a:xfrm flipH="1">
            <a:off x="4368800" y="2206624"/>
            <a:ext cx="279400" cy="4826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8293F1-B164-4C96-8B8B-4E633DD406E1}"/>
              </a:ext>
            </a:extLst>
          </p:cNvPr>
          <p:cNvCxnSpPr>
            <a:stCxn id="19" idx="0"/>
            <a:endCxn id="21" idx="2"/>
          </p:cNvCxnSpPr>
          <p:nvPr/>
        </p:nvCxnSpPr>
        <p:spPr>
          <a:xfrm flipH="1">
            <a:off x="5218113" y="2924175"/>
            <a:ext cx="571500" cy="138113"/>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B55108-1F5D-45BB-807C-0A58322E547E}"/>
              </a:ext>
            </a:extLst>
          </p:cNvPr>
          <p:cNvCxnSpPr>
            <a:stCxn id="22" idx="0"/>
            <a:endCxn id="29" idx="2"/>
          </p:cNvCxnSpPr>
          <p:nvPr/>
        </p:nvCxnSpPr>
        <p:spPr>
          <a:xfrm flipH="1" flipV="1">
            <a:off x="5819776" y="4608513"/>
            <a:ext cx="436563" cy="2190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0AEE6F-A3C0-4CA1-8A7B-FFECD092810C}"/>
              </a:ext>
            </a:extLst>
          </p:cNvPr>
          <p:cNvCxnSpPr>
            <a:endCxn id="30" idx="2"/>
          </p:cNvCxnSpPr>
          <p:nvPr/>
        </p:nvCxnSpPr>
        <p:spPr>
          <a:xfrm flipH="1" flipV="1">
            <a:off x="5565775" y="5262562"/>
            <a:ext cx="361950" cy="3794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3E04E9-3D1A-47E9-8D86-7AA7C004D3AC}"/>
              </a:ext>
            </a:extLst>
          </p:cNvPr>
          <p:cNvCxnSpPr>
            <a:stCxn id="24" idx="0"/>
            <a:endCxn id="31" idx="2"/>
          </p:cNvCxnSpPr>
          <p:nvPr/>
        </p:nvCxnSpPr>
        <p:spPr>
          <a:xfrm flipH="1" flipV="1">
            <a:off x="4876800" y="5867400"/>
            <a:ext cx="26988" cy="5365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04A7533-7162-4CB2-A54B-05D38E6A728E}"/>
              </a:ext>
            </a:extLst>
          </p:cNvPr>
          <p:cNvCxnSpPr>
            <a:stCxn id="25" idx="0"/>
            <a:endCxn id="32" idx="2"/>
          </p:cNvCxnSpPr>
          <p:nvPr/>
        </p:nvCxnSpPr>
        <p:spPr>
          <a:xfrm flipV="1">
            <a:off x="3201988" y="5915024"/>
            <a:ext cx="265112" cy="4508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5A54CB-8B47-4BFC-9962-57E910370608}"/>
              </a:ext>
            </a:extLst>
          </p:cNvPr>
          <p:cNvCxnSpPr>
            <a:stCxn id="27" idx="0"/>
            <a:endCxn id="34" idx="2"/>
          </p:cNvCxnSpPr>
          <p:nvPr/>
        </p:nvCxnSpPr>
        <p:spPr>
          <a:xfrm flipV="1">
            <a:off x="2166939" y="5370512"/>
            <a:ext cx="587375" cy="492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20902C5-71E5-4341-B0A0-948E44FF6EB4}"/>
              </a:ext>
            </a:extLst>
          </p:cNvPr>
          <p:cNvCxnSpPr>
            <a:stCxn id="35" idx="2"/>
            <a:endCxn id="28" idx="0"/>
          </p:cNvCxnSpPr>
          <p:nvPr/>
        </p:nvCxnSpPr>
        <p:spPr>
          <a:xfrm flipH="1" flipV="1">
            <a:off x="2559051" y="2760662"/>
            <a:ext cx="366713" cy="4000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A9095F9-253A-421F-8AD0-8AEAF6E009BE}"/>
              </a:ext>
            </a:extLst>
          </p:cNvPr>
          <p:cNvCxnSpPr>
            <a:stCxn id="26" idx="0"/>
            <a:endCxn id="33" idx="2"/>
          </p:cNvCxnSpPr>
          <p:nvPr/>
        </p:nvCxnSpPr>
        <p:spPr>
          <a:xfrm flipV="1">
            <a:off x="2487614" y="5654674"/>
            <a:ext cx="541337" cy="2032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A0B8891-652A-437C-8A3A-2F59826067AD}"/>
              </a:ext>
            </a:extLst>
          </p:cNvPr>
          <p:cNvSpPr/>
          <p:nvPr/>
        </p:nvSpPr>
        <p:spPr>
          <a:xfrm>
            <a:off x="4572000" y="2133600"/>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19</a:t>
            </a:r>
          </a:p>
        </p:txBody>
      </p:sp>
      <p:sp>
        <p:nvSpPr>
          <p:cNvPr id="77" name="Rectangle 76">
            <a:extLst>
              <a:ext uri="{FF2B5EF4-FFF2-40B4-BE49-F238E27FC236}">
                <a16:creationId xmlns:a16="http://schemas.microsoft.com/office/drawing/2014/main" id="{DA24A7D7-DD1B-42EF-88DC-4534D95F52E3}"/>
              </a:ext>
            </a:extLst>
          </p:cNvPr>
          <p:cNvSpPr/>
          <p:nvPr/>
        </p:nvSpPr>
        <p:spPr>
          <a:xfrm>
            <a:off x="6588188" y="4964112"/>
            <a:ext cx="5375212" cy="1035050"/>
          </a:xfrm>
          <a:prstGeom prst="rect">
            <a:avLst/>
          </a:prstGeom>
          <a:solidFill>
            <a:schemeClr val="accent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b="1" dirty="0">
                <a:solidFill>
                  <a:schemeClr val="tx1"/>
                </a:solidFill>
              </a:rPr>
              <a:t>Solution is not scalable:</a:t>
            </a:r>
          </a:p>
          <a:p>
            <a:pPr marL="111125" indent="-111125" eaLnBrk="1" hangingPunct="1">
              <a:buFont typeface="Arial" pitchFamily="34" charset="0"/>
              <a:buChar char="•"/>
              <a:defRPr/>
            </a:pPr>
            <a:r>
              <a:rPr lang="en-US" dirty="0">
                <a:solidFill>
                  <a:schemeClr val="tx1"/>
                </a:solidFill>
              </a:rPr>
              <a:t>As the network grows, forwarding delays increase</a:t>
            </a:r>
          </a:p>
          <a:p>
            <a:pPr marL="290513" lvl="1" indent="-111125" eaLnBrk="1" hangingPunct="1">
              <a:buFont typeface="Arial" pitchFamily="34" charset="0"/>
              <a:buChar char="•"/>
              <a:defRPr/>
            </a:pPr>
            <a:r>
              <a:rPr lang="en-US" dirty="0">
                <a:solidFill>
                  <a:schemeClr val="tx1"/>
                </a:solidFill>
              </a:rPr>
              <a:t>Key resolution has a time complexity of </a:t>
            </a:r>
            <a:r>
              <a:rPr lang="en-US" dirty="0">
                <a:solidFill>
                  <a:schemeClr val="tx1"/>
                </a:solidFill>
                <a:latin typeface="Courier New" pitchFamily="49" charset="0"/>
                <a:cs typeface="Courier New" pitchFamily="49" charset="0"/>
              </a:rPr>
              <a:t>O(n)</a:t>
            </a:r>
          </a:p>
        </p:txBody>
      </p:sp>
      <p:graphicFrame>
        <p:nvGraphicFramePr>
          <p:cNvPr id="5" name="Diagram 4">
            <a:extLst>
              <a:ext uri="{FF2B5EF4-FFF2-40B4-BE49-F238E27FC236}">
                <a16:creationId xmlns:a16="http://schemas.microsoft.com/office/drawing/2014/main" id="{7921FF48-71E6-4F78-B332-19BE90A7E76D}"/>
              </a:ext>
            </a:extLst>
          </p:cNvPr>
          <p:cNvGraphicFramePr/>
          <p:nvPr>
            <p:extLst>
              <p:ext uri="{D42A27DB-BD31-4B8C-83A1-F6EECF244321}">
                <p14:modId xmlns:p14="http://schemas.microsoft.com/office/powerpoint/2010/main" val="207162347"/>
              </p:ext>
            </p:extLst>
          </p:nvPr>
        </p:nvGraphicFramePr>
        <p:xfrm>
          <a:off x="1050925" y="22891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 7.40741E-7 C -0.0043 -0.01042 -0.01523 -0.02685 -0.02279 -0.03009 C -0.02799 -0.04236 -0.04792 -0.04282 -0.05573 -0.04352 C -0.06185 -0.04421 -0.06784 -0.04445 -0.0737 -0.04491 C -0.09687 -0.05833 -0.0776 -0.04769 -0.1418 -0.04491 C -0.14427 -0.04491 -0.14883 -0.04167 -0.15117 -0.04051 C -0.15299 -0.03958 -0.15677 -0.0375 -0.15677 -0.03727 C -0.15937 -0.03148 -0.1638 -0.0294 -0.16719 -0.02407 C -0.16862 -0.01713 -0.17174 -0.01227 -0.17383 -0.00602 C -0.17487 -0.00255 -0.17552 0.00116 -0.17656 0.0044 C -0.17786 0.00764 -0.17917 0.01042 -0.18047 0.01343 C -0.18099 0.01505 -0.18229 0.01805 -0.18229 0.01829 C -0.18359 0.025 -0.18581 0.03218 -0.18893 0.0375 C -0.19089 0.05185 -0.19049 0.0669 -0.1957 0.0794 C -0.19661 0.09074 -0.19648 0.08634 -0.19648 0.09282 C -0.20547 0.09375 -0.21328 0.09537 -0.22201 0.09745 C -0.23307 0.10278 -0.22422 0.0963 -0.22943 0.10486 C -0.23125 0.10764 -0.23346 0.10949 -0.23516 0.11227 C -0.23555 0.11435 -0.23555 0.11643 -0.2362 0.11829 C -0.23659 0.11991 -0.23763 0.1213 -0.23815 0.12292 C -0.23997 0.13102 -0.2388 0.13866 -0.24388 0.14375 C -0.24857 0.15579 -0.25091 0.16898 -0.25495 0.18102 C -0.25664 0.18565 -0.2569 0.18981 -0.25885 0.19444 C -0.26042 0.20856 -0.26263 0.22268 -0.26536 0.23634 C -0.26641 0.24699 -0.26758 0.24722 -0.26927 0.25602 C -0.2694 0.275 -0.27018 0.29398 -0.27018 0.31296 C -0.27018 0.32361 -0.27461 0.37546 -0.26536 0.39676 C -0.26354 0.40602 -0.26198 0.40718 -0.25885 0.41481 C -0.25677 0.42523 -0.25521 0.43518 -0.25039 0.44329 C -0.25 0.44514 -0.24714 0.45579 -0.24661 0.45671 C -0.24583 0.45787 -0.24466 0.45764 -0.24388 0.4581 C -0.23984 0.46435 -0.23776 0.46412 -0.23242 0.46412 L -0.23815 0.46412 C -0.24036 0.46458 -0.24258 0.46458 -0.24466 0.46574 C -0.24844 0.46759 -0.24687 0.46898 -0.24844 0.47315 C -0.25104 0.48032 -0.25365 0.4868 -0.25612 0.49421 C -0.25781 0.50555 -0.25964 0.5162 -0.25495 0.52685 C -0.25482 0.52824 -0.25482 0.53032 -0.25417 0.53125 C -0.25143 0.53449 -0.24779 0.53495 -0.24466 0.53727 C -0.23958 0.5368 -0.23437 0.53704 -0.22943 0.53588 C -0.22695 0.53518 -0.22539 0.53079 -0.22292 0.52986 C -0.21979 0.5287 -0.21667 0.5287 -0.21341 0.52824 C -0.20964 0.5243 -0.21068 0.52708 -0.21068 0.51944 " pathEditMode="relative" rAng="0" ptsTypes="AAAAAAAAAAAAAAAAAAAAAAAAAAAAAAAAAAAAAAAAAAA">
                                      <p:cBhvr>
                                        <p:cTn id="92" dur="2000" fill="hold"/>
                                        <p:tgtEl>
                                          <p:spTgt spid="36"/>
                                        </p:tgtEl>
                                        <p:attrNameLst>
                                          <p:attrName>ppt_x</p:attrName>
                                          <p:attrName>ppt_y</p:attrName>
                                        </p:attrNameLst>
                                      </p:cBhvr>
                                      <p:rCtr x="-13568" y="24282"/>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36" grpId="0" animBg="1"/>
      <p:bldP spid="36" grpId="1" animBg="1"/>
      <p:bldP spid="77" grpId="0" animBg="1"/>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5" name="Title 1">
            <a:extLst>
              <a:ext uri="{FF2B5EF4-FFF2-40B4-BE49-F238E27FC236}">
                <a16:creationId xmlns:a16="http://schemas.microsoft.com/office/drawing/2014/main" id="{C78AFD09-1256-426E-98CD-5F388C7C3A52}"/>
              </a:ext>
            </a:extLst>
          </p:cNvPr>
          <p:cNvSpPr>
            <a:spLocks noGrp="1"/>
          </p:cNvSpPr>
          <p:nvPr>
            <p:ph type="title"/>
          </p:nvPr>
        </p:nvSpPr>
        <p:spPr>
          <a:xfrm>
            <a:off x="1755648" y="274320"/>
            <a:ext cx="8604504" cy="1325880"/>
          </a:xfrm>
        </p:spPr>
        <p:txBody>
          <a:bodyPr>
            <a:normAutofit/>
          </a:bodyPr>
          <a:lstStyle/>
          <a:p>
            <a:r>
              <a:rPr lang="en-US" altLang="en-US" dirty="0"/>
              <a:t>Key Resolution in Chord</a:t>
            </a:r>
          </a:p>
        </p:txBody>
      </p:sp>
      <p:graphicFrame>
        <p:nvGraphicFramePr>
          <p:cNvPr id="4" name="Content Placeholder 3">
            <a:extLst>
              <a:ext uri="{FF2B5EF4-FFF2-40B4-BE49-F238E27FC236}">
                <a16:creationId xmlns:a16="http://schemas.microsoft.com/office/drawing/2014/main" id="{F9326B12-21C4-4A97-810A-AA326844065D}"/>
              </a:ext>
            </a:extLst>
          </p:cNvPr>
          <p:cNvGraphicFramePr>
            <a:graphicFrameLocks noGrp="1"/>
          </p:cNvGraphicFramePr>
          <p:nvPr>
            <p:ph idx="1"/>
            <p:extLst>
              <p:ext uri="{D42A27DB-BD31-4B8C-83A1-F6EECF244321}">
                <p14:modId xmlns:p14="http://schemas.microsoft.com/office/powerpoint/2010/main" val="1251022003"/>
              </p:ext>
            </p:extLst>
          </p:nvPr>
        </p:nvGraphicFramePr>
        <p:xfrm>
          <a:off x="3048000" y="1257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09</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18</a:t>
                      </a:r>
                    </a:p>
                  </a:txBody>
                  <a:tcPr/>
                </a:tc>
                <a:extLst>
                  <a:ext uri="{0D108BD9-81ED-4DB2-BD59-A6C34878D82A}">
                    <a16:rowId xmlns:a16="http://schemas.microsoft.com/office/drawing/2014/main" val="10004"/>
                  </a:ext>
                </a:extLst>
              </a:tr>
            </a:tbl>
          </a:graphicData>
        </a:graphic>
      </p:graphicFrame>
      <p:graphicFrame>
        <p:nvGraphicFramePr>
          <p:cNvPr id="5" name="Diagram 4">
            <a:extLst>
              <a:ext uri="{FF2B5EF4-FFF2-40B4-BE49-F238E27FC236}">
                <a16:creationId xmlns:a16="http://schemas.microsoft.com/office/drawing/2014/main" id="{B77013DB-AAF9-487B-BCC0-DAF321AAAA44}"/>
              </a:ext>
            </a:extLst>
          </p:cNvPr>
          <p:cNvGraphicFramePr/>
          <p:nvPr>
            <p:extLst>
              <p:ext uri="{D42A27DB-BD31-4B8C-83A1-F6EECF244321}">
                <p14:modId xmlns:p14="http://schemas.microsoft.com/office/powerpoint/2010/main" val="47233226"/>
              </p:ext>
            </p:extLst>
          </p:nvPr>
        </p:nvGraphicFramePr>
        <p:xfrm>
          <a:off x="304800" y="24003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6A69B47-C2C0-45FB-9398-C8ABA119AD31}"/>
              </a:ext>
            </a:extLst>
          </p:cNvPr>
          <p:cNvSpPr txBox="1"/>
          <p:nvPr/>
        </p:nvSpPr>
        <p:spPr>
          <a:xfrm>
            <a:off x="5761552" y="1597927"/>
            <a:ext cx="5970199" cy="3754874"/>
          </a:xfrm>
          <a:prstGeom prst="rect">
            <a:avLst/>
          </a:prstGeom>
          <a:noFill/>
        </p:spPr>
        <p:txBody>
          <a:bodyPr wrap="square">
            <a:spAutoFit/>
          </a:bodyPr>
          <a:lstStyle/>
          <a:p>
            <a:pPr marL="285750" indent="-285750" eaLnBrk="1" hangingPunct="1">
              <a:buFont typeface="Wingdings" panose="05000000000000000000" pitchFamily="2" charset="2"/>
              <a:buChar char="§"/>
              <a:defRPr/>
            </a:pPr>
            <a:r>
              <a:rPr lang="en-US" sz="1600" dirty="0">
                <a:latin typeface="Arial" charset="0"/>
                <a:cs typeface="Arial" charset="0"/>
              </a:rPr>
              <a:t>Chord improves key resolution by reducing the time complexity to </a:t>
            </a:r>
            <a:r>
              <a:rPr lang="en-US" sz="1600" dirty="0">
                <a:latin typeface="Courier New" pitchFamily="49" charset="0"/>
                <a:cs typeface="Courier New" pitchFamily="49" charset="0"/>
              </a:rPr>
              <a:t>O(log n)</a:t>
            </a:r>
          </a:p>
          <a:p>
            <a:pPr marL="342900" indent="-342900" eaLnBrk="1" hangingPunct="1">
              <a:buFont typeface="+mj-lt"/>
              <a:buAutoNum type="arabicPeriod"/>
              <a:defRPr/>
            </a:pPr>
            <a:r>
              <a:rPr lang="en-US" sz="1600" dirty="0">
                <a:latin typeface="Arial" charset="0"/>
                <a:cs typeface="Arial" charset="0"/>
              </a:rPr>
              <a:t>All nodes are arranged in a logical ring according to their IDs</a:t>
            </a:r>
          </a:p>
          <a:p>
            <a:pPr marL="342900" indent="-342900" eaLnBrk="1" hangingPunct="1">
              <a:buFont typeface="+mj-lt"/>
              <a:buAutoNum type="arabicPeriod"/>
              <a:defRPr/>
            </a:pPr>
            <a:r>
              <a:rPr lang="en-US" sz="1600" dirty="0">
                <a:latin typeface="Arial" charset="0"/>
                <a:cs typeface="Arial" charset="0"/>
              </a:rPr>
              <a:t>Each node ‘</a:t>
            </a:r>
            <a:r>
              <a:rPr lang="en-US" sz="1600" dirty="0">
                <a:latin typeface="Courier New" pitchFamily="49" charset="0"/>
                <a:cs typeface="Courier New" pitchFamily="49" charset="0"/>
              </a:rPr>
              <a:t>p</a:t>
            </a:r>
            <a:r>
              <a:rPr lang="en-US" sz="1600" dirty="0">
                <a:latin typeface="Arial" charset="0"/>
                <a:cs typeface="Arial" charset="0"/>
              </a:rPr>
              <a:t>’ keeps a table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Arial" charset="0"/>
                <a:cs typeface="Arial" charset="0"/>
              </a:rPr>
              <a:t> of at-most </a:t>
            </a:r>
            <a:r>
              <a:rPr lang="en-US" sz="1600" i="1" dirty="0">
                <a:latin typeface="Arial" charset="0"/>
                <a:cs typeface="Arial" charset="0"/>
              </a:rPr>
              <a:t>m</a:t>
            </a:r>
            <a:r>
              <a:rPr lang="en-US" sz="1600" dirty="0">
                <a:latin typeface="Arial" charset="0"/>
                <a:cs typeface="Arial" charset="0"/>
              </a:rPr>
              <a:t> entries. This table is called Finger Table</a:t>
            </a:r>
          </a:p>
          <a:p>
            <a:pPr lvl="1" eaLnBrk="1" hangingPunct="1">
              <a:defRPr/>
            </a:pPr>
            <a:r>
              <a:rPr lang="en-US" sz="1600" dirty="0">
                <a:latin typeface="Arial" charset="0"/>
                <a:cs typeface="Arial" charset="0"/>
              </a:rPr>
              <a: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succ</a:t>
            </a:r>
            <a:r>
              <a:rPr lang="en-US" sz="1600" dirty="0">
                <a:latin typeface="Courier New" pitchFamily="49" charset="0"/>
                <a:cs typeface="Courier New" pitchFamily="49" charset="0"/>
              </a:rPr>
              <a:t>(p + 2</a:t>
            </a:r>
            <a:r>
              <a:rPr lang="en-US" sz="1600" baseline="40000" dirty="0">
                <a:latin typeface="Courier New" pitchFamily="49" charset="0"/>
                <a:cs typeface="Courier New" pitchFamily="49" charset="0"/>
              </a:rPr>
              <a:t>(i-1)</a:t>
            </a:r>
            <a:r>
              <a:rPr lang="en-US" sz="1600" dirty="0">
                <a:latin typeface="Courier New" pitchFamily="49" charset="0"/>
                <a:cs typeface="Courier New" pitchFamily="49" charset="0"/>
              </a:rPr>
              <a:t>)</a:t>
            </a:r>
          </a:p>
          <a:p>
            <a:pPr lvl="1" eaLnBrk="1" hangingPunct="1">
              <a:defRPr/>
            </a:pPr>
            <a:endParaRPr lang="en-US" sz="600" dirty="0">
              <a:latin typeface="Courier New" pitchFamily="49" charset="0"/>
              <a:cs typeface="Courier New" pitchFamily="49" charset="0"/>
            </a:endParaRPr>
          </a:p>
          <a:p>
            <a:pPr lvl="1" eaLnBrk="1" hangingPunct="1">
              <a:defRPr/>
            </a:pPr>
            <a:r>
              <a:rPr lang="en-US" sz="1600" dirty="0">
                <a:latin typeface="Arial" charset="0"/>
                <a:cs typeface="Arial" charset="0"/>
              </a:rPr>
              <a:t>NOTE: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a:latin typeface="Arial" charset="0"/>
                <a:cs typeface="Arial" charset="0"/>
              </a:rPr>
              <a:t> increases exponentially</a:t>
            </a:r>
          </a:p>
          <a:p>
            <a:pPr lvl="1" eaLnBrk="1" hangingPunct="1">
              <a:defRPr/>
            </a:pPr>
            <a:r>
              <a:rPr lang="en-US" sz="800" dirty="0">
                <a:latin typeface="Arial" charset="0"/>
                <a:cs typeface="Arial" charset="0"/>
              </a:rPr>
              <a:t>	</a:t>
            </a:r>
            <a:endParaRPr lang="en-US" sz="100" dirty="0">
              <a:latin typeface="Arial" charset="0"/>
              <a:cs typeface="Arial" charset="0"/>
            </a:endParaRPr>
          </a:p>
          <a:p>
            <a:pPr marL="342900" indent="-342900" eaLnBrk="1" hangingPunct="1">
              <a:buFont typeface="+mj-lt"/>
              <a:buAutoNum type="arabicPeriod"/>
              <a:defRPr/>
            </a:pPr>
            <a:r>
              <a:rPr lang="en-US" sz="1600" dirty="0">
                <a:latin typeface="Arial" charset="0"/>
                <a:cs typeface="Arial" charset="0"/>
              </a:rPr>
              <a:t>If node ‘</a:t>
            </a:r>
            <a:r>
              <a:rPr lang="en-US" sz="1600" dirty="0">
                <a:latin typeface="Courier New" pitchFamily="49" charset="0"/>
                <a:cs typeface="Courier New" pitchFamily="49" charset="0"/>
              </a:rPr>
              <a:t>p</a:t>
            </a:r>
            <a:r>
              <a:rPr lang="en-US" sz="1600" dirty="0">
                <a:latin typeface="Arial" charset="0"/>
                <a:cs typeface="Arial" charset="0"/>
              </a:rPr>
              <a:t>’ receives a request to resolve key ‘</a:t>
            </a:r>
            <a:r>
              <a:rPr lang="en-US" sz="1600" dirty="0">
                <a:latin typeface="Courier New" pitchFamily="49" charset="0"/>
                <a:cs typeface="Courier New" pitchFamily="49" charset="0"/>
              </a:rPr>
              <a:t>k</a:t>
            </a:r>
            <a:r>
              <a:rPr lang="en-US" sz="1600" dirty="0">
                <a:latin typeface="Arial" charset="0"/>
                <a:cs typeface="Arial" charset="0"/>
              </a:rPr>
              <a:t>’:</a:t>
            </a:r>
          </a:p>
          <a:p>
            <a:pPr marL="512763" lvl="1" indent="-173038" eaLnBrk="1" hangingPunct="1">
              <a:buFont typeface="Arial" pitchFamily="34" charset="0"/>
              <a:buChar char="•"/>
              <a:defRPr/>
            </a:pPr>
            <a:r>
              <a:rPr lang="en-US" sz="1600" dirty="0">
                <a:latin typeface="Arial" charset="0"/>
                <a:cs typeface="Arial" charset="0"/>
              </a:rPr>
              <a:t>Node p will forward it to node q with index j in F</a:t>
            </a:r>
            <a:r>
              <a:rPr lang="en-US" sz="1600" baseline="-25000" dirty="0">
                <a:latin typeface="Arial" charset="0"/>
                <a:cs typeface="Arial" charset="0"/>
              </a:rPr>
              <a:t>p</a:t>
            </a:r>
            <a:r>
              <a:rPr lang="en-US" sz="1600" dirty="0">
                <a:latin typeface="Arial" charset="0"/>
                <a:cs typeface="Arial" charset="0"/>
              </a:rPr>
              <a:t> where</a:t>
            </a:r>
          </a:p>
          <a:p>
            <a:pPr marL="339725" lvl="1" eaLnBrk="1" hangingPunct="1">
              <a:defRPr/>
            </a:pPr>
            <a:r>
              <a:rPr lang="en-US" sz="1600" dirty="0">
                <a:latin typeface="Courier New" pitchFamily="49" charset="0"/>
                <a:cs typeface="Courier New" pitchFamily="49" charset="0"/>
              </a:rPr>
              <a:t>  q =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 &lt;= 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[j+1]</a:t>
            </a:r>
          </a:p>
          <a:p>
            <a:pPr marL="339725" lvl="1" eaLnBrk="1" hangingPunct="1">
              <a:defRPr/>
            </a:pPr>
            <a:endParaRPr lang="en-US" sz="1600" dirty="0">
              <a:latin typeface="Arial" charset="0"/>
              <a:cs typeface="Arial" charset="0"/>
            </a:endParaRP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&gt;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p>
          <a:p>
            <a:pPr marL="339725" lvl="1" eaLnBrk="1" hangingPunct="1">
              <a:defRPr/>
            </a:pPr>
            <a:endParaRPr lang="en-US" sz="1600" dirty="0">
              <a:latin typeface="Arial" charset="0"/>
              <a:cs typeface="Arial" charset="0"/>
            </a:endParaRPr>
          </a:p>
        </p:txBody>
      </p:sp>
      <p:graphicFrame>
        <p:nvGraphicFramePr>
          <p:cNvPr id="45" name="Content Placeholder 3">
            <a:extLst>
              <a:ext uri="{FF2B5EF4-FFF2-40B4-BE49-F238E27FC236}">
                <a16:creationId xmlns:a16="http://schemas.microsoft.com/office/drawing/2014/main" id="{7137BF75-1D1C-4689-AD75-B88F2D0DAE68}"/>
              </a:ext>
            </a:extLst>
          </p:cNvPr>
          <p:cNvGraphicFramePr>
            <a:graphicFrameLocks/>
          </p:cNvGraphicFramePr>
          <p:nvPr>
            <p:extLst>
              <p:ext uri="{D42A27DB-BD31-4B8C-83A1-F6EECF244321}">
                <p14:modId xmlns:p14="http://schemas.microsoft.com/office/powerpoint/2010/main" val="2899678458"/>
              </p:ext>
            </p:extLst>
          </p:nvPr>
        </p:nvGraphicFramePr>
        <p:xfrm>
          <a:off x="4343400" y="1976438"/>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09</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09</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20</a:t>
                      </a:r>
                    </a:p>
                  </a:txBody>
                  <a:tcPr/>
                </a:tc>
                <a:extLst>
                  <a:ext uri="{0D108BD9-81ED-4DB2-BD59-A6C34878D82A}">
                    <a16:rowId xmlns:a16="http://schemas.microsoft.com/office/drawing/2014/main" val="10004"/>
                  </a:ext>
                </a:extLst>
              </a:tr>
            </a:tbl>
          </a:graphicData>
        </a:graphic>
      </p:graphicFrame>
      <p:graphicFrame>
        <p:nvGraphicFramePr>
          <p:cNvPr id="46" name="Content Placeholder 3">
            <a:extLst>
              <a:ext uri="{FF2B5EF4-FFF2-40B4-BE49-F238E27FC236}">
                <a16:creationId xmlns:a16="http://schemas.microsoft.com/office/drawing/2014/main" id="{3810879F-66B5-468F-97B8-318A68B034A4}"/>
              </a:ext>
            </a:extLst>
          </p:cNvPr>
          <p:cNvGraphicFramePr>
            <a:graphicFrameLocks/>
          </p:cNvGraphicFramePr>
          <p:nvPr>
            <p:extLst>
              <p:ext uri="{D42A27DB-BD31-4B8C-83A1-F6EECF244321}">
                <p14:modId xmlns:p14="http://schemas.microsoft.com/office/powerpoint/2010/main" val="365106009"/>
              </p:ext>
            </p:extLst>
          </p:nvPr>
        </p:nvGraphicFramePr>
        <p:xfrm>
          <a:off x="4876800" y="3848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14</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7" name="Content Placeholder 3">
            <a:extLst>
              <a:ext uri="{FF2B5EF4-FFF2-40B4-BE49-F238E27FC236}">
                <a16:creationId xmlns:a16="http://schemas.microsoft.com/office/drawing/2014/main" id="{BD4E60B3-02C5-44E4-A31C-5201EDB3D426}"/>
              </a:ext>
            </a:extLst>
          </p:cNvPr>
          <p:cNvGraphicFramePr>
            <a:graphicFrameLocks/>
          </p:cNvGraphicFramePr>
          <p:nvPr>
            <p:extLst>
              <p:ext uri="{D42A27DB-BD31-4B8C-83A1-F6EECF244321}">
                <p14:modId xmlns:p14="http://schemas.microsoft.com/office/powerpoint/2010/main" val="3294833208"/>
              </p:ext>
            </p:extLst>
          </p:nvPr>
        </p:nvGraphicFramePr>
        <p:xfrm>
          <a:off x="4572000" y="5143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20</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9" name="Content Placeholder 3">
            <a:extLst>
              <a:ext uri="{FF2B5EF4-FFF2-40B4-BE49-F238E27FC236}">
                <a16:creationId xmlns:a16="http://schemas.microsoft.com/office/drawing/2014/main" id="{2FAFC260-E8F0-4854-BBDD-CDFDE7BE989D}"/>
              </a:ext>
            </a:extLst>
          </p:cNvPr>
          <p:cNvGraphicFramePr>
            <a:graphicFrameLocks/>
          </p:cNvGraphicFramePr>
          <p:nvPr>
            <p:extLst>
              <p:ext uri="{D42A27DB-BD31-4B8C-83A1-F6EECF244321}">
                <p14:modId xmlns:p14="http://schemas.microsoft.com/office/powerpoint/2010/main" val="121243177"/>
              </p:ext>
            </p:extLst>
          </p:nvPr>
        </p:nvGraphicFramePr>
        <p:xfrm>
          <a:off x="3810000" y="5753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01</a:t>
                      </a:r>
                    </a:p>
                  </a:txBody>
                  <a:tcPr/>
                </a:tc>
                <a:extLst>
                  <a:ext uri="{0D108BD9-81ED-4DB2-BD59-A6C34878D82A}">
                    <a16:rowId xmlns:a16="http://schemas.microsoft.com/office/drawing/2014/main" val="10004"/>
                  </a:ext>
                </a:extLst>
              </a:tr>
            </a:tbl>
          </a:graphicData>
        </a:graphic>
      </p:graphicFrame>
      <p:graphicFrame>
        <p:nvGraphicFramePr>
          <p:cNvPr id="50" name="Content Placeholder 3">
            <a:extLst>
              <a:ext uri="{FF2B5EF4-FFF2-40B4-BE49-F238E27FC236}">
                <a16:creationId xmlns:a16="http://schemas.microsoft.com/office/drawing/2014/main" id="{C52300FD-FAC6-49E9-9191-A1D602BB2EAF}"/>
              </a:ext>
            </a:extLst>
          </p:cNvPr>
          <p:cNvGraphicFramePr>
            <a:graphicFrameLocks/>
          </p:cNvGraphicFramePr>
          <p:nvPr>
            <p:extLst>
              <p:ext uri="{D42A27DB-BD31-4B8C-83A1-F6EECF244321}">
                <p14:modId xmlns:p14="http://schemas.microsoft.com/office/powerpoint/2010/main" val="1061195431"/>
              </p:ext>
            </p:extLst>
          </p:nvPr>
        </p:nvGraphicFramePr>
        <p:xfrm>
          <a:off x="1905000" y="5829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20</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20</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2" name="Content Placeholder 3">
            <a:extLst>
              <a:ext uri="{FF2B5EF4-FFF2-40B4-BE49-F238E27FC236}">
                <a16:creationId xmlns:a16="http://schemas.microsoft.com/office/drawing/2014/main" id="{A20F559E-3902-4246-83CD-9496A02FB126}"/>
              </a:ext>
            </a:extLst>
          </p:cNvPr>
          <p:cNvGraphicFramePr>
            <a:graphicFrameLocks/>
          </p:cNvGraphicFramePr>
          <p:nvPr>
            <p:extLst>
              <p:ext uri="{D42A27DB-BD31-4B8C-83A1-F6EECF244321}">
                <p14:modId xmlns:p14="http://schemas.microsoft.com/office/powerpoint/2010/main" val="526990203"/>
              </p:ext>
            </p:extLst>
          </p:nvPr>
        </p:nvGraphicFramePr>
        <p:xfrm>
          <a:off x="1143000" y="5448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3" name="Content Placeholder 3">
            <a:extLst>
              <a:ext uri="{FF2B5EF4-FFF2-40B4-BE49-F238E27FC236}">
                <a16:creationId xmlns:a16="http://schemas.microsoft.com/office/drawing/2014/main" id="{514BF125-E2DE-49F5-B7C6-53D386E75F02}"/>
              </a:ext>
            </a:extLst>
          </p:cNvPr>
          <p:cNvGraphicFramePr>
            <a:graphicFrameLocks/>
          </p:cNvGraphicFramePr>
          <p:nvPr>
            <p:extLst>
              <p:ext uri="{D42A27DB-BD31-4B8C-83A1-F6EECF244321}">
                <p14:modId xmlns:p14="http://schemas.microsoft.com/office/powerpoint/2010/main" val="1912059090"/>
              </p:ext>
            </p:extLst>
          </p:nvPr>
        </p:nvGraphicFramePr>
        <p:xfrm>
          <a:off x="609600" y="4000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01</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09</a:t>
                      </a:r>
                    </a:p>
                  </a:txBody>
                  <a:tcPr/>
                </a:tc>
                <a:extLst>
                  <a:ext uri="{0D108BD9-81ED-4DB2-BD59-A6C34878D82A}">
                    <a16:rowId xmlns:a16="http://schemas.microsoft.com/office/drawing/2014/main" val="10004"/>
                  </a:ext>
                </a:extLst>
              </a:tr>
            </a:tbl>
          </a:graphicData>
        </a:graphic>
      </p:graphicFrame>
      <p:graphicFrame>
        <p:nvGraphicFramePr>
          <p:cNvPr id="55" name="Content Placeholder 3">
            <a:extLst>
              <a:ext uri="{FF2B5EF4-FFF2-40B4-BE49-F238E27FC236}">
                <a16:creationId xmlns:a16="http://schemas.microsoft.com/office/drawing/2014/main" id="{02A2D4D0-70C7-4760-8EF9-58633C6B897D}"/>
              </a:ext>
            </a:extLst>
          </p:cNvPr>
          <p:cNvGraphicFramePr>
            <a:graphicFrameLocks/>
          </p:cNvGraphicFramePr>
          <p:nvPr>
            <p:extLst>
              <p:ext uri="{D42A27DB-BD31-4B8C-83A1-F6EECF244321}">
                <p14:modId xmlns:p14="http://schemas.microsoft.com/office/powerpoint/2010/main" val="2152561228"/>
              </p:ext>
            </p:extLst>
          </p:nvPr>
        </p:nvGraphicFramePr>
        <p:xfrm>
          <a:off x="1066800" y="18669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01</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14</a:t>
                      </a:r>
                    </a:p>
                  </a:txBody>
                  <a:tcPr/>
                </a:tc>
                <a:extLst>
                  <a:ext uri="{0D108BD9-81ED-4DB2-BD59-A6C34878D82A}">
                    <a16:rowId xmlns:a16="http://schemas.microsoft.com/office/drawing/2014/main" val="10004"/>
                  </a:ext>
                </a:extLst>
              </a:tr>
            </a:tbl>
          </a:graphicData>
        </a:graphic>
      </p:graphicFrame>
      <p:cxnSp>
        <p:nvCxnSpPr>
          <p:cNvPr id="56" name="Straight Arrow Connector 55">
            <a:extLst>
              <a:ext uri="{FF2B5EF4-FFF2-40B4-BE49-F238E27FC236}">
                <a16:creationId xmlns:a16="http://schemas.microsoft.com/office/drawing/2014/main" id="{850CB45A-59D0-4174-8286-15B10563A76A}"/>
              </a:ext>
            </a:extLst>
          </p:cNvPr>
          <p:cNvCxnSpPr>
            <a:endCxn id="4" idx="2"/>
          </p:cNvCxnSpPr>
          <p:nvPr/>
        </p:nvCxnSpPr>
        <p:spPr>
          <a:xfrm flipV="1">
            <a:off x="3276600" y="2247900"/>
            <a:ext cx="762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E35CF9-3AB2-4105-A41D-6C0BD826A2C4}"/>
              </a:ext>
            </a:extLst>
          </p:cNvPr>
          <p:cNvCxnSpPr>
            <a:endCxn id="45" idx="1"/>
          </p:cNvCxnSpPr>
          <p:nvPr/>
        </p:nvCxnSpPr>
        <p:spPr>
          <a:xfrm flipV="1">
            <a:off x="4191000" y="2471738"/>
            <a:ext cx="152400" cy="385762"/>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E1EDD5C-84AF-40A4-83DB-66843F538547}"/>
              </a:ext>
            </a:extLst>
          </p:cNvPr>
          <p:cNvCxnSpPr>
            <a:endCxn id="46" idx="1"/>
          </p:cNvCxnSpPr>
          <p:nvPr/>
        </p:nvCxnSpPr>
        <p:spPr>
          <a:xfrm flipV="1">
            <a:off x="4724400" y="4343400"/>
            <a:ext cx="152400" cy="114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46B93C-A762-4FA0-AF9C-A489DC08CAD8}"/>
              </a:ext>
            </a:extLst>
          </p:cNvPr>
          <p:cNvCxnSpPr>
            <a:endCxn id="47" idx="0"/>
          </p:cNvCxnSpPr>
          <p:nvPr/>
        </p:nvCxnSpPr>
        <p:spPr>
          <a:xfrm>
            <a:off x="4495800" y="5067300"/>
            <a:ext cx="381000" cy="762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EE79FEE-B2D2-4677-ACE3-00C10E534B4C}"/>
              </a:ext>
            </a:extLst>
          </p:cNvPr>
          <p:cNvCxnSpPr>
            <a:endCxn id="49" idx="1"/>
          </p:cNvCxnSpPr>
          <p:nvPr/>
        </p:nvCxnSpPr>
        <p:spPr>
          <a:xfrm>
            <a:off x="3619500" y="5753100"/>
            <a:ext cx="1905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00FCB6-2378-4DAE-B25A-51ABA7A91F3B}"/>
              </a:ext>
            </a:extLst>
          </p:cNvPr>
          <p:cNvCxnSpPr/>
          <p:nvPr/>
        </p:nvCxnSpPr>
        <p:spPr>
          <a:xfrm flipV="1">
            <a:off x="1981200" y="5676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4C1FEB-740C-48C5-802A-94B90AA1A40E}"/>
              </a:ext>
            </a:extLst>
          </p:cNvPr>
          <p:cNvCxnSpPr>
            <a:stCxn id="52" idx="0"/>
          </p:cNvCxnSpPr>
          <p:nvPr/>
        </p:nvCxnSpPr>
        <p:spPr>
          <a:xfrm flipV="1">
            <a:off x="1447800" y="5295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B065B9F-A2DE-4226-A129-12A4D145CBF1}"/>
              </a:ext>
            </a:extLst>
          </p:cNvPr>
          <p:cNvCxnSpPr/>
          <p:nvPr/>
        </p:nvCxnSpPr>
        <p:spPr>
          <a:xfrm>
            <a:off x="1219200" y="4930776"/>
            <a:ext cx="342900" cy="174625"/>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4F4D702-8739-46A1-90FB-B26F10FEEC42}"/>
              </a:ext>
            </a:extLst>
          </p:cNvPr>
          <p:cNvCxnSpPr>
            <a:stCxn id="55" idx="3"/>
          </p:cNvCxnSpPr>
          <p:nvPr/>
        </p:nvCxnSpPr>
        <p:spPr>
          <a:xfrm>
            <a:off x="1676400" y="2362200"/>
            <a:ext cx="1524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A0E066F-74C2-4CD4-904A-8897ACFBCA39}"/>
              </a:ext>
            </a:extLst>
          </p:cNvPr>
          <p:cNvSpPr txBox="1">
            <a:spLocks noChangeArrowheads="1"/>
          </p:cNvSpPr>
          <p:nvPr/>
        </p:nvSpPr>
        <p:spPr bwMode="auto">
          <a:xfrm rot="20551378">
            <a:off x="4298950" y="1655764"/>
            <a:ext cx="419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rgbClr val="0000FF"/>
                </a:solidFill>
                <a:latin typeface="Courier New" panose="02070309020205020404" pitchFamily="49" charset="0"/>
                <a:cs typeface="Courier New" panose="02070309020205020404" pitchFamily="49" charset="0"/>
              </a:rPr>
              <a:t>i</a:t>
            </a:r>
          </a:p>
        </p:txBody>
      </p:sp>
      <p:sp>
        <p:nvSpPr>
          <p:cNvPr id="84" name="TextBox 83">
            <a:extLst>
              <a:ext uri="{FF2B5EF4-FFF2-40B4-BE49-F238E27FC236}">
                <a16:creationId xmlns:a16="http://schemas.microsoft.com/office/drawing/2014/main" id="{7BC2787C-C127-40B6-A975-98246D7F2FF6}"/>
              </a:ext>
            </a:extLst>
          </p:cNvPr>
          <p:cNvSpPr txBox="1">
            <a:spLocks noChangeArrowheads="1"/>
          </p:cNvSpPr>
          <p:nvPr/>
        </p:nvSpPr>
        <p:spPr bwMode="auto">
          <a:xfrm rot="20365221">
            <a:off x="4616115" y="1466958"/>
            <a:ext cx="1519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marL="0" lvl="1" eaLnBrk="1" hangingPunct="1">
              <a:spcBef>
                <a:spcPct val="0"/>
              </a:spcBef>
              <a:buNone/>
            </a:pPr>
            <a:r>
              <a:rPr lang="en-US" altLang="en-US" sz="1100">
                <a:solidFill>
                  <a:srgbClr val="0000FF"/>
                </a:solidFill>
                <a:latin typeface="Courier New" panose="02070309020205020404" pitchFamily="49" charset="0"/>
                <a:cs typeface="Courier New" panose="02070309020205020404" pitchFamily="49" charset="0"/>
              </a:rPr>
              <a:t>succ(p + 2</a:t>
            </a:r>
            <a:r>
              <a:rPr lang="en-US" altLang="en-US" sz="1100" baseline="40000">
                <a:solidFill>
                  <a:srgbClr val="0000FF"/>
                </a:solidFill>
                <a:latin typeface="Courier New" panose="02070309020205020404" pitchFamily="49" charset="0"/>
                <a:cs typeface="Courier New" panose="02070309020205020404" pitchFamily="49" charset="0"/>
              </a:rPr>
              <a:t>(i-1)</a:t>
            </a:r>
            <a:r>
              <a:rPr lang="en-US" altLang="en-US" sz="1100">
                <a:solidFill>
                  <a:srgbClr val="0000FF"/>
                </a:solidFill>
                <a:latin typeface="Courier New" panose="02070309020205020404" pitchFamily="49" charset="0"/>
                <a:cs typeface="Courier New" panose="02070309020205020404" pitchFamily="49" charset="0"/>
              </a:rPr>
              <a:t>)</a:t>
            </a:r>
          </a:p>
        </p:txBody>
      </p:sp>
      <p:cxnSp>
        <p:nvCxnSpPr>
          <p:cNvPr id="86" name="Straight Arrow Connector 85">
            <a:extLst>
              <a:ext uri="{FF2B5EF4-FFF2-40B4-BE49-F238E27FC236}">
                <a16:creationId xmlns:a16="http://schemas.microsoft.com/office/drawing/2014/main" id="{B6509ECB-8AB5-471B-819E-08A1EC30DE84}"/>
              </a:ext>
            </a:extLst>
          </p:cNvPr>
          <p:cNvCxnSpPr/>
          <p:nvPr/>
        </p:nvCxnSpPr>
        <p:spPr>
          <a:xfrm>
            <a:off x="4114800" y="3086100"/>
            <a:ext cx="381000" cy="12573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44B28C71-62AA-4D00-AC47-5263E3979A33}"/>
              </a:ext>
            </a:extLst>
          </p:cNvPr>
          <p:cNvCxnSpPr/>
          <p:nvPr/>
        </p:nvCxnSpPr>
        <p:spPr>
          <a:xfrm flipH="1">
            <a:off x="3619500" y="3086100"/>
            <a:ext cx="495300" cy="23622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91" name="Right Arrow 90">
            <a:extLst>
              <a:ext uri="{FF2B5EF4-FFF2-40B4-BE49-F238E27FC236}">
                <a16:creationId xmlns:a16="http://schemas.microsoft.com/office/drawing/2014/main" id="{9517F800-464A-4533-ABA9-69C293E46B29}"/>
              </a:ext>
            </a:extLst>
          </p:cNvPr>
          <p:cNvSpPr/>
          <p:nvPr/>
        </p:nvSpPr>
        <p:spPr>
          <a:xfrm rot="10800000">
            <a:off x="4552950" y="3086100"/>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3" name="Right Arrow 92">
            <a:extLst>
              <a:ext uri="{FF2B5EF4-FFF2-40B4-BE49-F238E27FC236}">
                <a16:creationId xmlns:a16="http://schemas.microsoft.com/office/drawing/2014/main" id="{D5470900-1A94-4808-A9D9-E18E0BF3E616}"/>
              </a:ext>
            </a:extLst>
          </p:cNvPr>
          <p:cNvSpPr/>
          <p:nvPr/>
        </p:nvSpPr>
        <p:spPr>
          <a:xfrm rot="10800000">
            <a:off x="4676775" y="3408363"/>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4" name="Right Arrow 93">
            <a:extLst>
              <a:ext uri="{FF2B5EF4-FFF2-40B4-BE49-F238E27FC236}">
                <a16:creationId xmlns:a16="http://schemas.microsoft.com/office/drawing/2014/main" id="{D71A2359-6CC6-43BA-A60D-CD7C47590FB0}"/>
              </a:ext>
            </a:extLst>
          </p:cNvPr>
          <p:cNvSpPr/>
          <p:nvPr/>
        </p:nvSpPr>
        <p:spPr>
          <a:xfrm rot="10800000">
            <a:off x="4800600" y="40989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5" name="Right Arrow 94">
            <a:extLst>
              <a:ext uri="{FF2B5EF4-FFF2-40B4-BE49-F238E27FC236}">
                <a16:creationId xmlns:a16="http://schemas.microsoft.com/office/drawing/2014/main" id="{7B817FE2-DE46-4DD1-A619-00BF4596832A}"/>
              </a:ext>
            </a:extLst>
          </p:cNvPr>
          <p:cNvSpPr/>
          <p:nvPr/>
        </p:nvSpPr>
        <p:spPr>
          <a:xfrm rot="10800000">
            <a:off x="4306888" y="5221288"/>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6" name="Right Arrow 95">
            <a:extLst>
              <a:ext uri="{FF2B5EF4-FFF2-40B4-BE49-F238E27FC236}">
                <a16:creationId xmlns:a16="http://schemas.microsoft.com/office/drawing/2014/main" id="{7943C038-0901-49D8-92FB-E41B8F41B329}"/>
              </a:ext>
            </a:extLst>
          </p:cNvPr>
          <p:cNvSpPr/>
          <p:nvPr/>
        </p:nvSpPr>
        <p:spPr>
          <a:xfrm rot="10800000">
            <a:off x="1981200" y="51911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7" name="Oval 96">
            <a:extLst>
              <a:ext uri="{FF2B5EF4-FFF2-40B4-BE49-F238E27FC236}">
                <a16:creationId xmlns:a16="http://schemas.microsoft.com/office/drawing/2014/main" id="{82F0492F-0A19-4DF4-AC39-FC6F40B978EE}"/>
              </a:ext>
            </a:extLst>
          </p:cNvPr>
          <p:cNvSpPr/>
          <p:nvPr/>
        </p:nvSpPr>
        <p:spPr>
          <a:xfrm>
            <a:off x="2895600" y="25527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26</a:t>
            </a:r>
          </a:p>
        </p:txBody>
      </p:sp>
      <p:cxnSp>
        <p:nvCxnSpPr>
          <p:cNvPr id="33" name="Straight Arrow Connector 32">
            <a:extLst>
              <a:ext uri="{FF2B5EF4-FFF2-40B4-BE49-F238E27FC236}">
                <a16:creationId xmlns:a16="http://schemas.microsoft.com/office/drawing/2014/main" id="{E0FDDB6D-D218-44AA-9FED-2DC57D896D09}"/>
              </a:ext>
            </a:extLst>
          </p:cNvPr>
          <p:cNvCxnSpPr/>
          <p:nvPr/>
        </p:nvCxnSpPr>
        <p:spPr>
          <a:xfrm flipH="1">
            <a:off x="1981200" y="3086100"/>
            <a:ext cx="2133600" cy="20574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
                                            <p:txEl>
                                              <p:pRg st="8" end="8"/>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2" presetClass="path" presetSubtype="0" accel="50000" decel="50000" fill="hold" grpId="0" nodeType="clickEffect">
                                  <p:stCondLst>
                                    <p:cond delay="0"/>
                                  </p:stCondLst>
                                  <p:childTnLst>
                                    <p:animMotion origin="layout" path="M 3.33333E-6 1.36479E-6 L -0.08334 0.40504 " pathEditMode="relative" rAng="0" ptsTypes="AA">
                                      <p:cBhvr>
                                        <p:cTn id="118" dur="2000" fill="hold"/>
                                        <p:tgtEl>
                                          <p:spTgt spid="97"/>
                                        </p:tgtEl>
                                        <p:attrNameLst>
                                          <p:attrName>ppt_x</p:attrName>
                                          <p:attrName>ppt_y</p:attrName>
                                        </p:attrNameLst>
                                      </p:cBhvr>
                                      <p:rCtr x="-4167" y="20241"/>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2" presetClass="path" presetSubtype="0" accel="50000" decel="50000" fill="hold" grpId="2" nodeType="clickEffect">
                                  <p:stCondLst>
                                    <p:cond delay="0"/>
                                  </p:stCondLst>
                                  <p:childTnLst>
                                    <p:animMotion origin="layout" path="M -0.08333 0.40509 L -0.09375 0.36088 " pathEditMode="relative" rAng="0" ptsTypes="AA">
                                      <p:cBhvr>
                                        <p:cTn id="122" dur="2000" fill="hold"/>
                                        <p:tgtEl>
                                          <p:spTgt spid="97"/>
                                        </p:tgtEl>
                                        <p:attrNameLst>
                                          <p:attrName>ppt_x</p:attrName>
                                          <p:attrName>ppt_y</p:attrName>
                                        </p:attrNameLst>
                                      </p:cBhvr>
                                      <p:rCtr x="-521" y="-2222"/>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grpId="3" nodeType="clickEffect">
                                  <p:stCondLst>
                                    <p:cond delay="0"/>
                                  </p:stCondLst>
                                  <p:childTnLst>
                                    <p:animMotion origin="layout" path="M -0.09375 0.36088 L -0.15 0.32732 " pathEditMode="relative" rAng="0" ptsTypes="AA">
                                      <p:cBhvr>
                                        <p:cTn id="126" dur="2000" fill="hold"/>
                                        <p:tgtEl>
                                          <p:spTgt spid="97"/>
                                        </p:tgtEl>
                                        <p:attrNameLst>
                                          <p:attrName>ppt_x</p:attrName>
                                          <p:attrName>ppt_y</p:attrName>
                                        </p:attrNameLst>
                                      </p:cBhvr>
                                      <p:rCtr x="-2812" y="-169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grpId="4" nodeType="clickEffect">
                                  <p:stCondLst>
                                    <p:cond delay="0"/>
                                  </p:stCondLst>
                                  <p:childTnLst>
                                    <p:animMotion origin="layout" path="M -0.15 0.32731 L -0.125 0.06083 " pathEditMode="relative" rAng="0" ptsTypes="AA">
                                      <p:cBhvr>
                                        <p:cTn id="130" dur="2000" fill="hold"/>
                                        <p:tgtEl>
                                          <p:spTgt spid="97"/>
                                        </p:tgtEl>
                                        <p:attrNameLst>
                                          <p:attrName>ppt_x</p:attrName>
                                          <p:attrName>ppt_y</p:attrName>
                                        </p:attrNameLst>
                                      </p:cBhvr>
                                      <p:rCtr x="1250" y="-13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91" grpId="0" animBg="1"/>
      <p:bldP spid="91"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7" grpId="2" animBg="1"/>
      <p:bldP spid="97" grpId="3" animBg="1"/>
      <p:bldP spid="97" grpId="4"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CA09A-AC96-418F-86A3-25A425844E35}"/>
              </a:ext>
            </a:extLst>
          </p:cNvPr>
          <p:cNvSpPr>
            <a:spLocks noGrp="1"/>
          </p:cNvSpPr>
          <p:nvPr>
            <p:ph type="title"/>
          </p:nvPr>
        </p:nvSpPr>
        <p:spPr>
          <a:xfrm>
            <a:off x="1755648" y="274320"/>
            <a:ext cx="8604504" cy="1325880"/>
          </a:xfrm>
        </p:spPr>
        <p:txBody>
          <a:bodyPr>
            <a:normAutofit/>
          </a:bodyPr>
          <a:lstStyle/>
          <a:p>
            <a:r>
              <a:rPr lang="en-US" altLang="en-US" dirty="0"/>
              <a:t>Chord – Join and Leave Protocol</a:t>
            </a:r>
          </a:p>
        </p:txBody>
      </p:sp>
      <p:sp>
        <p:nvSpPr>
          <p:cNvPr id="18435" name="Content Placeholder 2">
            <a:extLst>
              <a:ext uri="{FF2B5EF4-FFF2-40B4-BE49-F238E27FC236}">
                <a16:creationId xmlns:a16="http://schemas.microsoft.com/office/drawing/2014/main" id="{8A7179F5-429C-42D8-A137-5F8A63F68C6C}"/>
              </a:ext>
            </a:extLst>
          </p:cNvPr>
          <p:cNvSpPr>
            <a:spLocks noGrp="1"/>
          </p:cNvSpPr>
          <p:nvPr>
            <p:ph idx="1"/>
          </p:nvPr>
        </p:nvSpPr>
        <p:spPr>
          <a:xfrm>
            <a:off x="841247" y="1463040"/>
            <a:ext cx="5854955" cy="4525963"/>
          </a:xfrm>
        </p:spPr>
        <p:txBody>
          <a:bodyPr>
            <a:normAutofit/>
          </a:bodyPr>
          <a:lstStyle/>
          <a:p>
            <a:pPr>
              <a:defRPr/>
            </a:pPr>
            <a:r>
              <a:rPr lang="en-US" sz="2400" dirty="0"/>
              <a:t>In large-scale distributed Systems, nodes dynamically </a:t>
            </a:r>
            <a:r>
              <a:rPr lang="en-US" sz="2400" i="1" dirty="0"/>
              <a:t>join</a:t>
            </a:r>
            <a:r>
              <a:rPr lang="en-US" sz="2400" dirty="0"/>
              <a:t> and </a:t>
            </a:r>
            <a:r>
              <a:rPr lang="en-US" sz="2400" i="1" dirty="0"/>
              <a:t>leave</a:t>
            </a:r>
            <a:r>
              <a:rPr lang="en-US" sz="2400" dirty="0"/>
              <a:t> (voluntarily or due to failures)</a:t>
            </a:r>
          </a:p>
          <a:p>
            <a:pPr lvl="3">
              <a:defRPr/>
            </a:pPr>
            <a:endParaRPr lang="en-US" sz="900" dirty="0"/>
          </a:p>
          <a:p>
            <a:pPr>
              <a:defRPr/>
            </a:pPr>
            <a:r>
              <a:rPr lang="en-US" sz="2400" dirty="0"/>
              <a:t>If a node p wants to join:</a:t>
            </a:r>
          </a:p>
          <a:p>
            <a:pPr lvl="1">
              <a:defRPr/>
            </a:pPr>
            <a:r>
              <a:rPr lang="en-US" sz="2200" dirty="0"/>
              <a:t>It contacts arbitrary node, looks up for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a:t>
            </a:r>
            <a:r>
              <a:rPr lang="en-US" sz="2200" dirty="0"/>
              <a:t>, and inserts itself into the ring</a:t>
            </a:r>
          </a:p>
          <a:p>
            <a:pPr lvl="4">
              <a:defRPr/>
            </a:pPr>
            <a:endParaRPr lang="en-US" sz="1050" dirty="0"/>
          </a:p>
          <a:p>
            <a:pPr>
              <a:defRPr/>
            </a:pPr>
            <a:r>
              <a:rPr lang="en-US" sz="2400" dirty="0"/>
              <a:t>If node p wants to leave:</a:t>
            </a:r>
          </a:p>
          <a:p>
            <a:pPr lvl="1">
              <a:defRPr/>
            </a:pPr>
            <a:r>
              <a:rPr lang="en-US" sz="2200" dirty="0"/>
              <a:t>It contacts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a:t>
            </a:r>
            <a:r>
              <a:rPr lang="en-US" sz="2200" dirty="0"/>
              <a:t>and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 </a:t>
            </a:r>
            <a:r>
              <a:rPr lang="en-US" sz="2200" dirty="0"/>
              <a:t>and updates them</a:t>
            </a:r>
          </a:p>
        </p:txBody>
      </p:sp>
      <p:graphicFrame>
        <p:nvGraphicFramePr>
          <p:cNvPr id="7" name="Diagram 6">
            <a:extLst>
              <a:ext uri="{FF2B5EF4-FFF2-40B4-BE49-F238E27FC236}">
                <a16:creationId xmlns:a16="http://schemas.microsoft.com/office/drawing/2014/main" id="{56C0372B-3654-41D2-967E-07BDDE7C54D9}"/>
              </a:ext>
            </a:extLst>
          </p:cNvPr>
          <p:cNvGraphicFramePr/>
          <p:nvPr>
            <p:extLst>
              <p:ext uri="{D42A27DB-BD31-4B8C-83A1-F6EECF244321}">
                <p14:modId xmlns:p14="http://schemas.microsoft.com/office/powerpoint/2010/main" val="2292598056"/>
              </p:ext>
            </p:extLst>
          </p:nvPr>
        </p:nvGraphicFramePr>
        <p:xfrm>
          <a:off x="6096000" y="16002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7">
            <a:extLst>
              <a:ext uri="{FF2B5EF4-FFF2-40B4-BE49-F238E27FC236}">
                <a16:creationId xmlns:a16="http://schemas.microsoft.com/office/drawing/2014/main" id="{0FB63FDB-EB1F-4B9A-B9C4-DA7FEE961AFA}"/>
              </a:ext>
            </a:extLst>
          </p:cNvPr>
          <p:cNvGrpSpPr>
            <a:grpSpLocks/>
          </p:cNvGrpSpPr>
          <p:nvPr/>
        </p:nvGrpSpPr>
        <p:grpSpPr bwMode="auto">
          <a:xfrm>
            <a:off x="9086850" y="3411539"/>
            <a:ext cx="234950" cy="134937"/>
            <a:chOff x="2911628" y="28465"/>
            <a:chExt cx="235965" cy="134610"/>
          </a:xfrm>
        </p:grpSpPr>
        <p:sp>
          <p:nvSpPr>
            <p:cNvPr id="9" name="Rounded Rectangle 8">
              <a:extLst>
                <a:ext uri="{FF2B5EF4-FFF2-40B4-BE49-F238E27FC236}">
                  <a16:creationId xmlns:a16="http://schemas.microsoft.com/office/drawing/2014/main" id="{FF6B9765-9142-45C3-AF13-EE21786972BE}"/>
                </a:ext>
              </a:extLst>
            </p:cNvPr>
            <p:cNvSpPr/>
            <p:nvPr/>
          </p:nvSpPr>
          <p:spPr>
            <a:xfrm>
              <a:off x="2911628" y="28465"/>
              <a:ext cx="235965" cy="134610"/>
            </a:xfrm>
            <a:prstGeom prst="roundRect">
              <a:avLst/>
            </a:prstGeom>
            <a:ln/>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10" name="Rounded Rectangle 4">
              <a:extLst>
                <a:ext uri="{FF2B5EF4-FFF2-40B4-BE49-F238E27FC236}">
                  <a16:creationId xmlns:a16="http://schemas.microsoft.com/office/drawing/2014/main" id="{EFC33BF7-C75E-46A9-B12F-6371F50669D8}"/>
                </a:ext>
              </a:extLst>
            </p:cNvPr>
            <p:cNvSpPr/>
            <p:nvPr/>
          </p:nvSpPr>
          <p:spPr>
            <a:xfrm>
              <a:off x="2918005" y="34800"/>
              <a:ext cx="223210" cy="121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02</a:t>
              </a:r>
            </a:p>
          </p:txBody>
        </p:sp>
      </p:grpSp>
      <p:sp>
        <p:nvSpPr>
          <p:cNvPr id="2" name="Rectangular Callout 1">
            <a:extLst>
              <a:ext uri="{FF2B5EF4-FFF2-40B4-BE49-F238E27FC236}">
                <a16:creationId xmlns:a16="http://schemas.microsoft.com/office/drawing/2014/main" id="{69D04F09-3BBD-4C18-932F-C0E4DAFB4881}"/>
              </a:ext>
            </a:extLst>
          </p:cNvPr>
          <p:cNvSpPr/>
          <p:nvPr/>
        </p:nvSpPr>
        <p:spPr>
          <a:xfrm>
            <a:off x="7513639" y="3468689"/>
            <a:ext cx="1146175" cy="447675"/>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Who is </a:t>
            </a:r>
            <a:r>
              <a:rPr lang="en-US" sz="1200" dirty="0" err="1">
                <a:solidFill>
                  <a:schemeClr val="tx1"/>
                </a:solidFill>
              </a:rPr>
              <a:t>succ</a:t>
            </a:r>
            <a:r>
              <a:rPr lang="en-US" sz="1200" dirty="0">
                <a:solidFill>
                  <a:schemeClr val="tx1"/>
                </a:solidFill>
              </a:rPr>
              <a:t>(2+1) ?</a:t>
            </a:r>
          </a:p>
        </p:txBody>
      </p:sp>
      <p:cxnSp>
        <p:nvCxnSpPr>
          <p:cNvPr id="12" name="Straight Arrow Connector 11">
            <a:extLst>
              <a:ext uri="{FF2B5EF4-FFF2-40B4-BE49-F238E27FC236}">
                <a16:creationId xmlns:a16="http://schemas.microsoft.com/office/drawing/2014/main" id="{09E2AEF3-9EE4-4B77-948F-AF2BE257B4F6}"/>
              </a:ext>
            </a:extLst>
          </p:cNvPr>
          <p:cNvCxnSpPr>
            <a:stCxn id="9" idx="1"/>
          </p:cNvCxnSpPr>
          <p:nvPr/>
        </p:nvCxnSpPr>
        <p:spPr>
          <a:xfrm flipH="1">
            <a:off x="8229600" y="3478214"/>
            <a:ext cx="857250" cy="1322387"/>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9" name="Rectangular Callout 28">
            <a:extLst>
              <a:ext uri="{FF2B5EF4-FFF2-40B4-BE49-F238E27FC236}">
                <a16:creationId xmlns:a16="http://schemas.microsoft.com/office/drawing/2014/main" id="{F71E6630-7671-4A8C-8539-1F5DB08329EB}"/>
              </a:ext>
            </a:extLst>
          </p:cNvPr>
          <p:cNvSpPr/>
          <p:nvPr/>
        </p:nvSpPr>
        <p:spPr>
          <a:xfrm>
            <a:off x="7842250" y="2460626"/>
            <a:ext cx="1143000" cy="449263"/>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Node 4 is </a:t>
            </a:r>
            <a:r>
              <a:rPr lang="en-US" sz="1200" dirty="0" err="1">
                <a:solidFill>
                  <a:schemeClr val="tx1"/>
                </a:solidFill>
              </a:rPr>
              <a:t>succ</a:t>
            </a:r>
            <a:r>
              <a:rPr lang="en-US" sz="1200" dirty="0">
                <a:solidFill>
                  <a:schemeClr val="tx1"/>
                </a:solidFill>
              </a:rPr>
              <a:t>(2+1)</a:t>
            </a:r>
          </a:p>
        </p:txBody>
      </p:sp>
      <p:cxnSp>
        <p:nvCxnSpPr>
          <p:cNvPr id="18" name="Straight Arrow Connector 17">
            <a:extLst>
              <a:ext uri="{FF2B5EF4-FFF2-40B4-BE49-F238E27FC236}">
                <a16:creationId xmlns:a16="http://schemas.microsoft.com/office/drawing/2014/main" id="{F3E9789B-CF61-43E9-9EB3-1E5C1C72017D}"/>
              </a:ext>
            </a:extLst>
          </p:cNvPr>
          <p:cNvCxnSpPr/>
          <p:nvPr/>
        </p:nvCxnSpPr>
        <p:spPr>
          <a:xfrm flipV="1">
            <a:off x="8297864" y="4800601"/>
            <a:ext cx="1017587" cy="666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6DC492-959A-42E0-BDDA-EE63835F9E93}"/>
              </a:ext>
            </a:extLst>
          </p:cNvPr>
          <p:cNvCxnSpPr/>
          <p:nvPr/>
        </p:nvCxnSpPr>
        <p:spPr>
          <a:xfrm flipV="1">
            <a:off x="9556750" y="4262438"/>
            <a:ext cx="501650" cy="538162"/>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4A6993B-8562-4E91-BE53-44B53CAECCB2}"/>
              </a:ext>
            </a:extLst>
          </p:cNvPr>
          <p:cNvCxnSpPr/>
          <p:nvPr/>
        </p:nvCxnSpPr>
        <p:spPr>
          <a:xfrm flipV="1">
            <a:off x="10136188" y="3690939"/>
            <a:ext cx="150812" cy="4603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426ECAB-1FB4-4F2D-A74B-ACC1C8633AE7}"/>
              </a:ext>
            </a:extLst>
          </p:cNvPr>
          <p:cNvCxnSpPr/>
          <p:nvPr/>
        </p:nvCxnSpPr>
        <p:spPr>
          <a:xfrm flipH="1" flipV="1">
            <a:off x="9982201" y="2209801"/>
            <a:ext cx="358775" cy="138112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nodeType="clickEffect">
                                  <p:stCondLst>
                                    <p:cond delay="0"/>
                                  </p:stCondLst>
                                  <p:childTnLst>
                                    <p:animMotion origin="layout" path="M 2.08333E-6 4.07407E-6 L 0.01953 -0.24514 " pathEditMode="relative" rAng="0" ptsTypes="AA">
                                      <p:cBhvr>
                                        <p:cTn id="48" dur="2000" fill="hold"/>
                                        <p:tgtEl>
                                          <p:spTgt spid="3"/>
                                        </p:tgtEl>
                                        <p:attrNameLst>
                                          <p:attrName>ppt_x</p:attrName>
                                          <p:attrName>ppt_y</p:attrName>
                                        </p:attrNameLst>
                                      </p:cBhvr>
                                      <p:rCtr x="977"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7AEC7AD-E134-4B3B-BCCE-35ECB478DD1A}"/>
              </a:ext>
            </a:extLst>
          </p:cNvPr>
          <p:cNvSpPr>
            <a:spLocks noGrp="1"/>
          </p:cNvSpPr>
          <p:nvPr>
            <p:ph type="title"/>
          </p:nvPr>
        </p:nvSpPr>
        <p:spPr>
          <a:xfrm>
            <a:off x="1755648" y="274320"/>
            <a:ext cx="8604504" cy="1325880"/>
          </a:xfrm>
        </p:spPr>
        <p:txBody>
          <a:bodyPr>
            <a:normAutofit/>
          </a:bodyPr>
          <a:lstStyle/>
          <a:p>
            <a:r>
              <a:rPr lang="en-US" altLang="en-US" dirty="0"/>
              <a:t>Chord – Finger Table Update Protocol</a:t>
            </a:r>
          </a:p>
        </p:txBody>
      </p:sp>
      <p:sp>
        <p:nvSpPr>
          <p:cNvPr id="3" name="Content Placeholder 2">
            <a:extLst>
              <a:ext uri="{FF2B5EF4-FFF2-40B4-BE49-F238E27FC236}">
                <a16:creationId xmlns:a16="http://schemas.microsoft.com/office/drawing/2014/main" id="{974BF2A5-CAE7-4BA2-83CD-7B89B79D31B0}"/>
              </a:ext>
            </a:extLst>
          </p:cNvPr>
          <p:cNvSpPr>
            <a:spLocks noGrp="1"/>
          </p:cNvSpPr>
          <p:nvPr>
            <p:ph idx="1"/>
          </p:nvPr>
        </p:nvSpPr>
        <p:spPr>
          <a:xfrm>
            <a:off x="841248" y="1463040"/>
            <a:ext cx="10207752" cy="4953000"/>
          </a:xfrm>
        </p:spPr>
        <p:txBody>
          <a:bodyPr/>
          <a:lstStyle/>
          <a:p>
            <a:pPr>
              <a:lnSpc>
                <a:spcPct val="100000"/>
              </a:lnSpc>
              <a:spcBef>
                <a:spcPts val="300"/>
              </a:spcBef>
              <a:spcAft>
                <a:spcPts val="300"/>
              </a:spcAft>
              <a:defRPr/>
            </a:pPr>
            <a:r>
              <a:rPr lang="en-US" sz="2800" dirty="0"/>
              <a:t>For any node q, </a:t>
            </a:r>
            <a:r>
              <a:rPr lang="en-US" sz="2800" dirty="0" err="1">
                <a:solidFill>
                  <a:srgbClr val="0070C0"/>
                </a:solidFill>
                <a:latin typeface="Courier New" pitchFamily="49" charset="0"/>
                <a:cs typeface="Courier New" pitchFamily="49" charset="0"/>
              </a:rPr>
              <a:t>FT</a:t>
            </a:r>
            <a:r>
              <a:rPr lang="en-US" sz="2800" baseline="-25000" dirty="0" err="1">
                <a:solidFill>
                  <a:srgbClr val="0070C0"/>
                </a:solidFill>
                <a:latin typeface="Courier New" pitchFamily="49" charset="0"/>
                <a:cs typeface="Courier New" pitchFamily="49" charset="0"/>
              </a:rPr>
              <a:t>q</a:t>
            </a:r>
            <a:r>
              <a:rPr lang="en-US" sz="2800" dirty="0">
                <a:solidFill>
                  <a:srgbClr val="0070C0"/>
                </a:solidFill>
                <a:latin typeface="Courier New" pitchFamily="49" charset="0"/>
                <a:cs typeface="Courier New" pitchFamily="49" charset="0"/>
              </a:rPr>
              <a:t>[1]</a:t>
            </a:r>
            <a:r>
              <a:rPr lang="en-US" sz="2800" dirty="0">
                <a:solidFill>
                  <a:srgbClr val="0070C0"/>
                </a:solidFill>
              </a:rPr>
              <a:t> </a:t>
            </a:r>
            <a:r>
              <a:rPr lang="en-US" sz="2800" dirty="0"/>
              <a:t>should be up-to-date</a:t>
            </a:r>
          </a:p>
          <a:p>
            <a:pPr lvl="1">
              <a:lnSpc>
                <a:spcPct val="100000"/>
              </a:lnSpc>
              <a:spcBef>
                <a:spcPts val="300"/>
              </a:spcBef>
              <a:spcAft>
                <a:spcPts val="300"/>
              </a:spcAft>
              <a:defRPr/>
            </a:pPr>
            <a:r>
              <a:rPr lang="en-US" sz="2600" dirty="0"/>
              <a:t>It refers to the next node in the ring</a:t>
            </a:r>
          </a:p>
          <a:p>
            <a:pPr lvl="1">
              <a:lnSpc>
                <a:spcPct val="100000"/>
              </a:lnSpc>
              <a:spcBef>
                <a:spcPts val="300"/>
              </a:spcBef>
              <a:spcAft>
                <a:spcPts val="300"/>
              </a:spcAft>
              <a:defRPr/>
            </a:pPr>
            <a:r>
              <a:rPr lang="en-US" sz="2600" dirty="0"/>
              <a:t>Protocol:</a:t>
            </a:r>
          </a:p>
          <a:p>
            <a:pPr lvl="2">
              <a:lnSpc>
                <a:spcPct val="100000"/>
              </a:lnSpc>
              <a:spcBef>
                <a:spcPts val="300"/>
              </a:spcBef>
              <a:spcAft>
                <a:spcPts val="300"/>
              </a:spcAft>
              <a:defRPr/>
            </a:pPr>
            <a:r>
              <a:rPr lang="en-US" sz="2400" dirty="0"/>
              <a:t>Periodically, request </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to return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p>
          <a:p>
            <a:pPr lvl="2">
              <a:lnSpc>
                <a:spcPct val="100000"/>
              </a:lnSpc>
              <a:spcBef>
                <a:spcPts val="300"/>
              </a:spcBef>
              <a:spcAft>
                <a:spcPts val="300"/>
              </a:spcAft>
              <a:defRPr/>
            </a:pPr>
            <a:r>
              <a:rPr lang="en-US" sz="2400" dirty="0"/>
              <a:t>If </a:t>
            </a:r>
            <a:r>
              <a:rPr lang="en-US" sz="2400" dirty="0">
                <a:latin typeface="Courier New" pitchFamily="49" charset="0"/>
                <a:cs typeface="Courier New" pitchFamily="49" charset="0"/>
              </a:rPr>
              <a:t>q =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then information is up-to-date</a:t>
            </a:r>
          </a:p>
          <a:p>
            <a:pPr lvl="2">
              <a:lnSpc>
                <a:spcPct val="100000"/>
              </a:lnSpc>
              <a:spcBef>
                <a:spcPts val="300"/>
              </a:spcBef>
              <a:spcAft>
                <a:spcPts val="300"/>
              </a:spcAft>
              <a:defRPr/>
            </a:pPr>
            <a:r>
              <a:rPr lang="en-US" sz="2400" dirty="0"/>
              <a:t>Otherwise, a new node p has been added to the ring such that </a:t>
            </a:r>
            <a:r>
              <a:rPr lang="en-US" sz="2400" dirty="0">
                <a:solidFill>
                  <a:srgbClr val="0070C0"/>
                </a:solidFill>
                <a:latin typeface="Courier New" pitchFamily="49" charset="0"/>
                <a:cs typeface="Courier New" pitchFamily="49" charset="0"/>
              </a:rPr>
              <a:t>q &lt; p &lt;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(q+1)</a:t>
            </a:r>
            <a:endParaRPr lang="en-US" sz="2400" dirty="0">
              <a:solidFill>
                <a:srgbClr val="0070C0"/>
              </a:solidFill>
            </a:endParaRPr>
          </a:p>
          <a:p>
            <a:pPr lvl="3">
              <a:lnSpc>
                <a:spcPct val="100000"/>
              </a:lnSpc>
              <a:spcBef>
                <a:spcPts val="300"/>
              </a:spcBef>
              <a:spcAft>
                <a:spcPts val="300"/>
              </a:spcAft>
              <a:defRPr/>
            </a:pPr>
            <a:r>
              <a:rPr lang="en-US" sz="2200" dirty="0" err="1">
                <a:latin typeface="Courier New" pitchFamily="49" charset="0"/>
                <a:cs typeface="Courier New" pitchFamily="49" charset="0"/>
              </a:rPr>
              <a:t>FT</a:t>
            </a:r>
            <a:r>
              <a:rPr lang="en-US" sz="2200" baseline="-25000" dirty="0" err="1">
                <a:latin typeface="Courier New" pitchFamily="49" charset="0"/>
                <a:cs typeface="Courier New" pitchFamily="49" charset="0"/>
              </a:rPr>
              <a:t>q</a:t>
            </a:r>
            <a:r>
              <a:rPr lang="en-US" sz="2200" dirty="0">
                <a:latin typeface="Courier New" pitchFamily="49" charset="0"/>
                <a:cs typeface="Courier New" pitchFamily="49" charset="0"/>
              </a:rPr>
              <a:t>[1] = p</a:t>
            </a:r>
          </a:p>
          <a:p>
            <a:pPr lvl="3">
              <a:lnSpc>
                <a:spcPct val="100000"/>
              </a:lnSpc>
              <a:spcBef>
                <a:spcPts val="300"/>
              </a:spcBef>
              <a:spcAft>
                <a:spcPts val="300"/>
              </a:spcAft>
              <a:defRPr/>
            </a:pPr>
            <a:r>
              <a:rPr lang="en-US" sz="2200" dirty="0"/>
              <a:t>Request </a:t>
            </a:r>
            <a:r>
              <a:rPr lang="en-US" sz="2200" dirty="0">
                <a:latin typeface="Courier New" pitchFamily="49" charset="0"/>
                <a:cs typeface="Courier New" pitchFamily="49" charset="0"/>
              </a:rPr>
              <a:t>p</a:t>
            </a:r>
            <a:r>
              <a:rPr lang="en-US" sz="2200" dirty="0"/>
              <a:t> to update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 q</a:t>
            </a:r>
          </a:p>
          <a:p>
            <a:pPr lvl="2">
              <a:lnSpc>
                <a:spcPct val="100000"/>
              </a:lnSpc>
              <a:spcBef>
                <a:spcPts val="300"/>
              </a:spcBef>
              <a:spcAft>
                <a:spcPts val="300"/>
              </a:spcAft>
              <a:defRPr/>
            </a:pPr>
            <a:r>
              <a:rPr lang="en-US" sz="2400" dirty="0"/>
              <a:t>Similarly, node </a:t>
            </a:r>
            <a:r>
              <a:rPr lang="en-US" sz="2400" dirty="0">
                <a:latin typeface="Courier New" pitchFamily="49" charset="0"/>
                <a:cs typeface="Courier New" pitchFamily="49" charset="0"/>
              </a:rPr>
              <a:t>p</a:t>
            </a:r>
            <a:r>
              <a:rPr lang="en-US" sz="2400" dirty="0"/>
              <a:t> updates each entry </a:t>
            </a:r>
            <a:r>
              <a:rPr lang="en-US" sz="2400" dirty="0" err="1">
                <a:latin typeface="Courier New" pitchFamily="49" charset="0"/>
                <a:cs typeface="Courier New" pitchFamily="49" charset="0"/>
              </a:rPr>
              <a:t>i</a:t>
            </a:r>
            <a:r>
              <a:rPr lang="en-US" sz="2400" dirty="0"/>
              <a:t> by finding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algn="just">
              <a:buFont typeface="Wingdings" pitchFamily="2" charset="2"/>
              <a:buChar char="§"/>
              <a:defRPr/>
            </a:pPr>
            <a:r>
              <a:rPr lang="en-US" sz="3200" dirty="0">
                <a:solidFill>
                  <a:srgbClr val="0070C0"/>
                </a:solidFill>
              </a:rPr>
              <a:t>Last Session:</a:t>
            </a:r>
          </a:p>
          <a:p>
            <a:pPr lvl="1">
              <a:buFont typeface="Wingdings" pitchFamily="2" charset="2"/>
              <a:buChar char="§"/>
              <a:defRPr/>
            </a:pPr>
            <a:r>
              <a:rPr lang="en-US" sz="2800" dirty="0"/>
              <a:t>RPC (concluded) &amp; Architectures</a:t>
            </a:r>
          </a:p>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a:t>
            </a:r>
          </a:p>
          <a:p>
            <a:pPr lvl="4" algn="just" eaLnBrk="1" hangingPunct="1">
              <a:buFont typeface="Wingdings" pitchFamily="2" charset="2"/>
              <a:buChar char="§"/>
              <a:defRPr/>
            </a:pPr>
            <a:endParaRPr lang="en-US" sz="900" dirty="0">
              <a:solidFill>
                <a:schemeClr val="bg1">
                  <a:lumMod val="50000"/>
                </a:schemeClr>
              </a:solidFill>
            </a:endParaRPr>
          </a:p>
          <a:p>
            <a:pPr algn="just">
              <a:buFont typeface="Wingdings" pitchFamily="2" charset="2"/>
              <a:buChar char="§"/>
              <a:defRPr/>
            </a:pPr>
            <a:r>
              <a:rPr lang="en-US" sz="3200" dirty="0">
                <a:solidFill>
                  <a:srgbClr val="0070C0"/>
                </a:solidFill>
              </a:rPr>
              <a:t>Announcements:</a:t>
            </a:r>
          </a:p>
          <a:p>
            <a:pPr lvl="1">
              <a:buFont typeface="Wingdings" pitchFamily="2" charset="2"/>
              <a:buChar char="§"/>
              <a:defRPr/>
            </a:pPr>
            <a:r>
              <a:rPr lang="en-US" sz="2800" dirty="0"/>
              <a:t>P1 design report is due today by midnight </a:t>
            </a:r>
          </a:p>
          <a:p>
            <a:pPr lvl="1">
              <a:buFont typeface="Wingdings" pitchFamily="2" charset="2"/>
              <a:buChar char="§"/>
              <a:defRPr/>
            </a:pPr>
            <a:r>
              <a:rPr lang="en-US" sz="2800" dirty="0"/>
              <a:t>PS2 is due on Sep 01</a:t>
            </a:r>
          </a:p>
          <a:p>
            <a:pPr lvl="1">
              <a:buFont typeface="Wingdings" pitchFamily="2" charset="2"/>
              <a:buChar char="§"/>
              <a:defRPr/>
            </a:pPr>
            <a:r>
              <a:rPr lang="en-US" sz="2800" dirty="0">
                <a:solidFill>
                  <a:srgbClr val="FF0000"/>
                </a:solidFill>
              </a:rPr>
              <a:t>Quiz I is on Sep 04</a:t>
            </a:r>
          </a:p>
          <a:p>
            <a:pPr lvl="1" algn="just" eaLnBrk="1" hangingPunct="1">
              <a:buFont typeface="Wingdings" pitchFamily="2" charset="2"/>
              <a:buChar char="§"/>
              <a:defRPr/>
            </a:pPr>
            <a:endParaRPr lang="en-US" dirty="0">
              <a:solidFill>
                <a:srgbClr val="FF0000"/>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DBC8749-0A8B-4595-92A6-A0A60C5FDDB4}"/>
              </a:ext>
            </a:extLst>
          </p:cNvPr>
          <p:cNvSpPr>
            <a:spLocks noGrp="1"/>
          </p:cNvSpPr>
          <p:nvPr>
            <p:ph type="title"/>
          </p:nvPr>
        </p:nvSpPr>
        <p:spPr>
          <a:xfrm>
            <a:off x="1447800" y="274320"/>
            <a:ext cx="9296400" cy="1325880"/>
          </a:xfrm>
        </p:spPr>
        <p:txBody>
          <a:bodyPr>
            <a:normAutofit/>
          </a:bodyPr>
          <a:lstStyle/>
          <a:p>
            <a:r>
              <a:rPr lang="en-US" altLang="en-US" dirty="0"/>
              <a:t>Exploiting Network Proximity in Chord</a:t>
            </a:r>
          </a:p>
        </p:txBody>
      </p:sp>
      <p:sp>
        <p:nvSpPr>
          <p:cNvPr id="3" name="Content Placeholder 2">
            <a:extLst>
              <a:ext uri="{FF2B5EF4-FFF2-40B4-BE49-F238E27FC236}">
                <a16:creationId xmlns:a16="http://schemas.microsoft.com/office/drawing/2014/main" id="{E7916BCD-5949-4A77-85B7-AF87CBE3FA8F}"/>
              </a:ext>
            </a:extLst>
          </p:cNvPr>
          <p:cNvSpPr>
            <a:spLocks noGrp="1"/>
          </p:cNvSpPr>
          <p:nvPr>
            <p:ph idx="1"/>
          </p:nvPr>
        </p:nvSpPr>
        <p:spPr>
          <a:xfrm>
            <a:off x="841248" y="1463040"/>
            <a:ext cx="10512552" cy="4525963"/>
          </a:xfrm>
        </p:spPr>
        <p:txBody>
          <a:bodyPr>
            <a:noAutofit/>
          </a:bodyPr>
          <a:lstStyle/>
          <a:p>
            <a:pPr>
              <a:defRPr/>
            </a:pPr>
            <a:r>
              <a:rPr lang="en-US" sz="2800" dirty="0"/>
              <a:t>The logical organization of nodes in the overlay network may lead to inefficient message transfers</a:t>
            </a:r>
          </a:p>
          <a:p>
            <a:pPr lvl="1">
              <a:defRPr/>
            </a:pPr>
            <a:r>
              <a:rPr lang="en-US" sz="2800" dirty="0"/>
              <a:t>Node </a:t>
            </a:r>
            <a:r>
              <a:rPr lang="en-US" sz="2000" dirty="0">
                <a:solidFill>
                  <a:srgbClr val="0070C0"/>
                </a:solidFill>
                <a:latin typeface="Courier New" pitchFamily="49" charset="0"/>
                <a:cs typeface="Courier New" pitchFamily="49" charset="0"/>
              </a:rPr>
              <a:t>k</a:t>
            </a:r>
            <a:r>
              <a:rPr lang="en-US" sz="2800" dirty="0">
                <a:solidFill>
                  <a:srgbClr val="0070C0"/>
                </a:solidFill>
              </a:rPr>
              <a:t> </a:t>
            </a:r>
            <a:r>
              <a:rPr lang="en-US" sz="2800" dirty="0"/>
              <a:t>and node </a:t>
            </a:r>
            <a:r>
              <a:rPr lang="en-US" sz="2000" dirty="0" err="1">
                <a:solidFill>
                  <a:srgbClr val="0070C0"/>
                </a:solidFill>
                <a:latin typeface="Courier New" pitchFamily="49" charset="0"/>
                <a:cs typeface="Courier New" pitchFamily="49" charset="0"/>
              </a:rPr>
              <a:t>succ</a:t>
            </a:r>
            <a:r>
              <a:rPr lang="en-US" sz="2000" dirty="0">
                <a:solidFill>
                  <a:srgbClr val="0070C0"/>
                </a:solidFill>
                <a:latin typeface="Courier New" pitchFamily="49" charset="0"/>
                <a:cs typeface="Courier New" pitchFamily="49" charset="0"/>
              </a:rPr>
              <a:t>(k +1)</a:t>
            </a:r>
            <a:r>
              <a:rPr lang="en-US" sz="2800" dirty="0">
                <a:solidFill>
                  <a:srgbClr val="0070C0"/>
                </a:solidFill>
              </a:rPr>
              <a:t> </a:t>
            </a:r>
            <a:r>
              <a:rPr lang="en-US" sz="2800" dirty="0"/>
              <a:t>may be far apart</a:t>
            </a:r>
          </a:p>
          <a:p>
            <a:pPr lvl="3">
              <a:defRPr/>
            </a:pPr>
            <a:endParaRPr lang="en-US" sz="1100" dirty="0"/>
          </a:p>
          <a:p>
            <a:pPr>
              <a:defRPr/>
            </a:pPr>
            <a:r>
              <a:rPr lang="en-US" sz="2800" dirty="0"/>
              <a:t>Chord can be optimized by considering the network location of nodes</a:t>
            </a:r>
          </a:p>
          <a:p>
            <a:pPr lvl="1">
              <a:buFontTx/>
              <a:buAutoNum type="arabicPeriod"/>
              <a:defRPr/>
            </a:pPr>
            <a:r>
              <a:rPr lang="en-US" sz="2400" dirty="0"/>
              <a:t>Topology-Aware Node Assignment</a:t>
            </a:r>
          </a:p>
          <a:p>
            <a:pPr lvl="2">
              <a:defRPr/>
            </a:pPr>
            <a:r>
              <a:rPr lang="en-US" sz="2000" dirty="0"/>
              <a:t>Two nearby nodes get identifiers that are close to each other</a:t>
            </a:r>
          </a:p>
          <a:p>
            <a:pPr lvl="4">
              <a:defRPr/>
            </a:pPr>
            <a:endParaRPr lang="en-US" sz="1600" dirty="0"/>
          </a:p>
          <a:p>
            <a:pPr lvl="1">
              <a:buFontTx/>
              <a:buAutoNum type="arabicPeriod"/>
              <a:defRPr/>
            </a:pPr>
            <a:r>
              <a:rPr lang="en-US" sz="2400" dirty="0"/>
              <a:t>Proximity Routing</a:t>
            </a:r>
          </a:p>
          <a:p>
            <a:pPr lvl="2">
              <a:defRPr/>
            </a:pPr>
            <a:r>
              <a:rPr lang="en-US" sz="2000" dirty="0"/>
              <a:t>Each node </a:t>
            </a:r>
            <a:r>
              <a:rPr lang="en-US" sz="2000" dirty="0">
                <a:solidFill>
                  <a:srgbClr val="0070C0"/>
                </a:solidFill>
                <a:latin typeface="Courier New" pitchFamily="49" charset="0"/>
                <a:cs typeface="Courier New" pitchFamily="49" charset="0"/>
              </a:rPr>
              <a:t>q</a:t>
            </a:r>
            <a:r>
              <a:rPr lang="en-US" sz="2000" dirty="0"/>
              <a:t> maintains ‘</a:t>
            </a:r>
            <a:r>
              <a:rPr lang="en-US" sz="2000" dirty="0">
                <a:solidFill>
                  <a:srgbClr val="0070C0"/>
                </a:solidFill>
                <a:latin typeface="Courier New" pitchFamily="49" charset="0"/>
                <a:cs typeface="Courier New" pitchFamily="49" charset="0"/>
              </a:rPr>
              <a:t>r</a:t>
            </a:r>
            <a:r>
              <a:rPr lang="en-US" sz="2000" dirty="0"/>
              <a:t>’ successors for </a:t>
            </a:r>
            <a:r>
              <a:rPr lang="en-US" sz="2000" dirty="0" err="1">
                <a:solidFill>
                  <a:srgbClr val="0070C0"/>
                </a:solidFill>
                <a:latin typeface="Courier New" pitchFamily="49" charset="0"/>
                <a:cs typeface="Courier New" pitchFamily="49" charset="0"/>
              </a:rPr>
              <a:t>i</a:t>
            </a:r>
            <a:r>
              <a:rPr lang="en-US" sz="2000" baseline="30000" dirty="0" err="1">
                <a:solidFill>
                  <a:srgbClr val="0070C0"/>
                </a:solidFill>
              </a:rPr>
              <a:t>th</a:t>
            </a:r>
            <a:r>
              <a:rPr lang="en-US" sz="2000" dirty="0"/>
              <a:t> entry in the finger table</a:t>
            </a:r>
          </a:p>
          <a:p>
            <a:pPr lvl="2">
              <a:defRPr/>
            </a:pPr>
            <a:r>
              <a:rPr lang="en-US" sz="2000" dirty="0" err="1">
                <a:solidFill>
                  <a:srgbClr val="0070C0"/>
                </a:solidFill>
                <a:latin typeface="Courier New" pitchFamily="49" charset="0"/>
                <a:cs typeface="Courier New" pitchFamily="49" charset="0"/>
              </a:rPr>
              <a:t>FT</a:t>
            </a:r>
            <a:r>
              <a:rPr lang="en-US" sz="2000" baseline="-25000" dirty="0" err="1">
                <a:solidFill>
                  <a:srgbClr val="0070C0"/>
                </a:solidFill>
                <a:latin typeface="Courier New" pitchFamily="49" charset="0"/>
                <a:cs typeface="Courier New" pitchFamily="49" charset="0"/>
              </a:rPr>
              <a:t>q</a:t>
            </a:r>
            <a:r>
              <a:rPr lang="en-US" sz="2000" dirty="0">
                <a:solidFill>
                  <a:srgbClr val="0070C0"/>
                </a:solidFill>
                <a:latin typeface="Courier New" pitchFamily="49" charset="0"/>
                <a:cs typeface="Courier New" pitchFamily="49" charset="0"/>
              </a:rPr>
              <a:t>[</a:t>
            </a:r>
            <a:r>
              <a:rPr lang="en-US" sz="2000" dirty="0" err="1">
                <a:solidFill>
                  <a:srgbClr val="0070C0"/>
                </a:solidFill>
                <a:latin typeface="Courier New" pitchFamily="49" charset="0"/>
                <a:cs typeface="Courier New" pitchFamily="49" charset="0"/>
              </a:rPr>
              <a:t>i</a:t>
            </a:r>
            <a:r>
              <a:rPr lang="en-US" sz="2000" dirty="0">
                <a:solidFill>
                  <a:srgbClr val="0070C0"/>
                </a:solidFill>
                <a:latin typeface="Courier New" pitchFamily="49" charset="0"/>
                <a:cs typeface="Courier New" pitchFamily="49" charset="0"/>
              </a:rPr>
              <a:t>]</a:t>
            </a:r>
            <a:r>
              <a:rPr lang="en-US" sz="2000" dirty="0">
                <a:solidFill>
                  <a:srgbClr val="7F7F7F"/>
                </a:solidFill>
                <a:latin typeface="Courier New" pitchFamily="49" charset="0"/>
                <a:cs typeface="Courier New" pitchFamily="49" charset="0"/>
              </a:rPr>
              <a:t> </a:t>
            </a:r>
            <a:r>
              <a:rPr lang="en-US" sz="2000" dirty="0"/>
              <a:t>now refers to r successor nodes in the range </a:t>
            </a:r>
          </a:p>
          <a:p>
            <a:pPr lvl="3">
              <a:buFontTx/>
              <a:buNone/>
              <a:defRPr/>
            </a:pPr>
            <a:r>
              <a:rPr lang="en-US" sz="2400" dirty="0"/>
              <a:t>		</a:t>
            </a:r>
            <a:r>
              <a:rPr lang="en-US" sz="2400" dirty="0">
                <a:solidFill>
                  <a:srgbClr val="0070C0"/>
                </a:solidFill>
              </a:rPr>
              <a:t>[</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 p + 2</a:t>
            </a:r>
            <a:r>
              <a:rPr lang="en-US" sz="2400" baseline="40000" dirty="0">
                <a:solidFill>
                  <a:srgbClr val="0070C0"/>
                </a:solidFill>
                <a:latin typeface="Courier New" pitchFamily="49" charset="0"/>
                <a:cs typeface="Courier New" pitchFamily="49" charset="0"/>
              </a:rPr>
              <a:t>i</a:t>
            </a:r>
            <a:r>
              <a:rPr lang="en-US" sz="2400" dirty="0">
                <a:solidFill>
                  <a:srgbClr val="0070C0"/>
                </a:solidFill>
                <a:latin typeface="Courier New" pitchFamily="49" charset="0"/>
                <a:cs typeface="Courier New" pitchFamily="49" charset="0"/>
              </a:rPr>
              <a:t> -1</a:t>
            </a:r>
            <a:r>
              <a:rPr lang="en-US" sz="2400" dirty="0">
                <a:solidFill>
                  <a:srgbClr val="0070C0"/>
                </a:solidFill>
              </a:rPr>
              <a:t>]</a:t>
            </a:r>
          </a:p>
          <a:p>
            <a:pPr lvl="2">
              <a:defRPr/>
            </a:pPr>
            <a:r>
              <a:rPr lang="en-US" sz="2000" dirty="0"/>
              <a:t>To forward the lookup request, pick one of the r successors closest to the node </a:t>
            </a:r>
            <a:r>
              <a:rPr lang="en-US" sz="2000" dirty="0">
                <a:solidFill>
                  <a:srgbClr val="0070C0"/>
                </a:solidFill>
                <a:latin typeface="Courier New" pitchFamily="49" charset="0"/>
                <a:cs typeface="Courier New" pitchFamily="49" charset="0"/>
              </a:rPr>
              <a:t>q</a:t>
            </a:r>
            <a:endParaRPr lang="en-US" sz="3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Next Class</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t>Structured and attribute-based </a:t>
            </a:r>
            <a:r>
              <a:rPr lang="en-US" sz="2800" dirty="0" err="1"/>
              <a:t>namings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3504FB4-A9A0-4C3D-900C-3566B880B98A}"/>
              </a:ext>
            </a:extLst>
          </p:cNvPr>
          <p:cNvSpPr>
            <a:spLocks noGrp="1"/>
          </p:cNvSpPr>
          <p:nvPr>
            <p:ph type="title"/>
          </p:nvPr>
        </p:nvSpPr>
        <p:spPr>
          <a:xfrm>
            <a:off x="1755648" y="274319"/>
            <a:ext cx="8604504" cy="1325880"/>
          </a:xfrm>
        </p:spPr>
        <p:txBody>
          <a:bodyPr>
            <a:noAutofit/>
          </a:bodyPr>
          <a:lstStyle/>
          <a:p>
            <a:pPr algn="ctr"/>
            <a:r>
              <a:rPr lang="en-US" altLang="en-US" sz="4400" dirty="0"/>
              <a:t>Naming</a:t>
            </a:r>
          </a:p>
        </p:txBody>
      </p:sp>
      <p:sp>
        <p:nvSpPr>
          <p:cNvPr id="4099" name="Content Placeholder 2">
            <a:extLst>
              <a:ext uri="{FF2B5EF4-FFF2-40B4-BE49-F238E27FC236}">
                <a16:creationId xmlns:a16="http://schemas.microsoft.com/office/drawing/2014/main" id="{6B2CC232-7787-4497-96D4-97FB2D4A9E69}"/>
              </a:ext>
            </a:extLst>
          </p:cNvPr>
          <p:cNvSpPr>
            <a:spLocks noGrp="1"/>
          </p:cNvSpPr>
          <p:nvPr>
            <p:ph idx="1"/>
          </p:nvPr>
        </p:nvSpPr>
        <p:spPr>
          <a:xfrm>
            <a:off x="841248" y="1463040"/>
            <a:ext cx="10360152" cy="4525963"/>
          </a:xfrm>
        </p:spPr>
        <p:txBody>
          <a:bodyPr/>
          <a:lstStyle/>
          <a:p>
            <a:pPr marL="228600" indent="-228600" defTabSz="914400">
              <a:spcBef>
                <a:spcPts val="1000"/>
              </a:spcBef>
              <a:defRPr/>
            </a:pPr>
            <a:r>
              <a:rPr lang="en-US" sz="2800" dirty="0"/>
              <a:t>Names are used to uniquely identify entities in distributed systems</a:t>
            </a:r>
          </a:p>
          <a:p>
            <a:pPr marL="685800" lvl="1" indent="-228600" defTabSz="914400">
              <a:spcBef>
                <a:spcPts val="500"/>
              </a:spcBef>
              <a:defRPr/>
            </a:pPr>
            <a:r>
              <a:rPr lang="en-US" sz="2600" dirty="0">
                <a:solidFill>
                  <a:srgbClr val="0070C0"/>
                </a:solidFill>
              </a:rPr>
              <a:t>Entities may be processes, remote objects, newsgroups, etc.,</a:t>
            </a:r>
          </a:p>
          <a:p>
            <a:pPr lvl="4">
              <a:defRPr/>
            </a:pPr>
            <a:endParaRPr lang="en-US" sz="800" dirty="0"/>
          </a:p>
          <a:p>
            <a:pPr marL="228600" indent="-228600" defTabSz="914400">
              <a:spcBef>
                <a:spcPts val="1000"/>
              </a:spcBef>
              <a:defRPr/>
            </a:pPr>
            <a:r>
              <a:rPr lang="en-US" sz="2800" dirty="0"/>
              <a:t>Names are mapped to entities’ locations using </a:t>
            </a:r>
            <a:r>
              <a:rPr lang="en-US" sz="2800" i="1" dirty="0">
                <a:solidFill>
                  <a:srgbClr val="0070C0"/>
                </a:solidFill>
              </a:rPr>
              <a:t>name resolution </a:t>
            </a:r>
          </a:p>
          <a:p>
            <a:pPr lvl="4">
              <a:defRPr/>
            </a:pPr>
            <a:endParaRPr lang="en-US" sz="1200" dirty="0"/>
          </a:p>
          <a:p>
            <a:pPr marL="1828800" lvl="4" indent="0">
              <a:buNone/>
              <a:defRPr/>
            </a:pPr>
            <a:endParaRPr lang="en-US" sz="400" dirty="0"/>
          </a:p>
          <a:p>
            <a:pPr marL="228600" indent="-228600" defTabSz="914400">
              <a:spcBef>
                <a:spcPts val="1000"/>
              </a:spcBef>
              <a:defRPr/>
            </a:pPr>
            <a:r>
              <a:rPr lang="en-US" sz="2800" dirty="0"/>
              <a:t>An example of name resolution:</a:t>
            </a:r>
          </a:p>
          <a:p>
            <a:pPr lvl="2">
              <a:defRPr/>
            </a:pPr>
            <a:endParaRPr lang="en-US" sz="1600" dirty="0"/>
          </a:p>
          <a:p>
            <a:pPr>
              <a:defRPr/>
            </a:pPr>
            <a:endParaRPr lang="en-US" sz="2400" dirty="0"/>
          </a:p>
        </p:txBody>
      </p:sp>
      <p:sp>
        <p:nvSpPr>
          <p:cNvPr id="5" name="Rectangle 4">
            <a:extLst>
              <a:ext uri="{FF2B5EF4-FFF2-40B4-BE49-F238E27FC236}">
                <a16:creationId xmlns:a16="http://schemas.microsoft.com/office/drawing/2014/main" id="{3E54DC3F-D126-48D7-A9A1-B8BE5E9E5EC0}"/>
              </a:ext>
            </a:extLst>
          </p:cNvPr>
          <p:cNvSpPr/>
          <p:nvPr/>
        </p:nvSpPr>
        <p:spPr>
          <a:xfrm>
            <a:off x="3584574" y="4181577"/>
            <a:ext cx="6096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050" dirty="0"/>
              <a:t>Name</a:t>
            </a:r>
          </a:p>
        </p:txBody>
      </p:sp>
      <p:sp>
        <p:nvSpPr>
          <p:cNvPr id="6" name="TextBox 5">
            <a:extLst>
              <a:ext uri="{FF2B5EF4-FFF2-40B4-BE49-F238E27FC236}">
                <a16:creationId xmlns:a16="http://schemas.microsoft.com/office/drawing/2014/main" id="{75150BFC-DD15-4500-8F9D-86646E9A1246}"/>
              </a:ext>
            </a:extLst>
          </p:cNvPr>
          <p:cNvSpPr txBox="1"/>
          <p:nvPr/>
        </p:nvSpPr>
        <p:spPr>
          <a:xfrm>
            <a:off x="4194174" y="4181578"/>
            <a:ext cx="43434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http://www.cdk5.net:8888/WebExamples/earth.html</a:t>
            </a:r>
          </a:p>
        </p:txBody>
      </p:sp>
      <p:sp>
        <p:nvSpPr>
          <p:cNvPr id="7" name="TextBox 6">
            <a:extLst>
              <a:ext uri="{FF2B5EF4-FFF2-40B4-BE49-F238E27FC236}">
                <a16:creationId xmlns:a16="http://schemas.microsoft.com/office/drawing/2014/main" id="{522A3E9B-7CF4-425A-8584-05396B716199}"/>
              </a:ext>
            </a:extLst>
          </p:cNvPr>
          <p:cNvSpPr txBox="1"/>
          <p:nvPr/>
        </p:nvSpPr>
        <p:spPr>
          <a:xfrm>
            <a:off x="4194174" y="4802291"/>
            <a:ext cx="1143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55.55.55.55</a:t>
            </a:r>
          </a:p>
        </p:txBody>
      </p:sp>
      <p:sp>
        <p:nvSpPr>
          <p:cNvPr id="9" name="TextBox 8">
            <a:extLst>
              <a:ext uri="{FF2B5EF4-FFF2-40B4-BE49-F238E27FC236}">
                <a16:creationId xmlns:a16="http://schemas.microsoft.com/office/drawing/2014/main" id="{B96E8C49-F427-4D20-A887-BC7528EDE0E4}"/>
              </a:ext>
            </a:extLst>
          </p:cNvPr>
          <p:cNvSpPr txBox="1"/>
          <p:nvPr/>
        </p:nvSpPr>
        <p:spPr>
          <a:xfrm>
            <a:off x="6251574" y="4791178"/>
            <a:ext cx="2171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err="1"/>
              <a:t>WebExamples</a:t>
            </a:r>
            <a:r>
              <a:rPr lang="en-US" sz="1400" dirty="0"/>
              <a:t>/earth.html</a:t>
            </a:r>
          </a:p>
        </p:txBody>
      </p:sp>
      <p:sp>
        <p:nvSpPr>
          <p:cNvPr id="10" name="TextBox 9">
            <a:extLst>
              <a:ext uri="{FF2B5EF4-FFF2-40B4-BE49-F238E27FC236}">
                <a16:creationId xmlns:a16="http://schemas.microsoft.com/office/drawing/2014/main" id="{6547043E-623D-4CE7-B8B2-ADF1CCCAC8B0}"/>
              </a:ext>
            </a:extLst>
          </p:cNvPr>
          <p:cNvSpPr txBox="1"/>
          <p:nvPr/>
        </p:nvSpPr>
        <p:spPr>
          <a:xfrm>
            <a:off x="5481637" y="4791178"/>
            <a:ext cx="647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8888</a:t>
            </a:r>
          </a:p>
        </p:txBody>
      </p:sp>
      <p:cxnSp>
        <p:nvCxnSpPr>
          <p:cNvPr id="12" name="Straight Arrow Connector 11">
            <a:extLst>
              <a:ext uri="{FF2B5EF4-FFF2-40B4-BE49-F238E27FC236}">
                <a16:creationId xmlns:a16="http://schemas.microsoft.com/office/drawing/2014/main" id="{94FBD234-BA3D-41A2-AAC3-BBFF184A8AEB}"/>
              </a:ext>
            </a:extLst>
          </p:cNvPr>
          <p:cNvCxnSpPr/>
          <p:nvPr/>
        </p:nvCxnSpPr>
        <p:spPr>
          <a:xfrm>
            <a:off x="4948237" y="4514953"/>
            <a:ext cx="0" cy="2952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8803FC9-CFD8-46B5-905F-D06FA39BA5E1}"/>
              </a:ext>
            </a:extLst>
          </p:cNvPr>
          <p:cNvSpPr txBox="1">
            <a:spLocks noChangeArrowheads="1"/>
          </p:cNvSpPr>
          <p:nvPr/>
        </p:nvSpPr>
        <p:spPr bwMode="auto">
          <a:xfrm>
            <a:off x="3660774" y="4532415"/>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DNS Lookup</a:t>
            </a:r>
          </a:p>
        </p:txBody>
      </p:sp>
      <p:sp>
        <p:nvSpPr>
          <p:cNvPr id="14" name="TextBox 13">
            <a:extLst>
              <a:ext uri="{FF2B5EF4-FFF2-40B4-BE49-F238E27FC236}">
                <a16:creationId xmlns:a16="http://schemas.microsoft.com/office/drawing/2014/main" id="{19996614-57C9-499D-98DA-5607A5664C48}"/>
              </a:ext>
            </a:extLst>
          </p:cNvPr>
          <p:cNvSpPr txBox="1"/>
          <p:nvPr/>
        </p:nvSpPr>
        <p:spPr>
          <a:xfrm>
            <a:off x="3149599" y="5553178"/>
            <a:ext cx="1651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02:60:8c:02:b0:5a</a:t>
            </a:r>
          </a:p>
        </p:txBody>
      </p:sp>
      <p:sp>
        <p:nvSpPr>
          <p:cNvPr id="15" name="TextBox 14">
            <a:extLst>
              <a:ext uri="{FF2B5EF4-FFF2-40B4-BE49-F238E27FC236}">
                <a16:creationId xmlns:a16="http://schemas.microsoft.com/office/drawing/2014/main" id="{55FE8B59-C399-4830-8BC5-B62215392F9F}"/>
              </a:ext>
            </a:extLst>
          </p:cNvPr>
          <p:cNvSpPr txBox="1">
            <a:spLocks noChangeArrowheads="1"/>
          </p:cNvSpPr>
          <p:nvPr/>
        </p:nvSpPr>
        <p:spPr bwMode="auto">
          <a:xfrm>
            <a:off x="5100638" y="4514953"/>
            <a:ext cx="2979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Resource ID (IP Address, Port, File Path)</a:t>
            </a:r>
          </a:p>
        </p:txBody>
      </p:sp>
      <p:sp>
        <p:nvSpPr>
          <p:cNvPr id="16" name="TextBox 15">
            <a:extLst>
              <a:ext uri="{FF2B5EF4-FFF2-40B4-BE49-F238E27FC236}">
                <a16:creationId xmlns:a16="http://schemas.microsoft.com/office/drawing/2014/main" id="{58D627BC-10B5-4B22-9F55-C3566CD39783}"/>
              </a:ext>
            </a:extLst>
          </p:cNvPr>
          <p:cNvSpPr txBox="1">
            <a:spLocks noChangeArrowheads="1"/>
          </p:cNvSpPr>
          <p:nvPr/>
        </p:nvSpPr>
        <p:spPr bwMode="auto">
          <a:xfrm>
            <a:off x="3225800" y="5122965"/>
            <a:ext cx="1120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MAC address</a:t>
            </a:r>
          </a:p>
        </p:txBody>
      </p:sp>
      <p:cxnSp>
        <p:nvCxnSpPr>
          <p:cNvPr id="17" name="Straight Arrow Connector 16">
            <a:extLst>
              <a:ext uri="{FF2B5EF4-FFF2-40B4-BE49-F238E27FC236}">
                <a16:creationId xmlns:a16="http://schemas.microsoft.com/office/drawing/2014/main" id="{40457FFA-F69F-4433-8672-774C32673A09}"/>
              </a:ext>
            </a:extLst>
          </p:cNvPr>
          <p:cNvCxnSpPr>
            <a:stCxn id="7" idx="2"/>
            <a:endCxn id="14" idx="0"/>
          </p:cNvCxnSpPr>
          <p:nvPr/>
        </p:nvCxnSpPr>
        <p:spPr>
          <a:xfrm flipH="1">
            <a:off x="3975100" y="5110265"/>
            <a:ext cx="790575" cy="4429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nvGrpSpPr>
          <p:cNvPr id="2" name="Group 9">
            <a:extLst>
              <a:ext uri="{FF2B5EF4-FFF2-40B4-BE49-F238E27FC236}">
                <a16:creationId xmlns:a16="http://schemas.microsoft.com/office/drawing/2014/main" id="{0B695EE9-24CA-4DF5-9795-E15C43E0093C}"/>
              </a:ext>
            </a:extLst>
          </p:cNvPr>
          <p:cNvGrpSpPr>
            <a:grpSpLocks/>
          </p:cNvGrpSpPr>
          <p:nvPr/>
        </p:nvGrpSpPr>
        <p:grpSpPr bwMode="auto">
          <a:xfrm>
            <a:off x="7851774" y="5248378"/>
            <a:ext cx="990600" cy="747713"/>
            <a:chOff x="5105400" y="3962400"/>
            <a:chExt cx="3276600" cy="1442878"/>
          </a:xfrm>
        </p:grpSpPr>
        <p:sp>
          <p:nvSpPr>
            <p:cNvPr id="21" name="Rectangle 20">
              <a:extLst>
                <a:ext uri="{FF2B5EF4-FFF2-40B4-BE49-F238E27FC236}">
                  <a16:creationId xmlns:a16="http://schemas.microsoft.com/office/drawing/2014/main" id="{456E3AC8-5A81-4191-8140-EDAA3D839B69}"/>
                </a:ext>
              </a:extLst>
            </p:cNvPr>
            <p:cNvSpPr/>
            <p:nvPr/>
          </p:nvSpPr>
          <p:spPr>
            <a:xfrm>
              <a:off x="5105400" y="3962400"/>
              <a:ext cx="3276600" cy="144287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FA2938B9-CB2B-497A-A550-D5B8C7964563}"/>
                </a:ext>
              </a:extLst>
            </p:cNvPr>
            <p:cNvSpPr/>
            <p:nvPr/>
          </p:nvSpPr>
          <p:spPr bwMode="auto">
            <a:xfrm>
              <a:off x="5105400" y="3962400"/>
              <a:ext cx="3276600" cy="533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600" dirty="0">
                  <a:solidFill>
                    <a:schemeClr val="bg1"/>
                  </a:solidFill>
                </a:rPr>
                <a:t>Host</a:t>
              </a:r>
            </a:p>
          </p:txBody>
        </p:sp>
      </p:grpSp>
      <p:sp>
        <p:nvSpPr>
          <p:cNvPr id="24" name="Rectangle 23">
            <a:extLst>
              <a:ext uri="{FF2B5EF4-FFF2-40B4-BE49-F238E27FC236}">
                <a16:creationId xmlns:a16="http://schemas.microsoft.com/office/drawing/2014/main" id="{9AD1A3C7-5DCF-4F83-B382-ED57D270AFD2}"/>
              </a:ext>
            </a:extLst>
          </p:cNvPr>
          <p:cNvSpPr/>
          <p:nvPr/>
        </p:nvSpPr>
        <p:spPr bwMode="auto">
          <a:xfrm>
            <a:off x="7967302" y="5596514"/>
            <a:ext cx="762000" cy="304800"/>
          </a:xfrm>
          <a:prstGeom prst="rect">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en-US" sz="1600" dirty="0">
              <a:solidFill>
                <a:schemeClr val="tx1"/>
              </a:solidFill>
            </a:endParaRPr>
          </a:p>
        </p:txBody>
      </p:sp>
      <p:sp>
        <p:nvSpPr>
          <p:cNvPr id="28" name="Rectangle 27">
            <a:extLst>
              <a:ext uri="{FF2B5EF4-FFF2-40B4-BE49-F238E27FC236}">
                <a16:creationId xmlns:a16="http://schemas.microsoft.com/office/drawing/2014/main" id="{6ED0D0BB-73C9-45E6-A9CE-A8FDDEE8F9B8}"/>
              </a:ext>
            </a:extLst>
          </p:cNvPr>
          <p:cNvSpPr/>
          <p:nvPr/>
        </p:nvSpPr>
        <p:spPr>
          <a:xfrm>
            <a:off x="7931149" y="5678591"/>
            <a:ext cx="266700" cy="153987"/>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32" name="Straight Arrow Connector 31">
            <a:extLst>
              <a:ext uri="{FF2B5EF4-FFF2-40B4-BE49-F238E27FC236}">
                <a16:creationId xmlns:a16="http://schemas.microsoft.com/office/drawing/2014/main" id="{5FF9661F-449A-4C39-8B92-C126A44E401E}"/>
              </a:ext>
            </a:extLst>
          </p:cNvPr>
          <p:cNvCxnSpPr>
            <a:stCxn id="14" idx="3"/>
          </p:cNvCxnSpPr>
          <p:nvPr/>
        </p:nvCxnSpPr>
        <p:spPr>
          <a:xfrm>
            <a:off x="4800600" y="5707166"/>
            <a:ext cx="3051175" cy="4762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B31D82D-0EB9-4360-AFBB-793A180B9694}"/>
              </a:ext>
            </a:extLst>
          </p:cNvPr>
          <p:cNvCxnSpPr>
            <a:stCxn id="10" idx="2"/>
          </p:cNvCxnSpPr>
          <p:nvPr/>
        </p:nvCxnSpPr>
        <p:spPr>
          <a:xfrm>
            <a:off x="5805487" y="5099153"/>
            <a:ext cx="2120900" cy="5873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4E0ABDB-9B6F-4D6F-9D1C-F8EFE3DFBC16}"/>
              </a:ext>
            </a:extLst>
          </p:cNvPr>
          <p:cNvCxnSpPr/>
          <p:nvPr/>
        </p:nvCxnSpPr>
        <p:spPr>
          <a:xfrm>
            <a:off x="7242174" y="5110265"/>
            <a:ext cx="1181100" cy="6207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3" grpId="0"/>
      <p:bldP spid="14" grpId="0" animBg="1"/>
      <p:bldP spid="15" grpId="0"/>
      <p:bldP spid="16"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FA07B-3220-442B-A812-7380A4C05822}"/>
              </a:ext>
            </a:extLst>
          </p:cNvPr>
          <p:cNvSpPr>
            <a:spLocks noGrp="1"/>
          </p:cNvSpPr>
          <p:nvPr>
            <p:ph idx="1"/>
          </p:nvPr>
        </p:nvSpPr>
        <p:spPr>
          <a:xfrm>
            <a:off x="841248" y="1463040"/>
            <a:ext cx="10283952" cy="5166360"/>
          </a:xfrm>
        </p:spPr>
        <p:txBody>
          <a:bodyPr>
            <a:normAutofit fontScale="92500" lnSpcReduction="10000"/>
          </a:bodyPr>
          <a:lstStyle/>
          <a:p>
            <a:pPr marL="228600" indent="-228600" defTabSz="914400">
              <a:spcBef>
                <a:spcPts val="1000"/>
              </a:spcBef>
              <a:defRPr/>
            </a:pPr>
            <a:r>
              <a:rPr lang="en-US" altLang="en-US" sz="3000" dirty="0"/>
              <a:t>An entity can be identified by three types of references</a:t>
            </a:r>
          </a:p>
          <a:p>
            <a:pPr marL="971550" lvl="1" indent="-514350">
              <a:lnSpc>
                <a:spcPct val="100000"/>
              </a:lnSpc>
              <a:buFont typeface="+mj-lt"/>
              <a:buAutoNum type="alphaLcParenR"/>
            </a:pPr>
            <a:r>
              <a:rPr lang="en-US" altLang="en-US" sz="2600" dirty="0">
                <a:solidFill>
                  <a:srgbClr val="0070C0"/>
                </a:solidFill>
              </a:rPr>
              <a:t>Name</a:t>
            </a:r>
          </a:p>
          <a:p>
            <a:pPr marL="1143000" lvl="2" indent="-228600" defTabSz="914400">
              <a:spcBef>
                <a:spcPts val="500"/>
              </a:spcBef>
              <a:buFont typeface="Wingdings" panose="05000000000000000000" pitchFamily="2" charset="2"/>
              <a:buChar char="§"/>
            </a:pPr>
            <a:r>
              <a:rPr lang="en-US" altLang="en-US" sz="2200" dirty="0"/>
              <a:t>A name is a set of bits or characters that references an entity</a:t>
            </a:r>
          </a:p>
          <a:p>
            <a:pPr marL="1143000" lvl="2" indent="-228600" defTabSz="914400">
              <a:spcBef>
                <a:spcPts val="500"/>
              </a:spcBef>
              <a:buFont typeface="Wingdings" panose="05000000000000000000" pitchFamily="2" charset="2"/>
              <a:buChar char="§"/>
            </a:pPr>
            <a:r>
              <a:rPr lang="en-US" altLang="en-US" sz="2200" dirty="0"/>
              <a:t>Names can be human-friendly (or not)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Address</a:t>
            </a:r>
          </a:p>
          <a:p>
            <a:pPr marL="1143000" lvl="2" indent="-228600" defTabSz="914400">
              <a:spcBef>
                <a:spcPts val="500"/>
              </a:spcBef>
              <a:buFont typeface="Wingdings" panose="05000000000000000000" pitchFamily="2" charset="2"/>
              <a:buChar char="§"/>
            </a:pPr>
            <a:r>
              <a:rPr lang="en-US" altLang="en-US" sz="2200" dirty="0"/>
              <a:t>Every entity resides on an access point, and access point has an address</a:t>
            </a:r>
          </a:p>
          <a:p>
            <a:pPr marL="1143000" lvl="2" indent="-228600" defTabSz="914400">
              <a:spcBef>
                <a:spcPts val="500"/>
              </a:spcBef>
              <a:buFont typeface="Wingdings" panose="05000000000000000000" pitchFamily="2" charset="2"/>
              <a:buChar char="§"/>
            </a:pPr>
            <a:r>
              <a:rPr lang="en-US" altLang="en-US" sz="2200" dirty="0"/>
              <a:t>Addresses may be location-dependent (or not)</a:t>
            </a:r>
          </a:p>
          <a:p>
            <a:pPr marL="1143000" lvl="2" indent="-228600" defTabSz="914400">
              <a:spcBef>
                <a:spcPts val="500"/>
              </a:spcBef>
              <a:buFont typeface="Wingdings" panose="05000000000000000000" pitchFamily="2" charset="2"/>
              <a:buChar char="§"/>
            </a:pPr>
            <a:r>
              <a:rPr lang="en-US" altLang="en-US" sz="2200" dirty="0"/>
              <a:t>E.g., IP Address + Port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Identifier</a:t>
            </a:r>
          </a:p>
          <a:p>
            <a:pPr marL="1143000" lvl="2" indent="-228600" defTabSz="914400">
              <a:lnSpc>
                <a:spcPct val="100000"/>
              </a:lnSpc>
              <a:spcBef>
                <a:spcPts val="500"/>
              </a:spcBef>
              <a:buFont typeface="Wingdings" panose="05000000000000000000" pitchFamily="2" charset="2"/>
              <a:buChar char="§"/>
            </a:pPr>
            <a:r>
              <a:rPr lang="en-US" altLang="en-US" sz="2200" dirty="0"/>
              <a:t>Identifiers are names that </a:t>
            </a:r>
            <a:r>
              <a:rPr lang="en-US" altLang="en-US" sz="2200" i="1" dirty="0"/>
              <a:t>uniquely</a:t>
            </a:r>
            <a:r>
              <a:rPr lang="en-US" altLang="en-US" sz="2200" dirty="0"/>
              <a:t> identify entities</a:t>
            </a:r>
          </a:p>
          <a:p>
            <a:pPr marL="1143000" lvl="2" indent="-228600" defTabSz="914400">
              <a:lnSpc>
                <a:spcPct val="100000"/>
              </a:lnSpc>
              <a:spcBef>
                <a:spcPts val="500"/>
              </a:spcBef>
              <a:buFont typeface="Wingdings" panose="05000000000000000000" pitchFamily="2" charset="2"/>
              <a:buChar char="§"/>
            </a:pPr>
            <a:r>
              <a:rPr lang="en-US" altLang="en-US" sz="2200" dirty="0"/>
              <a:t>A </a:t>
            </a:r>
            <a:r>
              <a:rPr lang="en-US" altLang="en-US" sz="2200" i="1" dirty="0"/>
              <a:t>true identifier </a:t>
            </a:r>
            <a:r>
              <a:rPr lang="en-US" altLang="en-US" sz="2200" dirty="0"/>
              <a:t>is a name with the following properties:</a:t>
            </a:r>
          </a:p>
          <a:p>
            <a:pPr marL="1485900" lvl="3" indent="-228600" defTabSz="914400">
              <a:lnSpc>
                <a:spcPct val="100000"/>
              </a:lnSpc>
              <a:spcBef>
                <a:spcPts val="500"/>
              </a:spcBef>
              <a:buFont typeface="Wingdings" panose="05000000000000000000" pitchFamily="2" charset="2"/>
              <a:buChar char="§"/>
            </a:pPr>
            <a:r>
              <a:rPr lang="en-US" altLang="en-US" sz="2050" dirty="0"/>
              <a:t>An identifier refers to at-most one entity</a:t>
            </a:r>
          </a:p>
          <a:p>
            <a:pPr marL="1485900" lvl="3" indent="-228600" defTabSz="914400">
              <a:lnSpc>
                <a:spcPct val="100000"/>
              </a:lnSpc>
              <a:spcBef>
                <a:spcPts val="500"/>
              </a:spcBef>
              <a:buFont typeface="Wingdings" panose="05000000000000000000" pitchFamily="2" charset="2"/>
              <a:buChar char="§"/>
            </a:pPr>
            <a:r>
              <a:rPr lang="en-US" altLang="en-US" sz="2050" dirty="0"/>
              <a:t>Each entity is referred to by at-most one identifier</a:t>
            </a:r>
          </a:p>
          <a:p>
            <a:pPr marL="1485900" lvl="3" indent="-228600" defTabSz="914400">
              <a:lnSpc>
                <a:spcPct val="100000"/>
              </a:lnSpc>
              <a:spcBef>
                <a:spcPts val="500"/>
              </a:spcBef>
              <a:buFont typeface="Wingdings" panose="05000000000000000000" pitchFamily="2" charset="2"/>
              <a:buChar char="§"/>
            </a:pPr>
            <a:r>
              <a:rPr lang="en-US" altLang="en-US" sz="2050" dirty="0"/>
              <a:t>An identifier always refers to the same entity (i.e. it is never reused)</a:t>
            </a:r>
          </a:p>
        </p:txBody>
      </p:sp>
      <p:sp>
        <p:nvSpPr>
          <p:cNvPr id="4" name="Title 1">
            <a:extLst>
              <a:ext uri="{FF2B5EF4-FFF2-40B4-BE49-F238E27FC236}">
                <a16:creationId xmlns:a16="http://schemas.microsoft.com/office/drawing/2014/main" id="{7D136D8A-DC3C-4BE8-8F63-9F41E7DE326C}"/>
              </a:ext>
            </a:extLst>
          </p:cNvPr>
          <p:cNvSpPr txBox="1">
            <a:spLocks/>
          </p:cNvSpPr>
          <p:nvPr/>
        </p:nvSpPr>
        <p:spPr>
          <a:xfrm>
            <a:off x="1755648" y="274320"/>
            <a:ext cx="8455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en-US" dirty="0"/>
              <a:t>Names, Addresses, and Identifiers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8ECCFE-0F77-4D90-9AED-14B56D1A7B2B}"/>
              </a:ext>
            </a:extLst>
          </p:cNvPr>
          <p:cNvSpPr>
            <a:spLocks noGrp="1"/>
          </p:cNvSpPr>
          <p:nvPr>
            <p:ph type="title"/>
          </p:nvPr>
        </p:nvSpPr>
        <p:spPr>
          <a:xfrm>
            <a:off x="1755648" y="274320"/>
            <a:ext cx="8604504" cy="1325563"/>
          </a:xfrm>
        </p:spPr>
        <p:txBody>
          <a:bodyPr vert="horz" lIns="91440" tIns="45720" rIns="91440" bIns="45720" rtlCol="0" anchor="ctr">
            <a:normAutofit/>
          </a:bodyPr>
          <a:lstStyle/>
          <a:p>
            <a:pPr algn="ctr"/>
            <a:r>
              <a:rPr lang="en-US" altLang="en-US" dirty="0"/>
              <a:t>Naming Systems</a:t>
            </a:r>
          </a:p>
        </p:txBody>
      </p:sp>
      <p:sp>
        <p:nvSpPr>
          <p:cNvPr id="9219" name="Content Placeholder 2">
            <a:extLst>
              <a:ext uri="{FF2B5EF4-FFF2-40B4-BE49-F238E27FC236}">
                <a16:creationId xmlns:a16="http://schemas.microsoft.com/office/drawing/2014/main" id="{13255373-BC9D-4FD6-A38B-9E13F854AB2D}"/>
              </a:ext>
            </a:extLst>
          </p:cNvPr>
          <p:cNvSpPr>
            <a:spLocks noGrp="1"/>
          </p:cNvSpPr>
          <p:nvPr>
            <p:ph idx="1"/>
          </p:nvPr>
        </p:nvSpPr>
        <p:spPr/>
        <p:txBody>
          <a:bodyPr/>
          <a:lstStyle/>
          <a:p>
            <a:pPr marL="228600" indent="-228600" defTabSz="914400">
              <a:spcBef>
                <a:spcPts val="1000"/>
              </a:spcBef>
              <a:defRPr/>
            </a:pPr>
            <a:r>
              <a:rPr lang="en-US" altLang="en-US" sz="2800" dirty="0"/>
              <a:t>A </a:t>
            </a:r>
            <a:r>
              <a:rPr lang="en-US" altLang="en-US" sz="2800" i="1" dirty="0">
                <a:solidFill>
                  <a:srgbClr val="00B050"/>
                </a:solidFill>
              </a:rPr>
              <a:t>naming system </a:t>
            </a:r>
            <a:r>
              <a:rPr lang="en-US" altLang="en-US" sz="2800" dirty="0"/>
              <a:t>is simply a middleware that assists in name resolution</a:t>
            </a:r>
          </a:p>
          <a:p>
            <a:pPr lvl="4"/>
            <a:endParaRPr lang="en-US" altLang="en-US" dirty="0"/>
          </a:p>
          <a:p>
            <a:pPr marL="228600" indent="-228600" defTabSz="914400">
              <a:spcBef>
                <a:spcPts val="1000"/>
              </a:spcBef>
              <a:defRPr/>
            </a:pPr>
            <a:r>
              <a:rPr lang="en-US" altLang="en-US" sz="2800" dirty="0"/>
              <a:t>Naming systems can be classified into three classes, based on the type of names used:</a:t>
            </a:r>
          </a:p>
          <a:p>
            <a:pPr marL="971550" lvl="1" indent="-514350">
              <a:buFont typeface="+mj-lt"/>
              <a:buAutoNum type="alphaLcPeriod"/>
            </a:pPr>
            <a:r>
              <a:rPr lang="en-US" altLang="en-US" sz="2600" dirty="0">
                <a:solidFill>
                  <a:srgbClr val="0070C0"/>
                </a:solidFill>
              </a:rPr>
              <a:t>Flat naming</a:t>
            </a:r>
          </a:p>
          <a:p>
            <a:pPr marL="971550" lvl="1" indent="-514350">
              <a:buFont typeface="+mj-lt"/>
              <a:buAutoNum type="alphaLcPeriod"/>
            </a:pPr>
            <a:r>
              <a:rPr lang="en-US" altLang="en-US" sz="2600" dirty="0">
                <a:solidFill>
                  <a:srgbClr val="0070C0"/>
                </a:solidFill>
              </a:rPr>
              <a:t>Structured naming</a:t>
            </a:r>
          </a:p>
          <a:p>
            <a:pPr marL="971550" lvl="1" indent="-514350">
              <a:buFont typeface="+mj-lt"/>
              <a:buAutoNum type="alphaLcPeriod"/>
            </a:pPr>
            <a:r>
              <a:rPr lang="en-US" altLang="en-US" sz="2600" dirty="0">
                <a:solidFill>
                  <a:srgbClr val="0070C0"/>
                </a:solidFill>
              </a:rPr>
              <a:t>Attribute-based naming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052606-35CF-460E-84A7-BD8A9F7676FF}"/>
              </a:ext>
            </a:extLst>
          </p:cNvPr>
          <p:cNvSpPr>
            <a:spLocks noGrp="1"/>
          </p:cNvSpPr>
          <p:nvPr>
            <p:ph type="title"/>
          </p:nvPr>
        </p:nvSpPr>
        <p:spPr>
          <a:xfrm>
            <a:off x="1755648" y="274320"/>
            <a:ext cx="8607552" cy="1325563"/>
          </a:xfrm>
        </p:spPr>
        <p:txBody>
          <a:bodyPr/>
          <a:lstStyle/>
          <a:p>
            <a:pPr algn="ctr"/>
            <a:r>
              <a:rPr lang="en-US" altLang="en-US" dirty="0"/>
              <a:t>Classes of Naming</a:t>
            </a:r>
          </a:p>
        </p:txBody>
      </p:sp>
      <p:sp>
        <p:nvSpPr>
          <p:cNvPr id="3" name="Content Placeholder 2">
            <a:extLst>
              <a:ext uri="{FF2B5EF4-FFF2-40B4-BE49-F238E27FC236}">
                <a16:creationId xmlns:a16="http://schemas.microsoft.com/office/drawing/2014/main" id="{531FB404-3262-4F29-9897-84495BA6DEC0}"/>
              </a:ext>
            </a:extLst>
          </p:cNvPr>
          <p:cNvSpPr>
            <a:spLocks noGrp="1"/>
          </p:cNvSpPr>
          <p:nvPr>
            <p:ph idx="1"/>
          </p:nvPr>
        </p:nvSpPr>
        <p:spPr/>
        <p:txBody>
          <a:bodyPr/>
          <a:lstStyle/>
          <a:p>
            <a:pPr marL="228600" indent="-228600" defTabSz="914400">
              <a:spcBef>
                <a:spcPts val="1000"/>
              </a:spcBef>
              <a:defRPr/>
            </a:pPr>
            <a:r>
              <a:rPr lang="en-US" sz="2800" dirty="0">
                <a:solidFill>
                  <a:srgbClr val="0070C0"/>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90115D-308B-4654-A07D-725025465073}"/>
              </a:ext>
            </a:extLst>
          </p:cNvPr>
          <p:cNvSpPr>
            <a:spLocks noGrp="1"/>
          </p:cNvSpPr>
          <p:nvPr>
            <p:ph type="title"/>
          </p:nvPr>
        </p:nvSpPr>
        <p:spPr>
          <a:xfrm>
            <a:off x="1755648" y="274320"/>
            <a:ext cx="8455152" cy="1325563"/>
          </a:xfrm>
        </p:spPr>
        <p:txBody>
          <a:bodyPr/>
          <a:lstStyle/>
          <a:p>
            <a:pPr algn="ctr"/>
            <a:r>
              <a:rPr lang="en-US" altLang="en-US" dirty="0"/>
              <a:t>Flat Naming</a:t>
            </a:r>
          </a:p>
        </p:txBody>
      </p:sp>
      <p:sp>
        <p:nvSpPr>
          <p:cNvPr id="11267" name="Content Placeholder 2">
            <a:extLst>
              <a:ext uri="{FF2B5EF4-FFF2-40B4-BE49-F238E27FC236}">
                <a16:creationId xmlns:a16="http://schemas.microsoft.com/office/drawing/2014/main" id="{4D786CA3-AA72-46F5-BE01-05FAFD9AF64D}"/>
              </a:ext>
            </a:extLst>
          </p:cNvPr>
          <p:cNvSpPr>
            <a:spLocks noGrp="1"/>
          </p:cNvSpPr>
          <p:nvPr>
            <p:ph idx="1"/>
          </p:nvPr>
        </p:nvSpPr>
        <p:spPr>
          <a:xfrm>
            <a:off x="841248" y="1463040"/>
            <a:ext cx="11045952" cy="4785360"/>
          </a:xfrm>
        </p:spPr>
        <p:txBody>
          <a:bodyPr>
            <a:normAutofit/>
          </a:bodyPr>
          <a:lstStyle/>
          <a:p>
            <a:pPr marL="228600" indent="-228600" defTabSz="914400">
              <a:spcBef>
                <a:spcPts val="1000"/>
              </a:spcBef>
              <a:defRPr/>
            </a:pPr>
            <a:r>
              <a:rPr lang="en-US" altLang="en-US" sz="2800" dirty="0"/>
              <a:t>In flat naming, identifiers are simply random bits of strings (known as </a:t>
            </a:r>
            <a:r>
              <a:rPr lang="en-US" altLang="en-US" sz="2800" i="1" dirty="0"/>
              <a:t>unstructured</a:t>
            </a:r>
            <a:r>
              <a:rPr lang="en-US" altLang="en-US" sz="2800" dirty="0"/>
              <a:t> or flat names)</a:t>
            </a:r>
          </a:p>
          <a:p>
            <a:pPr lvl="3"/>
            <a:endParaRPr lang="en-US" altLang="en-US" sz="1200" dirty="0"/>
          </a:p>
          <a:p>
            <a:pPr marL="228600" indent="-228600" defTabSz="914400">
              <a:spcBef>
                <a:spcPts val="1000"/>
              </a:spcBef>
              <a:defRPr/>
            </a:pPr>
            <a:r>
              <a:rPr lang="en-US" altLang="en-US" sz="2800" dirty="0"/>
              <a:t>A flat name does not contain any information on how to locate an entity</a:t>
            </a:r>
          </a:p>
          <a:p>
            <a:pPr lvl="3"/>
            <a:endParaRPr lang="en-US" altLang="en-US" sz="1200" dirty="0"/>
          </a:p>
          <a:p>
            <a:pPr marL="228600" indent="-228600" defTabSz="914400">
              <a:spcBef>
                <a:spcPts val="1000"/>
              </a:spcBef>
              <a:defRPr/>
            </a:pPr>
            <a:r>
              <a:rPr lang="en-US" altLang="en-US" sz="2800" dirty="0"/>
              <a:t>We will study four types of name resolution mechanisms for flat names:</a:t>
            </a:r>
          </a:p>
          <a:p>
            <a:pPr marL="914400" lvl="1" indent="-457200">
              <a:buFontTx/>
              <a:buAutoNum type="arabicPeriod"/>
            </a:pPr>
            <a:r>
              <a:rPr lang="en-US" altLang="en-US" sz="2600" dirty="0">
                <a:solidFill>
                  <a:srgbClr val="0070C0"/>
                </a:solidFill>
              </a:rPr>
              <a:t>Broadcasting</a:t>
            </a:r>
          </a:p>
          <a:p>
            <a:pPr marL="914400" lvl="1" indent="-457200">
              <a:buFontTx/>
              <a:buAutoNum type="arabicPeriod"/>
            </a:pPr>
            <a:r>
              <a:rPr lang="en-US" altLang="en-US" sz="2600" dirty="0">
                <a:solidFill>
                  <a:srgbClr val="0070C0"/>
                </a:solidFill>
              </a:rPr>
              <a:t>Forwarding pointers</a:t>
            </a:r>
          </a:p>
          <a:p>
            <a:pPr marL="914400" lvl="1" indent="-457200">
              <a:buFontTx/>
              <a:buAutoNum type="arabicPeriod"/>
            </a:pPr>
            <a:r>
              <a:rPr lang="en-US" altLang="en-US" sz="2600" dirty="0">
                <a:solidFill>
                  <a:srgbClr val="0070C0"/>
                </a:solidFill>
              </a:rPr>
              <a:t>Home-based approaches</a:t>
            </a:r>
          </a:p>
          <a:p>
            <a:pPr marL="914400" lvl="1" indent="-457200">
              <a:buFontTx/>
              <a:buAutoNum type="arabicPeriod"/>
            </a:pPr>
            <a:r>
              <a:rPr lang="en-US" altLang="en-US" sz="2600" dirty="0">
                <a:solidFill>
                  <a:srgbClr val="0070C0"/>
                </a:solidFill>
              </a:rPr>
              <a:t>Distributed Hash Tables (DHTs)</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a:extLst>
              <a:ext uri="{FF2B5EF4-FFF2-40B4-BE49-F238E27FC236}">
                <a16:creationId xmlns:a16="http://schemas.microsoft.com/office/drawing/2014/main" id="{4D278487-3F8D-4D90-BB05-41B597D6D0E3}"/>
              </a:ext>
            </a:extLst>
          </p:cNvPr>
          <p:cNvSpPr>
            <a:spLocks noGrp="1"/>
          </p:cNvSpPr>
          <p:nvPr>
            <p:ph type="title"/>
          </p:nvPr>
        </p:nvSpPr>
        <p:spPr>
          <a:xfrm>
            <a:off x="1755648" y="274320"/>
            <a:ext cx="8607552" cy="1325563"/>
          </a:xfrm>
        </p:spPr>
        <p:txBody>
          <a:bodyPr/>
          <a:lstStyle/>
          <a:p>
            <a:pPr algn="ctr"/>
            <a:r>
              <a:rPr lang="en-US" altLang="en-US" dirty="0"/>
              <a:t>1. Broadcasting</a:t>
            </a:r>
          </a:p>
        </p:txBody>
      </p:sp>
      <p:sp>
        <p:nvSpPr>
          <p:cNvPr id="3" name="Content Placeholder 2">
            <a:extLst>
              <a:ext uri="{FF2B5EF4-FFF2-40B4-BE49-F238E27FC236}">
                <a16:creationId xmlns:a16="http://schemas.microsoft.com/office/drawing/2014/main" id="{8B1DBBA8-E088-4B2B-B77C-DF75F92A90A0}"/>
              </a:ext>
            </a:extLst>
          </p:cNvPr>
          <p:cNvSpPr>
            <a:spLocks noGrp="1"/>
          </p:cNvSpPr>
          <p:nvPr>
            <p:ph idx="1"/>
          </p:nvPr>
        </p:nvSpPr>
        <p:spPr>
          <a:xfrm>
            <a:off x="841248" y="1463040"/>
            <a:ext cx="10741152" cy="4937760"/>
          </a:xfrm>
        </p:spPr>
        <p:txBody>
          <a:bodyPr>
            <a:normAutofit/>
          </a:bodyPr>
          <a:lstStyle/>
          <a:p>
            <a:pPr marL="228600" indent="-228600" defTabSz="914400">
              <a:spcBef>
                <a:spcPts val="1000"/>
              </a:spcBef>
              <a:defRPr/>
            </a:pPr>
            <a:r>
              <a:rPr lang="en-US" sz="2800" dirty="0"/>
              <a:t>Approach: Broadcast the name/address to the whole network; the entity associated with the name responds with its current identifier</a:t>
            </a:r>
          </a:p>
          <a:p>
            <a:pPr lvl="4">
              <a:defRPr/>
            </a:pPr>
            <a:endParaRPr lang="en-US" sz="1200" dirty="0"/>
          </a:p>
          <a:p>
            <a:pPr marL="228600" indent="-228600" defTabSz="914400">
              <a:spcBef>
                <a:spcPts val="1000"/>
              </a:spcBef>
              <a:defRPr/>
            </a:pPr>
            <a:r>
              <a:rPr lang="en-US" sz="2800" dirty="0"/>
              <a:t>Example: Address Resolution Protocol (ARP)</a:t>
            </a:r>
          </a:p>
          <a:p>
            <a:pPr lvl="1">
              <a:defRPr/>
            </a:pPr>
            <a:r>
              <a:rPr lang="en-US" sz="2000" dirty="0"/>
              <a:t>Resolve an IP address to a MAC address</a:t>
            </a:r>
          </a:p>
          <a:p>
            <a:pPr lvl="1">
              <a:defRPr/>
            </a:pPr>
            <a:r>
              <a:rPr lang="en-US" sz="2000" dirty="0"/>
              <a:t>In this system,</a:t>
            </a:r>
          </a:p>
          <a:p>
            <a:pPr marL="917575" lvl="2">
              <a:defRPr/>
            </a:pPr>
            <a:r>
              <a:rPr lang="en-US" sz="1800" dirty="0"/>
              <a:t>IP address is the </a:t>
            </a:r>
            <a:r>
              <a:rPr lang="en-US" sz="1800" i="1" dirty="0"/>
              <a:t>address</a:t>
            </a:r>
            <a:r>
              <a:rPr lang="en-US" sz="1800" dirty="0"/>
              <a:t> of the entity</a:t>
            </a:r>
          </a:p>
          <a:p>
            <a:pPr marL="917575" lvl="2">
              <a:defRPr/>
            </a:pPr>
            <a:r>
              <a:rPr lang="en-US" sz="1800" dirty="0"/>
              <a:t>MAC address is the </a:t>
            </a:r>
            <a:r>
              <a:rPr lang="en-US" sz="1800" i="1" dirty="0"/>
              <a:t>identifier</a:t>
            </a:r>
            <a:r>
              <a:rPr lang="en-US" sz="1800" dirty="0"/>
              <a:t> of the access point</a:t>
            </a:r>
          </a:p>
          <a:p>
            <a:pPr marL="746125" lvl="2" indent="0">
              <a:buNone/>
              <a:defRPr/>
            </a:pPr>
            <a:endParaRPr lang="en-US" sz="1400" dirty="0"/>
          </a:p>
          <a:p>
            <a:pPr marL="228600" indent="-228600" defTabSz="914400">
              <a:spcBef>
                <a:spcPts val="1000"/>
              </a:spcBef>
              <a:defRPr/>
            </a:pPr>
            <a:r>
              <a:rPr lang="en-US" sz="2800" dirty="0"/>
              <a:t>Challenges:</a:t>
            </a:r>
          </a:p>
          <a:p>
            <a:pPr lvl="1">
              <a:defRPr/>
            </a:pPr>
            <a:r>
              <a:rPr lang="en-US" sz="2400" dirty="0"/>
              <a:t>Not scalable in large networks</a:t>
            </a:r>
          </a:p>
          <a:p>
            <a:pPr lvl="2">
              <a:defRPr/>
            </a:pPr>
            <a:r>
              <a:rPr lang="en-US" sz="2000" dirty="0"/>
              <a:t>This technique leads to flooding the network with broadcast messages</a:t>
            </a:r>
          </a:p>
          <a:p>
            <a:pPr lvl="1">
              <a:defRPr/>
            </a:pPr>
            <a:r>
              <a:rPr lang="en-US" sz="2400" dirty="0"/>
              <a:t>Requires all entities to </a:t>
            </a:r>
            <a:r>
              <a:rPr lang="en-US" sz="2400" i="1" dirty="0"/>
              <a:t>listen</a:t>
            </a:r>
            <a:r>
              <a:rPr lang="en-US" sz="2400" dirty="0"/>
              <a:t> (or </a:t>
            </a:r>
            <a:r>
              <a:rPr lang="en-US" sz="2400" i="1" dirty="0"/>
              <a:t>snoop</a:t>
            </a:r>
            <a:r>
              <a:rPr lang="en-US" sz="2400" dirty="0"/>
              <a:t>) to all requests</a:t>
            </a:r>
          </a:p>
        </p:txBody>
      </p:sp>
      <p:sp>
        <p:nvSpPr>
          <p:cNvPr id="23" name="Rectangle 22">
            <a:extLst>
              <a:ext uri="{FF2B5EF4-FFF2-40B4-BE49-F238E27FC236}">
                <a16:creationId xmlns:a16="http://schemas.microsoft.com/office/drawing/2014/main" id="{491426A0-DEA3-4ED3-AA39-3583A2A6B6F7}"/>
              </a:ext>
            </a:extLst>
          </p:cNvPr>
          <p:cNvSpPr/>
          <p:nvPr/>
        </p:nvSpPr>
        <p:spPr>
          <a:xfrm>
            <a:off x="6607175" y="3466941"/>
            <a:ext cx="762000" cy="533400"/>
          </a:xfrm>
          <a:prstGeom prst="rect">
            <a:avLst/>
          </a:prstGeom>
          <a:solidFill>
            <a:srgbClr val="92D05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1FEEAB8A-5BD4-4329-82F8-4F06E342FD3E}"/>
              </a:ext>
            </a:extLst>
          </p:cNvPr>
          <p:cNvSpPr/>
          <p:nvPr/>
        </p:nvSpPr>
        <p:spPr>
          <a:xfrm>
            <a:off x="8077200" y="3535204"/>
            <a:ext cx="762000" cy="5334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grpSp>
        <p:nvGrpSpPr>
          <p:cNvPr id="12294" name="Group 14">
            <a:extLst>
              <a:ext uri="{FF2B5EF4-FFF2-40B4-BE49-F238E27FC236}">
                <a16:creationId xmlns:a16="http://schemas.microsoft.com/office/drawing/2014/main" id="{10AEEF38-4595-40CD-A5BD-55A8714977CA}"/>
              </a:ext>
            </a:extLst>
          </p:cNvPr>
          <p:cNvGrpSpPr>
            <a:grpSpLocks/>
          </p:cNvGrpSpPr>
          <p:nvPr/>
        </p:nvGrpSpPr>
        <p:grpSpPr bwMode="auto">
          <a:xfrm>
            <a:off x="6705600" y="3543141"/>
            <a:ext cx="2819400" cy="914400"/>
            <a:chOff x="6377298" y="3505200"/>
            <a:chExt cx="2233302" cy="609600"/>
          </a:xfrm>
        </p:grpSpPr>
        <p:pic>
          <p:nvPicPr>
            <p:cNvPr id="12307" name="Picture 11">
              <a:extLst>
                <a:ext uri="{FF2B5EF4-FFF2-40B4-BE49-F238E27FC236}">
                  <a16:creationId xmlns:a16="http://schemas.microsoft.com/office/drawing/2014/main" id="{492DCD41-27CC-4BA1-8628-E285BA7AF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8" name="Picture 11">
              <a:extLst>
                <a:ext uri="{FF2B5EF4-FFF2-40B4-BE49-F238E27FC236}">
                  <a16:creationId xmlns:a16="http://schemas.microsoft.com/office/drawing/2014/main" id="{FE6CB536-158E-442C-83C5-28C7537B0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298"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9" name="Picture 11">
              <a:extLst>
                <a:ext uri="{FF2B5EF4-FFF2-40B4-BE49-F238E27FC236}">
                  <a16:creationId xmlns:a16="http://schemas.microsoft.com/office/drawing/2014/main" id="{A4BB410C-2AD5-401A-AB82-74106C5A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721"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10" name="Picture 11">
              <a:extLst>
                <a:ext uri="{FF2B5EF4-FFF2-40B4-BE49-F238E27FC236}">
                  <a16:creationId xmlns:a16="http://schemas.microsoft.com/office/drawing/2014/main" id="{EE60A2C6-4668-486A-87C5-1768052DF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823"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2311" name="Group 19">
              <a:extLst>
                <a:ext uri="{FF2B5EF4-FFF2-40B4-BE49-F238E27FC236}">
                  <a16:creationId xmlns:a16="http://schemas.microsoft.com/office/drawing/2014/main" id="{1F3F0BD8-F813-432C-B7EE-E7B1C8AB9F62}"/>
                </a:ext>
              </a:extLst>
            </p:cNvPr>
            <p:cNvGrpSpPr>
              <a:grpSpLocks/>
            </p:cNvGrpSpPr>
            <p:nvPr/>
          </p:nvGrpSpPr>
          <p:grpSpPr bwMode="auto">
            <a:xfrm>
              <a:off x="6503987" y="3810000"/>
              <a:ext cx="1954213" cy="304800"/>
              <a:chOff x="6275387" y="4038600"/>
              <a:chExt cx="1954213" cy="304800"/>
            </a:xfrm>
          </p:grpSpPr>
          <p:sp>
            <p:nvSpPr>
              <p:cNvPr id="11" name="Can 10">
                <a:extLst>
                  <a:ext uri="{FF2B5EF4-FFF2-40B4-BE49-F238E27FC236}">
                    <a16:creationId xmlns:a16="http://schemas.microsoft.com/office/drawing/2014/main" id="{CA47D3E5-BD09-44CA-B705-DCA401B13723}"/>
                  </a:ext>
                </a:extLst>
              </p:cNvPr>
              <p:cNvSpPr/>
              <p:nvPr/>
            </p:nvSpPr>
            <p:spPr bwMode="auto">
              <a:xfrm>
                <a:off x="6883088"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2" name="Can 11">
                <a:extLst>
                  <a:ext uri="{FF2B5EF4-FFF2-40B4-BE49-F238E27FC236}">
                    <a16:creationId xmlns:a16="http://schemas.microsoft.com/office/drawing/2014/main" id="{E65F415C-2AB4-4E69-80FC-AD80E5C1A65A}"/>
                  </a:ext>
                </a:extLst>
              </p:cNvPr>
              <p:cNvSpPr/>
              <p:nvPr/>
            </p:nvSpPr>
            <p:spPr bwMode="auto">
              <a:xfrm>
                <a:off x="6275387"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3" name="Can 12">
                <a:extLst>
                  <a:ext uri="{FF2B5EF4-FFF2-40B4-BE49-F238E27FC236}">
                    <a16:creationId xmlns:a16="http://schemas.microsoft.com/office/drawing/2014/main" id="{C668E72E-440E-4CB7-B143-537639F98B4A}"/>
                  </a:ext>
                </a:extLst>
              </p:cNvPr>
              <p:cNvSpPr/>
              <p:nvPr/>
            </p:nvSpPr>
            <p:spPr bwMode="auto">
              <a:xfrm>
                <a:off x="7469809"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4" name="Can 13">
                <a:extLst>
                  <a:ext uri="{FF2B5EF4-FFF2-40B4-BE49-F238E27FC236}">
                    <a16:creationId xmlns:a16="http://schemas.microsoft.com/office/drawing/2014/main" id="{6F4C0441-5D3E-4FF6-8ACA-09A2F3E9114B}"/>
                  </a:ext>
                </a:extLst>
              </p:cNvPr>
              <p:cNvSpPr/>
              <p:nvPr/>
            </p:nvSpPr>
            <p:spPr bwMode="auto">
              <a:xfrm>
                <a:off x="8077200"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5" name="Can 14">
                <a:extLst>
                  <a:ext uri="{FF2B5EF4-FFF2-40B4-BE49-F238E27FC236}">
                    <a16:creationId xmlns:a16="http://schemas.microsoft.com/office/drawing/2014/main" id="{9F0E16C6-7BFF-4479-842B-69B204DB48DE}"/>
                  </a:ext>
                </a:extLst>
              </p:cNvPr>
              <p:cNvSpPr/>
              <p:nvPr/>
            </p:nvSpPr>
            <p:spPr bwMode="auto">
              <a:xfrm rot="5400000">
                <a:off x="7176294" y="3290093"/>
                <a:ext cx="152400" cy="1954213"/>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grpSp>
      </p:grpSp>
      <p:sp>
        <p:nvSpPr>
          <p:cNvPr id="16" name="Rectangle 15">
            <a:extLst>
              <a:ext uri="{FF2B5EF4-FFF2-40B4-BE49-F238E27FC236}">
                <a16:creationId xmlns:a16="http://schemas.microsoft.com/office/drawing/2014/main" id="{F084F687-6FFB-4A6F-901D-2AFA5AD436F0}"/>
              </a:ext>
            </a:extLst>
          </p:cNvPr>
          <p:cNvSpPr/>
          <p:nvPr/>
        </p:nvSpPr>
        <p:spPr>
          <a:xfrm>
            <a:off x="7113589"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Rectangle 16">
            <a:extLst>
              <a:ext uri="{FF2B5EF4-FFF2-40B4-BE49-F238E27FC236}">
                <a16:creationId xmlns:a16="http://schemas.microsoft.com/office/drawing/2014/main" id="{2615C593-5828-4232-B6C7-E0079C1F0633}"/>
              </a:ext>
            </a:extLst>
          </p:cNvPr>
          <p:cNvSpPr/>
          <p:nvPr/>
        </p:nvSpPr>
        <p:spPr>
          <a:xfrm>
            <a:off x="7821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8" name="Rectangle 17">
            <a:extLst>
              <a:ext uri="{FF2B5EF4-FFF2-40B4-BE49-F238E27FC236}">
                <a16:creationId xmlns:a16="http://schemas.microsoft.com/office/drawing/2014/main" id="{68BA1F91-22AC-49EC-8DC2-058FB03D4E85}"/>
              </a:ext>
            </a:extLst>
          </p:cNvPr>
          <p:cNvSpPr/>
          <p:nvPr/>
        </p:nvSpPr>
        <p:spPr>
          <a:xfrm>
            <a:off x="8583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3EA36DD0-6D63-4676-A170-66146DDD2EAA}"/>
              </a:ext>
            </a:extLst>
          </p:cNvPr>
          <p:cNvSpPr/>
          <p:nvPr/>
        </p:nvSpPr>
        <p:spPr>
          <a:xfrm flipH="1">
            <a:off x="6934200" y="4098766"/>
            <a:ext cx="58738" cy="204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0" name="Rectangle 19">
            <a:extLst>
              <a:ext uri="{FF2B5EF4-FFF2-40B4-BE49-F238E27FC236}">
                <a16:creationId xmlns:a16="http://schemas.microsoft.com/office/drawing/2014/main" id="{E2C1996C-06E9-4450-B54A-327E9810EAA4}"/>
              </a:ext>
            </a:extLst>
          </p:cNvPr>
          <p:cNvSpPr/>
          <p:nvPr/>
        </p:nvSpPr>
        <p:spPr>
          <a:xfrm flipH="1">
            <a:off x="9220200" y="4143217"/>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24FCFF7-BFCE-4B6A-8C7B-71E02A278B40}"/>
              </a:ext>
            </a:extLst>
          </p:cNvPr>
          <p:cNvSpPr/>
          <p:nvPr/>
        </p:nvSpPr>
        <p:spPr>
          <a:xfrm flipH="1">
            <a:off x="8435975" y="4105117"/>
            <a:ext cx="57150"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AACC0869-4CC5-40B7-AD85-6577A8B588D3}"/>
              </a:ext>
            </a:extLst>
          </p:cNvPr>
          <p:cNvSpPr/>
          <p:nvPr/>
        </p:nvSpPr>
        <p:spPr>
          <a:xfrm flipH="1">
            <a:off x="7708900" y="4114642"/>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pic>
        <p:nvPicPr>
          <p:cNvPr id="24" name="Picture 2" descr="C:\Users\vkolar\AppData\Local\Microsoft\Windows\Temporary Internet Files\Content.IE5\E2H73JIM\MC900432530[1].png">
            <a:extLst>
              <a:ext uri="{FF2B5EF4-FFF2-40B4-BE49-F238E27FC236}">
                <a16:creationId xmlns:a16="http://schemas.microsoft.com/office/drawing/2014/main" id="{0D535B53-B7AA-4A74-8AAC-A1F3CBAAB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1" y="3324067"/>
            <a:ext cx="2063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1DA00C1B-0BB9-4082-94BE-0D62A8BEA183}"/>
              </a:ext>
            </a:extLst>
          </p:cNvPr>
          <p:cNvSpPr/>
          <p:nvPr/>
        </p:nvSpPr>
        <p:spPr>
          <a:xfrm>
            <a:off x="7445375" y="3225641"/>
            <a:ext cx="373158"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6" name="Rectangle 25">
            <a:extLst>
              <a:ext uri="{FF2B5EF4-FFF2-40B4-BE49-F238E27FC236}">
                <a16:creationId xmlns:a16="http://schemas.microsoft.com/office/drawing/2014/main" id="{7FC52D3F-2B6B-4A44-9696-BFDDF5EF283A}"/>
              </a:ext>
            </a:extLst>
          </p:cNvPr>
          <p:cNvSpPr/>
          <p:nvPr/>
        </p:nvSpPr>
        <p:spPr>
          <a:xfrm>
            <a:off x="9036357" y="3225641"/>
            <a:ext cx="314019"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9" name="Rounded Rectangular Callout 28">
            <a:extLst>
              <a:ext uri="{FF2B5EF4-FFF2-40B4-BE49-F238E27FC236}">
                <a16:creationId xmlns:a16="http://schemas.microsoft.com/office/drawing/2014/main" id="{0D2529A2-4F72-4564-AA61-8DE45555D8E7}"/>
              </a:ext>
            </a:extLst>
          </p:cNvPr>
          <p:cNvSpPr/>
          <p:nvPr/>
        </p:nvSpPr>
        <p:spPr>
          <a:xfrm>
            <a:off x="9036051" y="2781141"/>
            <a:ext cx="1838325" cy="488950"/>
          </a:xfrm>
          <a:prstGeom prst="wedgeRoundRectCallout">
            <a:avLst>
              <a:gd name="adj1" fmla="val -145588"/>
              <a:gd name="adj2" fmla="val 94157"/>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Who has the address 192.168.0.1?</a:t>
            </a:r>
          </a:p>
        </p:txBody>
      </p:sp>
      <p:sp>
        <p:nvSpPr>
          <p:cNvPr id="30" name="Rounded Rectangular Callout 29">
            <a:extLst>
              <a:ext uri="{FF2B5EF4-FFF2-40B4-BE49-F238E27FC236}">
                <a16:creationId xmlns:a16="http://schemas.microsoft.com/office/drawing/2014/main" id="{58847F14-2E9C-41E2-93CC-63E3661B51BE}"/>
              </a:ext>
            </a:extLst>
          </p:cNvPr>
          <p:cNvSpPr/>
          <p:nvPr/>
        </p:nvSpPr>
        <p:spPr>
          <a:xfrm>
            <a:off x="8893176" y="4576605"/>
            <a:ext cx="2341563" cy="566737"/>
          </a:xfrm>
          <a:prstGeom prst="wedgeRoundRectCallout">
            <a:avLst>
              <a:gd name="adj1" fmla="val -58651"/>
              <a:gd name="adj2" fmla="val -147818"/>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I am 192.168.0.1. My identifier is 02:AB:4A:3C:59:85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6" grpId="0" animBg="1"/>
      <p:bldP spid="17" grpId="0" animBg="1"/>
      <p:bldP spid="18" grpId="0" animBg="1"/>
      <p:bldP spid="19" grpId="0" animBg="1"/>
      <p:bldP spid="20" grpId="0" animBg="1"/>
      <p:bldP spid="21" grpId="0" animBg="1"/>
      <p:bldP spid="22"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F9DB71A-9587-4C64-B376-45BC95BD47E6}"/>
              </a:ext>
            </a:extLst>
          </p:cNvPr>
          <p:cNvSpPr>
            <a:spLocks noGrp="1"/>
          </p:cNvSpPr>
          <p:nvPr>
            <p:ph type="title"/>
          </p:nvPr>
        </p:nvSpPr>
        <p:spPr>
          <a:xfrm>
            <a:off x="1755648" y="274320"/>
            <a:ext cx="8607552" cy="1325563"/>
          </a:xfrm>
        </p:spPr>
        <p:txBody>
          <a:bodyPr/>
          <a:lstStyle/>
          <a:p>
            <a:pPr algn="ctr"/>
            <a:r>
              <a:rPr lang="en-US" altLang="en-US" dirty="0"/>
              <a:t>2. Forwarding Pointers</a:t>
            </a:r>
          </a:p>
        </p:txBody>
      </p:sp>
      <p:sp>
        <p:nvSpPr>
          <p:cNvPr id="10243" name="Content Placeholder 2">
            <a:extLst>
              <a:ext uri="{FF2B5EF4-FFF2-40B4-BE49-F238E27FC236}">
                <a16:creationId xmlns:a16="http://schemas.microsoft.com/office/drawing/2014/main" id="{DBF7BF2C-9193-434A-9F86-5EA88A94EBD3}"/>
              </a:ext>
            </a:extLst>
          </p:cNvPr>
          <p:cNvSpPr>
            <a:spLocks noGrp="1"/>
          </p:cNvSpPr>
          <p:nvPr>
            <p:ph idx="1"/>
          </p:nvPr>
        </p:nvSpPr>
        <p:spPr>
          <a:xfrm>
            <a:off x="838200" y="1463040"/>
            <a:ext cx="10820400" cy="5166360"/>
          </a:xfrm>
        </p:spPr>
        <p:txBody>
          <a:bodyPr>
            <a:normAutofit fontScale="85000" lnSpcReduction="20000"/>
          </a:bodyPr>
          <a:lstStyle/>
          <a:p>
            <a:pPr marL="228600" lvl="1" indent="-228600" defTabSz="914400">
              <a:lnSpc>
                <a:spcPct val="100000"/>
              </a:lnSpc>
              <a:spcBef>
                <a:spcPts val="300"/>
              </a:spcBef>
              <a:spcAft>
                <a:spcPts val="300"/>
              </a:spcAft>
              <a:defRPr/>
            </a:pPr>
            <a:r>
              <a:rPr lang="en-US" sz="3100" dirty="0"/>
              <a:t>Forwarding pointers enable locating </a:t>
            </a:r>
            <a:r>
              <a:rPr lang="en-US" sz="3100" i="1" dirty="0"/>
              <a:t>mobile</a:t>
            </a:r>
            <a:r>
              <a:rPr lang="en-US" sz="3100" dirty="0"/>
              <a:t> entities</a:t>
            </a:r>
          </a:p>
          <a:p>
            <a:pPr lvl="1">
              <a:spcBef>
                <a:spcPts val="300"/>
              </a:spcBef>
              <a:spcAft>
                <a:spcPts val="300"/>
              </a:spcAft>
              <a:defRPr/>
            </a:pPr>
            <a:r>
              <a:rPr lang="en-US" sz="2600" dirty="0"/>
              <a:t>Mobile entities move from one access point to another</a:t>
            </a:r>
          </a:p>
          <a:p>
            <a:pPr lvl="1">
              <a:spcBef>
                <a:spcPts val="300"/>
              </a:spcBef>
              <a:spcAft>
                <a:spcPts val="300"/>
              </a:spcAft>
              <a:defRPr/>
            </a:pPr>
            <a:endParaRPr lang="en-US" sz="2600" dirty="0"/>
          </a:p>
          <a:p>
            <a:pPr marL="1657350" lvl="4" indent="-342900">
              <a:spcBef>
                <a:spcPts val="300"/>
              </a:spcBef>
              <a:spcAft>
                <a:spcPts val="300"/>
              </a:spcAft>
              <a:defRPr/>
            </a:pPr>
            <a:endParaRPr lang="en-US" sz="400" dirty="0"/>
          </a:p>
          <a:p>
            <a:pPr marL="228600" indent="-228600" defTabSz="914400">
              <a:lnSpc>
                <a:spcPct val="100000"/>
              </a:lnSpc>
              <a:spcBef>
                <a:spcPts val="300"/>
              </a:spcBef>
              <a:spcAft>
                <a:spcPts val="300"/>
              </a:spcAft>
              <a:defRPr/>
            </a:pPr>
            <a:r>
              <a:rPr lang="en-US" sz="3100" dirty="0"/>
              <a:t>When an entity moves from location A to location B, it leaves behind (at A) a reference to its new location at B</a:t>
            </a:r>
          </a:p>
          <a:p>
            <a:pPr marL="228600" indent="-228600" defTabSz="914400">
              <a:lnSpc>
                <a:spcPct val="100000"/>
              </a:lnSpc>
              <a:spcBef>
                <a:spcPts val="300"/>
              </a:spcBef>
              <a:spcAft>
                <a:spcPts val="300"/>
              </a:spcAft>
              <a:defRPr/>
            </a:pPr>
            <a:endParaRPr lang="en-US" sz="3000" dirty="0"/>
          </a:p>
          <a:p>
            <a:pPr lvl="4">
              <a:spcBef>
                <a:spcPts val="300"/>
              </a:spcBef>
              <a:spcAft>
                <a:spcPts val="300"/>
              </a:spcAft>
              <a:defRPr/>
            </a:pPr>
            <a:endParaRPr lang="en-US" sz="400" dirty="0"/>
          </a:p>
          <a:p>
            <a:pPr marL="228600" indent="-228600" defTabSz="914400">
              <a:lnSpc>
                <a:spcPct val="110000"/>
              </a:lnSpc>
              <a:spcBef>
                <a:spcPts val="300"/>
              </a:spcBef>
              <a:spcAft>
                <a:spcPts val="300"/>
              </a:spcAft>
              <a:defRPr/>
            </a:pPr>
            <a:r>
              <a:rPr lang="en-US" sz="3100" dirty="0"/>
              <a:t>Name resolution mechanism:</a:t>
            </a:r>
          </a:p>
          <a:p>
            <a:pPr lvl="1">
              <a:spcBef>
                <a:spcPts val="300"/>
              </a:spcBef>
              <a:spcAft>
                <a:spcPts val="300"/>
              </a:spcAft>
              <a:defRPr/>
            </a:pPr>
            <a:r>
              <a:rPr lang="en-US" sz="2600" dirty="0"/>
              <a:t>Follow the </a:t>
            </a:r>
            <a:r>
              <a:rPr lang="en-US" sz="2600" i="1" dirty="0">
                <a:solidFill>
                  <a:srgbClr val="0070C0"/>
                </a:solidFill>
              </a:rPr>
              <a:t>chain of pointers </a:t>
            </a:r>
            <a:r>
              <a:rPr lang="en-US" sz="2600" dirty="0"/>
              <a:t>to reach the entity</a:t>
            </a:r>
          </a:p>
          <a:p>
            <a:pPr lvl="1">
              <a:spcBef>
                <a:spcPts val="300"/>
              </a:spcBef>
              <a:spcAft>
                <a:spcPts val="300"/>
              </a:spcAft>
              <a:defRPr/>
            </a:pPr>
            <a:r>
              <a:rPr lang="en-US" sz="2600" dirty="0"/>
              <a:t>Update the entity’s reference when the present location is found</a:t>
            </a:r>
          </a:p>
          <a:p>
            <a:pPr lvl="1">
              <a:spcBef>
                <a:spcPts val="300"/>
              </a:spcBef>
              <a:spcAft>
                <a:spcPts val="300"/>
              </a:spcAft>
              <a:defRPr/>
            </a:pPr>
            <a:endParaRPr lang="en-US" sz="2600" dirty="0"/>
          </a:p>
          <a:p>
            <a:pPr lvl="4">
              <a:spcBef>
                <a:spcPts val="300"/>
              </a:spcBef>
              <a:spcAft>
                <a:spcPts val="300"/>
              </a:spcAft>
              <a:defRPr/>
            </a:pPr>
            <a:endParaRPr lang="en-US" sz="500" dirty="0"/>
          </a:p>
          <a:p>
            <a:pPr marL="228600" indent="-228600" defTabSz="914400">
              <a:lnSpc>
                <a:spcPct val="110000"/>
              </a:lnSpc>
              <a:spcBef>
                <a:spcPts val="300"/>
              </a:spcBef>
              <a:spcAft>
                <a:spcPts val="300"/>
              </a:spcAft>
              <a:defRPr/>
            </a:pPr>
            <a:r>
              <a:rPr lang="en-US" sz="3100" dirty="0"/>
              <a:t>Challenges:</a:t>
            </a:r>
          </a:p>
          <a:p>
            <a:pPr lvl="1">
              <a:spcBef>
                <a:spcPts val="300"/>
              </a:spcBef>
              <a:spcAft>
                <a:spcPts val="300"/>
              </a:spcAft>
              <a:defRPr/>
            </a:pPr>
            <a:r>
              <a:rPr lang="en-US" sz="2600" dirty="0"/>
              <a:t>Long chains lead to longer resolution delays</a:t>
            </a:r>
          </a:p>
          <a:p>
            <a:pPr lvl="1">
              <a:spcBef>
                <a:spcPts val="300"/>
              </a:spcBef>
              <a:spcAft>
                <a:spcPts val="300"/>
              </a:spcAft>
              <a:defRPr/>
            </a:pPr>
            <a:r>
              <a:rPr lang="en-US" sz="2600" dirty="0"/>
              <a:t>Long chains are prone to failures due to broken links</a:t>
            </a:r>
          </a:p>
        </p:txBody>
      </p:sp>
      <p:pic>
        <p:nvPicPr>
          <p:cNvPr id="14340" name="Picture 5">
            <a:extLst>
              <a:ext uri="{FF2B5EF4-FFF2-40B4-BE49-F238E27FC236}">
                <a16:creationId xmlns:a16="http://schemas.microsoft.com/office/drawing/2014/main" id="{783F3052-796F-4099-B024-51CCC4B7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505200"/>
            <a:ext cx="2057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29541</TotalTime>
  <Words>2358</Words>
  <Application>Microsoft Macintosh PowerPoint</Application>
  <PresentationFormat>Widescreen</PresentationFormat>
  <Paragraphs>464</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1_Office Theme</vt:lpstr>
      <vt:lpstr>Distributed Systems CS 15-440 </vt:lpstr>
      <vt:lpstr>Today…</vt:lpstr>
      <vt:lpstr>Naming</vt:lpstr>
      <vt:lpstr>PowerPoint Presentation</vt:lpstr>
      <vt:lpstr>Naming Systems</vt:lpstr>
      <vt:lpstr>Classes of Naming</vt:lpstr>
      <vt:lpstr>Flat Naming</vt:lpstr>
      <vt:lpstr>1. Broadcasting</vt:lpstr>
      <vt:lpstr>2. Forwarding Pointers</vt:lpstr>
      <vt:lpstr>PowerPoint Presentation</vt:lpstr>
      <vt:lpstr>3. Home-Based Approaches</vt:lpstr>
      <vt:lpstr>3. Home-Based Approaches – An Example</vt:lpstr>
      <vt:lpstr>3. Home-Based Approaches – Challenges</vt:lpstr>
      <vt:lpstr>4. Distributed Hash Table (DHT)</vt:lpstr>
      <vt:lpstr>Chord</vt:lpstr>
      <vt:lpstr>A Naïve Key Resolution Algorithm</vt:lpstr>
      <vt:lpstr>Key Resolution in Chord</vt:lpstr>
      <vt:lpstr>Chord – Join and Leave Protocol</vt:lpstr>
      <vt:lpstr>Chord – Finger Table Update Protocol</vt:lpstr>
      <vt:lpstr>Exploiting Network Proximity in Chord</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Mohammad Hammoud</cp:lastModifiedBy>
  <cp:revision>1806</cp:revision>
  <dcterms:created xsi:type="dcterms:W3CDTF">2008-11-03T12:44:07Z</dcterms:created>
  <dcterms:modified xsi:type="dcterms:W3CDTF">2022-08-29T07:11:04Z</dcterms:modified>
</cp:coreProperties>
</file>