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541" r:id="rId2"/>
    <p:sldId id="786" r:id="rId3"/>
    <p:sldId id="687" r:id="rId4"/>
    <p:sldId id="688" r:id="rId5"/>
    <p:sldId id="787" r:id="rId6"/>
    <p:sldId id="788" r:id="rId7"/>
    <p:sldId id="789" r:id="rId8"/>
    <p:sldId id="790" r:id="rId9"/>
    <p:sldId id="791" r:id="rId10"/>
    <p:sldId id="792" r:id="rId11"/>
    <p:sldId id="793" r:id="rId12"/>
    <p:sldId id="794" r:id="rId13"/>
    <p:sldId id="795" r:id="rId14"/>
    <p:sldId id="796" r:id="rId15"/>
    <p:sldId id="797" r:id="rId16"/>
    <p:sldId id="798" r:id="rId17"/>
    <p:sldId id="799" r:id="rId18"/>
    <p:sldId id="800" r:id="rId19"/>
    <p:sldId id="801" r:id="rId20"/>
    <p:sldId id="802" r:id="rId21"/>
    <p:sldId id="803" r:id="rId22"/>
    <p:sldId id="804" r:id="rId23"/>
    <p:sldId id="805" r:id="rId24"/>
    <p:sldId id="806" r:id="rId25"/>
    <p:sldId id="807" r:id="rId26"/>
    <p:sldId id="808" r:id="rId27"/>
    <p:sldId id="809" r:id="rId28"/>
    <p:sldId id="810" r:id="rId29"/>
    <p:sldId id="742" r:id="rId30"/>
    <p:sldId id="758" r:id="rId31"/>
    <p:sldId id="759" r:id="rId32"/>
    <p:sldId id="760" r:id="rId33"/>
    <p:sldId id="717" r:id="rId34"/>
    <p:sldId id="743" r:id="rId35"/>
    <p:sldId id="755" r:id="rId36"/>
    <p:sldId id="761" r:id="rId37"/>
    <p:sldId id="762" r:id="rId38"/>
    <p:sldId id="763" r:id="rId39"/>
    <p:sldId id="765" r:id="rId40"/>
    <p:sldId id="766" r:id="rId41"/>
    <p:sldId id="767" r:id="rId42"/>
    <p:sldId id="768" r:id="rId43"/>
    <p:sldId id="769" r:id="rId44"/>
    <p:sldId id="770" r:id="rId45"/>
    <p:sldId id="771" r:id="rId46"/>
    <p:sldId id="772" r:id="rId47"/>
    <p:sldId id="773" r:id="rId48"/>
    <p:sldId id="774" r:id="rId49"/>
    <p:sldId id="775" r:id="rId50"/>
    <p:sldId id="776" r:id="rId51"/>
    <p:sldId id="777" r:id="rId52"/>
    <p:sldId id="778" r:id="rId53"/>
    <p:sldId id="779" r:id="rId54"/>
    <p:sldId id="780" r:id="rId55"/>
    <p:sldId id="781" r:id="rId56"/>
    <p:sldId id="785" r:id="rId5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40EA"/>
    <a:srgbClr val="C41230"/>
    <a:srgbClr val="808080"/>
    <a:srgbClr val="A50021"/>
    <a:srgbClr val="5F5F5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86433" autoAdjust="0"/>
  </p:normalViewPr>
  <p:slideViewPr>
    <p:cSldViewPr>
      <p:cViewPr varScale="1">
        <p:scale>
          <a:sx n="128" d="100"/>
          <a:sy n="128" d="100"/>
        </p:scale>
        <p:origin x="78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5DBA042-C4DC-4511-B679-ADA7CC2EF806}" type="datetimeFigureOut">
              <a:rPr lang="en-US"/>
              <a:pPr>
                <a:defRPr/>
              </a:pPr>
              <a:t>10/23/22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5648822-7CCD-4058-A13C-2E7B87C5DD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512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D175C7-0A88-4546-80AE-38DE998B7DD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33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</a:t>
            </a:r>
            <a:r>
              <a:rPr lang="en-US" baseline="0" dirty="0"/>
              <a:t> held rule of thumb is that a program spends 90% of its execution time in only 10%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C90-4AB7-4317-AF18-F1E1AED3AA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62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</a:t>
            </a:r>
            <a:r>
              <a:rPr lang="en-US" baseline="0" dirty="0"/>
              <a:t> held rule of thumb is that a program spends 90% of its execution time in only 10%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C90-4AB7-4317-AF18-F1E1AED3AA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64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</a:t>
            </a:r>
            <a:r>
              <a:rPr lang="en-US" baseline="0" dirty="0"/>
              <a:t> held rule of thumb is that a program spends 90% of its execution time in only 10%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C90-4AB7-4317-AF18-F1E1AED3AA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92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</a:t>
            </a:r>
            <a:r>
              <a:rPr lang="en-US" baseline="0" dirty="0"/>
              <a:t> held rule of thumb is that a program spends 90% of its execution time in only 10%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C90-4AB7-4317-AF18-F1E1AED3AA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66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</a:t>
            </a:r>
            <a:r>
              <a:rPr lang="en-US" baseline="0" dirty="0"/>
              <a:t> held rule of thumb is that a program spends 90% of its execution time in only 10%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C90-4AB7-4317-AF18-F1E1AED3AA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43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</a:t>
            </a:r>
            <a:r>
              <a:rPr lang="en-US" baseline="0" dirty="0"/>
              <a:t> held rule of thumb is that a program spends 90% of its execution time in only 10%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C90-4AB7-4317-AF18-F1E1AED3AA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07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</a:t>
            </a:r>
            <a:r>
              <a:rPr lang="en-US" baseline="0" dirty="0"/>
              <a:t> held rule of thumb is that a program spends 90% of its execution time in only 10%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C90-4AB7-4317-AF18-F1E1AED3AA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29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</a:t>
            </a:r>
            <a:r>
              <a:rPr lang="en-US" baseline="0" dirty="0"/>
              <a:t> held rule of thumb is that a program spends 90% of its execution time in only 10%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C90-4AB7-4317-AF18-F1E1AED3AA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3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</a:t>
            </a:r>
            <a:r>
              <a:rPr lang="en-US" baseline="0" dirty="0"/>
              <a:t> held rule of thumb is that a program spends 90% of its execution time in only 10%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C90-4AB7-4317-AF18-F1E1AED3AA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66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</a:t>
            </a:r>
            <a:r>
              <a:rPr lang="en-US" baseline="0" dirty="0"/>
              <a:t> held rule of thumb is that a program spends 90% of its execution time in only 10%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C90-4AB7-4317-AF18-F1E1AED3AA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D175C7-0A88-4546-80AE-38DE998B7DD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28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</a:t>
            </a:r>
            <a:r>
              <a:rPr lang="en-US" baseline="0" dirty="0"/>
              <a:t> held rule of thumb is that a program spends 90% of its execution time in only 10%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C90-4AB7-4317-AF18-F1E1AED3AA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2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</a:t>
            </a:r>
            <a:r>
              <a:rPr lang="en-US" baseline="0" dirty="0"/>
              <a:t> held rule of thumb is that a program spends 90% of its execution time in only 10%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C90-4AB7-4317-AF18-F1E1AED3AA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7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</a:t>
            </a:r>
            <a:r>
              <a:rPr lang="en-US" baseline="0" dirty="0"/>
              <a:t> held rule of thumb is that a program spends 90% of its execution time in only 10%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C90-4AB7-4317-AF18-F1E1AED3AA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0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</a:t>
            </a:r>
            <a:r>
              <a:rPr lang="en-US" baseline="0" dirty="0"/>
              <a:t> held rule of thumb is that a program spends 90% of its execution time in only 10%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C90-4AB7-4317-AF18-F1E1AED3AA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7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</a:t>
            </a:r>
            <a:r>
              <a:rPr lang="en-US" baseline="0" dirty="0"/>
              <a:t> held rule of thumb is that a program spends 90% of its execution time in only 10%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C90-4AB7-4317-AF18-F1E1AED3AA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597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D175C7-0A88-4546-80AE-38DE998B7DD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50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3587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49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3077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3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D175C7-0A88-4546-80AE-38DE998B7DD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389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73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D175C7-0A88-4546-80AE-38DE998B7DD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7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075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</a:t>
            </a:r>
            <a:r>
              <a:rPr lang="en-US" baseline="0" dirty="0"/>
              <a:t> held rule of thumb is that a program spends 90% of its execution time in only 10%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C90-4AB7-4317-AF18-F1E1AED3AA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61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</a:t>
            </a:r>
            <a:r>
              <a:rPr lang="en-US" baseline="0" dirty="0"/>
              <a:t> held rule of thumb is that a program spends 90% of its execution time in only 10%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C90-4AB7-4317-AF18-F1E1AED3AA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60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</a:t>
            </a:r>
            <a:r>
              <a:rPr lang="en-US" baseline="0" dirty="0"/>
              <a:t> held rule of thumb is that a program spends 90% of its execution time in only 10%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C90-4AB7-4317-AF18-F1E1AED3AA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</a:t>
            </a:r>
            <a:r>
              <a:rPr lang="en-US" baseline="0" dirty="0"/>
              <a:t> held rule of thumb is that a program spends 90% of its execution time in only 10%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68C90-4AB7-4317-AF18-F1E1AED3AA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4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3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9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3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9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48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8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4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65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44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8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33455" y="6266890"/>
            <a:ext cx="228010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5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A0A333EA-075E-44C0-A240-5119520E898B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2057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400" dirty="0">
                <a:solidFill>
                  <a:srgbClr val="0070C0"/>
                </a:solidFill>
              </a:rPr>
              <a:t>Distributed Systems</a:t>
            </a:r>
            <a:br>
              <a:rPr lang="en-US" sz="44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CS 15-440</a:t>
            </a:r>
            <a:br>
              <a:rPr lang="en-US" sz="4400" dirty="0">
                <a:solidFill>
                  <a:srgbClr val="0070C0"/>
                </a:solidFill>
              </a:rPr>
            </a:br>
            <a:endParaRPr lang="en-US" altLang="en-US" sz="44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D418A78-889D-4BB4-8F51-C7D8A94AA7F9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352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3900" dirty="0"/>
              <a:t>Caching – Part I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en-US" sz="3000" dirty="0"/>
              <a:t>Lecture 20, October 23, 2022</a:t>
            </a:r>
          </a:p>
          <a:p>
            <a:pPr fontAlgn="auto">
              <a:spcAft>
                <a:spcPts val="0"/>
              </a:spcAft>
            </a:pPr>
            <a:endParaRPr lang="en-US" altLang="en-US" sz="300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en-US" sz="3000" dirty="0"/>
              <a:t>Mohammad Hammoud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sz="4200" dirty="0"/>
              <a:t>Client- vs. Server-side Replication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Would replication (client-side or server-side) help if clients access different data objects?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Yes, through </a:t>
            </a:r>
            <a:r>
              <a:rPr lang="en-US" sz="2400" dirty="0">
                <a:solidFill>
                  <a:srgbClr val="0070C0"/>
                </a:solidFill>
              </a:rPr>
              <a:t>client-side caching</a:t>
            </a:r>
          </a:p>
        </p:txBody>
      </p:sp>
    </p:spTree>
    <p:extLst>
      <p:ext uri="{BB962C8B-B14F-4D97-AF65-F5344CB8AC3E}">
        <p14:creationId xmlns:p14="http://schemas.microsoft.com/office/powerpoint/2010/main" val="6885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sz="4200" dirty="0"/>
              <a:t>Client- vs. Server-side Replication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Would replication (client-side or server-side) help if clients access different data objects?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Yes, through </a:t>
            </a:r>
            <a:r>
              <a:rPr lang="en-US" sz="2400" dirty="0">
                <a:solidFill>
                  <a:srgbClr val="0070C0"/>
                </a:solidFill>
              </a:rPr>
              <a:t>client-side caching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0" y="3088158"/>
            <a:ext cx="2514600" cy="3124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8001000" y="3278658"/>
            <a:ext cx="1752600" cy="26289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0" y="44120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3500" y="4412050"/>
            <a:ext cx="609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9600" y="4916958"/>
            <a:ext cx="6096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953500" y="4916958"/>
            <a:ext cx="609600" cy="457200"/>
          </a:xfrm>
          <a:prstGeom prst="rect">
            <a:avLst/>
          </a:prstGeom>
          <a:solidFill>
            <a:srgbClr val="2E40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30881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2628900" y="31643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2217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2628900" y="52979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07518" y="2590800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7961" y="2695372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7238" y="4813891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2</a:t>
            </a:r>
          </a:p>
        </p:txBody>
      </p:sp>
    </p:spTree>
    <p:extLst>
      <p:ext uri="{BB962C8B-B14F-4D97-AF65-F5344CB8AC3E}">
        <p14:creationId xmlns:p14="http://schemas.microsoft.com/office/powerpoint/2010/main" val="349264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sz="4200" dirty="0"/>
              <a:t>Client- vs. Server-side Replication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Would replication (client-side or server-side) help if clients access different data objects?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Yes, through </a:t>
            </a:r>
            <a:r>
              <a:rPr lang="en-US" sz="2400" dirty="0">
                <a:solidFill>
                  <a:srgbClr val="0070C0"/>
                </a:solidFill>
              </a:rPr>
              <a:t>client-side caching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i="1" dirty="0">
              <a:solidFill>
                <a:srgbClr val="2E40E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0" y="3088158"/>
            <a:ext cx="2514600" cy="3124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8001000" y="3278658"/>
            <a:ext cx="1752600" cy="26289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0" y="44120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3500" y="4412050"/>
            <a:ext cx="609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9600" y="4916958"/>
            <a:ext cx="6096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953500" y="4916958"/>
            <a:ext cx="609600" cy="457200"/>
          </a:xfrm>
          <a:prstGeom prst="rect">
            <a:avLst/>
          </a:prstGeom>
          <a:solidFill>
            <a:srgbClr val="2E40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30881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2628900" y="31643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2217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2628900" y="52979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07518" y="2590800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7961" y="2695372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7238" y="4813891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2</a:t>
            </a:r>
          </a:p>
        </p:txBody>
      </p:sp>
      <p:cxnSp>
        <p:nvCxnSpPr>
          <p:cNvPr id="23" name="Straight Arrow Connector 22"/>
          <p:cNvCxnSpPr>
            <a:stCxn id="10" idx="3"/>
            <a:endCxn id="4" idx="1"/>
          </p:cNvCxnSpPr>
          <p:nvPr/>
        </p:nvCxnSpPr>
        <p:spPr>
          <a:xfrm>
            <a:off x="3657600" y="3659658"/>
            <a:ext cx="3962400" cy="9906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4" idx="1"/>
          </p:cNvCxnSpPr>
          <p:nvPr/>
        </p:nvCxnSpPr>
        <p:spPr>
          <a:xfrm flipV="1">
            <a:off x="3657600" y="4650258"/>
            <a:ext cx="3962400" cy="1143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6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sz="4200" dirty="0"/>
              <a:t>Client- vs. Server-side Replication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Would replication (client-side or server-side) help if clients access different data objects?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Yes, through </a:t>
            </a:r>
            <a:r>
              <a:rPr lang="en-US" sz="2400" dirty="0">
                <a:solidFill>
                  <a:srgbClr val="0070C0"/>
                </a:solidFill>
              </a:rPr>
              <a:t>client-side caching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0" y="3088158"/>
            <a:ext cx="2514600" cy="3124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8001000" y="3278658"/>
            <a:ext cx="1752600" cy="26289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0" y="44120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3500" y="4412050"/>
            <a:ext cx="609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9600" y="4916958"/>
            <a:ext cx="6096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953500" y="4916958"/>
            <a:ext cx="609600" cy="457200"/>
          </a:xfrm>
          <a:prstGeom prst="rect">
            <a:avLst/>
          </a:prstGeom>
          <a:solidFill>
            <a:srgbClr val="2E40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30881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2628900" y="31643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86050" y="3545358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000" y="52217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2628900" y="52979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86050" y="5678958"/>
            <a:ext cx="609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07518" y="2590800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7961" y="2695372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7238" y="4813891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2</a:t>
            </a:r>
          </a:p>
        </p:txBody>
      </p:sp>
      <p:cxnSp>
        <p:nvCxnSpPr>
          <p:cNvPr id="23" name="Straight Arrow Connector 22"/>
          <p:cNvCxnSpPr>
            <a:stCxn id="10" idx="3"/>
            <a:endCxn id="4" idx="1"/>
          </p:cNvCxnSpPr>
          <p:nvPr/>
        </p:nvCxnSpPr>
        <p:spPr>
          <a:xfrm>
            <a:off x="3657600" y="3659658"/>
            <a:ext cx="3962400" cy="9906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657600" y="3392958"/>
            <a:ext cx="3962400" cy="10190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4" idx="1"/>
          </p:cNvCxnSpPr>
          <p:nvPr/>
        </p:nvCxnSpPr>
        <p:spPr>
          <a:xfrm flipV="1">
            <a:off x="3657600" y="4650258"/>
            <a:ext cx="3962400" cy="1143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625670" y="4888466"/>
            <a:ext cx="3994330" cy="115002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8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sz="4200" dirty="0"/>
              <a:t>Client- vs. Server-side Replication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Would replication (client-side or server-side) help if clients access different data objects?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Yes, through </a:t>
            </a:r>
            <a:r>
              <a:rPr lang="en-US" sz="2400" dirty="0">
                <a:solidFill>
                  <a:srgbClr val="0070C0"/>
                </a:solidFill>
              </a:rPr>
              <a:t>client-side caching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0" y="3088158"/>
            <a:ext cx="2514600" cy="3124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8001000" y="3278658"/>
            <a:ext cx="1752600" cy="26289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0" y="44120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3500" y="4412050"/>
            <a:ext cx="609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9600" y="4916958"/>
            <a:ext cx="6096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953500" y="4916958"/>
            <a:ext cx="609600" cy="457200"/>
          </a:xfrm>
          <a:prstGeom prst="rect">
            <a:avLst/>
          </a:prstGeom>
          <a:solidFill>
            <a:srgbClr val="2E40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30881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2628900" y="31643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86050" y="3545358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000" y="52217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2628900" y="52979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86050" y="5678958"/>
            <a:ext cx="609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07518" y="2590800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7961" y="2695372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7238" y="4813891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2</a:t>
            </a:r>
          </a:p>
        </p:txBody>
      </p:sp>
      <p:cxnSp>
        <p:nvCxnSpPr>
          <p:cNvPr id="23" name="Straight Arrow Connector 22"/>
          <p:cNvCxnSpPr>
            <a:stCxn id="10" idx="3"/>
            <a:endCxn id="4" idx="1"/>
          </p:cNvCxnSpPr>
          <p:nvPr/>
        </p:nvCxnSpPr>
        <p:spPr>
          <a:xfrm>
            <a:off x="3657600" y="3659658"/>
            <a:ext cx="3962400" cy="9906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657600" y="3392958"/>
            <a:ext cx="3962400" cy="10190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4" idx="1"/>
          </p:cNvCxnSpPr>
          <p:nvPr/>
        </p:nvCxnSpPr>
        <p:spPr>
          <a:xfrm flipV="1">
            <a:off x="3657600" y="4650258"/>
            <a:ext cx="3962400" cy="1143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625670" y="4888466"/>
            <a:ext cx="3994330" cy="115002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0" idx="1"/>
            <a:endCxn id="10" idx="2"/>
          </p:cNvCxnSpPr>
          <p:nvPr/>
        </p:nvCxnSpPr>
        <p:spPr>
          <a:xfrm rot="10800000" flipH="1" flipV="1">
            <a:off x="2286000" y="3659658"/>
            <a:ext cx="685800" cy="571500"/>
          </a:xfrm>
          <a:prstGeom prst="curvedConnector4">
            <a:avLst>
              <a:gd name="adj1" fmla="val -33333"/>
              <a:gd name="adj2" fmla="val 14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0800000" flipH="1" flipV="1">
            <a:off x="2286000" y="5809518"/>
            <a:ext cx="685800" cy="571500"/>
          </a:xfrm>
          <a:prstGeom prst="curvedConnector4">
            <a:avLst>
              <a:gd name="adj1" fmla="val -33333"/>
              <a:gd name="adj2" fmla="val 14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sz="4200" dirty="0"/>
              <a:t>Client- vs. Server-side Replication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Would replication (client-side or server-side) help if clients perform requests to the same data objects?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Yes, through </a:t>
            </a:r>
            <a:r>
              <a:rPr lang="en-US" sz="2400" dirty="0">
                <a:solidFill>
                  <a:srgbClr val="0070C0"/>
                </a:solidFill>
              </a:rPr>
              <a:t>server-side replication</a:t>
            </a:r>
            <a:endParaRPr lang="en-US" sz="2400" i="1" dirty="0">
              <a:solidFill>
                <a:srgbClr val="2E40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7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sz="4200" dirty="0"/>
              <a:t>Client- vs. Server-side Replication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Would replication (client-side or server-side) help if clients perform requests to the same data objects?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Yes, through </a:t>
            </a:r>
            <a:r>
              <a:rPr lang="en-US" sz="2400" dirty="0">
                <a:solidFill>
                  <a:srgbClr val="0070C0"/>
                </a:solidFill>
              </a:rPr>
              <a:t>server-side replication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0" y="3088158"/>
            <a:ext cx="2514600" cy="3124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8001000" y="3278658"/>
            <a:ext cx="1752600" cy="26289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0" y="44120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3500" y="4412050"/>
            <a:ext cx="609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9600" y="4916958"/>
            <a:ext cx="6096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953500" y="4916958"/>
            <a:ext cx="609600" cy="457200"/>
          </a:xfrm>
          <a:prstGeom prst="rect">
            <a:avLst/>
          </a:prstGeom>
          <a:solidFill>
            <a:srgbClr val="2E40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30881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2628900" y="31643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2217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2628900" y="52979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07518" y="2590800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7961" y="2695372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7238" y="4813891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29200" y="3278658"/>
            <a:ext cx="990600" cy="209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agnetic Disk 37"/>
          <p:cNvSpPr/>
          <p:nvPr/>
        </p:nvSpPr>
        <p:spPr>
          <a:xfrm>
            <a:off x="5165697" y="3345416"/>
            <a:ext cx="723900" cy="172394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04165" y="541002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2122573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sz="4200" dirty="0"/>
              <a:t>Client- vs. Server-side Replication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Would replication (client-side or server-side) help if clients perform requests to the same data objects?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Yes, through </a:t>
            </a:r>
            <a:r>
              <a:rPr lang="en-US" sz="2400" dirty="0">
                <a:solidFill>
                  <a:srgbClr val="0070C0"/>
                </a:solidFill>
              </a:rPr>
              <a:t>server-side replication</a:t>
            </a:r>
            <a:endParaRPr lang="en-US" sz="2400" i="1" dirty="0">
              <a:solidFill>
                <a:srgbClr val="2E40E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0" y="3088158"/>
            <a:ext cx="2514600" cy="3124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8001000" y="3278658"/>
            <a:ext cx="1752600" cy="26289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0" y="44120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3500" y="4412050"/>
            <a:ext cx="609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9600" y="4916958"/>
            <a:ext cx="6096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953500" y="4916958"/>
            <a:ext cx="609600" cy="457200"/>
          </a:xfrm>
          <a:prstGeom prst="rect">
            <a:avLst/>
          </a:prstGeom>
          <a:solidFill>
            <a:srgbClr val="2E40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30881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2628900" y="31643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2217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2628900" y="52979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07518" y="2590800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7961" y="2695372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7238" y="4813891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2</a:t>
            </a:r>
          </a:p>
        </p:txBody>
      </p:sp>
      <p:cxnSp>
        <p:nvCxnSpPr>
          <p:cNvPr id="23" name="Straight Arrow Connector 22"/>
          <p:cNvCxnSpPr>
            <a:stCxn id="10" idx="3"/>
            <a:endCxn id="13" idx="1"/>
          </p:cNvCxnSpPr>
          <p:nvPr/>
        </p:nvCxnSpPr>
        <p:spPr>
          <a:xfrm>
            <a:off x="3657600" y="3659658"/>
            <a:ext cx="1371600" cy="6667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29200" y="3278658"/>
            <a:ext cx="990600" cy="209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agnetic Disk 37"/>
          <p:cNvSpPr/>
          <p:nvPr/>
        </p:nvSpPr>
        <p:spPr>
          <a:xfrm>
            <a:off x="5165697" y="3345416"/>
            <a:ext cx="723900" cy="172394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04165" y="541002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197865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sz="4200" dirty="0"/>
              <a:t>Client- vs. Server-side Replication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Would replication (client-side or server-side) help if clients perform requests to the same data objects?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Yes, through </a:t>
            </a:r>
            <a:r>
              <a:rPr lang="en-US" sz="2400" dirty="0">
                <a:solidFill>
                  <a:srgbClr val="0070C0"/>
                </a:solidFill>
              </a:rPr>
              <a:t>server-side replication</a:t>
            </a:r>
            <a:endParaRPr lang="en-US" sz="2400" i="1" dirty="0">
              <a:solidFill>
                <a:srgbClr val="2E40E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0" y="3088158"/>
            <a:ext cx="2514600" cy="3124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8001000" y="3278658"/>
            <a:ext cx="1752600" cy="26289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0" y="44120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3500" y="4412050"/>
            <a:ext cx="609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9600" y="4916958"/>
            <a:ext cx="6096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953500" y="4916958"/>
            <a:ext cx="609600" cy="457200"/>
          </a:xfrm>
          <a:prstGeom prst="rect">
            <a:avLst/>
          </a:prstGeom>
          <a:solidFill>
            <a:srgbClr val="2E40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30881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2628900" y="31643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2217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2628900" y="52979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07518" y="2590800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7961" y="2695372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7238" y="4813891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2</a:t>
            </a:r>
          </a:p>
        </p:txBody>
      </p:sp>
      <p:cxnSp>
        <p:nvCxnSpPr>
          <p:cNvPr id="23" name="Straight Arrow Connector 22"/>
          <p:cNvCxnSpPr>
            <a:stCxn id="10" idx="3"/>
            <a:endCxn id="13" idx="1"/>
          </p:cNvCxnSpPr>
          <p:nvPr/>
        </p:nvCxnSpPr>
        <p:spPr>
          <a:xfrm>
            <a:off x="3657600" y="3659658"/>
            <a:ext cx="1371600" cy="6667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29200" y="3278658"/>
            <a:ext cx="990600" cy="209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agnetic Disk 37"/>
          <p:cNvSpPr/>
          <p:nvPr/>
        </p:nvSpPr>
        <p:spPr>
          <a:xfrm>
            <a:off x="5165697" y="3345416"/>
            <a:ext cx="723900" cy="172394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19800" y="4238586"/>
            <a:ext cx="1600200" cy="3591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04165" y="541002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3718402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sz="4200" dirty="0"/>
              <a:t>Client- vs. Server-side Replication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Would replication (client-side or server-side) help if clients perform requests to the same data objects?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Yes, through </a:t>
            </a:r>
            <a:r>
              <a:rPr lang="en-US" sz="2400" dirty="0">
                <a:solidFill>
                  <a:srgbClr val="0070C0"/>
                </a:solidFill>
              </a:rPr>
              <a:t>server-side replication</a:t>
            </a:r>
            <a:endParaRPr lang="en-US" sz="2400" i="1" dirty="0">
              <a:solidFill>
                <a:srgbClr val="2E40E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0" y="3088158"/>
            <a:ext cx="2514600" cy="3124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8001000" y="3278658"/>
            <a:ext cx="1752600" cy="26289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0" y="44120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3500" y="4412050"/>
            <a:ext cx="609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9600" y="4916958"/>
            <a:ext cx="6096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953500" y="4916958"/>
            <a:ext cx="609600" cy="457200"/>
          </a:xfrm>
          <a:prstGeom prst="rect">
            <a:avLst/>
          </a:prstGeom>
          <a:solidFill>
            <a:srgbClr val="2E40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30881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2628900" y="31643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2217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2628900" y="52979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07518" y="2590800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7961" y="2695372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7238" y="4813891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2</a:t>
            </a:r>
          </a:p>
        </p:txBody>
      </p:sp>
      <p:cxnSp>
        <p:nvCxnSpPr>
          <p:cNvPr id="23" name="Straight Arrow Connector 22"/>
          <p:cNvCxnSpPr>
            <a:stCxn id="10" idx="3"/>
            <a:endCxn id="13" idx="1"/>
          </p:cNvCxnSpPr>
          <p:nvPr/>
        </p:nvCxnSpPr>
        <p:spPr>
          <a:xfrm>
            <a:off x="3657600" y="3659658"/>
            <a:ext cx="1371600" cy="6667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29200" y="3278658"/>
            <a:ext cx="990600" cy="209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agnetic Disk 37"/>
          <p:cNvSpPr/>
          <p:nvPr/>
        </p:nvSpPr>
        <p:spPr>
          <a:xfrm>
            <a:off x="5165697" y="3345416"/>
            <a:ext cx="723900" cy="172394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23676" y="39548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19800" y="4238586"/>
            <a:ext cx="1600200" cy="3591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000750" y="4492786"/>
            <a:ext cx="1619250" cy="376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4165" y="541002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399384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pPr eaLnBrk="1" hangingPunct="1"/>
            <a:r>
              <a:rPr lang="en-US" altLang="en-US" dirty="0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  <a:defRPr/>
            </a:pPr>
            <a:r>
              <a:rPr lang="en-US" sz="3600" dirty="0">
                <a:solidFill>
                  <a:srgbClr val="0070C0"/>
                </a:solidFill>
              </a:rPr>
              <a:t>Last Session: 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3200" dirty="0"/>
              <a:t> Pregel</a:t>
            </a:r>
          </a:p>
          <a:p>
            <a:pPr lvl="1" algn="ctr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3600" dirty="0">
                <a:solidFill>
                  <a:srgbClr val="0070C0"/>
                </a:solidFill>
              </a:rPr>
              <a:t>Today’s Lecture: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3200" dirty="0"/>
              <a:t> Caching- Part I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3600" dirty="0">
                <a:solidFill>
                  <a:srgbClr val="0070C0"/>
                </a:solidFill>
              </a:rPr>
              <a:t>Announcements: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3200" dirty="0"/>
              <a:t>PS4 is due today by midnight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altLang="en-US" sz="3200" dirty="0">
                <a:ea typeface="Arial" panose="020B0604020202020204" pitchFamily="34" charset="0"/>
              </a:rPr>
              <a:t>P3 is due on Oct 27 by midnight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FF0000"/>
                </a:solidFill>
              </a:rPr>
              <a:t>Quiz II is </a:t>
            </a:r>
            <a:r>
              <a:rPr lang="en-US" sz="3200">
                <a:solidFill>
                  <a:srgbClr val="FF0000"/>
                </a:solidFill>
              </a:rPr>
              <a:t>on Sunday, Oct 30 </a:t>
            </a:r>
            <a:endParaRPr lang="en-US" sz="3200" dirty="0"/>
          </a:p>
          <a:p>
            <a:pPr marL="342900" lvl="1" indent="0" algn="just">
              <a:buNone/>
              <a:defRPr/>
            </a:pPr>
            <a:endParaRPr lang="en-US" altLang="en-US" sz="3200" dirty="0"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1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sz="4200" dirty="0"/>
              <a:t>Client- vs. Server-side Replication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Would replication (client-side or server-side) help if clients perform requests to the same data objects?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Yes, through </a:t>
            </a:r>
            <a:r>
              <a:rPr lang="en-US" sz="2400" dirty="0">
                <a:solidFill>
                  <a:srgbClr val="0070C0"/>
                </a:solidFill>
              </a:rPr>
              <a:t>server-side replication</a:t>
            </a:r>
            <a:endParaRPr lang="en-US" sz="2400" i="1" dirty="0">
              <a:solidFill>
                <a:srgbClr val="2E40E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0" y="3088158"/>
            <a:ext cx="2514600" cy="3124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8001000" y="3278658"/>
            <a:ext cx="1752600" cy="26289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0" y="44120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3500" y="4412050"/>
            <a:ext cx="609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9600" y="4916958"/>
            <a:ext cx="6096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953500" y="4916958"/>
            <a:ext cx="609600" cy="457200"/>
          </a:xfrm>
          <a:prstGeom prst="rect">
            <a:avLst/>
          </a:prstGeom>
          <a:solidFill>
            <a:srgbClr val="2E40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30881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2628900" y="31643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2217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2628900" y="52979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07518" y="2590800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7961" y="2695372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7238" y="4813891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2</a:t>
            </a:r>
          </a:p>
        </p:txBody>
      </p:sp>
      <p:cxnSp>
        <p:nvCxnSpPr>
          <p:cNvPr id="23" name="Straight Arrow Connector 22"/>
          <p:cNvCxnSpPr>
            <a:stCxn id="10" idx="3"/>
            <a:endCxn id="13" idx="1"/>
          </p:cNvCxnSpPr>
          <p:nvPr/>
        </p:nvCxnSpPr>
        <p:spPr>
          <a:xfrm>
            <a:off x="3657600" y="3659658"/>
            <a:ext cx="1371600" cy="6667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29200" y="3278658"/>
            <a:ext cx="990600" cy="209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agnetic Disk 37"/>
          <p:cNvSpPr/>
          <p:nvPr/>
        </p:nvSpPr>
        <p:spPr>
          <a:xfrm>
            <a:off x="5165697" y="3345416"/>
            <a:ext cx="723900" cy="172394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23676" y="39548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19800" y="4238586"/>
            <a:ext cx="1600200" cy="3591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000750" y="4492786"/>
            <a:ext cx="1619250" cy="376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631096" y="3434040"/>
            <a:ext cx="1398104" cy="65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04165" y="541002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2516478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sz="4200" dirty="0"/>
              <a:t>Client- vs. Server-side Replication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Would replication (client-side or server-side) help if clients perform requests to the same data objects?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Yes, through </a:t>
            </a:r>
            <a:r>
              <a:rPr lang="en-US" sz="2400" dirty="0">
                <a:solidFill>
                  <a:srgbClr val="0070C0"/>
                </a:solidFill>
              </a:rPr>
              <a:t>server-side replication</a:t>
            </a:r>
            <a:endParaRPr lang="en-US" sz="2400" i="1" dirty="0">
              <a:solidFill>
                <a:srgbClr val="2E40E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0" y="3088158"/>
            <a:ext cx="2514600" cy="3124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8001000" y="3278658"/>
            <a:ext cx="1752600" cy="26289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0" y="44120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3500" y="4412050"/>
            <a:ext cx="609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9600" y="4916958"/>
            <a:ext cx="6096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953500" y="4916958"/>
            <a:ext cx="609600" cy="457200"/>
          </a:xfrm>
          <a:prstGeom prst="rect">
            <a:avLst/>
          </a:prstGeom>
          <a:solidFill>
            <a:srgbClr val="2E40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30881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2628900" y="31643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2217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2628900" y="52979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07518" y="2590800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7961" y="2695372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7238" y="4813891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29200" y="3278658"/>
            <a:ext cx="990600" cy="209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agnetic Disk 37"/>
          <p:cNvSpPr/>
          <p:nvPr/>
        </p:nvSpPr>
        <p:spPr>
          <a:xfrm>
            <a:off x="5165697" y="3345416"/>
            <a:ext cx="723900" cy="172394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23676" y="39548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19800" y="4238586"/>
            <a:ext cx="1600200" cy="3591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000750" y="4492786"/>
            <a:ext cx="1619250" cy="376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04165" y="541002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3345395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sz="4200" dirty="0"/>
              <a:t>Client- vs. Server-side Replication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Would replication (client-side or server-side) help if clients perform requests to the same data objects?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Yes, through </a:t>
            </a:r>
            <a:r>
              <a:rPr lang="en-US" sz="2400" dirty="0">
                <a:solidFill>
                  <a:srgbClr val="0070C0"/>
                </a:solidFill>
              </a:rPr>
              <a:t>server-side replication</a:t>
            </a:r>
            <a:endParaRPr lang="en-US" sz="2400" i="1" dirty="0">
              <a:solidFill>
                <a:srgbClr val="2E40E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0" y="3088158"/>
            <a:ext cx="2514600" cy="3124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8001000" y="3278658"/>
            <a:ext cx="1752600" cy="26289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0" y="44120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3500" y="4412050"/>
            <a:ext cx="609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9600" y="4916958"/>
            <a:ext cx="6096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953500" y="4916958"/>
            <a:ext cx="609600" cy="457200"/>
          </a:xfrm>
          <a:prstGeom prst="rect">
            <a:avLst/>
          </a:prstGeom>
          <a:solidFill>
            <a:srgbClr val="2E40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30881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2628900" y="31643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2217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2628900" y="52979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07518" y="2590800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7961" y="2695372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7238" y="4813891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2</a:t>
            </a:r>
          </a:p>
        </p:txBody>
      </p:sp>
      <p:cxnSp>
        <p:nvCxnSpPr>
          <p:cNvPr id="23" name="Straight Arrow Connector 22"/>
          <p:cNvCxnSpPr>
            <a:stCxn id="10" idx="3"/>
            <a:endCxn id="13" idx="1"/>
          </p:cNvCxnSpPr>
          <p:nvPr/>
        </p:nvCxnSpPr>
        <p:spPr>
          <a:xfrm>
            <a:off x="3657600" y="3659658"/>
            <a:ext cx="1371600" cy="6667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29200" y="3278658"/>
            <a:ext cx="990600" cy="209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agnetic Disk 37"/>
          <p:cNvSpPr/>
          <p:nvPr/>
        </p:nvSpPr>
        <p:spPr>
          <a:xfrm>
            <a:off x="5165697" y="3345416"/>
            <a:ext cx="723900" cy="172394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23676" y="39548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19800" y="4238586"/>
            <a:ext cx="1600200" cy="3591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000750" y="4492786"/>
            <a:ext cx="1619250" cy="376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04165" y="541002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2491557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sz="4200" dirty="0"/>
              <a:t>Client- vs. Server-side Replication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Would replication (client-side or server-side) help if clients perform requests to the same data objects?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Yes, through </a:t>
            </a:r>
            <a:r>
              <a:rPr lang="en-US" sz="2400" dirty="0">
                <a:solidFill>
                  <a:srgbClr val="0070C0"/>
                </a:solidFill>
              </a:rPr>
              <a:t>server-side replication</a:t>
            </a:r>
            <a:endParaRPr lang="en-US" sz="2400" i="1" dirty="0">
              <a:solidFill>
                <a:srgbClr val="2E40E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0" y="3088158"/>
            <a:ext cx="2514600" cy="3124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8001000" y="3278658"/>
            <a:ext cx="1752600" cy="26289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0" y="44120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3500" y="4412050"/>
            <a:ext cx="609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9600" y="4916958"/>
            <a:ext cx="6096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953500" y="4916958"/>
            <a:ext cx="609600" cy="457200"/>
          </a:xfrm>
          <a:prstGeom prst="rect">
            <a:avLst/>
          </a:prstGeom>
          <a:solidFill>
            <a:srgbClr val="2E40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30881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2628900" y="31643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2217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2628900" y="52979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07518" y="2590800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7961" y="2695372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7238" y="4813891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2</a:t>
            </a:r>
          </a:p>
        </p:txBody>
      </p:sp>
      <p:cxnSp>
        <p:nvCxnSpPr>
          <p:cNvPr id="23" name="Straight Arrow Connector 22"/>
          <p:cNvCxnSpPr>
            <a:stCxn id="10" idx="3"/>
            <a:endCxn id="13" idx="1"/>
          </p:cNvCxnSpPr>
          <p:nvPr/>
        </p:nvCxnSpPr>
        <p:spPr>
          <a:xfrm>
            <a:off x="3657600" y="3659658"/>
            <a:ext cx="1371600" cy="6667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29200" y="3278658"/>
            <a:ext cx="990600" cy="209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agnetic Disk 37"/>
          <p:cNvSpPr/>
          <p:nvPr/>
        </p:nvSpPr>
        <p:spPr>
          <a:xfrm>
            <a:off x="5165697" y="3345416"/>
            <a:ext cx="723900" cy="172394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23676" y="39548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19800" y="4238586"/>
            <a:ext cx="1600200" cy="3591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000750" y="4492786"/>
            <a:ext cx="1619250" cy="376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631096" y="3434040"/>
            <a:ext cx="1398104" cy="65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04165" y="541002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2642940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sz="4200" dirty="0"/>
              <a:t>Client- vs. Server-side Replication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Would replication (client-side or server-side) help if clients perform requests to the same data objects?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Yes, through </a:t>
            </a:r>
            <a:r>
              <a:rPr lang="en-US" sz="2400" dirty="0">
                <a:solidFill>
                  <a:srgbClr val="0070C0"/>
                </a:solidFill>
              </a:rPr>
              <a:t>server-side replication</a:t>
            </a:r>
            <a:endParaRPr lang="en-US" sz="2400" i="1" dirty="0">
              <a:solidFill>
                <a:srgbClr val="2E40E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0" y="3088158"/>
            <a:ext cx="2514600" cy="3124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8001000" y="3278658"/>
            <a:ext cx="1752600" cy="26289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0" y="44120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3500" y="4412050"/>
            <a:ext cx="609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9600" y="4916958"/>
            <a:ext cx="6096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953500" y="4916958"/>
            <a:ext cx="609600" cy="457200"/>
          </a:xfrm>
          <a:prstGeom prst="rect">
            <a:avLst/>
          </a:prstGeom>
          <a:solidFill>
            <a:srgbClr val="2E40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30881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2628900" y="31643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2217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2628900" y="52979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07518" y="2590800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7961" y="2695372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7238" y="4813891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2</a:t>
            </a:r>
          </a:p>
        </p:txBody>
      </p:sp>
      <p:cxnSp>
        <p:nvCxnSpPr>
          <p:cNvPr id="23" name="Straight Arrow Connector 22"/>
          <p:cNvCxnSpPr>
            <a:stCxn id="10" idx="3"/>
            <a:endCxn id="13" idx="1"/>
          </p:cNvCxnSpPr>
          <p:nvPr/>
        </p:nvCxnSpPr>
        <p:spPr>
          <a:xfrm>
            <a:off x="3657600" y="3659658"/>
            <a:ext cx="1371600" cy="6667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29200" y="3278658"/>
            <a:ext cx="990600" cy="209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agnetic Disk 37"/>
          <p:cNvSpPr/>
          <p:nvPr/>
        </p:nvSpPr>
        <p:spPr>
          <a:xfrm>
            <a:off x="5165697" y="3345416"/>
            <a:ext cx="723900" cy="172394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23676" y="39548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19800" y="4238586"/>
            <a:ext cx="1600200" cy="3591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000750" y="4492786"/>
            <a:ext cx="1619250" cy="376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631096" y="3434040"/>
            <a:ext cx="1398104" cy="65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3" idx="1"/>
          </p:cNvCxnSpPr>
          <p:nvPr/>
        </p:nvCxnSpPr>
        <p:spPr>
          <a:xfrm flipV="1">
            <a:off x="3657600" y="4326408"/>
            <a:ext cx="1371600" cy="14668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04165" y="541002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1086525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sz="4200" dirty="0"/>
              <a:t>Client- vs. Server-side Replication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Would replication (client-side or server-side) help if clients perform requests to the same data objects?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Yes, through </a:t>
            </a:r>
            <a:r>
              <a:rPr lang="en-US" sz="2400" dirty="0">
                <a:solidFill>
                  <a:srgbClr val="0070C0"/>
                </a:solidFill>
              </a:rPr>
              <a:t>server-side replication</a:t>
            </a:r>
            <a:endParaRPr lang="en-US" sz="2400" i="1" dirty="0">
              <a:solidFill>
                <a:srgbClr val="2E40E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0" y="3088158"/>
            <a:ext cx="2514600" cy="3124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8001000" y="3278658"/>
            <a:ext cx="1752600" cy="26289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0" y="44120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3500" y="4412050"/>
            <a:ext cx="609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9600" y="4916958"/>
            <a:ext cx="6096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953500" y="4916958"/>
            <a:ext cx="609600" cy="457200"/>
          </a:xfrm>
          <a:prstGeom prst="rect">
            <a:avLst/>
          </a:prstGeom>
          <a:solidFill>
            <a:srgbClr val="2E40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30881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2628900" y="31643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2217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2628900" y="52979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07518" y="2590800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7961" y="2695372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7238" y="4813891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2</a:t>
            </a:r>
          </a:p>
        </p:txBody>
      </p:sp>
      <p:cxnSp>
        <p:nvCxnSpPr>
          <p:cNvPr id="23" name="Straight Arrow Connector 22"/>
          <p:cNvCxnSpPr>
            <a:stCxn id="10" idx="3"/>
            <a:endCxn id="13" idx="1"/>
          </p:cNvCxnSpPr>
          <p:nvPr/>
        </p:nvCxnSpPr>
        <p:spPr>
          <a:xfrm>
            <a:off x="3657600" y="3659658"/>
            <a:ext cx="1371600" cy="6667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29200" y="3278658"/>
            <a:ext cx="990600" cy="209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agnetic Disk 37"/>
          <p:cNvSpPr/>
          <p:nvPr/>
        </p:nvSpPr>
        <p:spPr>
          <a:xfrm>
            <a:off x="5165697" y="3345416"/>
            <a:ext cx="723900" cy="172394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23676" y="39548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19800" y="4238586"/>
            <a:ext cx="1600200" cy="3591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000750" y="4492786"/>
            <a:ext cx="1619250" cy="376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631096" y="3434040"/>
            <a:ext cx="1398104" cy="65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3" idx="1"/>
          </p:cNvCxnSpPr>
          <p:nvPr/>
        </p:nvCxnSpPr>
        <p:spPr>
          <a:xfrm flipV="1">
            <a:off x="3657600" y="4326408"/>
            <a:ext cx="1371600" cy="14668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657600" y="4597746"/>
            <a:ext cx="1371600" cy="14622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04165" y="541002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2010860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sz="4200" dirty="0"/>
              <a:t>Client- vs. Server-side Replication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Would </a:t>
            </a:r>
            <a:r>
              <a:rPr lang="en-US" sz="2800" i="1" dirty="0"/>
              <a:t>combined</a:t>
            </a:r>
            <a:r>
              <a:rPr lang="en-US" sz="2800" dirty="0"/>
              <a:t> client- and server-side replication help if clients perform requests to the same data objects?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Yes</a:t>
            </a:r>
            <a:endParaRPr lang="en-US" sz="2400" i="1" dirty="0">
              <a:solidFill>
                <a:srgbClr val="2E40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sz="4200" dirty="0"/>
              <a:t>Client- vs. Server-side Replication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Would </a:t>
            </a:r>
            <a:r>
              <a:rPr lang="en-US" sz="2800" i="1" dirty="0"/>
              <a:t>combined</a:t>
            </a:r>
            <a:r>
              <a:rPr lang="en-US" sz="2800" dirty="0"/>
              <a:t> client- and server-side replication help if clients perform requests to the same data objects?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Yes</a:t>
            </a:r>
            <a:endParaRPr lang="en-US" sz="2400" i="1" dirty="0">
              <a:solidFill>
                <a:srgbClr val="2E40E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0" y="3088158"/>
            <a:ext cx="2514600" cy="3124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8001000" y="3278658"/>
            <a:ext cx="1752600" cy="26289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0" y="44120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3500" y="4412050"/>
            <a:ext cx="609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9600" y="4916958"/>
            <a:ext cx="6096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953500" y="4916958"/>
            <a:ext cx="609600" cy="457200"/>
          </a:xfrm>
          <a:prstGeom prst="rect">
            <a:avLst/>
          </a:prstGeom>
          <a:solidFill>
            <a:srgbClr val="2E40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30881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2628900" y="31643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2217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2628900" y="52979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07518" y="2590800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7961" y="2695372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7238" y="4813891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2</a:t>
            </a:r>
          </a:p>
        </p:txBody>
      </p:sp>
      <p:cxnSp>
        <p:nvCxnSpPr>
          <p:cNvPr id="23" name="Straight Arrow Connector 22"/>
          <p:cNvCxnSpPr>
            <a:stCxn id="10" idx="3"/>
            <a:endCxn id="13" idx="1"/>
          </p:cNvCxnSpPr>
          <p:nvPr/>
        </p:nvCxnSpPr>
        <p:spPr>
          <a:xfrm>
            <a:off x="3657600" y="3659658"/>
            <a:ext cx="1371600" cy="6667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29200" y="3278658"/>
            <a:ext cx="990600" cy="209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agnetic Disk 37"/>
          <p:cNvSpPr/>
          <p:nvPr/>
        </p:nvSpPr>
        <p:spPr>
          <a:xfrm>
            <a:off x="5165697" y="3345416"/>
            <a:ext cx="723900" cy="172394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23676" y="39548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19800" y="4238586"/>
            <a:ext cx="1600200" cy="3591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000750" y="4492786"/>
            <a:ext cx="1619250" cy="376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631096" y="3434040"/>
            <a:ext cx="1398104" cy="65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3" idx="1"/>
          </p:cNvCxnSpPr>
          <p:nvPr/>
        </p:nvCxnSpPr>
        <p:spPr>
          <a:xfrm flipV="1">
            <a:off x="3657600" y="4326408"/>
            <a:ext cx="1371600" cy="14668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657600" y="4597746"/>
            <a:ext cx="1371600" cy="14622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04165" y="541002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3217870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sz="4200" dirty="0"/>
              <a:t>Client- vs. Server-side Replication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Would </a:t>
            </a:r>
            <a:r>
              <a:rPr lang="en-US" sz="2800" i="1" dirty="0"/>
              <a:t>combined</a:t>
            </a:r>
            <a:r>
              <a:rPr lang="en-US" sz="2800" dirty="0"/>
              <a:t> client- and server-side replication help if clients perform requests to the same data objects?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Yes</a:t>
            </a:r>
            <a:endParaRPr lang="en-US" sz="2400" i="1" dirty="0">
              <a:solidFill>
                <a:srgbClr val="2E40E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0" y="3088158"/>
            <a:ext cx="2514600" cy="3124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8001000" y="3278658"/>
            <a:ext cx="1752600" cy="26289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0" y="44120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3500" y="4412050"/>
            <a:ext cx="6096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9600" y="4916958"/>
            <a:ext cx="609600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8953500" y="4916958"/>
            <a:ext cx="609600" cy="457200"/>
          </a:xfrm>
          <a:prstGeom prst="rect">
            <a:avLst/>
          </a:prstGeom>
          <a:solidFill>
            <a:srgbClr val="2E40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30881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2628900" y="31643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221758"/>
            <a:ext cx="1371600" cy="1143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2628900" y="5297958"/>
            <a:ext cx="723900" cy="9906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07518" y="2590800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87961" y="2695372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7238" y="4813891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Client 2</a:t>
            </a:r>
          </a:p>
        </p:txBody>
      </p:sp>
      <p:cxnSp>
        <p:nvCxnSpPr>
          <p:cNvPr id="23" name="Straight Arrow Connector 22"/>
          <p:cNvCxnSpPr>
            <a:stCxn id="10" idx="3"/>
            <a:endCxn id="13" idx="1"/>
          </p:cNvCxnSpPr>
          <p:nvPr/>
        </p:nvCxnSpPr>
        <p:spPr>
          <a:xfrm>
            <a:off x="3657600" y="3659658"/>
            <a:ext cx="1371600" cy="6667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29200" y="3278658"/>
            <a:ext cx="990600" cy="209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agnetic Disk 37"/>
          <p:cNvSpPr/>
          <p:nvPr/>
        </p:nvSpPr>
        <p:spPr>
          <a:xfrm>
            <a:off x="5165697" y="3345416"/>
            <a:ext cx="723900" cy="172394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23676" y="3954850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19800" y="4238586"/>
            <a:ext cx="1600200" cy="3591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000750" y="4492786"/>
            <a:ext cx="1619250" cy="376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631096" y="3434040"/>
            <a:ext cx="1398104" cy="65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3" idx="1"/>
          </p:cNvCxnSpPr>
          <p:nvPr/>
        </p:nvCxnSpPr>
        <p:spPr>
          <a:xfrm flipV="1">
            <a:off x="3657600" y="4326408"/>
            <a:ext cx="1371600" cy="14668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657600" y="4597746"/>
            <a:ext cx="1371600" cy="14622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04165" y="541002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Proxy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86050" y="3545358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cxnSp>
        <p:nvCxnSpPr>
          <p:cNvPr id="29" name="Curved Connector 28"/>
          <p:cNvCxnSpPr/>
          <p:nvPr/>
        </p:nvCxnSpPr>
        <p:spPr>
          <a:xfrm rot="10800000" flipH="1" flipV="1">
            <a:off x="2286000" y="3659658"/>
            <a:ext cx="685800" cy="571500"/>
          </a:xfrm>
          <a:prstGeom prst="curvedConnector4">
            <a:avLst>
              <a:gd name="adj1" fmla="val -33333"/>
              <a:gd name="adj2" fmla="val 14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687624" y="5688956"/>
            <a:ext cx="6096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  <a:r>
              <a:rPr lang="en-US" b="1" baseline="-25000" dirty="0"/>
              <a:t>0</a:t>
            </a:r>
          </a:p>
        </p:txBody>
      </p:sp>
      <p:cxnSp>
        <p:nvCxnSpPr>
          <p:cNvPr id="31" name="Curved Connector 30"/>
          <p:cNvCxnSpPr/>
          <p:nvPr/>
        </p:nvCxnSpPr>
        <p:spPr>
          <a:xfrm rot="10800000" flipH="1" flipV="1">
            <a:off x="2287574" y="5803256"/>
            <a:ext cx="685800" cy="571500"/>
          </a:xfrm>
          <a:prstGeom prst="curvedConnector4">
            <a:avLst>
              <a:gd name="adj1" fmla="val -33333"/>
              <a:gd name="adj2" fmla="val 14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37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pPr eaLnBrk="1" hangingPunct="1"/>
            <a:r>
              <a:rPr lang="en-US" altLang="en-US" dirty="0"/>
              <a:t>Caching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We will focus first on caching then replication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6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The basic idea of caching (it is very simple):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A data object is stored far away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A client needs to make </a:t>
            </a:r>
            <a:r>
              <a:rPr lang="en-US" i="1" u="sng" dirty="0"/>
              <a:t>multiple references</a:t>
            </a:r>
            <a:r>
              <a:rPr lang="en-US" i="1" dirty="0"/>
              <a:t> </a:t>
            </a:r>
            <a:r>
              <a:rPr lang="en-US" dirty="0"/>
              <a:t>to that object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A copy (or a </a:t>
            </a:r>
            <a:r>
              <a:rPr lang="en-US" i="1" dirty="0"/>
              <a:t>replica</a:t>
            </a:r>
            <a:r>
              <a:rPr lang="en-US" dirty="0"/>
              <a:t>) of that object can be created and stored nearby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The client can </a:t>
            </a:r>
            <a:r>
              <a:rPr lang="en-US" i="1" dirty="0"/>
              <a:t>transparently</a:t>
            </a:r>
            <a:r>
              <a:rPr lang="en-US" dirty="0"/>
              <a:t> access the replica instead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95400" y="5380038"/>
            <a:ext cx="9878568" cy="56356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Local storage used for client-side replicas is referred to as “cache”</a:t>
            </a:r>
          </a:p>
        </p:txBody>
      </p:sp>
    </p:spTree>
    <p:extLst>
      <p:ext uri="{BB962C8B-B14F-4D97-AF65-F5344CB8AC3E}">
        <p14:creationId xmlns:p14="http://schemas.microsoft.com/office/powerpoint/2010/main" val="31592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pPr eaLnBrk="1" hangingPunct="1"/>
            <a:r>
              <a:rPr lang="en-US" altLang="en-US" dirty="0"/>
              <a:t>Latency and Bandwidth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Latency and bandwidth are partially intertwined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If bandwidth is saturated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Congestion occurs and latency increases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If bandwidth is not at peak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Congestion will not occur, but latency will NOT decrease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E.g., Sending a bit on a non-congested 50Mbps medium is not going to be faster than sending 32KB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endParaRPr lang="en-US" sz="32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Bandwidth can be easily increased, but it is inherently hard to decrease latency!</a:t>
            </a:r>
          </a:p>
        </p:txBody>
      </p:sp>
    </p:spTree>
    <p:extLst>
      <p:ext uri="{BB962C8B-B14F-4D97-AF65-F5344CB8AC3E}">
        <p14:creationId xmlns:p14="http://schemas.microsoft.com/office/powerpoint/2010/main" val="144746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dirty="0"/>
              <a:t>Three Key Questions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600" dirty="0"/>
              <a:t>What data should be cached and when?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0070C0"/>
                </a:solidFill>
              </a:rPr>
              <a:t>Fetching Policy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4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600" dirty="0"/>
              <a:t>How can updates be made visible everywhere?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0070C0"/>
                </a:solidFill>
              </a:rPr>
              <a:t>Consistency or Update Propagation Policy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4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600" dirty="0"/>
              <a:t>What data should be evicted to free up space?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0070C0"/>
                </a:solidFill>
              </a:rPr>
              <a:t>Cache Replacement Policy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2050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dirty="0"/>
              <a:t>Three Key Questions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600" dirty="0"/>
              <a:t>What data should be cached and when?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0070C0"/>
                </a:solidFill>
              </a:rPr>
              <a:t>Fetching Policy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4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</a:rPr>
              <a:t>How can updates be made visible everywhere?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Consistency or Update Propagation Policy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4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</a:rPr>
              <a:t>What data should be evicted to free up space?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Cache Replacement Policy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51256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dirty="0"/>
              <a:t>Fetching Policy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Two broad types: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70C0"/>
                </a:solidFill>
              </a:rPr>
              <a:t>Push-based fetching policy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70C0"/>
                </a:solidFill>
              </a:rPr>
              <a:t>Pull-based fetching policy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638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Push-Based Caching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dirty="0"/>
              <a:t>Push-based Caching (or </a:t>
            </a:r>
            <a:r>
              <a:rPr lang="en-US" altLang="en-US" i="1" dirty="0"/>
              <a:t>Full Replication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sz="3200" dirty="0"/>
              <a:t>Every participating machine gets a complete copy of data in advance</a:t>
            </a:r>
          </a:p>
          <a:p>
            <a:pPr lvl="1"/>
            <a:r>
              <a:rPr lang="en-US" altLang="en-US" sz="3200" dirty="0"/>
              <a:t>Every new file gets </a:t>
            </a:r>
            <a:r>
              <a:rPr lang="en-US" altLang="en-US" sz="3200" i="1" dirty="0"/>
              <a:t>pushed</a:t>
            </a:r>
            <a:r>
              <a:rPr lang="en-US" altLang="en-US" sz="3200" dirty="0"/>
              <a:t> to all participating machines</a:t>
            </a:r>
          </a:p>
          <a:p>
            <a:pPr lvl="1"/>
            <a:r>
              <a:rPr lang="en-US" altLang="en-US" sz="3200" dirty="0"/>
              <a:t>Every update on a file is </a:t>
            </a:r>
            <a:r>
              <a:rPr lang="en-US" altLang="en-US" sz="3200" i="1" dirty="0"/>
              <a:t>pushed</a:t>
            </a:r>
            <a:r>
              <a:rPr lang="en-US" altLang="en-US" sz="3200" dirty="0"/>
              <a:t> immediately to every corresponding replica</a:t>
            </a:r>
          </a:p>
          <a:p>
            <a:pPr lvl="1"/>
            <a:r>
              <a:rPr lang="en-US" altLang="en-US" sz="3200" dirty="0">
                <a:solidFill>
                  <a:srgbClr val="0070C0"/>
                </a:solidFill>
              </a:rPr>
              <a:t>Example</a:t>
            </a:r>
            <a:r>
              <a:rPr lang="en-US" altLang="en-US" sz="3200" dirty="0"/>
              <a:t>: Dropbox</a:t>
            </a:r>
          </a:p>
          <a:p>
            <a:pPr lvl="2"/>
            <a:r>
              <a:rPr lang="en-US" altLang="en-US" sz="2800" dirty="0"/>
              <a:t>Works well enough in practice (</a:t>
            </a:r>
            <a:r>
              <a:rPr lang="en-US" altLang="en-US" sz="2800" i="1" dirty="0"/>
              <a:t>technical excellence is only weakly correlated to business success</a:t>
            </a:r>
            <a:r>
              <a:rPr lang="en-US" altLang="en-US" sz="2800" dirty="0"/>
              <a:t>)</a:t>
            </a:r>
          </a:p>
          <a:p>
            <a:pPr marL="914400" lvl="2" indent="0"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16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Push-Based Caching: Scalability Issues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dirty="0"/>
              <a:t>Clearly, this can create a major scalability issue</a:t>
            </a:r>
          </a:p>
          <a:p>
            <a:pPr lvl="1"/>
            <a:r>
              <a:rPr lang="en-US" altLang="en-US" dirty="0"/>
              <a:t>With larger team sizes and/or datasets, the push-based model consumes larger amounts of network bandwidth and disk spaces</a:t>
            </a:r>
          </a:p>
          <a:p>
            <a:pPr lvl="2"/>
            <a:r>
              <a:rPr lang="en-US" altLang="en-US" sz="2400" dirty="0"/>
              <a:t>At very large-scale, it might take a day to finish a sync operation! </a:t>
            </a:r>
          </a:p>
          <a:p>
            <a:pPr lvl="2"/>
            <a:endParaRPr lang="en-US" altLang="en-US" sz="3200" dirty="0"/>
          </a:p>
          <a:p>
            <a:r>
              <a:rPr lang="en-US" altLang="en-US" dirty="0"/>
              <a:t>This defeats the very purpose of full replication, which is usually to enable collaboration among teams</a:t>
            </a:r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dirty="0"/>
              <a:t>A different approach referred to as </a:t>
            </a:r>
            <a:r>
              <a:rPr lang="en-US" altLang="en-US" i="1" dirty="0"/>
              <a:t>pull-based</a:t>
            </a:r>
            <a:r>
              <a:rPr lang="en-US" altLang="en-US" dirty="0"/>
              <a:t> </a:t>
            </a:r>
            <a:r>
              <a:rPr lang="en-US" altLang="en-US" i="1" dirty="0"/>
              <a:t>caching</a:t>
            </a:r>
            <a:r>
              <a:rPr lang="en-US" altLang="en-US" dirty="0"/>
              <a:t> attempts to solve this problem</a:t>
            </a:r>
          </a:p>
        </p:txBody>
      </p:sp>
    </p:spTree>
    <p:extLst>
      <p:ext uri="{BB962C8B-B14F-4D97-AF65-F5344CB8AC3E}">
        <p14:creationId xmlns:p14="http://schemas.microsoft.com/office/powerpoint/2010/main" val="376887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Pull-Based Caching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Pull-based Caching (or </a:t>
            </a:r>
            <a:r>
              <a:rPr lang="en-US" altLang="en-US" sz="3600" i="1" dirty="0"/>
              <a:t>On-demand Caching</a:t>
            </a:r>
            <a:r>
              <a:rPr lang="en-US" altLang="en-US" sz="3600" dirty="0"/>
              <a:t>)</a:t>
            </a:r>
          </a:p>
          <a:p>
            <a:pPr lvl="1"/>
            <a:r>
              <a:rPr lang="en-US" altLang="en-US" sz="3200" dirty="0"/>
              <a:t>A file is fetched </a:t>
            </a:r>
            <a:r>
              <a:rPr lang="en-US" altLang="en-US" sz="3200" i="1" dirty="0"/>
              <a:t>only if needed</a:t>
            </a:r>
          </a:p>
          <a:p>
            <a:pPr lvl="1"/>
            <a:r>
              <a:rPr lang="en-US" altLang="en-US" sz="3200" dirty="0"/>
              <a:t>Updates on a file (not necessarily the whole file) are propagated to replicated files only if needed</a:t>
            </a:r>
            <a:endParaRPr lang="en-US" altLang="en-US" sz="3200" i="1" dirty="0"/>
          </a:p>
          <a:p>
            <a:pPr lvl="1"/>
            <a:r>
              <a:rPr lang="en-US" altLang="en-US" sz="3200" dirty="0"/>
              <a:t>This leads to a more fine-grained and selective approach (as opposed to the push-based model) for data management</a:t>
            </a:r>
          </a:p>
          <a:p>
            <a:pPr lvl="1"/>
            <a:r>
              <a:rPr lang="en-US" altLang="en-US" sz="3200" dirty="0">
                <a:solidFill>
                  <a:srgbClr val="0070C0"/>
                </a:solidFill>
              </a:rPr>
              <a:t>Examples: </a:t>
            </a:r>
            <a:r>
              <a:rPr lang="en-US" altLang="en-US" sz="3200" dirty="0"/>
              <a:t>AFS</a:t>
            </a:r>
          </a:p>
        </p:txBody>
      </p:sp>
    </p:spTree>
    <p:extLst>
      <p:ext uri="{BB962C8B-B14F-4D97-AF65-F5344CB8AC3E}">
        <p14:creationId xmlns:p14="http://schemas.microsoft.com/office/powerpoint/2010/main" val="426383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Three Key Questions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</a:rPr>
              <a:t>What data should be cached and when?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Fetching Policy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4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600" dirty="0"/>
              <a:t>How can updates be made visible everywhere?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0070C0"/>
                </a:solidFill>
              </a:rPr>
              <a:t>Consistency or Update Propagation Policy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4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</a:rPr>
              <a:t>What data should be evicted to free up space?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</a:rPr>
              <a:t>Cache Replacement Policy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77583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One-Copy Semantic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28800"/>
            <a:ext cx="4267200" cy="4648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79875" y="1447799"/>
            <a:ext cx="3962400" cy="3803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Caching Reality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477000" y="1294738"/>
            <a:ext cx="0" cy="487746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925" y="1733054"/>
            <a:ext cx="3884876" cy="42822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65844" y="1447799"/>
            <a:ext cx="3773556" cy="38033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Desired Illusion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6612" y="5917356"/>
            <a:ext cx="269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+mn-lt"/>
              </a:rPr>
              <a:t>One-Copy Semantic</a:t>
            </a:r>
          </a:p>
        </p:txBody>
      </p:sp>
    </p:spTree>
    <p:extLst>
      <p:ext uri="{BB962C8B-B14F-4D97-AF65-F5344CB8AC3E}">
        <p14:creationId xmlns:p14="http://schemas.microsoft.com/office/powerpoint/2010/main" val="420729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One-Copy Semantic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dirty="0"/>
              <a:t>A caching system has one-copy semantic </a:t>
            </a:r>
            <a:r>
              <a:rPr lang="en-US" altLang="en-US" i="1" dirty="0"/>
              <a:t>if and only if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There are no externally observable </a:t>
            </a:r>
            <a:r>
              <a:rPr lang="en-US" altLang="en-US" i="1" dirty="0"/>
              <a:t>functional</a:t>
            </a:r>
            <a:r>
              <a:rPr lang="en-US" altLang="en-US" dirty="0"/>
              <a:t> differences with respect to an equivalent system that does no caching</a:t>
            </a:r>
          </a:p>
          <a:p>
            <a:pPr lvl="2"/>
            <a:r>
              <a:rPr lang="en-US" altLang="en-US" sz="2800" dirty="0"/>
              <a:t>However, </a:t>
            </a:r>
            <a:r>
              <a:rPr lang="en-US" altLang="en-US" sz="2800" i="1" dirty="0"/>
              <a:t>performance/timing</a:t>
            </a:r>
            <a:r>
              <a:rPr lang="en-US" altLang="en-US" sz="2800" dirty="0"/>
              <a:t> differences may be visible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This is very difficult to achieve in practice </a:t>
            </a:r>
          </a:p>
          <a:p>
            <a:pPr lvl="1"/>
            <a:r>
              <a:rPr lang="en-US" altLang="en-US" dirty="0"/>
              <a:t>Except in very narrow circumstances like HPC-oriented file systems and DSMs</a:t>
            </a:r>
          </a:p>
          <a:p>
            <a:pPr lvl="1"/>
            <a:r>
              <a:rPr lang="en-US" altLang="en-US" dirty="0"/>
              <a:t>All real implementations are approximations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511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Cache Consistency Approaches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We will study </a:t>
            </a:r>
            <a:r>
              <a:rPr lang="en-US" altLang="en-US" sz="3600" i="1" dirty="0"/>
              <a:t>7</a:t>
            </a:r>
            <a:r>
              <a:rPr lang="en-US" altLang="en-US" sz="3600" dirty="0"/>
              <a:t> cache consistency approaches: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Broadcast Invalidations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Check on Use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Callback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Leases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Skip Scary Parts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Faith-Based Caching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Pass the Buck</a:t>
            </a:r>
            <a:endParaRPr lang="en-US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16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pPr eaLnBrk="1" hangingPunct="1"/>
            <a:r>
              <a:rPr lang="en-US" altLang="en-US" dirty="0"/>
              <a:t>Latency and Bandwidth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In reality, latency is the killer; not bandwidth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32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Bandwidth can be improved through </a:t>
            </a:r>
            <a:r>
              <a:rPr lang="en-US" i="1" dirty="0"/>
              <a:t>redundancy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E.g., More pipes, fatter pipes, more lanes on a highway, more clerks at a </a:t>
            </a:r>
            <a:br>
              <a:rPr lang="en-US" sz="2400" dirty="0"/>
            </a:br>
            <a:r>
              <a:rPr lang="en-US" sz="2400" dirty="0"/>
              <a:t>store, etc.,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It costs money, but not fundamentally difficult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Latency is much harder to improve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Typically, it requires deep structural changes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E.g., Shorten distance, reduce path length, etc.,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How can we reduce latency in distributed systems?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3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Cache Consistency Approaches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We will study </a:t>
            </a:r>
            <a:r>
              <a:rPr lang="en-US" altLang="en-US" sz="3600" i="1" dirty="0"/>
              <a:t>7</a:t>
            </a:r>
            <a:r>
              <a:rPr lang="en-US" altLang="en-US" sz="3600" dirty="0"/>
              <a:t> cache consistency approaches: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>
                <a:solidFill>
                  <a:srgbClr val="0070C0"/>
                </a:solidFill>
              </a:rPr>
              <a:t>Broadcast Invalidations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Check on Use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Callback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Leases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Skip Scary Parts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Faith-Based Caching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Pass the Buck</a:t>
            </a:r>
          </a:p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67164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Broadcast Invalidations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dirty="0"/>
              <a:t>A write goes as follows: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sz="4400" dirty="0"/>
          </a:p>
          <a:p>
            <a:r>
              <a:rPr lang="en-US" altLang="en-US" dirty="0"/>
              <a:t>Reads on cached objects can proceed directly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00400" y="2684722"/>
            <a:ext cx="6705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33601" y="2464789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Server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00400" y="3383678"/>
            <a:ext cx="67056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07759" y="3163745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Client 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00400" y="4034211"/>
            <a:ext cx="6705600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07759" y="3814278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Client 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192720" y="4696623"/>
            <a:ext cx="67056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0079" y="4476690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Client 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92920" y="2684722"/>
            <a:ext cx="533400" cy="6989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43201" y="2743200"/>
            <a:ext cx="234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Need to Write on F1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16561" y="23151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(F1, F2, F3)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04298" y="302379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16562" y="367372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(F1, F2)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4297" y="433704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(F3)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31120" y="2684529"/>
            <a:ext cx="381000" cy="1329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31120" y="2684529"/>
            <a:ext cx="914400" cy="19922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70123" y="285963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Invalidate F1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437932" y="2664846"/>
            <a:ext cx="1402989" cy="1347095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7402" y="359210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Ack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918841" y="2684529"/>
            <a:ext cx="1163231" cy="19922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60850" y="422370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Negative-</a:t>
            </a:r>
            <a:r>
              <a:rPr lang="en-US" b="1" dirty="0" err="1">
                <a:solidFill>
                  <a:srgbClr val="00B050"/>
                </a:solidFill>
              </a:rPr>
              <a:t>Ack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305800" y="2684530"/>
            <a:ext cx="341890" cy="708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76" name="TextBox 50175"/>
          <p:cNvSpPr txBox="1"/>
          <p:nvPr/>
        </p:nvSpPr>
        <p:spPr>
          <a:xfrm>
            <a:off x="8531247" y="2674775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Go </a:t>
            </a:r>
            <a:br>
              <a:rPr lang="en-US" b="1" dirty="0"/>
            </a:br>
            <a:r>
              <a:rPr lang="en-US" b="1" dirty="0"/>
              <a:t>Ahead</a:t>
            </a:r>
          </a:p>
        </p:txBody>
      </p:sp>
      <p:cxnSp>
        <p:nvCxnSpPr>
          <p:cNvPr id="50181" name="Straight Arrow Connector 50180"/>
          <p:cNvCxnSpPr/>
          <p:nvPr/>
        </p:nvCxnSpPr>
        <p:spPr>
          <a:xfrm>
            <a:off x="8647690" y="3505200"/>
            <a:ext cx="80111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2" name="Rectangle 50181"/>
          <p:cNvSpPr/>
          <p:nvPr/>
        </p:nvSpPr>
        <p:spPr>
          <a:xfrm>
            <a:off x="8363328" y="3496716"/>
            <a:ext cx="1437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Write on F1</a:t>
            </a:r>
            <a:endParaRPr lang="en-US" dirty="0"/>
          </a:p>
        </p:txBody>
      </p:sp>
      <p:cxnSp>
        <p:nvCxnSpPr>
          <p:cNvPr id="50184" name="Straight Arrow Connector 50183"/>
          <p:cNvCxnSpPr/>
          <p:nvPr/>
        </p:nvCxnSpPr>
        <p:spPr>
          <a:xfrm flipV="1">
            <a:off x="9448800" y="2664844"/>
            <a:ext cx="152400" cy="698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5" name="Rectangle 50184"/>
          <p:cNvSpPr/>
          <p:nvPr/>
        </p:nvSpPr>
        <p:spPr>
          <a:xfrm>
            <a:off x="9525000" y="2712137"/>
            <a:ext cx="1043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Write-</a:t>
            </a:r>
          </a:p>
          <a:p>
            <a:r>
              <a:rPr lang="en-US" b="1" dirty="0">
                <a:solidFill>
                  <a:srgbClr val="FF0000"/>
                </a:solidFill>
              </a:rPr>
              <a:t>back F1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23" y="3547842"/>
            <a:ext cx="1352550" cy="46672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104296" y="366396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(F2)</a:t>
            </a:r>
          </a:p>
        </p:txBody>
      </p:sp>
    </p:spTree>
    <p:extLst>
      <p:ext uri="{BB962C8B-B14F-4D97-AF65-F5344CB8AC3E}">
        <p14:creationId xmlns:p14="http://schemas.microsoft.com/office/powerpoint/2010/main" val="109686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2" grpId="0"/>
      <p:bldP spid="13" grpId="0"/>
      <p:bldP spid="14" grpId="0"/>
      <p:bldP spid="17" grpId="0"/>
      <p:bldP spid="18" grpId="0"/>
      <p:bldP spid="19" grpId="0"/>
      <p:bldP spid="22" grpId="0"/>
      <p:bldP spid="25" grpId="0"/>
      <p:bldP spid="33" grpId="0"/>
      <p:bldP spid="50176" grpId="0"/>
      <p:bldP spid="50182" grpId="0"/>
      <p:bldP spid="50185" grpId="0"/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Broadcast Invalidations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dirty="0"/>
              <a:t>The server does not maintain a </a:t>
            </a:r>
            <a:r>
              <a:rPr lang="en-US" altLang="en-US" i="1" dirty="0"/>
              <a:t>directory</a:t>
            </a:r>
            <a:r>
              <a:rPr lang="en-US" altLang="en-US" dirty="0"/>
              <a:t> that keeps track of who is currently caching every object</a:t>
            </a:r>
            <a:endParaRPr lang="en-US" altLang="en-US" sz="2800" dirty="0"/>
          </a:p>
          <a:p>
            <a:endParaRPr lang="en-US" altLang="en-US" dirty="0"/>
          </a:p>
          <a:p>
            <a:r>
              <a:rPr lang="en-US" altLang="en-US" dirty="0"/>
              <a:t>Thus, upon any update to any object, the server broadcasts an </a:t>
            </a:r>
            <a:r>
              <a:rPr lang="en-US" altLang="en-US" i="1" dirty="0"/>
              <a:t>invalidation message </a:t>
            </a:r>
            <a:r>
              <a:rPr lang="en-US" altLang="en-US" dirty="0"/>
              <a:t>to </a:t>
            </a:r>
            <a:r>
              <a:rPr lang="en-US" altLang="en-US" u="sng" dirty="0"/>
              <a:t>every</a:t>
            </a:r>
            <a:r>
              <a:rPr lang="en-US" altLang="en-US" dirty="0"/>
              <a:t> caching site</a:t>
            </a:r>
          </a:p>
          <a:p>
            <a:endParaRPr lang="en-US" altLang="en-US" dirty="0"/>
          </a:p>
          <a:p>
            <a:r>
              <a:rPr lang="en-US" altLang="en-US" dirty="0"/>
              <a:t>If a site is caching the object, it invalidates it; otherwise, it sends a negative </a:t>
            </a:r>
            <a:r>
              <a:rPr lang="en-US" altLang="en-US" dirty="0" err="1"/>
              <a:t>Ack</a:t>
            </a:r>
            <a:r>
              <a:rPr lang="en-US" altLang="en-US" dirty="0"/>
              <a:t> message to the server</a:t>
            </a:r>
          </a:p>
          <a:p>
            <a:pPr lvl="1"/>
            <a:r>
              <a:rPr lang="en-US" altLang="en-US" sz="3200" dirty="0"/>
              <a:t>If invalidated, next reference to this object at this site will cause a miss </a:t>
            </a:r>
          </a:p>
        </p:txBody>
      </p:sp>
    </p:spTree>
    <p:extLst>
      <p:ext uri="{BB962C8B-B14F-4D97-AF65-F5344CB8AC3E}">
        <p14:creationId xmlns:p14="http://schemas.microsoft.com/office/powerpoint/2010/main" val="147533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Broadcast Invalidations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Advantages:</a:t>
            </a:r>
          </a:p>
          <a:p>
            <a:pPr lvl="1"/>
            <a:r>
              <a:rPr lang="en-US" altLang="en-US" dirty="0"/>
              <a:t>No special state (except locations of caching sites) is maintained at the server</a:t>
            </a:r>
          </a:p>
          <a:p>
            <a:pPr lvl="2"/>
            <a:r>
              <a:rPr lang="en-US" altLang="en-US" sz="2600" dirty="0"/>
              <a:t>A stateless server</a:t>
            </a:r>
          </a:p>
          <a:p>
            <a:pPr lvl="1"/>
            <a:endParaRPr lang="en-US" altLang="en-US" sz="1100" dirty="0"/>
          </a:p>
          <a:p>
            <a:pPr lvl="1"/>
            <a:r>
              <a:rPr lang="en-US" altLang="en-US" dirty="0"/>
              <a:t>No race conditions can occur if an updater blocks until all the cached copies of the requested object (except its own) are invalidated</a:t>
            </a:r>
          </a:p>
          <a:p>
            <a:pPr lvl="1"/>
            <a:endParaRPr lang="en-US" altLang="en-US" sz="1100" dirty="0"/>
          </a:p>
          <a:p>
            <a:pPr lvl="1"/>
            <a:r>
              <a:rPr lang="en-US" altLang="en-US" dirty="0"/>
              <a:t>Very strict emulation of the one-copy semantic</a:t>
            </a:r>
          </a:p>
          <a:p>
            <a:pPr lvl="1"/>
            <a:endParaRPr lang="en-US" altLang="en-US" sz="1100" dirty="0"/>
          </a:p>
          <a:p>
            <a:pPr lvl="1"/>
            <a:r>
              <a:rPr lang="en-US" altLang="en-US" dirty="0"/>
              <a:t>Simple to implement</a:t>
            </a:r>
          </a:p>
        </p:txBody>
      </p:sp>
    </p:spTree>
    <p:extLst>
      <p:ext uri="{BB962C8B-B14F-4D97-AF65-F5344CB8AC3E}">
        <p14:creationId xmlns:p14="http://schemas.microsoft.com/office/powerpoint/2010/main" val="250277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Broadcast Invalidations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Disadvantages:</a:t>
            </a:r>
          </a:p>
          <a:p>
            <a:pPr lvl="1"/>
            <a:r>
              <a:rPr lang="en-US" altLang="en-US" dirty="0"/>
              <a:t>Traffic is wasted, especially if no site caches the requested object</a:t>
            </a:r>
          </a:p>
          <a:p>
            <a:pPr lvl="1"/>
            <a:endParaRPr lang="en-US" altLang="en-US" sz="1800" dirty="0"/>
          </a:p>
          <a:p>
            <a:pPr lvl="1"/>
            <a:r>
              <a:rPr lang="en-US" altLang="en-US" dirty="0"/>
              <a:t>The updater blocks until the invalidation process is completed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dirty="0"/>
              <a:t>Not scalable in large networks</a:t>
            </a:r>
          </a:p>
          <a:p>
            <a:pPr lvl="2"/>
            <a:r>
              <a:rPr lang="en-US" altLang="en-US" sz="2600" dirty="0"/>
              <a:t>Could lead to flooding the network if the number of writes is high and the read/write ratio is low</a:t>
            </a:r>
          </a:p>
          <a:p>
            <a:pPr lvl="2"/>
            <a:endParaRPr lang="en-US" altLang="en-US" sz="1800" dirty="0"/>
          </a:p>
          <a:p>
            <a:pPr lvl="1"/>
            <a:r>
              <a:rPr lang="en-US" altLang="en-US" dirty="0"/>
              <a:t>Requires that all sites listen (or </a:t>
            </a:r>
            <a:r>
              <a:rPr lang="en-US" altLang="en-US" i="1" dirty="0"/>
              <a:t>snoop</a:t>
            </a:r>
            <a:r>
              <a:rPr lang="en-US" altLang="en-US" dirty="0"/>
              <a:t>) to all requests</a:t>
            </a:r>
          </a:p>
        </p:txBody>
      </p:sp>
    </p:spTree>
    <p:extLst>
      <p:ext uri="{BB962C8B-B14F-4D97-AF65-F5344CB8AC3E}">
        <p14:creationId xmlns:p14="http://schemas.microsoft.com/office/powerpoint/2010/main" val="36521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Cache Consistency Approaches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We will study </a:t>
            </a:r>
            <a:r>
              <a:rPr lang="en-US" altLang="en-US" sz="3600" i="1" dirty="0"/>
              <a:t>7</a:t>
            </a:r>
            <a:r>
              <a:rPr lang="en-US" altLang="en-US" sz="3600" dirty="0"/>
              <a:t> cache consistency approaches: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Broadcast Invalidations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>
                <a:solidFill>
                  <a:srgbClr val="0070C0"/>
                </a:solidFill>
              </a:rPr>
              <a:t>Check on Use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Callback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Leases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Skip Scary Parts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Faith-Based Caching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Pass the Buck</a:t>
            </a:r>
          </a:p>
          <a:p>
            <a:endParaRPr lang="en-US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2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Check on Use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dirty="0"/>
              <a:t>The server does not invalidate cached copies upon updates</a:t>
            </a:r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dirty="0"/>
              <a:t>Rather, a requestor at any site checks with the server before using any object</a:t>
            </a:r>
          </a:p>
          <a:p>
            <a:pPr lvl="1"/>
            <a:r>
              <a:rPr lang="en-US" altLang="en-US" dirty="0"/>
              <a:t>Versioning can be used, wherein each copy of a file is given a version number</a:t>
            </a:r>
          </a:p>
          <a:p>
            <a:pPr lvl="1"/>
            <a:r>
              <a:rPr lang="en-US" altLang="en-US" dirty="0"/>
              <a:t>Is my copy still valid?</a:t>
            </a:r>
          </a:p>
          <a:p>
            <a:pPr lvl="2"/>
            <a:r>
              <a:rPr lang="en-US" altLang="en-US" sz="2600" dirty="0"/>
              <a:t>If no, fetch a new copy of the object</a:t>
            </a:r>
          </a:p>
          <a:p>
            <a:pPr lvl="2"/>
            <a:r>
              <a:rPr lang="en-US" altLang="en-US" sz="2600" dirty="0"/>
              <a:t>If yes and I am a reader, proceed</a:t>
            </a:r>
          </a:p>
          <a:p>
            <a:pPr lvl="2"/>
            <a:r>
              <a:rPr lang="en-US" altLang="en-US" sz="2600" dirty="0"/>
              <a:t>If yes and I am a writer, proceed and write-back when done</a:t>
            </a:r>
          </a:p>
        </p:txBody>
      </p:sp>
    </p:spTree>
    <p:extLst>
      <p:ext uri="{BB962C8B-B14F-4D97-AF65-F5344CB8AC3E}">
        <p14:creationId xmlns:p14="http://schemas.microsoft.com/office/powerpoint/2010/main" val="187443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Check on Use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207752" cy="50292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Has to be done at coarse-granularity (e.g., entire file or large blocks)</a:t>
            </a:r>
          </a:p>
          <a:p>
            <a:pPr lvl="1"/>
            <a:r>
              <a:rPr lang="en-US" altLang="en-US" dirty="0"/>
              <a:t>Otherwise, reads are slowed down excessively</a:t>
            </a:r>
          </a:p>
          <a:p>
            <a:pPr lvl="1"/>
            <a:endParaRPr lang="en-US" altLang="en-US" dirty="0"/>
          </a:p>
          <a:p>
            <a:r>
              <a:rPr lang="en-US" altLang="en-US" sz="2800" dirty="0"/>
              <a:t>It results in </a:t>
            </a:r>
            <a:r>
              <a:rPr lang="en-US" altLang="en-US" sz="2800" i="1" dirty="0">
                <a:solidFill>
                  <a:srgbClr val="0070C0"/>
                </a:solidFill>
              </a:rPr>
              <a:t>session semantic</a:t>
            </a:r>
            <a:r>
              <a:rPr lang="en-US" altLang="en-US" sz="2800" dirty="0">
                <a:solidFill>
                  <a:srgbClr val="0070C0"/>
                </a:solidFill>
              </a:rPr>
              <a:t> </a:t>
            </a:r>
            <a:r>
              <a:rPr lang="en-US" altLang="en-US" sz="2800" dirty="0"/>
              <a:t>if done at whole file granularity</a:t>
            </a:r>
          </a:p>
          <a:p>
            <a:pPr lvl="1"/>
            <a:r>
              <a:rPr lang="en-US" altLang="en-US" dirty="0"/>
              <a:t>Open {Read | Write}* Close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/>
              <a:t> “session”</a:t>
            </a:r>
          </a:p>
          <a:p>
            <a:pPr lvl="1"/>
            <a:r>
              <a:rPr lang="en-US" dirty="0"/>
              <a:t>Updates on an open file are initially visible only to the updater of the file</a:t>
            </a:r>
          </a:p>
          <a:p>
            <a:pPr lvl="1"/>
            <a:r>
              <a:rPr lang="en-US" dirty="0"/>
              <a:t>Only when the file is closed, the changes are made visible to </a:t>
            </a:r>
            <a:br>
              <a:rPr lang="en-US" dirty="0"/>
            </a:br>
            <a:r>
              <a:rPr lang="en-US" dirty="0"/>
              <a:t>the server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772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Check on Use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Disadvantages:</a:t>
            </a:r>
          </a:p>
          <a:p>
            <a:pPr lvl="1"/>
            <a:r>
              <a:rPr lang="en-US" sz="2400" dirty="0"/>
              <a:t>“Up-to-date” is relative to network latency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022215" y="2847201"/>
            <a:ext cx="6705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76877" y="2586336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Server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22215" y="4293013"/>
            <a:ext cx="6705600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01535" y="4034136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Client 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19600" y="2833950"/>
            <a:ext cx="838200" cy="144581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9401" y="3323517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Is version of file F </a:t>
            </a:r>
          </a:p>
          <a:p>
            <a:r>
              <a:rPr lang="en-US" dirty="0">
                <a:solidFill>
                  <a:srgbClr val="0000FF"/>
                </a:solidFill>
              </a:rPr>
              <a:t>still X?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35507" y="2847202"/>
            <a:ext cx="685800" cy="1432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97081" y="5638800"/>
            <a:ext cx="67056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6401" y="5379923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Client 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837426" y="2817168"/>
            <a:ext cx="434723" cy="2793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48389" y="2833950"/>
            <a:ext cx="842683" cy="2776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05401" y="33459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02270" y="33214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1334" y="432231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29601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776878" y="6084959"/>
            <a:ext cx="7724462" cy="52437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Concurrent Updates!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07080" y="2843894"/>
            <a:ext cx="1241521" cy="143208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20588" y="3847157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Write-Back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046118" y="2843889"/>
            <a:ext cx="541528" cy="2766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63576" y="4977919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Write-Back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7228" y="4839421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version of file F </a:t>
            </a:r>
          </a:p>
          <a:p>
            <a:r>
              <a:rPr lang="en-US" dirty="0">
                <a:solidFill>
                  <a:srgbClr val="FF0000"/>
                </a:solidFill>
              </a:rPr>
              <a:t>still X?</a:t>
            </a:r>
          </a:p>
        </p:txBody>
      </p:sp>
      <p:sp>
        <p:nvSpPr>
          <p:cNvPr id="50181" name="TextBox 50180"/>
          <p:cNvSpPr txBox="1"/>
          <p:nvPr/>
        </p:nvSpPr>
        <p:spPr>
          <a:xfrm>
            <a:off x="2951243" y="24681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68285" y="393104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68285" y="528650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1306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6" grpId="0"/>
      <p:bldP spid="18" grpId="0"/>
      <p:bldP spid="22" grpId="0"/>
      <p:bldP spid="20" grpId="0"/>
      <p:bldP spid="24" grpId="0"/>
      <p:bldP spid="21" grpId="0" animBg="1"/>
      <p:bldP spid="26" grpId="0"/>
      <p:bldP spid="34" grpId="0"/>
      <p:bldP spid="38" grpId="0"/>
      <p:bldP spid="50181" grpId="0"/>
      <p:bldP spid="42" grpId="0"/>
      <p:bldP spid="4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Check on Use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Disadvantages:</a:t>
            </a:r>
          </a:p>
          <a:p>
            <a:pPr lvl="1"/>
            <a:r>
              <a:rPr lang="en-US" dirty="0"/>
              <a:t>How to handle concurrent writes? </a:t>
            </a:r>
          </a:p>
          <a:p>
            <a:pPr lvl="2"/>
            <a:r>
              <a:rPr lang="en-US" altLang="en-US" sz="2400" dirty="0"/>
              <a:t>The final result depends on whose write-back arrives last at the server</a:t>
            </a:r>
          </a:p>
          <a:p>
            <a:pPr lvl="3"/>
            <a:r>
              <a:rPr lang="en-US" altLang="en-US" sz="2200" dirty="0"/>
              <a:t>This gets impacted by network latency</a:t>
            </a:r>
          </a:p>
          <a:p>
            <a:pPr lvl="4"/>
            <a:r>
              <a:rPr lang="en-US" altLang="en-US" sz="2200" dirty="0"/>
              <a:t>If updates A and B are exactly the same </a:t>
            </a:r>
          </a:p>
          <a:p>
            <a:pPr lvl="4"/>
            <a:r>
              <a:rPr lang="en-US" altLang="en-US" sz="2200" dirty="0"/>
              <a:t>And the machines where they are pursued are homogenous</a:t>
            </a:r>
          </a:p>
          <a:p>
            <a:pPr lvl="4"/>
            <a:r>
              <a:rPr lang="en-US" altLang="en-US" sz="2200" dirty="0"/>
              <a:t>And A is started, finished, and sent </a:t>
            </a:r>
            <a:r>
              <a:rPr lang="en-US" altLang="en-US" sz="2200" i="1" dirty="0"/>
              <a:t>before </a:t>
            </a:r>
            <a:r>
              <a:rPr lang="en-US" altLang="en-US" sz="2200" dirty="0"/>
              <a:t>B</a:t>
            </a:r>
          </a:p>
          <a:p>
            <a:pPr lvl="4"/>
            <a:r>
              <a:rPr lang="en-US" altLang="en-US" sz="2200" dirty="0"/>
              <a:t>It is not necessary that A will reach the server before B</a:t>
            </a:r>
          </a:p>
          <a:p>
            <a:pPr lvl="4"/>
            <a:endParaRPr lang="en-US" altLang="en-US" sz="2000" dirty="0"/>
          </a:p>
          <a:p>
            <a:pPr lvl="1"/>
            <a:r>
              <a:rPr lang="en-US" altLang="en-US" dirty="0"/>
              <a:t>Slow reads</a:t>
            </a:r>
          </a:p>
          <a:p>
            <a:pPr lvl="2"/>
            <a:r>
              <a:rPr lang="en-US" altLang="en-US" sz="2400" dirty="0"/>
              <a:t>Especially with loaded servers and high-latency networks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632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pPr eaLnBrk="1" hangingPunct="1"/>
            <a:r>
              <a:rPr lang="en-US" altLang="en-US" dirty="0"/>
              <a:t>Replication and Caching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One way to reduce latency is to use replication and caching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What is replication?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Replication is the process of maintaining several copies of data at multiple locations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Afterwards, a client can access the replicated copy that is nearest to them, potentially saving latency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What is caching?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Caching is a special kind of client-controlled replication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In particular, </a:t>
            </a:r>
            <a:r>
              <a:rPr lang="en-US" sz="2400" i="1" dirty="0"/>
              <a:t>client-side</a:t>
            </a:r>
            <a:r>
              <a:rPr lang="en-US" sz="2400" dirty="0"/>
              <a:t> replication is referred to as caching</a:t>
            </a:r>
          </a:p>
        </p:txBody>
      </p:sp>
    </p:spTree>
    <p:extLst>
      <p:ext uri="{BB962C8B-B14F-4D97-AF65-F5344CB8AC3E}">
        <p14:creationId xmlns:p14="http://schemas.microsoft.com/office/powerpoint/2010/main" val="307872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Check on Use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Disadvantages:</a:t>
            </a:r>
          </a:p>
          <a:p>
            <a:pPr lvl="1"/>
            <a:r>
              <a:rPr lang="en-US" altLang="en-US" dirty="0"/>
              <a:t>Pessimistic approach, especially with </a:t>
            </a:r>
            <a:r>
              <a:rPr lang="en-US" altLang="en-US" i="1" dirty="0"/>
              <a:t>read-most </a:t>
            </a:r>
            <a:r>
              <a:rPr lang="en-US" altLang="en-US" dirty="0"/>
              <a:t>workloads</a:t>
            </a:r>
          </a:p>
          <a:p>
            <a:pPr lvl="2"/>
            <a:r>
              <a:rPr lang="en-US" altLang="en-US" sz="2400" dirty="0"/>
              <a:t>Can we employ an optimistic (or </a:t>
            </a:r>
            <a:r>
              <a:rPr lang="en-US" altLang="en-US" sz="2400" i="1" dirty="0"/>
              <a:t>Trust-and-Verify</a:t>
            </a:r>
            <a:r>
              <a:rPr lang="en-US" altLang="en-US" sz="2400" dirty="0"/>
              <a:t>) approach?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rgbClr val="0070C0"/>
                </a:solidFill>
              </a:rPr>
              <a:t>Advantages:</a:t>
            </a:r>
          </a:p>
          <a:p>
            <a:pPr lvl="1"/>
            <a:r>
              <a:rPr lang="en-US" altLang="en-US" dirty="0"/>
              <a:t>Strict consistency (not across all copies) at coarse granularity</a:t>
            </a:r>
          </a:p>
          <a:p>
            <a:pPr lvl="1"/>
            <a:r>
              <a:rPr lang="en-US" altLang="en-US" dirty="0"/>
              <a:t>No special server state is needed</a:t>
            </a:r>
          </a:p>
          <a:p>
            <a:pPr lvl="1"/>
            <a:r>
              <a:rPr lang="en-US" altLang="en-US" dirty="0"/>
              <a:t>Servers do not need to know </a:t>
            </a:r>
            <a:r>
              <a:rPr lang="en-US" altLang="en-US" i="1" dirty="0"/>
              <a:t>anything</a:t>
            </a:r>
            <a:r>
              <a:rPr lang="en-US" altLang="en-US" dirty="0"/>
              <a:t> about caching sites</a:t>
            </a:r>
          </a:p>
          <a:p>
            <a:pPr lvl="1"/>
            <a:r>
              <a:rPr lang="en-US" altLang="en-US" dirty="0"/>
              <a:t>Easy to implement</a:t>
            </a:r>
          </a:p>
        </p:txBody>
      </p:sp>
    </p:spTree>
    <p:extLst>
      <p:ext uri="{BB962C8B-B14F-4D97-AF65-F5344CB8AC3E}">
        <p14:creationId xmlns:p14="http://schemas.microsoft.com/office/powerpoint/2010/main" val="324971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Cache Consistency Approaches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We will study </a:t>
            </a:r>
            <a:r>
              <a:rPr lang="en-US" altLang="en-US" sz="3600" i="1" dirty="0"/>
              <a:t>7</a:t>
            </a:r>
            <a:r>
              <a:rPr lang="en-US" altLang="en-US" sz="3600" dirty="0"/>
              <a:t> cache consistency approaches: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Broadcast Invalidations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Check on Use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>
                <a:solidFill>
                  <a:srgbClr val="0070C0"/>
                </a:solidFill>
              </a:rPr>
              <a:t>Callback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Leases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Skip Scary Parts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Faith-Based Caching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Pass the Buck</a:t>
            </a:r>
          </a:p>
          <a:p>
            <a:endParaRPr lang="en-US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63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Callback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Autofit/>
          </a:bodyPr>
          <a:lstStyle/>
          <a:p>
            <a:r>
              <a:rPr lang="en-US" altLang="en-US" dirty="0"/>
              <a:t>A write goes as follows: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Reads on cached objects can proceed directly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00400" y="2684722"/>
            <a:ext cx="6705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33601" y="2464789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Server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00400" y="3383678"/>
            <a:ext cx="67056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07759" y="3163745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Client 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00400" y="4034211"/>
            <a:ext cx="6705600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07759" y="3814278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Client 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192720" y="4696623"/>
            <a:ext cx="67056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0079" y="4476690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Client 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92920" y="2684722"/>
            <a:ext cx="533400" cy="6989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43201" y="2798833"/>
            <a:ext cx="234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Need to Write on F1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16561" y="23151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(F1, F2, F3)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04298" y="302379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04297" y="365200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(F1, F2)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4297" y="433704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(F3)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31120" y="2684529"/>
            <a:ext cx="381000" cy="1329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70123" y="285963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Invalidate F1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437932" y="2664846"/>
            <a:ext cx="1402989" cy="1347095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7402" y="359210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Ack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305800" y="2684530"/>
            <a:ext cx="341890" cy="708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76" name="TextBox 50175"/>
          <p:cNvSpPr txBox="1"/>
          <p:nvPr/>
        </p:nvSpPr>
        <p:spPr>
          <a:xfrm>
            <a:off x="8558814" y="2667001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Go </a:t>
            </a:r>
          </a:p>
          <a:p>
            <a:pPr algn="ctr"/>
            <a:r>
              <a:rPr lang="en-US" b="1" dirty="0"/>
              <a:t>Ahead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647690" y="3505200"/>
            <a:ext cx="80111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363328" y="3496716"/>
            <a:ext cx="1437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Write on F1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448800" y="2664844"/>
            <a:ext cx="152400" cy="698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525000" y="2712137"/>
            <a:ext cx="1043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Write-</a:t>
            </a:r>
          </a:p>
          <a:p>
            <a:r>
              <a:rPr lang="en-US" b="1" dirty="0">
                <a:solidFill>
                  <a:srgbClr val="FF0000"/>
                </a:solidFill>
              </a:rPr>
              <a:t>back F1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23" y="3547842"/>
            <a:ext cx="1352550" cy="46672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104296" y="366396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(F2)</a:t>
            </a:r>
          </a:p>
        </p:txBody>
      </p:sp>
    </p:spTree>
    <p:extLst>
      <p:ext uri="{BB962C8B-B14F-4D97-AF65-F5344CB8AC3E}">
        <p14:creationId xmlns:p14="http://schemas.microsoft.com/office/powerpoint/2010/main" val="139898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2" grpId="0"/>
      <p:bldP spid="13" grpId="0"/>
      <p:bldP spid="14" grpId="0"/>
      <p:bldP spid="17" grpId="0"/>
      <p:bldP spid="18" grpId="0"/>
      <p:bldP spid="19" grpId="0"/>
      <p:bldP spid="22" grpId="0"/>
      <p:bldP spid="25" grpId="0"/>
      <p:bldP spid="50176" grpId="0"/>
      <p:bldP spid="29" grpId="0"/>
      <p:bldP spid="31" grpId="0"/>
      <p:bldP spid="3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Callback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The server maintains a </a:t>
            </a:r>
            <a:r>
              <a:rPr lang="en-US" altLang="en-US" sz="3600" i="1" dirty="0"/>
              <a:t>directory</a:t>
            </a:r>
            <a:r>
              <a:rPr lang="en-US" altLang="en-US" sz="3600" dirty="0"/>
              <a:t> that keeps track of who is currently caching every object</a:t>
            </a:r>
          </a:p>
          <a:p>
            <a:endParaRPr lang="en-US" altLang="en-US" sz="3600" dirty="0"/>
          </a:p>
          <a:p>
            <a:r>
              <a:rPr lang="en-US" altLang="en-US" sz="3600" dirty="0"/>
              <a:t>Thus, upon an update to an object, the server sends invalidation messages (i.e., or </a:t>
            </a:r>
            <a:r>
              <a:rPr lang="en-US" altLang="en-US" sz="3600" i="1" dirty="0">
                <a:solidFill>
                  <a:srgbClr val="0070C0"/>
                </a:solidFill>
              </a:rPr>
              <a:t>callbacks</a:t>
            </a:r>
            <a:r>
              <a:rPr lang="en-US" altLang="en-US" sz="3600" dirty="0"/>
              <a:t>) </a:t>
            </a:r>
            <a:r>
              <a:rPr lang="en-US" altLang="en-US" sz="3600" u="sng" dirty="0"/>
              <a:t>only</a:t>
            </a:r>
            <a:r>
              <a:rPr lang="en-US" altLang="en-US" sz="3600" dirty="0"/>
              <a:t> to sites that are currently caching the object</a:t>
            </a:r>
          </a:p>
          <a:p>
            <a:pPr lvl="1"/>
            <a:r>
              <a:rPr lang="en-US" altLang="en-US" sz="3200" dirty="0"/>
              <a:t>Typically done at coarse granularity (e.g., entire file)</a:t>
            </a:r>
          </a:p>
          <a:p>
            <a:pPr lvl="2"/>
            <a:r>
              <a:rPr lang="en-US" altLang="en-US" sz="2800" dirty="0"/>
              <a:t>Can be made to work with byte ranges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291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Callback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 lnSpcReduction="10000"/>
          </a:bodyPr>
          <a:lstStyle/>
          <a:p>
            <a:r>
              <a:rPr lang="en-US" altLang="en-US" sz="3600" dirty="0">
                <a:solidFill>
                  <a:srgbClr val="0070C0"/>
                </a:solidFill>
              </a:rPr>
              <a:t>Advantages: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 lvl="1"/>
            <a:r>
              <a:rPr lang="en-US" altLang="en-US" sz="3600" dirty="0"/>
              <a:t>Targeted notification of caching sites</a:t>
            </a:r>
          </a:p>
          <a:p>
            <a:pPr lvl="1"/>
            <a:endParaRPr lang="en-US" altLang="en-US" sz="3600" dirty="0"/>
          </a:p>
          <a:p>
            <a:pPr lvl="1"/>
            <a:r>
              <a:rPr lang="en-US" altLang="en-US" sz="3600" dirty="0"/>
              <a:t>Zero network traffic for reads of cached objects</a:t>
            </a:r>
          </a:p>
          <a:p>
            <a:pPr lvl="1"/>
            <a:endParaRPr lang="en-US" altLang="en-US" sz="3600" dirty="0"/>
          </a:p>
          <a:p>
            <a:pPr lvl="1"/>
            <a:r>
              <a:rPr lang="en-US" altLang="en-US" sz="3600" dirty="0"/>
              <a:t>Biases read performance in favor of write-performance</a:t>
            </a:r>
          </a:p>
          <a:p>
            <a:pPr lvl="1"/>
            <a:endParaRPr lang="en-US" altLang="en-US" sz="3600" dirty="0"/>
          </a:p>
          <a:p>
            <a:pPr lvl="1"/>
            <a:r>
              <a:rPr lang="en-US" altLang="en-US" sz="3600" dirty="0"/>
              <a:t>Excellent scalability, especially with read-most workloads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45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Callback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 lnSpcReduction="10000"/>
          </a:bodyPr>
          <a:lstStyle/>
          <a:p>
            <a:r>
              <a:rPr lang="en-US" altLang="en-US" sz="3600" dirty="0">
                <a:solidFill>
                  <a:srgbClr val="0070C0"/>
                </a:solidFill>
              </a:rPr>
              <a:t>Disadvantages:</a:t>
            </a:r>
          </a:p>
          <a:p>
            <a:pPr lvl="1"/>
            <a:r>
              <a:rPr lang="en-US" altLang="en-US" sz="3200" dirty="0"/>
              <a:t>Complexity of tracking cached objects on clients</a:t>
            </a:r>
          </a:p>
          <a:p>
            <a:pPr lvl="1"/>
            <a:r>
              <a:rPr lang="en-US" altLang="en-US" sz="3200" dirty="0"/>
              <a:t>Sizable state on server</a:t>
            </a:r>
          </a:p>
          <a:p>
            <a:pPr lvl="1"/>
            <a:r>
              <a:rPr lang="en-US" altLang="en-US" sz="3200" dirty="0"/>
              <a:t>Silence at the server is ambiguous for clients</a:t>
            </a:r>
          </a:p>
          <a:p>
            <a:pPr lvl="2"/>
            <a:r>
              <a:rPr lang="en-US" altLang="en-US" sz="2800" dirty="0"/>
              <a:t>What if a client has been reading a file for </a:t>
            </a:r>
            <a:r>
              <a:rPr lang="en-US" altLang="en-US" sz="2800" i="1" dirty="0"/>
              <a:t>a little while </a:t>
            </a:r>
            <a:r>
              <a:rPr lang="en-US" altLang="en-US" sz="2800" dirty="0"/>
              <a:t>without hearing back from the server?</a:t>
            </a:r>
          </a:p>
          <a:p>
            <a:pPr lvl="3"/>
            <a:r>
              <a:rPr lang="en-US" altLang="en-US" sz="3200" dirty="0"/>
              <a:t>Perhaps the server is down</a:t>
            </a:r>
          </a:p>
          <a:p>
            <a:pPr lvl="3"/>
            <a:r>
              <a:rPr lang="en-US" altLang="en-US" sz="3200" dirty="0"/>
              <a:t>A </a:t>
            </a:r>
            <a:r>
              <a:rPr lang="en-US" altLang="en-US" sz="3200" i="1" dirty="0">
                <a:solidFill>
                  <a:srgbClr val="00B050"/>
                </a:solidFill>
              </a:rPr>
              <a:t>keep-alive</a:t>
            </a:r>
            <a:r>
              <a:rPr lang="en-US" altLang="en-US" sz="3200" dirty="0"/>
              <a:t> (or </a:t>
            </a:r>
            <a:r>
              <a:rPr lang="en-US" altLang="en-US" sz="3200" i="1" dirty="0">
                <a:solidFill>
                  <a:srgbClr val="00B050"/>
                </a:solidFill>
              </a:rPr>
              <a:t>heartbeat</a:t>
            </a:r>
            <a:r>
              <a:rPr lang="en-US" altLang="en-US" sz="3200" dirty="0"/>
              <a:t>) mechanism can be incorporated, whereby the server pings the clients (or the other way around) every now and then indicating that he is still alive</a:t>
            </a:r>
          </a:p>
        </p:txBody>
      </p:sp>
    </p:spTree>
    <p:extLst>
      <p:ext uri="{BB962C8B-B14F-4D97-AF65-F5344CB8AC3E}">
        <p14:creationId xmlns:p14="http://schemas.microsoft.com/office/powerpoint/2010/main" val="167043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Next Class…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Continue on cache consistency approaches</a:t>
            </a:r>
          </a:p>
        </p:txBody>
      </p:sp>
    </p:spTree>
    <p:extLst>
      <p:ext uri="{BB962C8B-B14F-4D97-AF65-F5344CB8AC3E}">
        <p14:creationId xmlns:p14="http://schemas.microsoft.com/office/powerpoint/2010/main" val="314839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dirty="0"/>
              <a:t>Replication and Caching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Example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/>
              <a:t>Caching webpages at the client browser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/>
              <a:t>Caching IP addresses at clients and DNS Name Servers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/>
              <a:t>Replication in Content Delivery Network (CDNs)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/>
              <a:t>Commonly accessed contents, such as software and streaming media, are cached at various network locations</a:t>
            </a:r>
          </a:p>
        </p:txBody>
      </p:sp>
      <p:pic>
        <p:nvPicPr>
          <p:cNvPr id="5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00400" y="3810000"/>
            <a:ext cx="5625209" cy="2690026"/>
          </a:xfrm>
          <a:prstGeom prst="rect">
            <a:avLst/>
          </a:prstGeom>
          <a:noFill/>
        </p:spPr>
      </p:pic>
      <p:sp>
        <p:nvSpPr>
          <p:cNvPr id="6" name="Can 5"/>
          <p:cNvSpPr/>
          <p:nvPr/>
        </p:nvSpPr>
        <p:spPr>
          <a:xfrm>
            <a:off x="3491608" y="4572000"/>
            <a:ext cx="228600" cy="152400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4025008" y="52578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320408" y="43434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6768208" y="49530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7149208" y="46482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7758808" y="57912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05908" y="4724400"/>
            <a:ext cx="5334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720208" y="4419600"/>
            <a:ext cx="1600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34708" y="4495800"/>
            <a:ext cx="13335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05908" y="4724400"/>
            <a:ext cx="415290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549008" y="4419600"/>
            <a:ext cx="1600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3" name="TextBox 32"/>
          <p:cNvSpPr txBox="1">
            <a:spLocks noChangeArrowheads="1"/>
          </p:cNvSpPr>
          <p:nvPr/>
        </p:nvSpPr>
        <p:spPr bwMode="auto">
          <a:xfrm>
            <a:off x="3263008" y="3886201"/>
            <a:ext cx="1104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b="1" dirty="0"/>
              <a:t>Main Server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605908" y="4071938"/>
            <a:ext cx="0" cy="500062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4139308" y="5410200"/>
            <a:ext cx="1181100" cy="6096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6" name="TextBox 40"/>
          <p:cNvSpPr txBox="1">
            <a:spLocks noChangeArrowheads="1"/>
          </p:cNvSpPr>
          <p:nvPr/>
        </p:nvSpPr>
        <p:spPr bwMode="auto">
          <a:xfrm>
            <a:off x="5315646" y="6019801"/>
            <a:ext cx="15668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Replicated Servers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768208" y="5867401"/>
            <a:ext cx="990600" cy="290513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3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09" y="5334000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Connector 48"/>
          <p:cNvCxnSpPr/>
          <p:nvPr/>
        </p:nvCxnSpPr>
        <p:spPr>
          <a:xfrm flipH="1">
            <a:off x="8000109" y="5753100"/>
            <a:ext cx="188913" cy="1143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4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972" y="4071938"/>
            <a:ext cx="3762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Straight Connector 54"/>
          <p:cNvCxnSpPr/>
          <p:nvPr/>
        </p:nvCxnSpPr>
        <p:spPr>
          <a:xfrm flipH="1">
            <a:off x="5434709" y="4281488"/>
            <a:ext cx="195263" cy="6191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4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433" y="4224338"/>
            <a:ext cx="3762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H="1">
            <a:off x="3672583" y="4433888"/>
            <a:ext cx="196850" cy="13811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89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dirty="0"/>
              <a:t>Dilemma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CDNs address a major </a:t>
            </a:r>
            <a:r>
              <a:rPr lang="en-US" altLang="en-US" i="1" dirty="0"/>
              <a:t>dilemma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Businesses want to know your every click and keystroke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400" dirty="0"/>
              <a:t>This is to maintain deep, intimate knowledge of clients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Client-side caching hides this knowledge from servers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So, servers mark pages as “</a:t>
            </a:r>
            <a:r>
              <a:rPr lang="en-US" altLang="en-US" dirty="0" err="1"/>
              <a:t>uncacheable</a:t>
            </a:r>
            <a:r>
              <a:rPr lang="en-US" altLang="en-US" dirty="0"/>
              <a:t>”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400" dirty="0"/>
              <a:t>This is often a lie, because the content is actually cacheable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But, the lack of caching hurts latency and subsequently user experience!!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71600" y="5029200"/>
            <a:ext cx="8991600" cy="77787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Can businesses benefit from caching without giving up control?</a:t>
            </a:r>
          </a:p>
        </p:txBody>
      </p:sp>
    </p:spTree>
    <p:extLst>
      <p:ext uri="{BB962C8B-B14F-4D97-AF65-F5344CB8AC3E}">
        <p14:creationId xmlns:p14="http://schemas.microsoft.com/office/powerpoint/2010/main" val="264439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/>
          <a:lstStyle/>
          <a:p>
            <a:r>
              <a:rPr lang="en-US" altLang="en-US" dirty="0"/>
              <a:t>CDNs: A Solution to this Dilemma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Third party caching sites (or </a:t>
            </a:r>
            <a:r>
              <a:rPr lang="en-US" sz="2800" i="1" dirty="0"/>
              <a:t>provider</a:t>
            </a:r>
            <a:r>
              <a:rPr lang="en-US" sz="2800" dirty="0"/>
              <a:t>s) provide </a:t>
            </a:r>
            <a:r>
              <a:rPr lang="en-US" sz="2800" i="1" dirty="0"/>
              <a:t>hosting services</a:t>
            </a:r>
            <a:r>
              <a:rPr lang="en-US" sz="2800" dirty="0"/>
              <a:t>, which are trusted by businesses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 provider owns a collection of servers across the Internet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Typically, its hosting service can </a:t>
            </a:r>
            <a:r>
              <a:rPr lang="en-US" sz="2400" i="1" dirty="0"/>
              <a:t>dynamically</a:t>
            </a:r>
            <a:r>
              <a:rPr lang="en-US" sz="2400" dirty="0"/>
              <a:t> replicate files on different servers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E.g., Based on the popularity of a file in a region</a:t>
            </a:r>
          </a:p>
          <a:p>
            <a:pPr lvl="6"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Examples</a:t>
            </a:r>
            <a:r>
              <a:rPr lang="en-US" sz="24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Akamai (which pioneered CDN in the late 1990s)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Amazon </a:t>
            </a:r>
            <a:r>
              <a:rPr lang="en-US" sz="2400" dirty="0" err="1"/>
              <a:t>CloudFront</a:t>
            </a:r>
            <a:r>
              <a:rPr lang="en-US" sz="2400" dirty="0"/>
              <a:t> CDN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Windows Azure CDN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1DA764F-D890-4EC4-ACFF-6AF3D146E6EB}" type="slidenum">
              <a:rPr lang="en-US" altLang="en-US" smtClean="0">
                <a:solidFill>
                  <a:schemeClr val="bg2"/>
                </a:solidFill>
              </a:rPr>
              <a:pPr/>
              <a:t>8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6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CDNs: A Solution to this Dilemma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1DA764F-D890-4EC4-ACFF-6AF3D146E6EB}" type="slidenum">
              <a:rPr lang="en-US" altLang="en-US" smtClean="0">
                <a:solidFill>
                  <a:schemeClr val="bg2"/>
                </a:solidFill>
              </a:rPr>
              <a:pPr/>
              <a:t>9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4" name="AutoShape 4" descr="data:image/png;base64,iVBORw0KGgoAAAANSUhEUgAAB88AAAYJCAYAAADf21hPAAAgAElEQVR4XuzdB5hV1bnG8feU6X1g6AgWULEgEbu5aGyxxBRjiQWNxhJjIlGjuQm2WGJMjHJjr9HYxdhQo4IiEjGKscQGFmy0AYbp7bT7fAtHRzIzZ53pw/nv55mHMrus/dvrDDHv/r4VSCQSCbEhgAACCCCAAAIIIIAAAggggAACCCCAAAIIIIAAAggggAACCCCQxgIBwvM0fvrcOgIIIIAAAggggAACCCCAAAIIIIAAAggggAACCCCAAAIIIICAEyA8ZyIggAACCCCAAAIIIIAAAggggAACCCCAAAIIIIAAAggggAACCKS9AOF52k8BABBAAAEEEEAAAQQQQAABBBBAAAEEEEAAAQQQQAABBBBAAAEECM+ZAwgggAACCCCAAAIIIIAAAggggAACCCCAAAIIIIAAAggggAACaS9AeJ72UwAABBBAAAEEEEAAAQQQQAABBBBAAAEEEEAAAQQQQAABBBBAAAHCc+YAAggggAACCCCAAAIIIIAAAggggAACCCCAAAIIIIAAAggggEDaCxCep/0UAAABBBBAAAEEEEAAAQQQQAABBBBAAAEEEEAAAQQQQAABBBBAgPCcOYAAAggggAACCCCAAAIIIIAAAggggAACCCCAAAIIIIAAAgggkPYChOdpPwUAQAABBBBAAAEEEEAAAQQQQAABBBBAAAEEEEAAAQQQQAABBBAgPGcOIIAAAggggAACCCCAAAIIIIAAAggggAACCCCAAAIIIIAAAgikvQDhedpPAQAQQAABBBBAAAEEEEAAAQQQQAABBBBAAAEEEEAAAQQQQAABBAjPmQMIIIAAAggggAACCCCAAAIIIIAAAggggAACCCCAAAIIIIAAAmkvQHie9lMAAAQQQAABBBBAAAEEEEAAAQQQQAABBBBAAAEEEEAAAQQQQAABwnPmAAIIIIAAAggggAACCCCAAAIIIIAAAggggAACCCCAAAIIIIBA2gsQnqf9FAAAAQQQQAABBBBAAAEEEEAAAQQQQAABBBBAAAEEEEAAAQQQQIDwnDmAAAIIIIAAAggggAACCCCAAAIIIIAAAggggAACCCCAAAIIIJD2AoTnaT8FAEAAAQQQQAABBBBAAAEEEEAAAQQQQAABBBBAAAEEEEAAAQQQIDxnDiCAAAIIIIAAAggggAACCCCAAAIIIIAAAggggAACCCCAAAIIpL0A4XnaTwEAEEAAAQQQQAABBBBAAAEEEEAAAQQQQAABBBBAAAEEEEAAAQQIz5kDCCCAAAIIIIAAAggggAACCCCAAAIIIIAAAggggAACCCCAAAJpL0B4nvZTAAAEEEAAAQQQQAABBBBAAAEEEEAAAQQQQAABBBBAAAEEEEAAAcJz5gACCCCAAAIIIIAAAggggAACCCCAAAIIIIAAAggggAACCCCAQNoLEJ6n/RQAAAEEEEAAAQQQQAABBBBAAAEEEEAAAQQQQAABBBBAAAEEEECA8Jw5gAACCCCAAAIIIIAAAggggAACCCCAAAIIIIAAAggggAACCCCQ9gKE52k/BQBAAAEEEEAAAQQQQAABBBBAAAEEEEAAAQQQQAABBBBAAAEEECA8Zw4ggAACCCCAAAIIIIAAAggggAACCCCAAAIIIIAAAggggAACCKS9AOF52k8BABBAAAEEEEAAAQQQQAABBBBAAAEEEEAAAQQQQAABBBBAAAEECM+ZAwgggAACCCCAAAIIIIAAAggggAACCCCAAAIIIIAAAggggAACaS9AeJ72UwAABBBAAAEEEEAAAQQQQAABBBBAAAEEEEAAAQQQQAABBBBAAAHCc+YAAggggAACCCCAAAIIIIAAAggggAACCCCAAAIIIIAAAggggEDaCxCep/0UAAABBBBAAAEEEEAAAQQQQAABBBBAAAEEEEAAAQQQQAABBBBAgPCcOYAAAggggAACCCCAAAIIIIAAAggggAACCCCAAAIIIIAAAgggkPYChOdpPwUAQAABBBBAAAEEEEAAAQQQQAABBBBAAAEEEEAAAQQQQAABBBAgPGcOIIAAAggggAACCCCAAAIIIIAAAggggAACCCCAAAIIIIAAAgikvQDhedpPAQAQQAABBBBAAAEEEEAAAQQQQAABBBBAAAEEEEAAAQQQQAABBAjPmQMIIIAAAggggAACCCCAAAIIIIAAAggggAACCCCAAAIIIIAAAmkvQHie9lMAAAQQQAABBBBAAAEEEEAAAQQQQAABBBBAAAEEEEAAAQQQQAABwnPmAAIIIIAAAggggAACCCCAAAIIIIAAAggggAACCCCAAAIIIIBA2gsQnqf9FAAAAQQQQAABBBBAAAEEEEAAAQQQQAABBBBAAAEEEEAAAQQQQIDwnDmAAAIIIIAAAggggAACCCCAAAIIIIAAAggggAACCCCAAAIIIJD2AoTnaT8FAEAAAQQQQAABBBBAAAEEEEAAAQQQQAABBBBAAAEEEEAAAQQQIDxnDiCAAAIIIIAAAggggAACCCCAAAIIIIAAAggggAACCCCAAAIIpL0A4XnaTwEAEEAAAQQQQAABBBBAAAEEEEAAAQQQQAABBBBAAAEEEEAAAQQIz5kDCCCAAAIIIIAAAggggAACCCCAAAIIIIAAAggggAACCCCAAAJpL0B4nvZTAAAEEEAAAQQQQAABBBBAAAEEEEAAAQQQQAABBBBAAAEEEEAAAcJz5gACCCCAAAIIIIAAAggggAACCCCAAAIIIIAAAggggAACCCCAQNoLEJ6n/RQAAAEEEEAAAQQQQAABBBBAAAEEEEAAAQQQQAABBBBAAAEEEECA8Jw5gAACCCCAAAIIIIAAAggggAACCCCAAAIIIIAAAggggAACCCCQ9gKE52k/BQBAAAEEEEAAAQQQQAABBBBAAAEEEEAAAQQQQAABBBBAAAEEECA8Zw4ggAACCCCAAAIIIIAAAggggAACCCCAAAIIIIAAAggggAACCKS9AOF52k8BABBAAAEEEEAAAQQQQAABBBBAAAEEEEAAAQQQQAABBBBAAAEECM+ZAwgggAACCCCAAAIIIIAAAggggAACCCCAAAIIIIAAAggggAACaS9AeJ72UwAABBBAAAEEEEAAAQQQQAABBBBAAAEEEEAAAQQQQAABBBBAAAHCc+YAAggggAACCCCAAAIIIIAAAggggAACCCCAAAIIIIAAAggggEDaCxCep/0UAAABBBBAAAEEEEAAAQQQQAABBBBAAAEEEEAAAQQQQAABBBBAgPCcOYAAAggggAACCCCAAAIIIIAAAggggAACCCCAAAIIIIAAAgggkPYChOdpPwUAQAABBBBAAAEEEEAAAQQQQAABBBBAAAEEEEAAAQQQQAABBBAgPGcOIIAAAggggAACCCCAAAIIIIAAAggggAACCCCAAAIIIIAAAgikvQDhedpPAQAQQAABBBBAAAEEEEAAAQQQQAABBBBAAAEEEEAAAQQQQAABBAjPmQMIIIAAAggggAACCCCAAAIIIIAAAggggAACCCCAAAIIIIAAAmkvQHie9lMAAAQQQAABBBBAAAEEEEAAAQQQQAABBBBAAAEEEEAAAQQQQAABwnPmAAIIIIAAAggggAACCCCAAAIIIIAAAggggAACCCCAAAIIIIBA2gsQnqf9FAAAAQQQQAABBBBAAAEEEEAAAQQQQAABBBBAAAEEEEAAAQQQQIDwnDmAAAIIIIAAAggggAACCCCAAAIIIIAAAggggAACCCCAAAIIIJD2AoTnaT8FAEAAAQQQQAABBBBAAAEEEEAAAQQQQAABBBBAAAEEEEAAAQQQIDxnDiCAAAIIIIAAAggggAACCCCAAAIIIIAAAggggAACCCCAAAIIpL0A4XnaTwEAEEAAAQQQQAABBBBAAAEEEEAAAQQQQAABBBBAAAEEEEAAAQQIz5kDCCCAAAIIIIAAAggggAACCCCAAAIIIIAAAggggAACCCCAAAJpL0B4nvZTAAAEEEAAAQQQQAABBBBAAAEEEEAAAQQQQAABBBBAAAEEEEAAAcJz5gACCCCAAAIIIIAAAggggAACCCCAAAIIIIAAAggggAACCCCAQNoLEJ6n/RQAAAEEEEAAAQQQQAABBBBAAAEEEEAAAQQQQAABBBBAAAEEEECA8Jw5gAACCCCAAAIIIIAAAggggAACCCCAAAIIIIAAAggggAACCCCQ9gKE52k/BQBAAAEEEEAAAQQQQAABBBBAAAEEEEAAAQQQQAABBBBAAAEEECA8Zw4ggAACCCCAAAIIIIAAAggggAACCCCAAAIIIIAAAggggAACCKS9AOF52k8BABBAAAEEEEAAAQQQQAABBBBAAAEEEEAAAQQQQAABBBBAAAEECM+ZAwgggAACCCCAAAIIIIAAAggggAACCCCAAAIIIIAAAggggAACaS9AeJ72UwAABBBAAAEEEEAAAQQQQAABBBBAAAEEEEAAAQQQQAABBBBAAAHCc+YAAggggAACCCCAAAIIIIAAAggggAACCCCAAAIIIIAAAggggEDaCxCep/0UAAABBBBAAAEEEEAAAQQQQAABBBBAAAEEEEAAAQQQQAABBBBAgPCcOYAAAggggAACCCCAAAIIIIAAAggggAACCCCAAAIIIIAAAgggkPYChOdpPwUAQAABBBBAAAEEEEAAAQQQQAABBBBAAAEEEEAAAQQQQAABBBAgPGcOIIAAAggggAACCCCAAAIIIIAAAggggAACCCCAAAIIIIAAAgikvQDhedpPAQAQQAABBBBAAAEEEEAAAQQQQAABBBBAAAEEEEAAAQQQQAABBAjPmQMIIIAAAggggAACCCCAAAIIIIAAAggggAACCCCAAAIIIIAAAmkvQHie9lMAAAQQQAABBBBAAAEEEEAAAQQQQAABBBBAAAEEEEAAAQQQQAABwnPmAAIIIIAAAggggAACCCCAAAIIIIAAAggggAACCCCAAAIIIIBA2gsQnqf9FAAAAQQQQAABBBBAAAEEEEAAAQQQQAABBBBAAAEEEEAAAQQQQIDwnDmAAAIIIIAAAggggAACCCCAAAIIIIAAAggggAACCCCAAAIIIJD2AoTnaT8FAEAAAQQQQAABBBBAAAEEEEAAAQQQQAABBBBAAAEEEEAAAQQQIDxnDiCAAAIIIIAAAggggAACCCCAAAIIIIBArwjEyst75TpcBAEEEEAAAQQQ2BAFQkOGbIi31a/uifC8Xz0OBoMAAggggAACCCCAAAIIIIAAAggggMCGK/BhdvaGe3PcGQIIIIAAAggg0IMCYz/9VITnPQj8xakJz3vemCsggAACCCCAAAIIIIAAAggggEAaC6xatUpLly5VU1OTmpubv/YViUQUj8edTiAQ+PLXYDCo7OxsZWVlffkVDoeVk5OjLbbYIo01ufWBLkB4PtCfIONHAAEEEEAAgb4SIDzvHXnC895x5ioIIIAAAggggAACCCCAAAIIIJAGAh999JEefvhhrV69WlVVVaqvr9eyZcv02WefqbGx0QXnFpi3/NpReN46OLffZ2RkKD8/XxMmTFBeXp4GDRqkIUOGqKioSIWFhTrooIMUCoXSQJlbHMgChOcD+ekxdgQQQAABBBDoSwHC897RJzzvHWeuggACCCCAAAIIIIAAAggggAACG6jAc889p3feeUdr1651Ifn8+fNdcF5XV+eqzS0gj8VirrLcwm2rKrcv+33Ll9EkEomvfUWjUXecfVl1un3f9rcKdKtKt8C8pKTEBeoFBQWaMmWK+/PQoUPd31m4PmnSpA1UndsaqAKE5wP1yTFuBBBAAAEEEOhrAcLz3nkChOe948xVEEAAAQQQQAABBBBAAAEEEEBgAxH49NNPZRXm1dXVroL83nvv1b/+9S+tXLnSBd0WjFvAbdXiubm5rkrcfrWW6/ZlwXfrL6sobys4t/Ddvqx6vaGhwX1ZGG9/bh3Mt4Tqds7BgwdrzJgxKi4u1tixY3XggQe6v7PgftSoUS5QZ0OgLwUIz/tSn2sjgAACCCCAwEAWIDzvnadHeN47zlwFAQQQQAABBBBAAAEEEEAAAQQGqIBVjldUVLjQ2sLrWbNm6f7773cBulWYW2BuQbkF4xaSWxW4VYVbS/WRI0e6r2HDhqm0tNR9r6VS3EJ1O8aCdgvAW292TTt3ZWXll7/a720c1gbeAvzy8nJX7V5TU+PGZW3hW9rAW4W6XcuuPXHiRGVmZmrffffVHnvs4SrT03EzJ3sBwaxb1pe3lwzMhq33BAjPe8+aKyGAAAIIIIDAhiVAeN47z5PwvHecuQoCCCCAAAIIIIAAAggggAACCAxQgaVLl+qaa67RvHnztGjRIhdYW2Desln4vdVWW2n77bfX1ltvrXHjxrnqb6v4tqC8JSDvjtu361pIblXvFqIvWbJEH3zwgd5//329/fbb+uSTT9z4rCK+JZC3oNiCdBvniSeeqMsuu6w7hjLgzvH4449rwYIF7tm1BObHHHOMNttsswF3LwN5wITnA/npMXYEEEAAAQQQ6EsBwvPe0Sc87x1nroIAAggggAACCCCAAAIIIIAAAgNAwILp6667Ti+88IJbv9wqla2a2wJpC6OHDx+ubbbZRpMnT3ZBeVlZmazturVMt5DcKtAtmLW/s7DaWrhbeN1S6dwdBLb+uX3ZuOzLgnL7aqk8t3DYKtFtzB9++KFefvllvfbaa65S3irSrQrexrjRRhu5MR533HGuvftA2FatWqX/+7//cy8JWOW9Vee33Hey8dfW1rp97VnYszRD38pze472fK1bwBZbbKHx48erqKhIFr6bIZu/AOG5vxV7IoAAAggggAACrQUIz3tnPhCe944zV0EAAQQQQAABBBBAAAEEEEAAgX4sYBXlTz/9tF5//XW99NJLsmpzW1fcwmYLyCdMmKBJkya54Nwqla0deklJiQtULVjtb5sFwxagW4X6ihUrXHD+97//XXPnznVrs9v3rSregt/dd99d2267rVsT/aSTTupvt6InnnjCvQBglfYWnr/xxhuuVb292GAvDdjLAhaGt7zEYC3z7aulLb4F5C1rzdvLDfZM7aUDC9LNaP0vO29LO3xr1d9SxW/H2TXsfNaC38LzXXbZRZtssol7ecJepthxxx37nV9/GxDheX97IowHAQQQQAABBAaKAOF57zwpwvPeceYqCCCAAAIIIIAAAggggAACCCDQTwXmz5+vBx98UM8++6wLmS0wtZDVqswtNLd27N/4xjdcaG5/19ICvZ/ezn8Ny4JlexHAXgqw8PzVV1/VO++840L0aDTqQmD7shD4tNNOc8fvvPPOrkK9Lzar+P/Xv/6l5cuXu5D8n//8pxvv6tWrXWBum1XOWzhu47aXGCzMtjb5ts68fdnftYTnto/t39IRwF52sMDdQvGW6n0L0O3P9qtdw9aWt6DeqtvtV/uzrTnfsga97Wfns3Obk611b+G5zRW77g9/+EM3h9j+W4DwnFmBAAIIIIAAAgh0ToDwvHNuqR5FeJ6qGPsjgAACCCCAAAIIIIAAAggggMCAF7DQ9D//+Y+ryr777rv1j3/8w1UbWyBq4au15d5hhx1cZfF2223nQnOrPO7O9uu9jWiV1la9/eabb+rFF1/UwoUL3XrpFg5biG6Bs63dbkHwQQcdpP32288F6r25vfXWW3rsscc0a9Ys9yKDhdUWapu9hdJW9W3PxwJr+7LnYl/2+6FDh7rvWaBtleBWVW/H+bRVb2mFb7+2tL23qn0L7C1Aty8L8+1r8eLFbo15G5uF+zaX7DpW7W7js69zzjnHdSew+WSdC8aMGdObjP36WoTn/frxMDgEEEAAAQQQ6McChOe983AIz3vHmasggAACCCCAAAIIIIAAAggggEA/EbDK8vfee09//OMfNW/ePBeMWihuoevYsWO1xx57aO+999bEiRNd8GnB6Ia0WVBuLwq88sorriW6BelLliyRrQluwbEF0dae/NRTT3VretvvzaGnNgusLdS36vgrr7xSt912mwukLfS26m0Lze369mysbb69zGAvN1hYbl0AWoLynhqfnbelDb5VpdtLF9atwIL+lpcPbO11+56N2yrbBw0a5CrRbU5985vfdJXo9vc25g1tPqXqTnieqhj7I4AAAggggAAC6wQIz3tnJhCe944zV0EAAQQQQAABBBBAAAEEEEAAgX4iYG3ALRT+9NNPXVhsYaZVCVtoPnXqVFdxbuuB98e1zLub0Fq3Wyv3hx56SM8995x7kcA2C62tVf2WW26p0aNH64ILLujuS395PnuZ4fjjj3cvMlgVvD0Tu74F0BaW2zri9mVV8RbsW1je15tVw1tgbi8d/Pvf/3at5a0d/scff/xla3kbo621bkG/tf+3OfWHP/zBVfin80Z4ns5Pn3tHAAEEEEAAga4IEJ53Rc//WMJzfyv2RAABBBBAAAEEEEAAAQQQQACBAS5g1dY33XSTbr/9dtcO3NbKttbsBxxwgAvPrb22BZ7pEJzbo7QqdKs4txDYAuCZM2e6MLhl3Xdrg24V3xZa/+lPf3IvGXTXZmH9Nddc46q3LXS2ynN7Hlaxvfvuu7uXGOzaFqJb8NxSYd4fWufbOvIW8luluVWcr1mzxt2HBegLFizQG2+84Vq+2/db1me3Ndm/853vuPn17W9/W7vuumt3UQ6o8xCeD6jHxWARQAABBBBAoB8JEJ73zsMgPO8dZ66CAAIIIIAAAggggAACCCCAAAJ9LPDkk0/qnnvu0fPPP+8qrLfYYgu3rveUKVNcYGsttS3oTLfNguCmpiZZFbq1JH/00UddNbpV5tv3bC1vaz9uLxn88pe/dBXpXdkeeOABFzBbSG8hs60bboG4tWb/3ve+p4MPPlibbbaZ+7Otv27t2/tDYN7RPdtLCBb+W2D++eef691333Vt8S1Mt7Xb7XtWTd+yJrvNu8mTJ7uXBWyJgHTaCM/T6WlzrwgggAACCCDQnQKE592p2f65CM97x5mrIIAAAggggAACCCCAAAIIIIBAHwr8/e9/15133umqqy3o3GmnnVwV8G677aaNN97YVTb394C2p/lsXW+rOLcAffbs2Xr22Wf15ptvuvbkFmLb2udnnnmms7MQ2Fqqp7LZue0ZWHj++uuvq7Ky8sv11K09vIXy+++/v7bffnt3vYG42csGVm1u9/bhhx/qtdde08svv+zutyVEtwp6q6jfZJNNXKcD87SXBmz99nTYCM/T4SlzjwgggAACCCDQEwKE5z2h+t/nJDzvHWeuggACCCCAAAIIIIAAAggggAACfSBgga2tpf373//eVTpbhfXEiRN1zjnnaM8991RxcbFb85ztKwEL0a2NurVVnzVrlqsSt0r9lnXQrWLfgnOrmLZ1yJO9dLBs2TK99957rpL9oosucpXZtlkbc1sP3NqzWwvzbbfdViNGjOgXa5p3x3wwx7Vr12rRokV66aWX3Isbb7/9tpYuXarGxkYXlg8fPty9KPCzn/3MtXK39vgb+kZ4vqE/Ye4PAQQQQAABBHpKgPC8p2S/fl7C895x5ioIIIAAAggggAACCCCAAAIIINDLAtYqe+HChTruuONcYGkhr4Wz1hb8j3/8o6t6Thb89vKQ+9XlLPi10Pfuu+/W008/7YJgC4RbwvONNtpIp512mgt8zbKtzVrBW9X/DTfcoHfeecetE25rfo8ePdpV/R900EFuffOSkpIN9iUGM7N15d9//33Z0gHPPPOMe5mgxdO6HpiJzUnrhmAt8jfkjfB8Q3663BsCCCCAAAII9KQA4XlP6n51bsLz3nHmKggggAACCCCAAAIIIIAAAggg0MsCFvgeffTRbh1qa6c9btw4/eAHP9BRRx2VcsvxXh56v7mcVUh/8MEHuvnmmzVz5ky3LrqFwRacW+htLx9YNbm1H29rO/vss3XjjTe61u+2r1Wv77zzzjr88MPdevN2XDAY7Df325MDsTnY0NDgKvmtdf1TTz3lqvHNxarvLUD/yU9+oiOPPLInh9Hn5yY87/NHwAAQQAABBBBAYIAKEJ73zoMjPO8dZ66CAAIIIIAAAggggAACCCCAAAK9KGBra1922WWuwtfC3u22284F6QcccIBb49xCXLbkAhb4WoBurdfvu+8+3X///c7U/j4vL8+dYO7cua7lestm631fe+21bs10Wz/dXl7IzMx063xb1b+ta25rnJeWlrZbsZ58ZANzD5uLFqBbaG5t3B999FE9//zzriK/rKzMdUb47ne/K3vpYEPdCM831CfLfSGAAAIIIIBATwsQnve08LrzE573jjNXQQABBBBAAAEEEEAAAQQQQACBXhKwSudbbrlFr732mqtq3nrrrV3rdlujm+A89YdgQbmFu0uWLNEjjzyihx56yK0fb7aTJk3SPvvs4yrJrZ37hx9+qNtuu00PPvigC4gjkYhb13unnXZyobn9ai3bLXhPl4rztsSbm5u1atUqtwa6VaDfeuut7iUFqz63yvxjjz3WVaTbOuiFhYWpP7R+fATheT9+OAwNAQQQQAABBPq1AOF57zwewvPeceYqCCCAAAIIIIAAAggggAACCCDQCwJ33HGHq3q2cNeCyK222sq1abcQ0kJbq4Bm65yABejWwv2JJ55w65hbVbm1Xbcq8ilTprhK8tdff91VqFtwHg6HXaD+rW99y7Vo/8Y3vqFBgwaldWjeWt5eSqirq9PixYv1i1/8Qm+88Yaampo0dOhQV8lvrjvuuKO++c1vuhcQNpSN8HxDeZLcBwIIIIAAAgj0tgDhee+IE573jjNXQQABBBBAAAEEEEAAAQQQQACBHhSora3V/PnzXbtrayuem5uriRMn6tBDD3VfFtpamMvWNQFrO/7RRx+5AP2uu+7Sq6++6qrJi4uLVVFRoU8++UQrVqxwLy5Yxf93vvMd1yrffs+LC23bW3X+1Vdfrccee8y9kGBt7/Pz853rsGHD3Isftr78qDuErdkAACAASURBVFGjuvbw+snRhOf95EEwDAQQQAABBBAYcAKE573zyAjPe8eZqyCAAAIIIIAAAggggAACCCCAQA8JWPXuK6+8oh//+MdaunSpQqGQq3L+0Y9+pCOPPFIlJSWuBTZb9whYgP7ZZ5+51uy//vWv3frnFoxbZboFwRb8WtW0PY99993XVaenc4v2ZOrmt3btWvdCwsyZM91a6PYigs1Zqzq3tdAtQLf14gcPHpzsdP3++4Tn/f4RMUAEEEAAAQQQ6KcChOe982AIz3vHmasggAACCCCAAAIIIIAAAggggEAPCcyZM0fTpk1z60dbEGlVzhbcWrt2a4HN1v0CFqC/88472m233WRV//Zn24qKijR58mSdccYZ2nXXXd2feXHBz9/WPJ83b55s6YGHH37YtXQ3O/McMWKEWwvdXlYY6Bvh+UB/gowfAQQQQAABBPpKgPC8d+QJz3vHmasggAACCCCAAAIIIIAAAggggEAPCMyaNcutcf7ss8+69aI33nhj/eQnP9EPfvADbbbZZrRq7wHzllMuX75c5513nuwZrF692gW8e+21l4455hhtv/32ysvLc10A2PwE7MWP6urqL9eNv+eee1RTU+Oq+seNG6etttpKEyZMcAH6QF6CgPDcbz6wFwIIIIAAAgggsL4A4XnvzAnC895x5ioIIIAAAggggAACCCCAAAIIINDNAi+88IJuueUWPfrooy5kLC0tdRXntsa5hYy27jZbzwk0NDS4oPfJJ59UeXm5e3HBKtFtrXlr3U7Feer2LQG6dVG4//779cgjj7ilCGwum68tRzBp0iQdccQRrp37QNwIzwfiU2PMfS0QHjlSed/9rrJ3312Zm2+u8IgRCmRnK7Dev3OJaFSJujrFysvVvGiRGp59VnWPPKLo0qV9fQtcHwEEEECgGwQIz7sB0eMUhOceSOyCAAIIIIAAAggggAACCCCAAAL9T+DCCy90La4/+eQTF5wfcMABOvnkk7XNNtu48JatZwUs6LVq/yVLlrgW47a2vFWf89JC19zNtb6+XosWLdLtt9/uXk74+OOPXSX/Flts4SrQv/Wtb2nKlCkaOXJk1y7WB0f3VHies8ceGnLrrS5UTLY1PPeclu2/f7LdvL9fdv31KjzuuKT7R5ctU/nxx6th7tyk+7IDAsGCAhWefLIKjjxSGePHKxAOdwol0dys5jffVPWtt7qv7thsTINnzJCNsbs39wJAQ4MUjSq6YoWiS5ao6T//Ud1jj6lp4cLuvpxS+dnRuGCBlh98sOI1Nd0yDl/H5nff1WeTJnXLNQfqSUYvXKjMrbdOOvzYihVaecIJapgzJ+m+7e0w4sknlbPnnt7HxysqtOrnP1ftgw96H7P+jiPnzlX2zjsnPT76ySdacdRRPfJZSHrxAbaD72fbfkZW/ulPqvjd7wbEHRKe985jIjzvHWeuggACCCCAAAIIIIAAAggggAAC3SBgoaJV5S5btkxXXnml3njjDQ0fPtxVPNsa57Y+NMF5N0Bzij4XsHXkFy5cqMcff1wLFizQ4sWLVVlZqZ122klZWVkuPN9///1dl4WBtBGeE54PpPnaF2O1QLrk3HNVcNRRCg0a1H1DSCQUWbJElZdfruq//rVL5/UNfbt0kfUPTiQU/ewz1c6cqaprrum2anrfgM2G40K2q65SxXnndcut+ToSnktD//Y35R96aFL3eF2dKqZPV9V11yXdt60dsiZP1rC77lJ4zBjv4+2Fj6qrr9aaX//a+5jWO6ZyzYbnn9ey/fbr1HXS7SDfzzbhebrNDL/7JTz3c2IvBBBAAAEEEEAAAQQQQAABBBDoBwIfffSRzjrrLD3zzDOytuGbb765a2FtFedDhgzpByNkCAh0r0A0GnUh+t133617773XrS9vVegWoNv68meffbZ7gWSgbITnhOcDZa72xTitg0Hx2WcrY+ONpUCgR4ZgQV/jvHlafeaZslC2M5tv6NuZc/scE6+qUs1dd6ni/PO7XAXuG7C1jCvy8ccqnzpVjS+/7DPUDvfxdSQ8l0rPO0/FZ52lQGZmx+7xuKpuvFGrp03r1PMp+ulPVXrxxQrm5aV0fN2sWVrxwx+mdEzLzvm2FIt1cigq6tF769TgBvBBvp9twvMB/JB7cOiE5z2Iy6kRQAABBBBAAAEEEEAAAQQQQKB7BWyN7d13390F50VFRfrRj37kgvNtt922ey/E2RDoRwLNzc3697//rauvvtqthR6JRFxgbp+B//mf/9ENN9zQj0bb8VAIzwnPB8xk7cWBWrV52V/+orwf/CB5ONhN47Iq7tVnnOHaoae6+Ya+qZ43pf0TCTW/957WnH226p95JqVDW+/sG7B9eUwi4dpzrzz66E5fs+VAX0fCcyn/kEPcZyRYWprUvSvV2YOvukpFJ50kBYNJr9N6h8iHH2r5976nyPvvp3Sc7Vx6wQUqPuOMpJ/9eG2te+ml5vbbU75GOh7g+9kmPE/H2ZH8ngnPkxuxBwIIIIAAAggggAACCCCAAAII9AOB+fPn67LLLnNrQAcCAR144IE64YQTtPfeeys3N7cfjJAhINAzArYOurVsf+WVV3TxxRe7IN3Wmx8zZoxbA92+zj333AGx3jzhOeF5z3xKBu5ZM7fcUmVXX63sXXftsWrz9nRsreY155+v6ptuSgnQN/RN6aSd3NnuoeKSS1wr985svgFb63Nb5fuac89V9Y03duaSXx7j60h4LtkLJqPmz1fG5psnNe9KkO279vj6g+jKuufDZs5U3kEHJb0v1jtPSvS1HXw/24Tnqbmmy96E5+nypLlPBBBAAAEEEEAAAQQQQAABBAa4wAMPPKBTTjlFa9eu1dixYzVt2jR973vf0+jRo12YzobAhiwQi8Vcy3ZbA/2aa67Ru+++q1AopHHjxrn1zydPnqz99ttPgwcP7tcMhOeE5/16gvby4Cw4H3LjjbI1j3uqTXuyW+pMgO4b+ia7dnd9P15ZqYqLLupUgO4bsK0/1qZXX9Wyb3+7S23jfR0Jz9fp+4bMnQ2yOzsXbGxdWfd89MKFytx666Qfh8aXXtLSPfZIuh87rBPwfZ6E58yYtgQIz5kXCCCAAAIIIIAAAggggAACCCDQ7wUWLFjgWlP/7W9/U0ZGhg477DCdeuqpmjRpklv7mQ2BdBCw9c9Xrlyp66+/Xg8++KDef/99lZSUaPvtt3e3f8UVV2jChAn9moLwnPC8X0/QXhycVdIOu+8+5ey5Z58F5y23m+o63r6hby9yygJ0Vw2eYhW9b8C2/r0kIhFVXXut1pxzTqdv09eR8Hwd8aDLLlPRaacpEA53aJ5oatLayy/X2ksuSenZFJ95pkqnT1cgJyel41p27sy65zl77aWht9yi0LBhHV8zkVD1rbdq1c9+1qmxpeNBvp9twvN0nB3J75nwPLkReyCAAAIIIIAAAggggAACCCCAQB8LWCh45ZVXavny5crLy3Mtqg8//HBttNFGfTwyLo9A7wtY9fmMGTP0wgsvKB6Pq7i42A3iscce04477tj7A0rhioTnhOcpTJcNetcht9yigiOOkEKhvr/PREL1c+ZouUfraBusb+jb2zcW+eADrTj0UFnY7Lv5BmxtnS+6fLlWnXKK6p96yvdyX9vP15HwfB1b/hFHqGzGDAWLipJ61z7wgFYec0zS/VrvMOTmm1XQhbXsO9MuvuinP1XpxRcrmJfX4VjjdXWqmD5dVdddl9I9pfPOvp9twvN0niXt3zvhOfMCAQQQQAABBBBAAAEEEEAAAQT6tYCt9WzBuVXbVlRUaNCgQbrgggt08MEHa8SIEf167AwOgZ4QmDt3rq6++mrNnj1b9fX1KioqcuudX3fdda6Fe35+fk9ctlvOSXhOeN4tE2mAn8SqW4vPOkuB7OyU7sRaQ0cWL1bDvHlqfPFFNf7zn4ouXerOkbv//srZfXflHnCAMsePTzmUd+Hceed5tT73DX1Turnu2DmRUN0TT2jFIYd4n803YGvzhJ24Xuvz+DoSnq9Tyxg3TsMfflgZm26a9Pk2vfaaPt9ll6T7td5h1IIFypo0KaVjWu/cmXbxZddco8Ljj0/afSK6bJnKj+ffj1Qeju9nm/A8FdX02ZfwPH2eNXeKAAIIIIAAAggggAACCCCAwIAUuO2221zL9pdfflmFhYXac8899fvf/16bbrqpa+HOhkC6CTQ1NenOO+/UzTffrJdeeknZ2dnaZZdd3Ofh9NNP1wEHHNBvSQjPCT/67eTspYFl77ijhtxxhzLGjvW+ooXmjfPna+2ll7rgPNmWu88+Kv3d75S13XZJQ7nW5/Jdx9s39LVzV//1r646u6PN1n7PnDhRgWBQWd/4hjInTHB/DpWWpjR+u0YqLwHY/r4BW3vjT/V6rc/j60h4/pXaiKeeUs6UKck+Au6lkpVTp7oXTHy2vAMPVNn11ytUVuaze5v7dGbdc9/76czLAJ2+kQ3kQN/PNuH5BvLAu/k2CM+7GZTTIYAAAggggAACCCCAAAIIIIBA9woceeSReuSRR9zazgceeKDOOussjR492q11HggEuvdinA2BASCQSCRkHRnshZJ7771X9913n0KhkIYMGaLhw4frqKOO0k9/+tN+eSeE54Tn/XJi9uKgXGvoI4+UgkGvq8bWrFHl5ZercsYMr/1b7zT4qqtUeNxx3hXu8dpaVfz2t6q64YYOr+Ub+tpJfMLz9i5m1ymeNk2Z22yTUoju+xKAXdc3YOsIpPmdd7TyqKNSahdv5/N1JDz/St/mdNFJJyX9/NhcXn3mmaq5/Xavz03peeet6waRmem1f3s71c+e7b38QSqV9DV33qnyn/ykS2NLt4N9P9uE5+k2M/zul/Dcz4m9EEAAAQQQQAABBBBAAAEEEECgjwQsMH/iiSe08cYbu3XOzzvvPFdpS3DeRw+Ey/Ybgbfeeku33367rrnmGjU2Nrrg3D4bU6dO1fnnn99vxtl6IITnhOf9cmL20qBy99tPQ266SaEhQ7yuaNWzq6dNU91jj3nt39ZOgy65REU/+5l3gF7/5JNa/v3vd3g939DXTtKV8LxlEKm+BJBoaFDFpZeq8o9/TOrmG7B1eKJYTFU33eSeVSqbryPh+VeqvmuEp1oFPmzmTOUddFAqj6/NfVNZ9zz/kENU9pe/KGgdFjrY3Hy++GJVXnFFl8eXTifw/WwTnqfTrPC/V8Jzfyv2RAABBBBAAAEEEEAAAQQQQACBPhCw8Pzpp5/WpEmTdPLJJ+vYY491VbaE533wMLhkvxJYvny5e7Hkz3/+sxYtWqTc3FyNGzdO++yzjw455BDtsMMO/Wq8NhjCc8Lzfjcpe3FAFpQVnnBC0qpZG1K8slJrzj1X1Tfd1OURDp81S7l77eVVvR0rL1f5iSeq/qmn2r2ub+hrJ+iO8NzOU3rhhSo+/XTvlwCsXfdSu+ckm2/Aluw8sVWrtOq001T3yCPJdv3y+76OhOdfkWbvtpuG3nGHwiNHJnWumzVLK374w6T7BQsKNPL5591yAV3d4lVVWnX66aq9996kp/Ktdo+tWKGVJ5yghjlzkp6THb4S8P1sE54za9oSIDxnXiCAAAIIIIAAAggggAACCCCAQL8WsPB8wYIFrmX7r371K2277bb9erwMDoHeEohGo3r33Xd1ww036I477lBdXZ0mTpyoTTbZRFtttZUuvPDC3hqK93UIz7s3PM+aPFkFRx+t7MmTFd54YwVzcxXIyfnqeSQSitfXK1FXp8gHH6jh+edVe//9KbeX9n7A7NiugGvR/OCDyhg/PrlSPK6au+/utjbNviGSDSwRiahqxgytmT693XH6hr52gu4Kz+1cwx58UHkHHOD1EkC8okKrfv5z1T74YIfeqdgke3ANc+dqxaGHKl5Tk2xX931fx+4Iz/OPOELW+SBr660VHjVKAVv6xn5WtF7+JpGQVTknmpoUXbZMzYsWye6p9p57vO/J68a7uNPIuXOVvfPOSc8SWbRIn+++e9Kx+1aARxYvVsZmm3X48ksqFe9D//Y35R96aNL76M71zm0O5H3/+8refvt188D+zcjK+moMsZjiDQ2ylwDMr37OHPcigHXB6MvNPiuFJ53kXnCwlx1s3to8tXE2zJun6htvdL+23nw/24Tnfflk+++1Cc/777NhZAgggAACCCCAAAIIIIAAAgiktUA8HteKFSt0zDHHaNWqVTruuONc5XleXl5au3DzCLQWsLXPX3zxRZ199tn68MMPlZGRoZycHO222276+9//3u+wCM+7Hp5bcFD8q1+p4PDDXfihUCil52xBQfObb6r61lvdVyqbb8vk2gce0MpjjvE+tW/lZ7y6et06xn/7m/e5i888U6XTp3/9pYI2jm547jkt239/7/OmuqOvnZ03+umnWnn00Wp8+eVUL9Pu/kNvv135hx3mFTwns/ANfW0w3Rme+4ZhDiEeV9WNNyZtpZ7SOZM8jVTaxdupfB07G55n77ijik4/Xbl7761gUVGn51Kivl6NL72kyiuvVP0zz3T6PN114JAbblDB1KlJ57LrBnDKKap7/PEOLz3osstUdNppCoTD7e5nz7bmvvtc2B1M8r9D6z3XPR+1YIGyJk1KypLqz9P1T2hV+iXTp7sXT9ySEa1fmEh6danl+VfdcENKnRXaOnXZ9der8LjjOryqvbhRfvy6fyvt3wY7Ju+73+34+USjalywQGsvuujLEN33s51KeG6O1gHDBfgeW3csvbH+ZcZ++qn30h8eQ2SXdgQIz5kaCCCAAAIIIIAAAggggAACCCDQLwXq6+t10kknac6cOfqf//kfnXrqqZoyZUq/HCuDQqCvBOwlk/Lycl1yySV6wALLlSvdUPbcc089++yzfTWsdq9LeN618Lz4rLPc/3EfKivr+rNNJNT0+uuqOO8870DMKt2H3XWXwmPGdHj95nfe0dIpU5JWfLacxLfyM5WqzpZz+1R3phKedBbeN/BTIuG6A6w89tjOXqrN46zyuOzKKxUsKfn69607QXW1C+yb335bja++qobZszvsTuAb+tqFujM8t/Ol8hKABb5L99ijQ0ffgM33YViHB6s+t8A72ebrmGp4bsGetbkvOOqoLoXm648/0diouoce0qpf/ML7s53MoDPf930hxnet8BFPPqmcPffscCgW6K751a806NJLk/7881n33Lf9vFVXr738cq295JKUqbp7HtjP38Z581RxwQWdfrEnlfC86dVXNey++9Y9G8/Av3Wrft/Ptu/P/8ITT9Sgiy5SsLjY61l059IbrS9IeO7F3+WdCM+7TMgJEEAAAQQQQCDtBRrWCSSCUiRLikiy2o9QQkrYC+8BKRqXQgEpnEgonIgroJgSibjiSigYylQgHnQ7RhNSdVRaWpXQwg8+1Etvv6s3PvhIHy9fqcrqWsUaIwpGA8rLytegolKNHD5Cm48br20njNf4sYUaWRrW4FypMGPdGKJfPJygG4jc+WNhKSApJ7FuPPZGvhKRdQNMxN1/lEQDATUHgoopqAJ3JjYEEEAAAQR6X6CmpsYFgNXV1TrhhBM0depUDR8+vPcHwhUR6OcCDQ0Nmj9/vi644AK99tprsj8Tnrf/0JJV1ab6uH3CADtn62q6VK9hFaSll16qnN128w4RfK9hAVP1bbdp9RlneB0ybOZM5R10UIf7+rbMbjlJ6QUXqPiMMxTIzEw6hlSen29Fe1eeTdIBf7GDb5VpZ6rrfcbgLObNU3jECBeUN731lhqff969OJFqS2bf0NfG1d3hebsvAbSBYPe1cupU2frn7W2+AZuPsdsnHlftffdp5Y9/nPQQX8dUwnN7zkPvucd7jfukg1x/B3vpZuFClZ90ktcLAimf3+OAnL320tBbblFo2LCO904kXHeNVT/7Wbv7ueUUHn5YGZtu2uG5Wl7E8AnafdY99+1E4Vs9v/7gc/fZR4Muv1yZW2zR7f9mxNeu1do//UmVV1zh8bS+vovPv5ctP48LjjlGBUcc4d1dZf2XJXw/2z7hubW7L7v2WlkVv8/WU8G5XZvw3OcJdH0fwvOuG3IGBBBAAAEEEEh3AQvPLXe28DxzXWAdiicUsr8MrAvPYwkpaLtFowrFY+ty6lDQfU+BkOpqolq1cq0+X75Cn6xco2XVzVq8cpU+KF+tzysqtaa2Xg3N0XUpfHNCuZm5ysvOU0FungaXFmvk0EEaPTRHGw3J0SbDCjR2aLGGlBQovzBP4WBQQRtcIqBYIqhIKKBYLK6sWFyZCigYSNjAvgjPLfFPKBKQC8/jAQvPM9L9CXP/CCCAAAJ9ILB69Wo99thj+s1vfuPWcLaq829/+9vK9AhW+mC4XBKBPhWIxWKqqKjQZZdd9mWrdgvP7TNz8MEHKzs7u0/H1/riVJ6nXnlu/6f94CuuWLfWbk9tsZjqn37aBY3J1msuOftslfzmNwp0MK9SrRD3CeRbbt2nqrNlXwtfzC5YWNihnIWrS/faq6d05R32SUrl/npswElO7Bv62mm6Ozz3fSHCrh2vrV3X5v/229u9I9+Azb10btWvHhWw7uWRadNcB4GONl9H3/DcbFKt1O3UHEokZC+xrDj88KQ/Lzp1fo+DfF9GSdZ9wOtnRKsQ3qvFezSqqquv1ppf/7rdOxl81VUqOumkDtdPt4NT7eJhxxQce6wGXXxx93QoaecOLHCuuesurfrpTz2e1le7+IbntXfdta6Vfk6O9/nXX+7C97OdLDzP3HJLDb3jDmVus43XWCzEr7zqKlVceKHX/qnuRHieqljn9ic875wbRyGAAAIIIIAAAl8JNMol44mQFA0lrMBbwUhcoUBAgVBACdmXFXXHFItYeB5XKBhSLBhWTSSq5asrtPi95XrrPx/oP2+9q/c++EDltbWqDoQVyc1XPDtXicwcBTOylRXKUCISVzAekP0fUpGmRkWbGhRMNCg/K6rRZbnaZpMh+sbmo7TVpiO01RYbqayoUFlZuQooQ4lEWM2hLFkOH2qOKzMQlFvWKxxfl+4nLOmPK6KEIsGAEsGA8pTF00YAAQQQQKDXBd5//31Nnz5djz/+uI4//nhXeW4hOhsCCLQtYO3bH374YV199dVaunSpxo8fr6KiIvfnYs8Wo71hS3ieWniearVbl56hZyDmG0j4Voj7Vn623Fsqldk+AVUiElHVjBlaM316l/g6Oti3ytTOUe+5XnKPDdbjxL6hr52qu8NzO6fvyxYuFPvzn12b6fY23/kcKy93YXzGJpt4CMmtv7z84IM7DJd9HX3D80F/+IOKTj1VgYxeeAE+FlPNvfeq/IQTvDy6eyef5RjsmtFPPtGKo45y1fJtbT4/I+J1daqYPl1V110n3yUmkn2Oh8+a5daiT7a1bkOebF/7fqqtxX3O2e4+nZgDPuF5bPVq2c/lcIrdpuqffFLLv//9L4fr+9nuKDxP9YUUW9qgcsYMVZx/fpdoOzqY8LzHaL92YsLz3nHmKggggAACCCCwIQs0fxGeBxOKByw0jyvR0KRAICSFM9yb6RagNzc1KiMjy/19c3NMayrr9cbHyzXzsTma89wrWrmyUhnBoMKhhGojjYoXlCpcUiblFymelavMnDwV5FgT9YCq1lSooa5WwVBc4XBMGYEGhaOVyg3UaFB2RKMKgxpbGtZeO2yuXSZuobIRIxXKzJWiYSVyhigQKpRiGVI8qEQwoUTY6uXjCibC60rorTI+kFA8YffTC//hvSHPD+4NAQQQQKBTAtZ6+ogjjtCSJUt05ZVX6rDDDlNZd6zx26nRcBACA0Pg448/1m233ea6Nlgl+ogRI1z3ht12200l669z3Ee3RHjuH56nWu3WLY/UMwzxaV2cLLRqGa9X5Wfrm4vHVXXjjVo9bVrSWx45d66yd965w/062xY56cVb7eDdlt6jzXQq1+2pfX1DX7t+T4TnPoFny70nu75vwGatpK0FePEvf6lgXl5SWhfIWfXpeee1u6+vo0947nsfSQeewg6uNfVvfuNcensrPe88FZ91VtKlHpK1UPf5GdH6Z5nvyz4ddZCwQHbU/PnK2HzzDtmSVUSvf3Cvvmz1xcVTDYt9wvPOzKW2rHw/Ex05D7nlFu/W8Z2txk/1fgnPUxXr3P6E551z4ygEEEAAAQQQQOBLAde9zbqvB6zmPCLFm9Xw+TKFMzOVUVCsRChT8XhAwexsJYJB1dUl9NY7H+vhJ2br/idna/XaBiWCuYo2RpWIRZRXkKVEZkiN2QWK5RcpVFSm7NIhys4vVlAhRZojCsTjam5qUH1NhSI1q6XGSoUCdSrNjWlsaabGD83R+EFhbTMsrC1HFWjU8BLllQ2SisqkzDKpMUdqyJEyi6TcXMVDMdduPqwMBd3d2L20fFF5znRHAAEEEOhdgdraWs2ePVvf//73FQwGXRB4wAEH9O4guBoCA1TgjTfe0LXXXqt7771XW9hap5KrPt9hhx36xR31h/C8ryBSXVfbVSZaK3GPNtG29JKt72yVd7UPPqiGuXNlAU3ed7+rvO99TzlTprg/+2w+YYhPcNW6WrOj6/q0QV7/eJ+qdt/gJFlbZx+zZPv4BkaphmXJrttT3/cNfe36ycLrzoyx5Le/lS0fEMhK/t+qyeaK7zxp+fxaYOv7uYx8/LHKbc31l19u8zZ9HX3C87K//EWFVgUetJZy7W+2LEPTK6+o/h//UNObb7qfFS1b7v77K++AA5R38MEKDRni9bOnp5c8aO9OfCvAO+o+kL3bbq4dd7J1rNefQz6dDzoK7fMOPFD2MyGU5KVQ1/7/5z93P9OTbRbqD7vrLmVuu22yXdd9P5FQ86JFqn/8cdU+9JCrzDcH92/Gd7+r7J126nBpjtYXSWV9b9+fhX438dVebf376vvZbu/nbtl116ngqKOSvqDhRuH54lmq99XW/oTn3aGY/ByE58mN2AMBBBBAAAEEEOhQ+85hagAAIABJREFUoNGtZ55QKG4t2Ruk6jX6aMGLyg5naNCmmytrxMZKBLIVycnQ52vimvvC63risWf0r3+9qlVNTQoGQoo2RRRKJBTKSCicHdDgMaNVn1WgynhQTVn5CpcMVVZhqeJxqzsPKNocUayxwX3Fm+oUiNYq1LhWGQ0VyotUqzRRrWGhKk0eHdDe24/SNuNLVFQSViwcVlbRSGWXbq5AxsZSxggpu1DxcFjN1mY+EXD3ElTMfQUsQA90vD4g0wMBBBBAAIHuFnjiiSd04YUX6pVXXlFubq5bw3nfffft7stwPgQ2SIHq6moXlp9//vnK+6I60tq577HHHv3ifgnP/SrPi3/1K5XauuIe673a+qrVt9+uinPPbbdFdPaOO6r00kuVs9tuXoFYdPlyrTrlFNU/9VSb88YqHIfcdNO6gK29LZFQzR13qPzkkzucez5V7OufwKeq3SfgT3Vt9s5+iHxbNPu+cNDZcXTXcb6hr12vJ8LzVK7f8PzzWrbffu3eum/A1hLOWWBvAaBXS+lEwgWfK48+us3r+95HsvDcdx345rfe0qpTT203zG8ZpJ1vyI03uhBdoVCH0ya+dq1W/fKXqr333u6aXl7n8a3etpPVPvCAVh5zzH+d12c5hbZ+RnT1Z4vvyx+RRYv0+e67e60r77oxnHhi0udlCPbMKv/v/7T2979v1zp3n3006PLLlWkv4Xm8wGVrs6886ijZXO1o66nwvK2XOHw/222F56UXXqji00/3e4EgFlPdo4+q/KSTvJ6V1wTvYCfC864K+h1PeO7nxF4IIIAAAggggEC7AnXWtT0eV0asSaHmajUvfkv/fuoJ5WZkacyOu6r4G7sqFsjXe0tX69E5r+qZp+brnf8sUk1Ts0LZIUXra5SViKikME9lI4Zp8NiNlDt8hD6ra9IHq6pUEQ8pWDRYWUWDFQxlKSMzW9GmZjU3NCra2KhYY73UWKtQXaUy6ypV0FyrQarX8HCltiyu0U6b52jrsWENGRRXVnZcodwCxTOGKit7C2UP2lrhss2UKChVLJjp2svH41GL5137efefyYESnj4CCCCAAAK9KmDh+QUXXKCFCxcSnveqPBfbEAQIz0f028foW3luodCIZ55R1nbbJb0XqyK19VXXXnxx0n3tvEPvucevajaRUN0TT2jFIYe0e16fdsdNr7+uZfvs026gkDV5squWDI8Zk3T8rXfwWffcqzo0hcrOlAa43s6+LwjY81x9+umqufvurlyux4/1DX1tIH0dnicLnn0Dttaf31TWFrcK5DXnnqvqG2/8r+fi65jsHnwqmVN9McN7rWd7QeD++7Xy2GN7fN6tfwGfz7gdYy8NfDZ58n+Nb8gNN6hg6tQOw+G2ftb4eNvF6mfP1vKDDvrv6958swraeaGi9c6+653by1FD77xT4Y02SvoMbJmKNdOnq+b225Pu65YOuf12ZW6zTfIAPRZT1U03JV1OoyfCc1sfvWrGDHdfrTffz/b64XlK68YnErLOBCsOP7xXgnO7P8LzpFO3W3YgPO8WRk6CAAIIIIAAAuksUGvtzuMxZUYbpNpVWvPsk3r96SeVnZGhTXedoiG77KlVDSHdNHO2Zs19RYveXaLG+mZl5+cqK9CgQFOVNikr0BbjN9XYrSYqZ6Mt9EldRAs/+lzvr65UXThHmWXDlGvrnwfDri48EZciTRE11tWrqa5Oqq1ToK5G2Q31Ko43a0gwqpFZ9dq8uEYThjVr/PAmjRzUoMK8BgVCTYo0BZUdHK3Mkq2VMXqSMsdsI2WXKBEKKZqIK2GV5wFrRx9QSITn6Ty/uXcEEECgLwSs3fSZZ56plStXatttt3VVtLvuumtfDIVrIjDgBCKRiK6//nqdc845SiQSGjNmjKs6P/bYY7XLLrv0+f1QeZ688tzaUZdY1Xl2dofPywUG116rNeec4/1cU2ntm6yi1KfderK2wwXHHqvBV1yhYH6+9z24HZOse+67LnHTa6/p8174XIxasEBZkyYlvUfC86REbgff8NL2TRY8+wZsrcNz94LLP/6hrO239xpw06uvatm3v/1f4Vp3hec+54nX1mr1mWd6haYtN2Xtu8uuvjppe3GrOl46ZUqvhYct4/P5GWT7xlas0MoTTlDDnDlfe14+n8v21i7vyrE+Lx6l0hXDu2V/XZ0qzjtPVddc4zVvbSf3+bj5ZoVHjUp6TPTTT12XhfaWKbATdCY8NwtbXqPmr39V3SOPKFhY+LX28vZz0zql1D3++NfG6PvZbh2ep7RufCKhxhdf1KrTTktacZ8UL4UdCM9TwOrCroTnXcDjUAQQQAABBBBAwATqXXgeVWakVtE1n2vJnbfqw5deUFBxjZqwjQo2n6jXllbqsr/+XZXRLAUz8hVISIFIvTIia1WWJ03eYrR22HEHFY6dqLdqcvT4ax/q1Y8+VW04W1lDRyhv+ChlFBSqKRJVbV29MsOZSiQCqq+tV1Ntg9TYrFB9o8J1Dcqur1dec70GJWo0YUhMWw6Lasvhzdq4rEFDCquVn1upjERMwcZcNTeXKDhkaxVN3FuBQWOlnDzFQyHFA8F1Xwoom/CciY4AAggg0IsCixcv1s0336wZM2YoEAjo6KOPdkH6lltu2Yuj4FIIDGwBa9P+u9/9Trb++fDhwxUMBl0b9xNsPdw+3gjPk4fnI+fMka3Fm2xrL5BLdlz+YYep7KqrFCwt7XjXJBWlPmsOJwuAXKvhk05Kuk5zWwPtaC3rgmOOWRfKF3awBFU8rupbbnFrCvf0Nvq112RVnMk2wvNkQuu+7xuK2b49EZ7beQtPOkmDLrpIwaKipINu70UXn9Db5x68zmMVss8/r/ITTlB06dKkY27ZwbomZO+6qyxgjK1eLavEjn78sWJr18p+BtnfNcye3evBuY0v/4gjVDZjRtJn0FbVve8LGO1Vfw/929+Uf+ihHTq2VbXu222jozXTW1/UvSj04IPKGD8+6c/zZN1E2juB7zIi7VWAtz5vquF5orHRdVepOP/8Nodn7eVzvvUtrfnf//2v7/v+nGgJz629/9A77lhXae+xNf/nP1o5dWqvBuc2LMJzj4fTDbsQnncDIqdAAAEEEEAAgfQWaFRC4URE4cYqNX/2vt685kqteu91NdVVKVRQqNrsfL24aIkCpaNVMnITjRk7TmWlpYo2VGvV0sUqyoxr/EZlKh25sd6tL9CtL6/SE2+XqyEzR6Wbba7c4SPVFM5QdWOTIpFmxRoblZuXq0AgqMY6W/c8omAiqNxEUOGGRiUqq5WoWKNQTbkyqj/RkHCVthgW0A6bF2rnrYs0fmxc2bG1ClTVqrE2rkDeKBWP31UZo7ZSomS4AjlFimXlKZKRpaiCylfy/zMgvWcAd48AAggg0J0C9913n6699lq98MILys/Pd4Hf4YcfrlEeFS/dOQ7OhcBAFvj3v/+tm266yX3FYjENHjxYp5xyin784x9rk0026dNbIzzvODz3CaTtAVqgsPbSS7X28ss79TyHP/SQcvffP+mxydYW96m+7Cjk9qnAbG+QHY3NpxIzWWV9UpwUdiA8PyUFreS7+oZidqaeCs/t3NYq2z6zPmtCR5cvd9Wx9U899eUNeoXeHvfgex4lEi7stgpda3OdbH3q5E+ib/fw7TDRVqeK4jPPVOn06Qrk5LR7E22thd2ys9fx0aiqrr5aa37966+euWe3jfYq3tcfrM847Jiu/LxLZSmRZN08UgrP7QWuBx901eyd2Xx/TrjnfMUVyt5pJ+XsuafX59mWAlh16qkdVtl3Zsw+xxCe+yh1fR/C864bcgYEEEAAAQQQSHOBqBoVjEcUrKtU4+K39ewl56r+s8XKz0gotzhPwcJ8ZZWUavDIMQpn5Sk7K0cZ4ZDi0WY11lcrFIwrHJbWBAr1/NoC3fFBpt6ODVVjVp7CpWUKl5QqnpmtpmizmqrWKrF2jbKL8pWZl6ugLUmeCCgYTygjFlegvknNFWtVt3y5IiuXKSdSo9JAk0LVK1WYqNS2G2dqn92GatLYTG2U1aBgQ5Xqm+JKFI3S0M130tr6bOVusp2yRo9TNLdYjQopX1lp/oS5fQQQQACBVATq6+u1evVqF9jF43H3Za2jbWv5df3f25+tyty2e+65R3feeac+/vhjDRo0SJdffrn2339/DRkyJJVhsC8CaS3wySef6IEHHnDV57W1tdppp51cgL7vvvvq571QZdsRPuF5x+G5bxti32ClvWdR9NOfqvTiixXMy+vws5JsnWSfkLq9kNuq663KLzxyZKc+rx21ofYJ9Xuz1TTh+YYZntta00PuuEMZY8cmn8OJhNav/PUNvZO9AOBbRf21QcZislb0jf/6l6y6uvbee5PfQz/cwyrjXeCZZKtfb/1xr8rxigrXmcIC3PU332B2/ZeHfH/Gd/TSUeux+NyH7W9tz5fusUcypna/7ztuW1O9rRbqLSdOJTyPlZer/MQTv/bCSSo34PuMLDyPLlmijM02k0KhpJewzg0WnLd+ESbpQd24A+F5N2J2cCrC895x5ioIIIAAAgggsAELRFSjYDSiUOVqNb71muZe+XsF1n6u0ryA8goyFMzOcOubJxRy1eKZ4QxlWFoeSCgaiyqUEVYiGNCKRIHmVZXo7+VlqhwxWQ05RVobCKsulKVodq6CWVkKJmIKRJqUkRlSRjhoKYRb7y8eiSrUHFWivkHNFZWqL1+p5vKVCtVWKaOpXqqtUlakWiMKmrX12KD2mFCsb47O0sisBiUiNYoEQhq28QRV1eYoZ5PJyhy/veKDx6g5mKVsGysbAggggAACngLz58931eIWoFdXV6uhoUHNzc2ydZjXD9RbwnQLzsPhsEKhkNvH9rU209Zu2qrQd999dxV5tEX1HCK7IbDBC1RWVmr27NmaNm2aVqxYoREjRigvL08//OEPddFFF/Xp/ROedxyeD581S7l77530GbXXSjjpgV/s4Ns62P57o/rWW7XqZz9r89Q+7dHbC+CTBfjWAliRiAK5uW3fVjvrnnsFiYmEau64Q+Unn+xL1qX9fCvsadvux5yz114aesstCg0blvSAZMGzb8DWes3z1he16uXis85SIDs76VjcZ6HVmtPdFZ5bZfDI559X5oQJScfQ3g6JpiZFP/9cVjlc/49/uLWlbT7298136YfWLxz5eiV7wcbnc73+i07DZs5U3kEHdczazs+2tg4avXChMrfeutvO196JvLuiNDW5jihrL7mkzVOlEp43/vOfWrrXXp2egr6f7VQuEKuo0Opf/EK1M2emcli37kt43q2c7Z6M8Lx3nLkKAggggAACCGzAAs2qUSjWrFDFSjW9+pJeuuVqZTeuUmlOTNlZcSkYdV3cLOBWPKFwKOwCAvvLWCKhUGamYqGQVsTy9M+1hZq1ulT1Y3ZRfcFgVWbmqz6vRPGiQUrk5CmaiCsWiyocCsqycwvOY9GIYo1Nbt3zRH29olXVrvo8VrFGsdUrpcYGV5lureVzEnUqDVdrp5GZ+vbGOdppeEhlmTWKRdZo8OAyNTTkKmvURIW3nqLEJpMUzypSKHNdJSAbAggggAACrQXeffddPfTQQ/rwww+1fPlyF5Q32rqElZUurLMQ3L4sILfqc9vaqkBvOWdL5XnLfrm5uZowYYKuv/5692tOB201eTIIIPB1Afssvvzyy/rf//1fLVy4UNnZ2crIyNDRRx+tq666qk+5CM/bD88t0Bk1f74yNt+8w2fkWsz++c+quOCCLj1Ln+DHLtBRBaRXCNVOUD3khhtUMHVquy1yrWLdWkxnbb99u/dpazgv22+/r32/9Lzz1oWZmZntHtfWWsRdwkxysG91rAWYHQVPPTnGVM7tG/raOav/+ldXidqdWyrX7+nw3D4Dwx99VNm77OJ1ixbIrjzqKNcy3fc+kt2DXdinC4TXAL/YKRGNyj6DjS+/rJrbblPDvHmpHN5r+xZ4tkGPt6oi9w2CbQ3slccc0+69+AT36/+s8Qm7fX8++b5E0lGXDt8H5d0iP8ln3js8T+EFgvbuoSfCc3uhrCut5H29O9qP8Lw7FJOfg/A8uRF7IIAAAggggAACHQpEVbmubfua5Yq8+LzemHmH8qKrlR9qVDjYpESiWYloRFmhDCmWcP/nUCAYlDWwjcXjCmVkKiqpPJKpV9dk6bnyAtUOm6ja0pGqKhyi+pIRaioZpqacQmsQr+Z4XMFQSEErPP8iPI82Nilh653XNyhRWyfV1ipeU63mlUulaEThjCxXzReONCi7qUqjExX6ZmGT9t8sXxOHxZQR/VSF2QHFI7kKDh6v8Hb7Krjtt6SCIVKWpfRsCCCAAALpLmDV4Pfff78WLVqkVatW6bPPPtPixYtVVVUla9Vu1eXRaNT9e2NBXWZmpqt0LSgocF/2+6ysdf8euX+TwmFXXW6huR1nxzc1NblfLXQvKSlxFedTp0517abtGDYEEPATsBdW7AWXP/zhD5o5c+aX3RxszXN7IaUvt/4Qnvu2w/V18g0D2qtcbbmO7//R3x1BiF3TqwLSY73lZCG4XautdXCTtVa359S8aJGKTjpJ7j9+2tjaagnvs557ZPFiLT/kEEXef9/3MXdpP1/r7noxokuD9TjYN/S1U23o4bndY/5hh6nsqqsULC1NrheLqeqmm7R62rRuDc99f34kH2AbeyQSslbV9bNn97u10n2Xf2j9YkrpBReo+IwzOnzBJtHQoIqLL3ZrYbe3JeueYcfZSwgt6557dcWQ3EsLK446Sk0LF3b4uHw/h7EVK7TyhBPUMGdOpx5/y0HJfma37NfRv7G+/14mWzLE50Z66jPhXsSYNk2199/vM4xu34fwvNtJ2zwh4XnvOHMVBBBAAAEEENigBVZK0SYlln+qyLw5+mjOI8qKrlGmai3qlgJxxSIx5WbkKR5NKGb/ARWw6ru4ErGIa78eT8RU2SB9uDqot1fnqLZ4nNYOGq2lOYP1WVapynMHK1I6XMGSMkVCFrYH3Hni8cS6FrjNEcUbGqWGRgUaGhVqbFSwuUENFSukeEzhzCyFwxmyI/Pjzcpaukjjaj7VdzbN055b5GhwxgrlBWsUjGUqmj9K4e32U+YOB0mDxkrZ7VdsbNCPlZtDAAEEEHBB+VtvveUqyysqKvTMM8/I1lK26nJrx24BnYXkViVeXFzsvqw99KabbvplaN4Snufn538ZnltobmG4/WpbS6t2C85bwnML28eNG6exY8e6a7AhgEBqAp9++qluvfVWV2lunSFGjx6t/fffX8cee6x28ayQTO2KfnsTnrdfeZ5/xBEqmzFDwSTLVHRXa2/fECPZ+upFJ5+s0ksuUTA/v91JsP46uMkqJlsCp+a339bgK65QsLCwzXOv/yKBVzt6qxy8/36tPPZYv0nbDXuVXXONCo8/vt0q+9aXqLnzTpX/5CfdcNWeO4VvaGcj6InwvOS3v1XJ2WcrkJWV9CaTvSzjG7Ale/nFvURy9NFeaya7z8NppymYl6fB9pkvKOjwPnwqz+0EpRdeqOLTT/dqIZ8Urp0dEo2Napg7V2svvdRVpfeHzbeLRstny+dllmRrd9t9e/28adW9o/jMM2Vt/gNJuim11VGjLWffz0Gyuev7DH07aHS0vrrvvzutOwX4jm/9/Xw/2505v30GVhx6aJ8sbUB43pknlvoxhOepm3EEAggggAACCCDwdYHEx1JtjWLvv6uG55/Sytf/qaxAlcKBBgUCMQWCIUUjCSViGYpGLPQOKBEKKBSMuXbvuZkBhRRVY11EFatiKl8ZUnXGEC0rGaW3Evl6tTlTS7IGK7TJ1iradILqgtlqiEvNCStkD7gAPRGNKdHYrHhDgwKNjQpFmpURbVasuVqRSKNiwYACoZAyFFdxIK788k80dtWH2mNQVHtulqHxQ+qUr7UK2/+RFCpWaKu9lLfLD6SRW0o5xTxxBBBAAIE0ErAK89dff92F5fPmzdPcuXNda/Y1a9a4sNwqxi0stzXIS0tLNWzYMPc1cuRIF5xvvPHGGj9+vAvPLfS2/a1ddEtY3ro9+/qsdv6WFu+2H9XmaTTxuNVuFygvL9esWbP029/+Vvb7yZMnuyUQ7OWW6dOnd/v1fE9IeN5+eO4bSHZXEOIbYiS7nk87X1u/vGrGDK35Yu4lC5Fa2hZbCDP84YeVsemmbU+x9Vr7+lSCdkdFo+98b9nPN+Sy/X2Ds1THYPsPuvRS1yq/+c03Vfvww6q9555OhT++c9Wu2RPh+aDLLlPRaacpYMuhJdmStd72DdiSfQ4yt9xSQ++6y3vdcQvfau66S4P//OduC8+NYsgtt6jgiCO8Qvxkdh19P15VpZo77tDqX/2qK6fplmN9ul/YheznSfmJJ3b8M+WLEbXVLaOtwfoEyi0vIBVPm5b8JZoU2pX7LFFhY/Z9+SLZw/C512TX665/d5KN1b7v+9n2Odf6+7jOBJdeqso//rEzh3fpGMLzLvF5H0x47k3FjggggAACCCCAQDsCTa9JK5ar+d+vqOLF59W87ANlZTQoGG5WQlFFYwlFmuLKDuQoEQ8oZi3bQwEFAnGFEs3KzggrFEyoqTGmijXNWl4eV2V4sJrHfUNVI7fUe//P3nnASVWd7/+5Zfpsb3RE6dhFLFEhohGjRhPsvcQSuyaa/Cz/xJpoNNaYGNTEbqLE3hugoiKK2BAUkA4L23dmp9zy/zxn5mwGhJ07u8tSPNfPflh3zz3lOefO7s73fZ/XKMenbT4scsJIhssRc/2ALwgXBmzbgeu4gMXs8yTseFumxnk6DZ9rA24K8XgCjh4U1u0+O4lgqg7D/a3YTVuJkViGEUWNGNHHRUUwDc1yUZcOA4P2RHSvwxEYPhoI9FZbrxRQCigFlAI/AAVaWloEIOfHNddcg1mzZgl7dsJ0QmxarhcXFwsLdWaDDx8+HKNGjcKIESMEOCcsp107YXlHgPwHIKVaolJgs1CAJRWmT5+O888/X5RZIDQfOHCgeGZvu+22TTZHBc+3PnjOw1Tz8MOIHnVUh+cqNwM4X/vcbPfeL7yA8AEHbLDv3CxHLxAtXyb9xng4vLoKcGyvls2dmee68ItZxLSwj7/6Kloee0xANi/Xpobn+c5P+xo8gEivgC0fPOeYpZddhvIrrsibWcy2hG/NDz6IohNO6FZ4zr4J5ItPO83TPLzs9wbb2DZizz2H2rPO6lQQRpfGzrk5XzCObErreQbxlF111QbdLERb1xWBAbVnn513il4COWQwEJ0JQmPHdthnIcE9WzU892hd35GYXp/tvJu8gQapL77AyuOO67HyH3IaCp53dscKu0/B88L0Uq2VAkoBpYBSQCmgFFAKfF+BNS8hPf9bxN59B7EvPxM1xXV/Co5pIW3TfjYNpIGoEQQcwNE1OCazxh3YVho+nwHN0BFPuWhJ6IjrZfANGAVz+73RUDMMnyZDmLqkFTOXNaMuaUAPlsA0AnAtwE5ZooaW7jiitrmTbAOSSRi2BUMjU3eQSDjQtFIEfFEEnBjM+HzsXNaMg2qaMMpcgl5Yjt5FKVRWRIGYi9qYiUTNDoiOnoDyXfcFAtuqXVcKKAWUAkqBH4ACzzzzDG644QZ89dVXSCQSIgOcEJzQvKamBjvttBP23Xdf7LbbbgLCEaITlrNNt8Ny9wcguFqiUmBdBfKde60wyfgMs7zCggULkEgm8Nvf/lY4Suy444546KGHCuusG1sreL51wnMv8CoXCvefORP+7bff4MmKvfACVh55pPh+PjiV26+Xmrz5MpG78bi3d+UlO182phV9/ZVXounee7t1KnlBkm2DgLjt3XfR+sQTAqhv6NrU8NzLPnPuXkBkXl2yIniB52wqgj3Gj/dk0W/X1opyB1o43OFedyZzOHzggSi/9loEdtxx42ah2zaEHboH0NytBzqns3xlIHKfrbY33kDkZz8DsqWD1jcnL+dG3hedOBFVd93VYb17vmfTfN99iBx8MMyBAzuUgYB/1cknI/Hee3nl2prheWfO/LqCeX228wq9gQbCUeWee1D32992totO3afgeadkK/gmBc8LlkzdoBRQCigFlAJKAaWAUmAdBb78Fxq/noM1702BvnwhqkKAbabg6ITnaVgpC34YCNh6Bp4bBmxDh+XYSKeSMP0GdENHm62hzYjC32cYSncahyXRbfDOahvvrkzhiyZgVdqHeNqApgcgDNjTDtKJNJy0BVMDdCdNmi4+DNcRWYLJtAvL8sG1IzARREBLwoh/h1HRlThqcBvGVjehl7YcerIWFf17Ac0OahtdtBUNQGSHfVG5+75A0R5qy5UCSgGlgFJgK1bgj3/8I6ZOnYpvv/0Wy5cvRzKZFLXICcxp8bz77rsLYM5McwJz1iKnHXtuzfJulycfROz2AVWHSoFNrICXM18gPF93RQcccADmfTMPu+yyC5599tlNtmAFzzcMzyOHHAJa2hpVVR3uT4/XPJ87F0v32afDzFIvtX8lkLIWL+5wnbLeed3vfid0yAenZL8EkXkhFq12r78ejbfe2uPPgFfLY2a9boya7BXXX48S1sP2+fKuPZ9l9aaE516fEy7SXrkSq844A21vvrnBNXsFbF7hefigg8T5Nnt3n4NbV0BiaL/9wHIGof33h15SknfvO9NA1Ke++GJxbjfV5SWggq8tPBNmv34dTrMQgO01MCb5ySei/ES+PeioXvi6k/ZSpoL3eD27+fbO62tYR6UnvNq2d+XMy3V4fba/t27XBWvei5/FWse/fHWXtvm0z/2+gueFqNX5tgqed147dadSQCmgFFAKKAWUAkoBocCaJ36P5mWL0Dj3YwSblqBXsQbLTUEzXGi0Tk/b8GsmjLQD29ZgG344hh+2a8NKtcFvavCZQMLVkAxXwjdwF1jb7omXlgJPf92ATxqApkAFzKIK+HQNdtKCAROOpSHRlkY6zf93oWtpaFpUrj6hAAAgAElEQVQaOu3gDUA3TCRSgOsQngeguz5RW91INWJbbRFOGNyKI4ZaGBSoRVvdfJQM7Au0GVhTn0LaLEFkwDAUDx0FjMpvVaaOglJAKaAUUApseQq0trbi0UcfxaRJk/D111+LbHNmktOCnbWRx4wZI+D5gAEDUFVVJSzbCcy7Pct8fdJ5AYlbnuRqxkqBDSvg5cx3EZ6PHTcWX3zxhXi+X+0go3Rjb5OC5xuG517f6Gdm8ppf/xotDz7Ype3q9dRTiBx6aN4+aE27ZPTovO16P/00wgcf3ME5z1ghE0yV/uY30Pz+9bYVIO6CC9A6ebL4vl5UhL5Tp264lnTWmpsW5PnqYG9MS/R8AnnNEmU/DDBYdeKJSMyYka9bT9+nhn1efx2BnXfO396DZfWmhOfdGQRAMbw+d4VAsoqbbkLJued6ClTIvyHdV7Oa5QNoHR7cdVfoZWV5waCXuYk2Gyngw/P4HktHeO2vEIDNPr28lvL1CSxtZJp5XyO9ZvF7fQ69BJF40cZLgAL7ib/xBlZs4GfLZg/PXRfJmTPRcMstqLztNph9+nQsDc/+5Mni9bqnLgXPe0ZpBc97Rmc1ilJAKaAUUAooBZQCW7ECs645A0i1QGtZAqNxLkp9CVjpFIIBE0F6p6ct6LYDw9GQtjVYrH1uhMD3SN10G0zD4d9QSOoGEuFKJCqHYo7bCw9+mcDHsVI0RAbAilYhZTmIGGloqRRM3QfHMZBI2kgm04CTAr3hddOGZgKaqQtrNssxWfYcPl8IOq3eCdrtNAZYi3Bsv1pMHGZhWLQeqfoFiPau4jtTqKuLwbV1FEVLEYgUAcc/thXvnlqaUkApoBT4YSqwaNEiPPbYY5g8eTLmzp0r6pQTkm+//fYCrO26664YPHgwKioqhG17jwDz3K3wAhJ/mFunVr21KuDlzHcRnrPswuzPZgs3iTc7yMLc2BIreL5heE7t+8+aBf+IER1ug5tKofEvf0H9H/7Qpe3qDhCSOwEvcJgZzYTnHUH71FdfYdnYsWtluuercU3YxRrSoR//uENNcu3guyReJ272CmlF144japDX/vKXnRjp+7d42Rt5l6zP3PLwwxsc2yu0YwfN//oXVp9zTreso6AgAMdB8/33i0CMji6v+1IIPBfzfOUVBHbbrVvW3R1ZuOtOhG4Rogb33nvDN3hwXuv4fAtJz5+PFUcc0eP1n+W8yq68EmWXXw4tEMg31Y6/nw3GWXPxxZ77KeT56qhTvoYV4ozh9ex2R8CVF3cRsTbXRfMDD2D1eeetd6mbOzxPff65sM3nM1d5++0oOfPMvGUPetp5QcFzz49mlxoqeN4l+dTNSgGlgFJAKaAUUAooBYDYy3ch3lCLxoWfI7noUxQ5zUA6gUjQh6BPh51OwrEspBIWAB90IwJdD8N1DdhWCmnDQCoYQsIfRDpSBLu4Giv9vfD4lwm8v8qH5W4FkoFyQPOhKGzASaf49whzzeG6DiwrBcdKQXdS0DQXjqbD4vegQQ+G4NoOdM0Hn+6D6dgIOUn0bpuPX/SrwxGDLQwuakGqdSXKCM+1INbUNsJKWoiGIohGosA5r6ltVgooBZQCSoGtRIF58+bhu+++w4wZM3D77beL+sesX8565nvuuSf22GMPjBo1CqWlpcK6fZNdXkDiJpucGlgpsBEU8HLmuwjPf7TPjzBr1izhKjFlypSNsAhvXSp43jE8F/WSDzggr5hdhcDBH/0INQ89BLNv324DSV5Ajr1mjYDcZv/+Gxx3fTXJ84Exgk1eHWUJMvOz4cYb0XDzzXn13VgN8mbn5wzsNDai7uqr0TxpUpemI/blvvvyWlXLQZKfforlBx7YoU3/poLnpZddhvIrroAWCuXVxGlowOpLLhH12zu6vJxb3l8IPGf74rPOQsV11+W16c67EHRf5nk+HSJHHIHgmDECpjMAIJ9ldW5/tLlmkETsxRe9LKnb2xRi59/R4F6CR9a9v7vGLvSMcR79Z86Ef/vtu+11fEMd0bWg6o478p7nfAEAXuF5R9bvXg+P12db9pcLzvk1BrL1evJJ8TzkuxLvv48VP/tZh6+b+frw+n0Fz70q1bV2Cp53TT91t1JAKaAUUAooBZQCSgE4K19D6+LvsHrGO2j5aiZKUq3w20kUBX3w+Rwk061IphJIpGyYWgg+LQLdCcJxTNiujlggiuaSarQVlcFfGka0PIxEpAbPzUli6rdJfNvkQ5NbBFsPIhwJIJVKoC2VgOPa8BkOdCcJN52AZtGy3YSjh5BCCGnHhRHS4To2NEeDHzqKDBelSKCi+Ssc0qcBB2xjY1BxEprTiqqaSr7dhPraeqTiCYQCQUSjURgXv6d2WSmgFFAKKAW2AgWWLl2KO+64A08++ST4Oa9wOIzzzjsPhx9+uLBoLyoq6vks8/Vp6wUkbgV7opagFGhXwMuZ7yI832vvvfDxxx+LIJl33nlnk4mv4HnH8Fxkup11FpAngKmrWZ6lv/41yq+6Ki+ELBQk9X3zTRDMb/ASUcDuBtcnsupvuQX11167VhfdAae62wq9Mw9R8emno+LGG6GXlnq6nVn6zICNPf+8p/brNmJwRPX99yM0dqwnEOqm02i64w7UXXVVh+NtCnguaonfc0/+gI/szBPvvYdl48fn1c0rYOsM2Kx55BFEJ070pH1HE90Ymef5hKHePK/8VwsG8zUX0HDNRRcJx4RNcRH293v3XfiGDevS8J19bfXq5NHR5OjMsXSvvQqavxfLeHZYqBX9upPw+rMp33PiGZ6//TaWd1QGxINKXp9tdpX6+musufBCtE2btlbPXl0FRNDAjTei8c9/9jCzrjVR8Lxr+nm9W8Fzr0qpdkoBpYBSQCmgFFAKKAU2pED8bTR9PQer3n4dsa9no8JJIeRaiPh1aEYa8VQM8WQSrhGG4/hhxXWkYq6oR56EgfpACVYW90dTSQ3M8jKUV1fALe6FdxanMHNxDN812mi1fIDuQzDgQyqZEmCcGYE+HdCtBKwYs93jMHUNmi8I2wiINrRw5+VYLlhRsDrgYoA/jtKGzzG+ugl797HRrxgIBDSUlxWLtk31dbBSaQTCEUSKi6Gds+kyk9ShUwooBZQCSoHuU+Cwww4T2aasdc7a5WVlZRg3bhyuvfZaDBs2bNNmmq+7TC8gsfukUT0pBTa9Al7OfBfh+Z577YmPPvpIwPPp06dvsjUreN4xPC866SRU3nor9OLM7+YburqaRe01Azo9bx5WTJzo2Yq5kHrU61tbR9mrXYVTbd0AY7rjwenz8st57eVzx6Em9dddh+Z//KOg4Zk1WXX33QjuvbdneJv+7jvUnnxy3lrrPQ3PQ/vth8o774R/+HBPGhTyfHgFbPmg4Pomxizu6ocegm+bbTzNe0ON8sFzWmr7hw4V7gK+4cNhlJYKdweNwfCVldD8fljffYel++xTcGZs+bXXovTii0UfHV2bGp5zbl5Bckfr6OzrRL7SEl4OQMsjjxRcqsEr3PXqxLC+eRZSLiFf0MrmCM83FLRFLQopwZD64gusPO44zz8vvZyJ9bVR8LyzyhV2n4LnhemlWisFlAJKAaWAUkApoBT4vgKxF1A3ezaWv/oSrIXfordPR9i14NMdOEghZiXQZrtAoByxuIaWhjRaG5JoTTho032oDVTg2+hALAv1QiJShWBpNdziGnzbZGN5cxLNKRtpmrBrLLVkwE45gBuAoQdhQgeSCaRa64FEA0wtScYOx9Bhuw4Mw4RmmLBtDQHNRf+Qhe2L4qhu/gp7lzZhh3ILNUUmAuEwwuEATC2FtlgTXF1HoKwcvpJS4LjOZTmoo6IUUAooBZQCm16Br7/+Gg888IDIMp0zZw5aWlpQXFyMnXfeGUcccQTGjx8vbNtDHuxPe3Q1XkBij05IDaYU2MgKeDnzXYTne+y5hyjZwBIN77///kZe0Ia7V/C8Y3jON+r7Tp0K/8iRefco+fHHWD5hQsEwLHr00ai6/Xbo5eUdj+GxZnRuJ13NEO8o87L63ntRdPLJnkFw7rw6giN5he7mBpHDDxdQ26iq8tyza1lITJsm6twnZszIe1/pb36D0osuKmgM2DaaJk0Sme75rp6C58ycp1V70XHH5bWLzp1zIc/GxoTnnJNXuNmR5h3Bc6/9dxaehsaPR83998Po1avDY7E5wPOKP/0JJeefD83MZhHkO8jrfJ/PWdPdd6Pud78r8E7Aq5vHhjrOZ3e+ofu8nl86fsReegkr6YRQ4OW1XIKXoJUtDZ5TqpLzzgODSPRIpGPlCngNLXAL1mqu4HlX1PN+r4Ln3rVSLZUCSgGlgFJAKaAUUAqsX4Gm57HqoxlY/OKzMFYtRf+wH0GkATsBy0kj5RKh+5HWS1DfkEZDXRtaW9Jos4Ck6UNtqApzg/0wT6/CKr0SiUA1kuFqNFg6LE2DZgC6YUFzkjBdG5pFq0PWeAsBjgknbSEdb4KbaBD265qWgqtbcF0XhhmA4Q/B1kyEdAeDwknsWxXHoNQC7BRswLahJIpDPhihKHQDCOgx2E4bzKIoAjV9gLIKYMLDaueVAkoBpYBSYAtUgMD8oYcewuuvv45ly5aJFWyzzTYYO3YsDj74YFH3uKamBj6fb/Owas/V2AGgAY7tiJ9n/FzXdDFP/r+m51DELHQU7QC4DDjjf3qmrW3Z0A1dZNbz//mxVj134SCcuTe3X8dxMu028H3xdRHcpok2tmOLPhjolp0I0uk0TF/mDVyxFmTGFnNxXHEP7+f/81+2keNyznJssW7+D+coNeC42cu2bdGW/TiuI9bsD+RkiK2jEfUU885eHJf/L9dPPTgPg78c5AJbqUXO/RxbzB+aWI+Yv6bDMP+ng9hLx2nfl/aBOS/Kx/GycxCa82tOZt/lPDmOHMtcz5vicm85D2pgpS1xtqmj2F92l9VRnivujfyc7fh9jsGxxT5mx+f/i3lQCwm51wHZYm48o7om1so9oB7BHKvbdg1kX+u8rvAeXu3nwcmcB7FeDbAsS4wh19S+b9m9bJ/jBl6vFDz/nzCdzSzc0I8CrzDAa+Zq1V13ofiMM/JatwuL7XvuQd1vf+v5p1QhWXR2bS1qzzwT8Vdf9dw/G/adMgXBPfcs6B7ZuKPMy5Jf/Qrl11+fH2CsZ+TOrqVTi/Bwk7BAPvNM/tDw0Pp/TRgEkP76a7RNnw7WBG574w0RPEHITGv20IEHin/N3r0LDjJIffUVVp1wAghq810bC54TBLJufWDXXREYM0YEkejRaL7prPV9JxZD/f/7f2j661893ecVPnp9ftcdlM9c7+eeQ7BAO+7cfjqC57RVr540CUZ1dcfr7SQ89QrPN3XNcy7ea13uDQnl1Ndj9QUXoHXyZE9nJ7eR13O0oY67op9XJ5FCnw3OtRD3BC9OJV5/XnbHz2mve+IluMqrY0hnXycKOXAKnheiVufbKnjeee3UnUoBpYBSQCmgFFAKKAUyCjS8h2XT38HCZ59AsGU5BpQF4NcSsBKtsKw0NM0HaCG0xE2sWh1Dc1MSKcsR2eFpn4HWaCkWB2ow1yrFfKsSqwMD0GBWI6aFYPsCMA0XficOX6oJUbsZfr4p7hhIOj6kXD+StILnm+1WAk4qDtdKAE4q8wax4YMeDAOBMEKGje2CzTisXwI7+1dhiFOLGi2GgGnC8oVgIYWArwWa30GgsgbBftsCldXAXneqnVYKKAWUAkqBLUiBxx9/HEuWLBEZph9++KGYOUH5tttuK7LMd9hhB1HfnLbtm+0lYS8BavYScDQLnyVQlVCUTdq/lqHaGRDsQoBUAYb5c9HJQmHTECCSgFTCaDFMFg5LiEw4uS7IJMQkVJb9S7gsYG8WwPPzdlBv6AKASgC71twlKM0BrlyjDGjg+LJPCW3XHVdMW+qUBboCfBuGGFdC43YhBQPOguAcbdfSOQub+TUJkf+3EdnPNAjQzPVILQl2c4Md+H05D9lWaJ4b/JCdvwwOaF9nNkhAAGe5f/Kb2X2SeyODHzLLysyHH36/X0D8XB35/dyz1A7Ws3MSe5cNipA6sWQOAXY7iJdBDDnnKRf2y+AD/psL+uVY4vvu//ZGgHsGH2T1pD7yXOYGexCu83tSZxlIIgIGqFP2vg091wqe/0+Z7nhTPldnrzDA65vqhBWslWwOGJD3ZZrgtPGOO9Bw/fV52xLi1Tz+OMKsA50TQLPeG10Xrf/5D1adckreftdt4LU27rr35cu8ZC31moce8lzzOrf/fFbCBS+yizdwL3r9+98Z+/Z8e9HFsbzcXihUKwSeexm/29q4LuJvvokVhx7quUuvgM3r87u+gT27PWxg1vls2/u++Sb4fOS7mBnM14v63/8+X9P273vNbGfwxbKxYwt2wvA8EQ8NfUOGoPczz8C33XYeWn+/SVfX0JXAIVp+Lxk9ulPzFkEDt90G3cPv9oT0dVddhZYHH8w7Fks/1Dz4IPw77JD3dUoEc91xh+i7o8vrz8vu+Dnt9dn2As89P8P82Tl5MladeGJefTvbQMHzzipX2H0Knheml2qtFFAKKAWUAkoBpYBS4PsK1H6JRdPewDfPPIiotQLb9QnBb6SQbGuGnUjCcAPQnBCaG1wsX9mElngKNpPJfECS7+uX+NEcrcb8dBnmWL2wKDgcy7VeaEUErmbAsBIIJhsRSdWhSmtE1GcDholWx0BD2kSjG0ZaD9NlD+m2JJxEGwzbEm8Wt/E991AYZlEpwr40tjVW4vhtkxhb2oq+sWUoSjbD0EwkfCEknARCoWYYUR2+3v3h7z8MRkUvYJcb1a4rBZQCSgGlwBagAC3Zp02bhquvvlpYtPMaOHAgfvzjH+Okk07C9ttvj6Kios0vy3w92kr4TEgo4bQE0BKYyizg9qzx3GzebFa4ANY5IDI341iA3ZzMagHWs6Bdjiuy1plVnYXbufdLCE5Iy0tkkGczjwWcdbIZ7tmsa9mG/+bOWWY7S8DL8WTWdm5GuITx7YEBObrlZpHLL0twLoGy1ItrbIe62cxveY8MLhBzZeZ+Tgb2+h4BmSWfTCQFJJagPON+k4HWMhtewmXpILBuRrvMThc6ZEvViOAHCc/lPmaBtZxjOwyXjgJZvdvnntW7XaOcbHZ5PtgXM9XluOvqmU6lxXqkE4HYQ2Sy5du1lBn0DFhg0AHPFrIBBgTezKjPzmWtvcwGBrTrmw0AkA4K7XuTdUfIPfcyS1/Of32BCbn7Rng+d+5c7LfffrjpppswePBgEajR05eybe/Ytl3uRyGZyYTOzQ8+iPqrr94guCKQL7/xRoQI2DzAWq+1r9d3fqITJ4LZ83lt4de52Quc7Ayc6ooV88Z8PgSYeuihDJjalJdto+WJJ1BLtwOP1+YKzztzbr0CNi/nsyP5RNkBArUC3QbYZz54XnL22Si/4QZPWfpOUxMab78dDX/8Y97dFnbVV16Z/1l2XbQ89BBqzz47b58bu4HXDOH1zSP2wgtYeeSRnZ5iZwOHOGDrk09i1UkndXrsXpMnI/LTn3p6faeFf+Odd3Z4BsIHHoiKm2+Gf/hwT316LZWwpcJzbgyD2vjzLd/PUOq75ne/8xSg0JkNV/C8M6oVfo+C54Vrpu5QCigFlAJKAaWAUkApsLYCS+bimymvYM5/70OVvhKjti1GOAzE481IxBJwUwbclA/JFg3LVzShJZGC4we0AJBwgKLqEIKVfVCPEnxRp+HjWheNRgVSRhFcV4NpJRBx46jwp9C/GCgpDiFthrAqqWNhi47FyRCa3CK0pgy0tKaQjCeh0+LTH0CKb94HwwiVlaPISGEbZwlOGWrhJ31slDYvgi/WAF0zYfnDSDoJRKJxGEV+aL0Gwew3Er7y3sCOl6sdVwooBZQCSoHNXIHW1lZMnz4dxx9/PBobGwXIZJb5T3/6U5xyyikYNWrUFgHNpcyOlQGQhIOWbbVbm0tYuS4kzM28bs/szkJWacctbNIZaQYIK3UJuKUlPC22czOFhX03LeIJN2W2chZgCkv17CWstqWddxb6EhDzfoJqCdTZvN1aXNPa7d35NWm7Ltcs7cUlcG4fLJuI3w5Nc+tk50LhrF291EkCaPYj5uU4Iit7LTvy3PnJzPRs/zJLel0Q3265ns10lxnQIls6a5UvbfPbM/yzwF46AUg3Aak35yit7EWieTabXu6XzLYWGfFZu3yC6tyABM6XwDuZSop/A4EAQqFQu/W6tM0XGfpZe3lml4txs1nguTb20oo+F/jnnp92wJ/NAOcacvuVWevrOibIDPzcIA1xTrLOBeu6FOTa2Oc6GQibeAaDSMC/gdcrwnMG2TCghnqceuqpwoFCBj7w39LS0o3+aqfguTd4zgzKXo8+Cv+OO3rbE9eFtWwZ4i+/LLLe2qZMAbObWV87csQRwsqb/+/lKjQLed0+hTX8668jsPPOXoZrb5P44AMsGzeuw3s6A6e6Yodc0AI60ZiW25W33grf4MGduLsbbnFdMMNz5THHFJQxvDnCc6exEXVXX43mSZMKEqan4LkIluAzPXJkQfNj43zwnG0KgsZ8vViyRJRkYB1svm6I30GKihA64IBMCYBx4+AfNiwvKBS/W3SyxEPBQni4oTOvEeJnbyqFxltuQf2113oYZf1NOltaojvGFuf4vvtg9uvnbf6ui9TcuYi/+CJan34ayZkzhauH+Jlx+OEI7rEHtJzSMx11Kl5jzz8fsWefzTv2lgzPvb5WUITE++9jxc9+VtDral7xsg0UPPeqVNfaKXjeNf3U3UoBpYBSQCmgFFAKKAWApUsx543nMfe/92JwST16FSdRUhFCIhlHPJaEkzSQbnVgpvyor29FY1sSScOBFgRcAwiFDBSVlMIXKUeDFcA3dQmsijloTrBmq44in4aKkIbKiIbqIh3BaATJUBli0d6oNWvwaZ2B12ctwYIVMbSkTNiuD5rLWukmHFqQGiaKKipRHtIwBMtw7MBmHDo4iEDjd9BiDcLyPe4aCEb9KIkmoRWHkSwfCKfvDijeZgSwzQlql5UCSgGlgFJgM1fg2WefxTnnnIOVK1cKAMgs8xNOOAFHH320qHO+vszkzXlJhOeEmIlEAiuWrxBgUNan5rxlbedcUN4OurP227mZ3BLySsgus4DZLzNvCVfTVhoEqASQ7IvQVV7tMDf7BTkW+6msqhQgsrWlFQ0NDRm78IBfZDKnUhm7bzlPkT2fzZAWtdBdiLGLiouQTCZFHxLwy7FzLcAJjNvBP8F+FupLeCthuQDyli3GlnA+HAmjtKRUjCfhdns993Ws3HlvW1sbGJSRSCbatci1SZfr4HqDoaBYo9/nF1pwPvX19UJLqamE5VyXrAtPffh13s/a4NFIVPzLvWhqbEJzc7OQQYJ3CdjZL/dN7lFVdRUi4Ui7zvF4HMuWLRPPA9fRt29f4cIQiUQyGeDZmuoyQ17qwLVwTH4IYM4AgKz7gQTaMtiivR46wVO8TaybIDocDq9ldc85SnjOPnmmW5pbEIvHxHwJ/uU5yc0ql2dMBlxw3iUlJYgWRYXOwlw+a9cvz5U4a+tY4uc+54Tnn376qeinoqICVVVVqKysFPpw7r169cK555670V8aFDz3Bs+5EQSrVffc0ymb8k5vZCeykNc3lsiyPflkT+BN3O+6aH7gAaw+77wOp1500kkCNuvFxZ6X6AXKe+5sIzQM7bcfCPwIV/NlNHbr8K4rgFntWWd5qnOeO/bmBs+ZTd1w881ovPXWgiXyCsS6mnnOiZVedhnKr7gCWihU0Dy9wPNN8nrBVfA145FHNousc06n6JRTMq8R0WhBGndHkE1g9GgR9GQOHFjQ2F2ptZ47UPGZZ6Liuuug90AgXPvvqQWWAtiS4TnX7NUVRpQhufFGNP75zwWdBS+NFTz3olLX2yh43nUNVQ9KAaWAUkApoBRQCvzQFVhdizmvP4e5T/0Nw8KrUR1qRbQ0gLSTRlvCQjqlIdVqI+QG0NIcR308iTY4QECH4QdMXUfYH0AkXAIzXII2zY+GeAqtbQm4roOwDygKAOGAjlBAh+WPoC1cjUTpIDSEB+CzOh+enPoFPv92FVqsAGCGAZfvgruACfh9BkpLylAd1DDcrMXR2yVw4JAQ7LqFSMXq+T4VbN2HQNBEWdSBE4mgrWxbYNvRKB2+G1DRcfbHD3371fqVAkoBpcCmVuCf//wn7rjjDnz55ZcC3I4ePRqnnXYaDjroIPTv319kGG9xFzOOXWDhwoV4+eWXsXTp0va61wSOBJBcq4CSeqbOtrQQFzbhjtNu901Q226TnSME4Su/TpBIgEjgumrVqnZ43V5/mtnItFLP2qzy6xK6E5Qyu58BCvPnz8d7770n6s0T0nIOhKIC8qbT7Vns7W82ZrPYWYt+9913x6JFi/DZZ58JiC7Xxr3jWLyfX5Pz4OdyvRIsy+/J9co5SkA9fPhw7LXXXthu8HaZtWTrhnM+7RbhWevxWGsMCxYswDvvvCMgeCyWAb1SM85HwHK/X+gmywHwvA0bNkx87e23325fM9tL8M15yjNJOM897N27N/bcc0/ssMMOKC0rRW1tLd579z3MnDlT7DXb5waAyOAHuiwQAP/kJz/ByJEjEY1GxZiLFy/GG2+8gVmzZgntxowZI7KtCdAZ2CBLAMh67sIeX9dQV1eHj2d+jI8//lgEQgi4bmTs2qk518DPZaa2tNznGDwDHGfY8GHiTIlrHVt8Qnbqyv5pn861yWADNl/L7UDL1DEX9vtZFwauc9dddxXZ4e3nnqUGsinx+Wqec/8/nPFh+xrkOriv1JjnlnvI52HAgAFiX0eMGCGCcLrzUvDcOzyn7j0KQ7oJnHPehUJuke1+1VVo+tvfOjxuBdc0dhw0/eMfWHPxxd15jLu9L2Z8MlAifMABnbL1LnhC2Yzz2jPPFI4FhV6bEzwn9Ky/7jo0/+MfhS5DtO9JeM7xer/wAuOMeBIAACAASURBVMLjxxcUKOEFnvf464X4OeciMX06VhxxxEbJsO3MhnYWYCdnzcLSvfbqzJBr3VOQA0D2zq7WWs+dQPk116D0oos8Z413ZcFugeCcY23p8JxBTr2efNKTW0j622+x8qijCg5OyrcnCp7nU6h7vq/geffoqHpRCigFlAJKAaWAUuCHrEBzLeZNeQVz//039I3Pw7AqE7phwdYdJB2gLeXCTjkIwYdYaxKN8SRiDmuemzD8hsg4Ml0DhuaDPxBBuLgMGjPFNL4xnoTrJqHpNmCasM0AWvVirHZKsdIpw3KrBAtiIbw/dwUWLGtEHAHAF2SBUMBKwAg6qCwOoyIUQpVmYUSoCUeONLFzXyBWvxhWuhWhUBCBQBiJWCtKQhqsQBHs3qPgH7EvoiN2A8Ijfsi7q9auFFAKKAU2awUmTZqEf/3rXwIyEqYRXJ599tk48MADBfzaIsE5Fc/wQnz44Ye49dZbMWPGDAGieUl4TrDJ9UmgK0EngSDbEkLzc1nTmfBTZvOyHwlC+/TpI8Ans42//fbbtUCxbCOBvITA7JMAkx8XXXSRsMVnRu+TTz4p5pqbqc57JWwWmeHZWsPsm/Mn0Pz5z3+ODz74AC+++KKYO7OlCU2ZhS3vlzBfQlM5hlyfhOwcS0JX3s/+CEX3339/HHfccdhn331Ehrdswyxu9iUhLbPOV69eLc7UX/7yFxFQQEgtLM6z85eZ7pw/ATjvZyAB17LPPvsICM2zSejOsXODFySw5Ty5R9SQZ/WMM84QELy8vFwEIjz66KN46qmnsHz5crGHXLfca66Jc+DY1P68887DAQccICA8+//8i89x911347XXXhP7PH78eJx00kkisISAvX0tzNJ2Iebh8/uwcMFCMebTTz8tADznzbGYrS8DNaRFuuyDcyguLhbw//DDDxf1xJnJLTWVQRc8cwTyPNPPPPMM3nrrLaEz++YcqZ+01JcBETyz/D73kd/79a9/jcMOO0xkiDMI4HvXOrB+3e9feNGFIiCCZ53z5rq5PnmuhbOBaYrxCM45Np8PBgUQqnNefG1hIEZXLgXPC4Pn1JqZlBXXXw+jqqor0nd4L+uCs+bumgsv7BYIJiD35MnwDR3qac7WokVYecIJIhM63yXgIyGzh6u7Mjo9DNUtTcr+7/9QeuGF0MvKuqW/9XXCLG3Wp15z2WWdHmOzgOfMnP/0U9T99rdomzat02vpaXguMsT//neYvXt7nrNXeM4Oy666SsBTr2UaPE9iPQ1Tn3+OVSef3O1wsCtz4r19p0xBcM89C+qmqzXH5WAVf/oTSs4/X7yn4/Xqaq31dcfpiTPAzOqmv/4VdVdd5XWZot2WDs+5hvL/9/9Q+pvfQMsXoGzbaJo0qduDtxQ8L+jIdbqxguedlk7dqBRQCigFlAJKAaWAUiCrQNtqLP7oXcx98j745kzB3kNrYCWaYWs2krqGuGWJN2aDMJBMWGhJ2IhbzPY2ofl8MGivnnSRTliw0g4004eikiKEwyY0w4al2bBNA2lmnPtK0KiXYk6tjU+XxDC3No1ViSBWJ3QkbQNuqBjwh6ClkzASDYgWA9tVl6DKZ6DCTWF4cRIHDPWhMtCIpNWIaGkY5WWl0FM21qxchQCz1cOVCGw3BpGdDoBv0CjA30tttVJAKaAUUApsZgoQqk2ePBl33XWXyGIl9CLQolU7AV6/fv22XHBOrbO1tgmkb7j+BgGWZeYvISKzjQkoCS0JAVesWCEypAk0ZaY32xP8MduYEJDfp403QTBhIduxDQMOmJVMyPvdd98Ju2+C0zVr1ohdJ7SVYJr31NTUYPDgwQK4EzAecsghQm9mFLPuPB0ACHwliJcZ4+xLQmbOnRnnzPAdOnSogM5z5szBRx99JGpSs6958+YJ+JybXc/Paa9NkFldXS36I/zkR1NTk5gzwSjXJ++VYJbwnOfjR/v8KGPdnq0BL+F5e+12AM1NzSIz+pVXXhFZ/5wP/5V25jxvuVCYAJylAn70ox+JDHBq/Nxzz4lset7HDGsZiEAdJHjmGnbccUehAefHPmgvX7uqVmg5bdo0oSP15NpEXW/DEKCZoJz/brfddjjiiCOw0047iax1fp/g/09//BOmTJkixtptt90EPCf45f4J63Xat2dhs6xp3tDYgA8/+FCMzbPCcbkv3BMGCvCD+8ngBo7Dvni+uB/MmmdW+JAhQ0RAgLTLz3UtoA7UkgEWPNs8twxOoNYySEIGGnBOPJMMDmCf/P9DDz1UuBRwnTwL37vywPOp06bim2++abem57q4Vwx2oL6E+/wQdv2JRPvzxHNOYM/Ag5/97GdiTlw7oXpnLgXPC4fn1JnW3hU33ZSpI54NwumM/uu7hzCVGd/1f/hDd3Up+ql58EFE6VzgYb6su7384IM9jV8InOqubFJPE+umRsxsLLviCkQOOQRaONxNvQIMkEhMmyb2OTFjRpf63aTwnPW6ly1D09//LmpUd/XqaXjO+fJZLjn3XPF+gJerEHjO/orPOgvlV14Jgz/zNsbVBcv/jTGddfsstGyEsNi+/vpO2f6vO3Z04kRU3XUX9PJyT0sV9c7/8pduf/0tOu44lF19NXyDBnl6DfY02Wwje9Uq1N9wQ6fcHrYGeM7AlD6vvILAbrvlla07yj2sO4iC53ll75YGCp53i4yqE6WAUkApoBRQCigFfsgK2LEG1C2ch3kv/QdLnnkAh+0yGE6iCbYTRxJJJOwENM1BADrgaEilNSTSDtKilmamNnk6BcTabNS1plCfdBAoKUW4qBx6sBhpfzESviiaEMYqy4/atIEvl9VhztI1qG1NwvVFoPvCcCy+CWxAZ/1yQ0dVyEX/UAuGVAZQarooMy0MLHcxuCoFK7ECpVXF6Lv9CJQUFaNt7nysXr4aqbSDQPUglO/0YxTvOA6o7A/4stajP+RNVmtXCigFlAKbkQIEW5988gkuv/xyfP755wLS0Vr5F7/4BU499VQBtdYL1jajNeSbiqx5/snHn+Daa68VsFFmjROYE9oxw5eQknCVdumE1tRGZtsze5ZQety4cQI4M5v5/fffx1dffSUAIe2ymXnLvs46+yzssvMuAiDS6vv5558X4JaQmVCT7Tg+td17770xYcIEAWuZrcy+A/4AWlpbBJRsqM9kFz/xxBPCdp4QkvtB8Evwyj4I6ydOnIgBAweIWt2seS5rjDMbecrbU0T2M0EnL7mfhJfca2ZSE6JyflwzQTkBKME/QSzBLKGszHInZKYOzDzn/APBgADH0vqdMDk3O54gXfZJfQmTqTGBPi3ZZSY476mqrBRw+qijjsLOu+yCaCSCZCqFb7/5JqPDv/+NlStWwObvPTlW5NSN+3PoYYdhx512RE11TaZ2OjQxF66LAJtW9szS5t5xjQTK1IAgnIEPBPDbDNoGxUXF7TXWmV19yy23iHu5f4TbtB4n+B00aFB7VrgItvD7RH141jenfTsBOoMHuJ8fzfgI//3vf8VzJgMuJNxmhvwuu+wi9lEEQlRVir2UkF06BOTWRmfAgqht39oqoDUt/mlvT8cC6ir3QNRCNwwB5tk/SzBQc45JkM2699w/27FhGmamhrvrZuzbtQ0/XWwvM81lgAWfBZ45GSzAYAd+TrDPrzPoRGap89mjfgz6oPY8T7wYOMB5eb0UPO8cPJf6Mtut9IILYFRXdx2I2HYmc/f//q9Lmbsb2vuSX/0K5ddfDz0S6fh4FGit7hlOOQ6a778fqy+4wOvx3KzaEaKXXHSRyLKnrbuXIITvLYBlTRob0TZligiQ6EqGdm7fmwKe0yI69cUXaH7gAfHRXdemgOeFwDeus1B4znuCY8ag/A9/QHC//QrKgs6nq3AuePRR1P/+993iUpFvvM58v/TXv0b5VVd5ri3fnYCz0NISG9Mdg+eMNu4E6d3hZkHQz9eQussu67TbwNYAz3kmS847D+XXXpv/55vrIvbSS1g5cWJnjvJ671HwvNuk7LAjBc97Rmc1ilJAKaAUUAooBZQCW7ECLekU7MY1WPLWS5h6y+9xwJDeKA/YMLU4LLQi5cZg2UmYtouAEYAGE2mLdVD5RnwKuumDRUt328SaNhvLWy00O0Ek9BKkgzWI+3uhXivDsoQf85vTqG1LoaUtgUSyDRZsaGG/eFPdb7nQYgloiTRKDQOjekWxfXkbBhZbCLpxBI0kykqB0tI0fCEH24wYhvLhI2DFE6if9j4SrRaakhoqh+6Kyt1/gtCwMUCoFDACW/HuqaUpBZQCSoEtSwGCWMLdK6+8UmRjE4QRYhGw0faasG1ruFzbFaB59uzZAp5LW3rCOwLLI488EqN3Hw2/zy/A7n/+8x8BamVGMDUggGQWPrOtCfxYR5uZ3a+//roAlgTK1G+PPfbAJZdcgn333RetsVbM+WoOnn32WWGHz0vUx3ZdAWHZDwEsx2fmOYGrvAheeXGPCG3//ve/49133xVQVFp4E6zSIeD4E47HL37+CwGChUV3NtWen7PeONdyww03CBCeW3udgJLZzVwTM7UJWCUMlfCdQJbwmOtk1jSBOwMJ2P74448X9uKyhniujb2wbWdGtpZZk6gj7zqoW1MnAhSYSf7qq6+KbGyZgc359u/bFwdPOFjA82Ejhos5UYu2RBsWzl+AO++6U9Qvb8nauwu7eNtGRWUlTjzxRAG1+/XvB19OLXI5D66JAQ0vvPACHn/8cRGMQIt31pk/6uijRDY0y98wW51gmjW/6+vqRcb83/72N9GeF88N9+2kk0/CqJGj2vdMWv1/TweCilRK6E/7eAZTEHbnWubzWTv22GPFugm1hY26rCMvM9upI+cls26zYFtmpTPzmwEiv/vd70SwA8882/KDe82ghAsuuECceWHPTzae7UtCfFn/fd366ut9HegArHNfCNR5XgnNuedffPGF+KAOBOr8uiyHQPcHZv1zPldffbVwY+CcqUW+S8HzrsFz6ksgUnz22Sg64QT4aYtuGPlkX+v7BCCpzz5D0z33oOWxxwq6t5DGXiGS09yMNb/+NVoefthT91x/36lT4R85ssP2DoNDLrkErU884anfzbkR6zhHDjsMoX33hTlwIPSSEuih0Np7z9fteByEzNbChUjOno3Yc88h/uqr3b60jQnPmSHPTGCeU2vJEgHp2t58E7Fnn90osHZTwHPxs+mss1Bx3XViL/NdnYHnss/wgQei9JJLEBgzBno0mm+o9X/fdWGvWYPYiy+i6Y47Og1OOzd44XeFxo9Hzf33w+jlzUUv8cEHWDZuXOEDbeCOXk89hcihh3rqLz1/vqgZn84GTHq6qcBGDL4h7I0eeSTM/v0LDsRx43FQo8bbbkP89dcLHH3t5lsLPOeqvNa3ZwBT3RVXdFvQj4LnXTqCnm9W8NyzVKqhUkApoBRQCigFlAJKgfUrkGSmT/0y1L37Il6++14McFowqCqI4mAKmtYqALplJaBZOgK+EAw9ANtxkUrG4Dit0H2sZR5CWg+gNQWsbk5h4eoE5jf4scKKYLVRhTVmb9SiFLVuEAnXlykF61iAw/qvaejpOMJuGpF0DMWpGPr4XYzuX4q9+oVRFUrATjcgrccRKDMQ7R1C38EDUD58e/jDxWj9ZhFWvfcRTD2CJl8p+uy6H8p2GQu9z1A4ehCG4c1KTp0PpYBSQCmgFNj4ChD+0qqdIFHalxNAnn766cIuux3SbfypbNQRCM8J6Qh/ZeY5s6wJ6AjECUL79usrMobffPNNPPjggwI4E/7xkrWjCTdPO+00kanM7zH7nGD1kUceERm1bCfhOTPZU+kUFi9aLNrcfvvt7Xbj1JWBaoSFDFQ45phjRPZtOzzPsctOJpJiHMLbl19+WcBICWcJywlCuV8TDp4gILOsb8158/O0lcYXn38h6luzn9xa7YSTzDjn/fuP31+slX2Lf50M7G5taRWZ0syYfumll8QaCLRZE5xnhfCcINbLWSHUT6fSIqOedbofe+wxsSfsj3oG/H7UVFULmH004fnIEeJ7nAt0Dc0NjfjHvffiqcmTBRx2Cc5dV/xL/c4++2wcdfTRKK+sgGGaYv4SgnN+3F+OQ3h+3333CT1oGc6MZ56DUDgEK22JjHP+S5C8eMliPP3fp8UeE/RTH54dZm+feeaZQv9cK/UNHWTqzuxrwnM+bwTH8uLcmG1+7rnnirPI4ARpYy/3gyBf/LpmOxmL+BxwzTVKgM418Ywy45vnkRfbMzOf9eMvu+wyERTDNXb56gCe5/Yt18AAAu49yxjQzYABIdx/eaY5TwZS8LlkMAqfi0svvTTvNDcWPM878FbagNnJtEYPjR0L3+DBAo5phKoyaCMLVPnmfXruXMTffFPAZNpeq0spoBT4YSkQPfZYAXX5umH26QMtEFj79SLzi0UmCCMWQ3rRIhFos7GCMH5Y6m8eq2UgTtGJJyI4ejTMQYOgh8NrZ+jbNpy2NtirVyP15ZeIv/YaWh9/fKMErmweimx5s1DwvGf2TMHzntFZjVKAAmnHxVPfNSNmuWhKpNCaTAH8wztb8y4SDmJC/2JsX6ay4AqQVTVVCigFlAJKgY2lQDIG9607oDUsQ9NOv8QX992NZR+8iW0rTFRFHQTNVmhaTNi225YJwwhB1wPizWHLjgFOCzQfYPvCsPUANNeAlXTx7fIWzFxm48smHQvSJVhh9kJTqDeS0V7QQ6WwocPlm7F2GkYqhtSaZQgl69BLa8XAQAIjSnXs0b8MO1WGETUTiDuNiAcSMHtFUTK0D3rvuBN81QOQWtmIxo+/RNPXixAIV8LtOxyVe4xHZMjOcIqqREa8X++GN2s3lv6qX6WAUkAp8ANTgBnWF110kQCRtB0nrDr55JMFECXA21ouO52xOKdt+TXXXCOy7AkTCbhPPuVkYRPN9RKwv/7a6wKUsvY7YZ+0RyfMZKY19WFNbcJvWlTTAp7tactOMMs63RdffLHIPCc0JDAldL755ptFJrvM/O4KPJf7si48F5A5B4Dng+fSsv60008T1u/ru6jbmtVrRDDBU089JezOuQYJz2nbTqty+Td2R2dGZJ9nM5KZdf7www+LfqkzL8LzokgU48aOFc4HO+2yM3T5e4MGxFtahf38P//5T1FPnvfJQIKKigpRh/yoo45G77594Av4+H59JhggmwHPsbnHDASgEwBt6XnWua/77revsMuX/XHdvGjLT8t8ugfQ5p2aEvLy7HCOvJ/PTm7N9g3p+EOF51IPuf/cNz4LfMbo9MDnkQEafB3i2WJwAp8PumCwnAHPKYNeNmTlruD51vJKrdahFFAKKAWUAkoBpUBPK6Dgec8oruB5z+isRsmjwJeNCcxtytSQi6Us3DG3EU0pG2taE2hqS4qIt0yKnYviaBSnDCnH3tUh9An7sF+fTtrNqF1RCigFlAJKAaVAVxRwbOCtOzMfTcvhXr8ATtJG/fR38NKdN6FGi6FPxEaJL4aA3opoJICUa8CGCUszs3UpUzC1GKA7SOsmbBjw6z6E9ADqWm18Ve/ii3oHc1p8WJSOosFXgXSkGgiVIW3rsC0XJrOp0knEVyxEqHU5to1a2KHaxA41AYysDKNSs2AYScSDCaQrTEQGVaN8xGAEBg+HZgXRNHsBGj6dh3RDCmZRb5SPHo/IrvvCrB4IxwjC0n3we8xS6oqc6l6lgFJAKaAU8KYAASKzZwkEacN9zjnnCOhLELnVXPzzz3YElKN19O9//3sBbJndSrt0Zk+zRjjhL4Hea6+9JjKiWQeeWdYS7BLmsS1BKzPGCduZSb3ou0XC5p3Z6k1NTQKeX3jhhSLLl9nCBM+06b7xxhu7LfOce8M9Y3YuM58JcQ+acFAmQ7sAeF5SUiIy5ZmpPHbc2My92T5yM5upHW3qmYE9adIkUb+cNc9p9y7huaiP7eGS9uCEptSZmf4MQhDZ27qOoM+PnXfeWVjf77nXXtANI2NvrgGptgRmfPihyOKn/XduxrK0Uj/m2GMxZNhQhCLhtdYjMs9tW2Q+M9iBQJy1tw8++GAB3ekmwHG4ZzLrnueGwQKE9QyO4PngRQhPu3sGUrBePLPe82Xe/5Azzzd0LLgXPFe0w+d+EqYzI52Z6dSaEJ3AvLS0FKeccoo472PHjhVAPfdS8NzDg6eaKAWUAkoBpYBSQCmgFFiPAgqe98yxUPC8Z3RWo2xAgTmNCSRsF5Pm1eGxBQ0iwzyWTEIL+MCqbyYAH6PWNR1tlgPNdWC7tG5zgLSDfaojeOTAbTCgeOvJsFCHRSmgFFAKKAW2AAWm/i0DzVd+LSZrH/Z74Ce/geG4iK9Zg8m/uwz6om/RGzHUmHGU+eOorAyizbSRgIukq8FxWfkcCOt809xC2k3DYq1RBzA1H4LhUiR8EayKWfiusQ3fNSawMm6jPm0ibtHW1AebzrRpByFNhxtrQomZwpA+pRjarxS9SgyEtAScZAucEJCuDiAwsALVQ/qjdGA/AeCxtBUNsxaifsFqWEYpULkdttn/5whsuwPcYDH4rrfGzLT/lXPdAjZHTVEpoBRQCmy9ChBW3XvvvcK+miCZ2dITJkxA7969M7bQW8klMoldTWSef/3116KeMrNcCbkJ5ETGtZaBxsxKlvCcII9wlvCc4JxwVMJzWmwHQ0EB9wh+ma1OqMzMdtqgE54TKvOiPTfre990003dDs9zM88lPJe27TKDuiPbdgnPTz31VAHDeTF7PhcEEybzPNBu/b333sMf//hHkU0vM7apI7Ou82Vei861TCAD5/bll19i8uTJIiufddU5hmNZIvt7u223xWWXX44fjxsHfyAA3TRFoIKVTGHJ4sW47rrrRAAE4TcvaaXOuZx40knYY689UVRc3L6vEtgTejPbnBb4L774otg/WrbzHFRXVwsoTut8rpW25rR5Z4Y8nxPWnZfZ6DwTQ4YMEffSZn3gNgPzZt4reL7+FxTuDZ871qJfsGCBgOh0cyBEp7sA95j7RKv5aDSKn//85+LZZbAEgyx4KXi+lbxYq2UoBZQCSgGlgFJAKdDjCih43jOSK3jeMzqrUbIK0JLdykbF2y4w5tm5mNuShmsAfsMFc8gZ+14aDMDQNVQG/egbDoIR8bPrYwgYGmrb0miIp5COt8Foa8MJo2rwwMHDlcZKAaWAUkApoBTY+ApM/1cGmi+Z9b+xKgbCuf4r8bNKc3XYsQRWTHkHr/31Tjjzv8KwIh1Dq/0wjRYkaJteHIDr88O2dWgWENFNwEkjZcfgahY0gnBHz1YsceDqGmxdRwoaWiwH9W0WWuI24gnAsjSYjomQ7kdR0I+SqB+RsAHTtGG7bUghDstIIzqwCpER/VG0XV8UVZVD8weA1Qlg7mo0zm/AyjoLieL+2PGwE6AP3h2IlAEa55Utm6JSzzf+2VIjKAWUAkoBDwrcc8894AfhFGt5M+u8b9++on711nQJiIxMvWsCUMJzQjlCOGZcb7PNNgIYE/4ScBKWsi414TmzX/k1wnO2ITwnaCY8Z21mfrQl2vD5Z58LC/I33nhD1NCmFf4+++4jQPHKlSuF5fedd94pMrbZX1drnvN+fkh4Ttt11uCW1ukSFnu1bZfwnO05v3WDJ2Q9bWYI33LLLSL4gFb3zDynUwEvapT30iD2gf0RmBNg00Kd1ui837FtkXleU1ODCy+6SARzlJSWCHguaqamLTS3tODKK67AlClTRKa/DBbgv8weP/2MMzDhkJ8KuCoDCDgvaRnOGtu33nqryCjnOFz78SccL6zXZX101pk3fSZSyZSozc7a3AS7UlfCXgaZ8Awdc+wxYs/z2dYreJ73dIjgBT4jDKx49913RbAGYTprzfNZ5HnnuaOd+6BBg8SZJ0BfWlKSv3PVQimgFFAKKAWUAkoBpYBS4HsKKHjeM4dCwfOe0VmNklXg3jl1uPur1SA4b005WJl2UGwyQ8KF7brwGxoCuoNnDxiMmpAJQ9MEROeV5k0acNq0pfh4RbP4I9xNp3H0oGL8/eARSmOlgFJAKaAUUApsPAU+egJ4+y5g/vTvj3HKA8CYkwDbBpiZpemwamvx4cMPY/5br8BdOg+9zQT6VQRQXhmBP2gikUihubkVViKN0mgRisuisH0WUm4bbKRhGjrgWMJxRWf2mGHAMQykHA0xy0U8zZ+JAWjwA44GzaK/rQVoaUBnUFoajpmCE0yiZJsIqob3R7B3DYxICQx/EeArAxY3Y8VnK7ByRQJ2tA+qdtobA/ccD6dsABxfkBXVocPK9GtkbFTVpRRQCigFlAKbTgHWFv7DH/4gwCUziPn5yJEjRYbnVndlnMwFGCUQp207s8VpuU0Ldlq2E3Iz45iw9OWXXxZ24mxL23ZCWUI9ZhsTFtPmnvBOZlo7roOVK1YK63baexOsX3rppcJe2nZsrFi+oh3ANjY2bnx4zix6182AYE1DR5nntMRmpvzpp58uMvClZTn/Vs7NPmdfXD91+8c//oG33npLuBUwmIC1vyXM7+jsSABP3di+vr5eBBswUIE1rxm0YTKDXdNRWlIi+iacHrjNNtBMIwOnbRuJZBLXXnON2CeeY14ia91x0KdPH5x51lk48pijhdU3x+T3uLe8CLA/+ugj3PSnm0QABfeRe3rooYeKNhKe8xwQnjMb+sn/PCks+QlwxTlyXRFIQe0I90886UTsMWaPvG4NCp4X9srCwAgGabz++uvig64O/Br3uVevXqJ0AvfgmmuuQXCffRBkeT51KQWUAkoBpYBSQCmgFFAKFKSAgucFydXpxgqed1o6dWOhCvx59io88HU9vm1OwtCAYr/Ov+7FH+F8z3+/3hFcukO1eLN+dGVEZJmv7/qsPoHrP1iC1xbUQ3NdHDO0An8/aEih01HtlQJKAaWAUkApkF+BT58BpvwVmPPG+ttuuyfw2/eBlMt3dwHLBvhmsWNjzayZ+Pzl5/HNlNeQWjQXvYMa2tQHEgAAIABJREFUtutThfJoGFraRktjE1qamhEI+lDeuxxmiQ+Oz4arp2AYNnTXhuE6MLJvMGuGCVc3kBZI24BuBER2uJV2kEomkUzGkXaT0HwOfBED/hITRpmD4m19iPYrg8lscr0UcErgtoWwavYyfLcojmSgF6pGjcHAPcch0Gc7pM0IoBuszA7TTQHsUy/Lr5VqoRRQCigFlAIbVQFmmROcDxgwAOedd54AyZ5stzfqrDZi504GehKIX3/99QJ+MuP48MMPhz/gb89QFjXPX31N1MMmZKVtO+Era2XzOuaYY/DLX/4Sw4cPz9ThJpw1dMRaYyKLmlnZzN6/5NJLBDwnjKXF+VNPPSWyl1njeWNknhN+/+Sgn/xPQJq9ZGFiPng+ZswYkYG///j9xf0SuhNSysxtrpEBBtSDgQU8O7TRpm05a7tLIJ5vB7l22qHz73Zmb78//X0BpmmVz7F8tMd3XAFFf/KTn4jghl132w2awd9gMnCU1u20XWdGOIGqdA3g/cw2P+3003HiySehplcv0Z5jSXhOO3bWWKeFPtfCrPkjjzpS1H2Xtd7lWnnf3LlzxVngegnSZZAAtWGmPO8n5Odesx53R5eC5/lOx/e/T535zDATnfsgLf6pZTAYFBCdZ++62lrsnkwWPoC6QymgFFAKKAWUAkoBpcAPXAEFz3vmACh43jM6bzWjpBwXf57bgKa0g2RbGlbCyvxBrBF0M9R9naWK/9cAXcNbq2JY2GZDMzS4joMynw4zmcZxg8swrDSEwcV+jO1N4/b81ztLm3Hvpyvw3Dd1OHZEFf4xQcHz/KqpFkoBpYBSQCngWYEvX81A88+e7/iWC18GRk0A+N6fqFfuQESImRrcxnos/XgGvnjtRXwz5Q2klnyHIVUV6B0JI+QCqdZWxFsaAd1BaVUxghVBGGEDmp/Z5hZ0OPDxDf6M8Uomm0w34bKGKEG6ZjDRXWSnpVJJpO0U4HcRKPYjWh5BuDIMsxzwVacz/fpKAK0SdiKC1kVt+ObLVWg2qlE+cg/0330/lA4dhZS/GClX5/ThJzx3koCdgOar8CydaqgUUAooBZQC3asAM6mZHf3Xv/5V1P8+4ogjhIU1QejWfNlpW8DuWbNm4U9/+pP4/KSTTsKBBx4oMoxFuRRdQzwWF3CVWeTMhia4k8CUsPTII48U0H3EyBEwdAPMOveZPiRTSUybOg3XXnutsAKnbfu+++0rgDCz0gn+7r777m6reS6AsK4LYLvLLruIzPHOwHPCZoJjwvNxP87UPLfSlsjuJaBk0ADhZCgcEt+TNuYE6P369cNRRx0l7qd9vZfgCwHj9UwmP//0n/3ZbDzy8CN4+umnBcymNbsODUXRqMiI57x+vP/+wjVHXLom4PkzTz+NJ598Ep988okoO8CsdQHffT6ccOKJou75oO22bbeS55i0i+f5f/7553HzzTcLlwVmtvODWfQC7DPzPZvlLrPUH3/8cZH5TNcAjsFzIN0IOEcGEPAclZeXd/gIKXjeuVcYnhUGtdBlgM8mSyCw3n1dXZ3Yb569w3bdFQMrKjBk2TKMnT27cwOpu5QCSgGlgFJAKaAUUAr8ABVQ8LxnNl3B857ReYseZcbqOGaujgvb9JSu4/YFzWji50kL6STheQaOC4AuYflaK9YyIMFvwOc3YeqE5zaCGnByhQ+/GlaO4aXBgjW646Nl+O3bC0TN8/sPGVrw/eoGpYBSQCmgFFAKfE+BeVOBqfcAM/+TX5xdfg6c899MO8LzbByZw9qgsGFoLpz61VgxayZmv/giPn/jNZSmkiiHiyLXQdC2oDtJ6G4K/pCOQNSEP2rCCOri5yZ/tPpdDTqz0Bw3U/dT11mgFJrJvHAHls3a5jaLn8AI6AgU+REuiyBSEUWwLAgtqsEsSgF0PjVKYFnFaK0DVn3TiDWJIIqG74G+Y8ahdPiOsCIlSMIUZc5pAOxnn3YSSCeBkMo8z38gVAulgFJAKbBxFCAMpk31O++8I0DiKaecgrvuuksAqK314s88K5WpM876yX/+858RjUaFDnvvvXcmK9mlUYou4DmtxAnPZ8yYIeC5tP4mWGXmOaE7a2sLYAtXAFdams/6ZJbomxmxZ59ztshKJvijbfvkyZNx++23C81lRjgh7JAhQzBx4kQBoauqq9aySpf7wQzt+d/OF9nWzLwlZF4fPD9owkFrbaHMpO4o87ykpETAb8L3/cbuJ+4XkHf5CqEVwfTQoUOx0047id9NCNYJMO+77z5UVVXh6KOPFrb/1EJA544u/griZOzxxdw0YN68ecIWnZn5rA3PwHifboj647S/Z5b/ET//OXwBns/MewSOZeOjDz/EQw89JOzjCbWpudT1oAkTcOppp2L7HXdEJBrJaOpCZKgTuBKG/+tf/0JZWZkIhDjssMNQUVEhAgXYluvg5+yPLgRsO3PmTPH/3D/um/w+HQh+8YtfCAcDuji0JwBk10poL+3vqR1dCGhTzzmsXr26XS224XrPPfdc0RfXI+rOZy342VD2I50BcpMN+DVpiz9//nwRdLB06dJ2xwTey/XyTF5++eVirnn3y8sLwvoN/rzcWXAbas4zwgAYnkE+p3QG4JliwAr1GxoOY4clS3DYggUF969uUAooBZQCSgGlgFJAKfBDVEDB857ZdQXPe0bnLW4Umqu9vyqOFsvBowub8OR3TUjwj+WgH/CbgE9nkbLsB/8g5ufrZJ+7/Cs5W8NKvNkv/oqEbtswHQea7eCvQ4swIMA4daB32IdRpd7r9d0+Yykuf3shThxVjQcOHbbFaawmrBRQCigFlAKbkQILPwSm/g14/0Hvk7r6U6DfTpn2qcz7w64OWLqL1rYEIgE/fJoDu24NVn/6KT56/jnMmzYNel0dShwLlQETZSEDpp1AOtEEQ3MQ4P+HDLg+Xbyx79cMmOzUdWE7DsubAyZ/phqwNQeu7sIwNfiCBgIRP3wRH3zRAMyoH3rYhBFwESkPQguGYacDaFidxvLlbYglI+iz/Y9QM/rHCG43ElZxOZKaDhrckrMH4MJ0bGjMZrfTQLDEuy6qpVJAKaAUUAp0mwKsMc0MWsIz1m9m5jDrd19xxRXdNsbm2JEIGLMcAdkIhGmtzixhWtWPHj06A2RtR8BEwnNaiBOeE5i2tLRkgK+uC3hJG3HadBOet9eH1wDagbM+M63ZCdIJLwmjCfwIol944QX85S9/yWRXC4MZR/xsJpgmfJ145ERhQS1APf8ezoGS7G/B/AW455578MorryAWi7XLnJt5PuHgCRln8+y9XuA5M88Jv8844wyRKS/mZjsio5tW5awxffDBB4ua4AwU4Pxotc4segYgHHvssaLmOdcirdE7OgPM/hYZ6tk5Llq0CC+9+JLQm04I/B3FZxgim7+yslKcz+NOOEFA8IxDXcas7tu5c0XtdVrlE4gTtkub+dG7746zzjlbBAWUlpW1Z4kTni9evFjcx+eA9dF/9atf4aCDDmq37pfngKCbc/zPv/+D+++/X9RHZw11CbwJ0XkmaNH/05/+VARVbL/99mtpL7Ps2+F5NiihI3jOEgqE5zxb7XrKUt7yTKz7/1mr/Q3Bc2m9zzPPveLz379//y0OnstzxYAWQvOpU6eK54FnlV/j+hggsF0qhbtWrNgcX4rUnJQCSgGlgFJAKaAUUApsdgooeN4zW6Lgec/ovMWMErMc1LZZ/PsXh76xCPOaU7BDPiDiBwKE5mbmTXu+tc4/hBnxTzAu/pjm1zO2bOIPa/6ByHfhs3Xbsn/VM3wcaEsC8SQQSyJIGzUXOKxfFLeMrkGfiC+vXg0JC3+btRJ//nApjhpeoWzb8yqmGigFlAJKAaXAehVY+hkw7W/A1Hvb63J6UmrcucBxf21vyh952QTxDEDnG+y6BpNvqFsWnOYWJL75Fu88818snf0pWpYshBlrQqXholR3EEolEHUsBPij1AckDAe630DQIIDPvPnvQoND21Rawpv83IZGcO7X4Q8a0P069IAOI+SDryiIQDSEQDggXF8czY8l9W34ri6BNrME2+2wDwbucSD8fYdDi5TBYUYW4b9G61UXBixorgU4aRZSBUyVee7pXKhGSgGlgFKgmxUgOL700ktF1jlBI2tKn3XWWSLzdqu/WAPcydQ8v+222wRoIwRnve/uguezZ8/GAw88IGp5s28Jo5cvWy4yxgnPJfiWQJ524QKeT5woQKzMzJbAlX8H0xJ+4YKFAsy/+uqrAsDLzOfugOeEzITnrF1OYMu+CcgJtGmXTWv/Qw45pH1un3z8iQD5zDbn3FnvWzgXeMhCliCX6yKMX7N6jYCgtIGfPn06dNrRi7cBdLFHzAynlpVVVZn3CrIX4fmkSZOErgTazAZn3/wdauTIkTjv/PMx9sfjRB+01ufec18I6Om0wHr2O+ywg4DnMuNeOBSkLfj8GQt4BlKwHjst96k5M+0XLFjQrj/3irB2/PjxYo4MQpDvXWRmwv/9Xzk6mdGv4HnXX22oJW3c+VrG/WGgS21trdi3IcEgrjBN7JxIIJT7/lHXh1U9KAWUAkoBpYBSQCmgFNjqFFDwvGe2VMHzntF5ixnl6YVNOO7NRWK+qYAPbjSQAefMOCc4JxhnNrmVsZAVfwwTqjMb3fABmgypzjIIZp8LmmBn3nznvzY/LCDtACl+WEA8BSOexF4lPrxzRP765X+YvhRPzluD5kQa+/ctwoOHDd9iNFYTVQooBZQCSoHNQIFV84Bp9wLT/g6kMhllBV23rAKKqttvSdM4XVios45qxkaX70fb6bSwXffDgBtvQ1PtKiz+YDq+evdtLP78E7hrVqESDgYEQ6jWdPgSCaStOCx/BowHdVNYoRrMnmPZEyMDzxl1Zmk2XN3B/2fvPOCsqq7vv1+bztCrIB2xI6KxItjFnqJRY8FeiMYYjS3FEn8mdk1iiUaNvf1jN8aGXaOiIEoH6XUK0+fV/+e77z2Px8wAwzAMM8w+5mWY9+49ZZ375p571l5rB7gFhwMSiAQkmBORcF6OZBfmS3ZhgUSy86WqOiGltSIrYgGp6dBFug3dWYbteYDk9BkqyUhnkUi2BDUwDjtWot6SEiD6jfu27pRzv++wUfDYwYaAIWAIGAKbjgDkHxbXWI6j0kR1e/755+vvaje9tZcUj40JmTJlihKi2JUfc8wxMmLECCWMN1V5Duk6a9YstWdHlYxSe9QeoxRVcp6jkCa3vCPPXS7xTNv2Xr17rZkF/1EY4pf6Zs+areQ5Slvm0inhm4s8RykP+av255KSt/77luJE26jtf/yTH6eJZYj8Z555Rvt64IEHysiRIzVv/MYUZzMOOf/NN9/IY489pnnPdY2STClRzxyh6MYhYOCgQb6NucfQfztliirC333nHVWe61opEND1U89evWTCL38pRx1ztPTs1VPnFlIV8pw89jgPoECH9Gbcu43cTc9X5TbK+HBI62LeaAMnAlT2ODVAumMdjnoeJTsKcaz/IfnJe+4s6VlnuTpd34w835grZMPHMl+4Mnz00Udqrf/BBx/o3zaum+xQSK5ftUp2jEaNQN8wlHaEIWAIGAKGgCFgCLRjBIw8b5nJN/K8ZXBuE608ML1YbppaJPMhvAuzRXIhzCMeQQ5RHk14RHcNFq5Jj0wvyBXpkCsSCXnHqfTOl9+x2Q5JnvI34Hlf9+Eh050yPSkST4jUeAR6XnVUhkT4UOS+Mf1k7175DWJ31btz5Onvlkt1IimHDu4q/zp6+zaBsXXSEDAEDAFDYAsjULLII8zfv0+k0tu43ehy7A0i465d67QYWc6xVU8lJRyKSAIr2WBI4glvJz2s91KRkCSlavlSWTJzusz+5kuZN+lLKZ4xXbrEEtJLwpJXWytZySrJy0lKOBCTbAlIViCgpi+YvQRITRoWSYVSkgxh456URCAlAXKk52RLMC9XArm5ksrOklg4IrWSJ9XxAqkKFkikT1/ptuNO0mfnXaRTr76SyO4gCWTugaDWTd8EtbmmGQ2mb9WMIMJxVgwBQ8AQMARaFAGIc/JxQ75SsIaeMGGCjB071rPR3pqL/1wJ0YY6FbVqfn6+5vGGEG0O8hyCFovzTz/9VElaCOX+A/ormbt82XJVSN98882q5KbwPgQ4tu0//elPNec5RG9DxeU8R+39xhtvKAHfXOQ5ymkU55C/u4/a3VOQi8irr7yqhCT9PO3001R97lTZFeUVmneaPgwePFjWIv03cB1l5utW9XwyJbNnz9b85RDVkOdBPz85c4Ql+mmnny67jxwpoTAB+F76mYnvvSf/evRRJbPJy+7y0mtO8khEzjnvXPnFqafKgAED0rnQKyorNIc58wDxjeU8uDMGz5UnpUS7yyc/bdo0DSDAFpx6eIE/luEEGVAHhbk+/fTTNRgjJzdH63CW6wQBsKcBVvGEl0velOfN+8cGjDMDMMgrj0sAf9WuKyuT/aPkQ7JiCBgChoAhYAgYAoaAIdAQAkaet8x1YeR5y+Dcqlu5/POlMq88KtOr4vI97qwdc0UKskTCbJQH8J4VqY2LVEdFqmrUbj3YpVACedmSyo5IElU6D8XOqh2iHYIc0pw8qSjXHKmupHmGNxzHoWJHhQ6BXh2VQHmV5ESjMrp3vvx6tx5y6Lb11W6/euV7eXTSItmld6HcdvSOMqq3KeJa9UVmnTMEDAFDoLUgUFUqcukmWpDfn+Gy4o8rIaQ8SSnhHAiElDwPBqGj2dj1Crc8Mpyg8Y5VV0nJ0iWycNpUmfPlF1Iya66klq+SUHGJ5McrpGtOUnKTNYKWLCcgkh1Mav70YABFekqCatuelISq0YNquy7ZOZLMyZNoJCLVgZDUhLIkFukseV23l4LeQ6XLsKHSdfgQKezTS5JB8ptDkHv3ZHoaVqv2pDL0STVuD0rcj3sraC3zZ/0wBAwBQ6CdIDBx4kS1E3/xxReV2EUhe8kll2hOaHJet4vi27ZDtEGuQRJDHDuL7k1VnnODJugNi3bu4V26dpH8vHyPPF++XIMWbrzxRsWf4shzlOdYn0Ogq227/7zr7M0hXbFtnzN7jtx7771KwqM8h+Dl1RzK87333lvOPvtsvR5QkBetKtJ856joO3TooMQ6ec9dm/StrLxMA/sgi7FMb1ThcT0e944PeBhga44KHOttxheLRtUlB2KaOULVjTvCwQcfLJHsbHWvS8bi8txzz8nTTz2lNuxg6mzwCZCIxePy85NPkvFnnqkW7tjL0/eSkhJ5/vnnVXneo0cPtaon33nPnj31c2ff7yzznZ08SvNRo0Ypef7UU08pYQ95rsS4iGy//faqkGcOu3brWp88x4Ye8jwW12vPyPNGXS0bdRBBKcXFxZrWgLQMBDhQdurcWbrn5MjImho5e/XqjarTDjYEDAFDwBAwBAwBQ6A9IGDkecvMspHnLYNzq2ylNJqQe6cVyz+mF8nCaFLi+dkiSpxne2Q4z5WozSHNK2okUFkj4XhMQh3yJdipQOLhsMRCISXQVYXOw2tadZ4QSZIrFeW5U5xj+V4HCs2L7hPojkSvjUmktlZC0agc2D1bztu+sxwzqONaJ177+vfy3NeL5YAh3eSBEz3LNiuGgCFgCBgChkCjEFgxS+R3wxp1aL2DTn1QZL+z6r2dxOZcC2Q0WcO92x9F48n8W6FnvEL28pSESHUSrZHVSxbL3MlTZNHkb6V03lxJFC2XSHWpZNVWSnY8JvmBpOQGk5ItMQmlYhIKpSSSFZI4+UCRpGflSDwYlmgkRxK5BVKblSuJvAIJdeoqHXoMlN6D9pTeg3aS3F7dNRVLMpSC6vc2nP1bNz2GPA/qlnhYkimPOEefRZ87NCInatMAtbMMAUPAEDAEGkLgr3/9qxKTEErkgL766qvTZG06t/bWDp1m/yIYLSixeEzJUshfvY8GApts264354B4auQUKVA8NT+EKTm5M8lzbS+ZVBJ5u+2283Ke//QnSuK6XODeKsAjdKO1UZkzZ47mGYc8b07lOepu7NovvPBC2WvvvbR9VOXYsuNWgL0/JDM29E5NTd/oP/1zub3BdYPFJ8+dLTrzwfiwR3/55Zfl/vvvl+XLlkl2OKIkO3VCfp900kny05/9TPIKCvT46opKeejBBzUYZP78+Yo5RLzrVzKVksOOOFwV65DeHQo7aH8JbHj88cc1Vzr5zs877zxV3fO5Bj8kPXt3+od9O0Q5ed+ZJxTw/fv313OxB3ffGz4j7QE54VGyDxo0KP2Zuu8gBvAt5eknRLyR5xu8Upp8AN8Tgj5wMfjhhx/0GiJIZnBenoyuqpLxxcV+qGeTm7ATDQFDwBAwBAwBQ8AQ2KoQMPK8ZabTyPOWwbnVtbK4KibPzVst13+9QqLhkNTmZkm8MNfLb44FIER2dUykolqV4MGqGgnGEhIsyJVwj85KrkeDAYmp0g3lubNtV3mAl9tcyXNfde5250EizSZAnPMUj717BqugOdWxca+WQFmFHNQ9S347qqccvO0ahcWtb8+UV6culR8N6CJ/Pm7nVoevdcgQMAQMAUOglSMw5xORv+y7cZ3M7yJy+zqs3v17m5LmPtEMN84rfd/T1jwaXcl2lOSaapxAs7jUrlwhZYuXyPzpM2Tal5MkWlQk8dIiCVeXS26yVnJTUcmSmISDWMMHJBgOSQp1eTAiNYGIxHM7SFbPvpLfu5906j9Qug8aKr22HSzh/O4SCGWlbVP1phvklVLlejLgWbR7tH9IQkkvDYvenv24t5yt3B144y4EO9oQMAQMgc2PwFVXXaXkOYQkpCHKW3J9Q5y2i+LyhyeSkkgm0jb1aYvuZsh57sjXTIIZIhbyHMIU8vxPf/qTqqQh9PgMRTS27ccff7wS6JDnrn/poIaUSE1tjcydM1dznqOsRWXriN7mUp6fe+65Sp4XFxVrjm+I6e+++077d8b4M+Too49eQwr7F43mEic5SyAoLsf3hq4ntW3384E78hzF8MT3PHeEb77+Wslzp+qGvMda/cyzzpJOnTvruqhkVZHcdeediimBCRwLea4EOkERoZBa0J9y6qlywAEHSPce3RX3WTNnqRU95Cq52s855xzNd6553v086/Qf8ryyolLuueceeeWVV5QcJ+87zgB/+9vf5O2339Y5YI6Yw65du2o7WLfzveJ85xzAT1fctWDk+YaukqZ/jm3/3Llz1ZmAAJB58+bp9dCtWzcZ1KmTHFNWJgesXCmFvuV+01uyMw0BQ8AQMAQMAUPAENg6EDDyvGXm0cjzlsG51bXyxqJyOeat+ZqrPNExT1KdckWwX+c5sTYhUlktwYpqkdWVEqisljAP2B0KpLZHV324TUKWczyqc5fHTJXnEOdxL9c5inK1cK8jV3NEAp9Dmjvi3EnzNFc6edBRvFdKqLZW9uiaLX8b01d26Z4n4WBAnvhigXw8p0h27FMoF40e3OrwtQ4ZAoaAIWAItAEEvnlR5N7jG9/RCa+J7Dyu4eN9ZxVuefXIc09u7t0jY9V675UQyjTUWzDs3s0wlYxKCiUWbjBVcUmtWCnl8+dK5dJFUrNyidQWLZPqkhVSW1kq8VhUOnbuLJ269ZT8Lj0lv8c2kt27vwS26S/BTt1ECgolkFsgoaxc5cnVLJ6OEdSWjIkEYni1i4QDkiA3u5rJo0eLSIRuEQPHbdzvesRLp2rFEDAEDAFDoIUQuPjii1W13LFjR7W/Jvc5pGSj7bZbqJ+brRkXlJZMaQAB5KaSz0lPZdxcyvM0YaquMN5zK+0tWbJEXnvtNfnzn/+sKmmnPOcnSmVU3eTLhuDj88wc9BzDe1ibP/zww6oG53f6z6s5yPPdd99dTjjxBNlll12UpIcw/uijjzSH+2677aY5z1FWo8bG1p3iyGaXH3xj5byansbPL07O8i+//FLznr/13/9KhAB88dT5nTp1lOOOO14mTJigJDiRgksXLZabbrpJ3n9/opSXlyteqM2jviU+Oc8HDByoOc+xm+dap43Jkycrhu+8847mcMeqHuU/3wMX0MDYIPdXrVwl//d//yfvvfeeYjB+/Hjp3bu3EuqQ9hD+jAFreeZgzz33FAIQ9t13X8Uondvdv6gJMohFY2rhb+T5Zvuma8WkNSDw44YbbtDrGLt+vlvY61OunzpV+lVVbd5OWO2GgCFgCBgChoAhYAi0EQSMPG+ZiTLyvGVwblWt1CRS8vKCMjnxwyUi3QtEOuV5tuvkNq+oFSmtEFlZKrk11RJMpTxX9Q75kurRTfOVJbJQm2d75DnnqWyODXk/zzmqc8hv/d3fdYdYd4WdeKc2V4Ld2b1n5EaHYFByPSFSWyuBikrplYzKt2fsLF1zG5mfrVWhbp0xBAwBQ8AQaAwCbDS/9NJL8sknn6hN7ZgxYzS3ZbPnd+U+88AJIpNeaEy3RPrsKPKHqY07toWOwtL3008/1XynkCxWDAFDwBAwBLYOBIqKiuSKK66QRx99VBWykKCQSr169VqLpN06RrueUWSozyFHnZ22KsV9y27+XVVZpcpr7Lq/+uorJWfVotzPMY4C+Re/+IUScdk8x1J4PF0jMFZSVd8OBFRJjl04tuQo/lFA6/uJhB6H2hxr8ZEjR2p+cVf4zNXDsatWrRJy13///ff6vnttKnnO+QMHDhQIdK4JVLsQ2QsXLlRCmXXBaaedprblBAJAFuvjuu8Kl2n73yj1uW9vr/33Lc1R1s+YPkPznkNuZ2dlSSgYVIzyCwrksEMPlfPPv0C2G76dkuSzZsyUm/7vJs09TkH9DWGK6phz6GOnTp2UPCcP+YCBA6SkuEQ+/vhjtYZnjFjBn3LKKaoqp98Q6C74gXH+MO8HDTJhbYSqHIt31pL0j3zwixcvTrcFeb/TTjvJ+eefL4cffrhkZWd55LmvsHdW/JtFeZ6JJ04H8bgGQJx55pmyaNEi/d2Ni/6PHj1a/x7069cvnVqgwW/zalW/AAAgAElEQVRNxvWc/ryhtDutMBUP18GsWbPk9ttvV5cA8swTODR06FB127hk5kwZWlIiWTgUWjEEDAFDwBAwBAwBQ6CdI2DkectcAEaetwzOraqVh2YUy7VTVskyNg66FXiW69i0V/nE+apSCZSUqhguKxKWQJdOEu/cUWIcT150R5pDiENwR2OeSjwW9Uhxnswh1KmXCHRHnLuEr5mEubN1Z7NCJW4Q6D7jTp9qo0qcB6uqpEduWL4db+R5q7qYrDOGgCFgCDQTAmxMP/DAA3LNNdfopndmQWF03XXX6WZqprKryU0nYh5xjvK8seWaSSLb7tbYo1vkOCPPWwRma8QQMAQMgRZH4A9/+IMqXbEvHj58uGDhjkU4pGm7Kg2RgRkAOLLTkefYPkMio1h2RDVE8XrJc0eiE8/tE+j8JKc3hOtdd92l9UFKuxzdubm5SvQyH7wP8Zt5rlOYs7ZB7Uy+c7d+4bhNJc8hjQsKCjQvNPVig87aCdIVUhpF9RlnnKHkeT2VOfHtGSR/pmX9uq6ttUhlX8GOkh4ymoBHAjuwUacv9IG+kZMdohvXhGg0Kp999pncfffdmgceQpgC2Y+VOp+788lBjmqevOkrVqyQV195VW3XIVBRko87cpz06N5Dz08rzwOiARQETpDfHLU6Y7/ooouEuSLnPPbytJ3pEjB48GDFCYv5/IJ8rS9dVAfgEdtcC82iPK8TsEFbzAV9mj17tlrSg8lGk+fOpSHDbp6600ESdcnyVkie01++N8wdBDqpDgg+4XuGy0MolZLjPv9cdlqwoF39CbTBGgKGgCFgCBgChoAh0BACRp63zHVh5HnL4NxqWvnLlJXywPQi+SGakkS3Qk91zsNWdVSkuFxCRaslUlEpiWhMCOhPduosyfx8SeZkSTIvS6QgVyQ3R/TDRFKkulakvEqkrIrEbhIKBiQSDqrpXTSZkhQPoJDtek4YPzVfae6U6uknPd9K1lm965Ok10Y8LoHaqGTForJvx6DcfUh/2bFbO9s4ajVXkHXEEDAEDIHmR4BNwttuu02uvPLKBitH1QWxzobqJpd4rUecT3658VXtcIjIJf9t/PEtdKSR5y0EtDVjCBgChkALI0CuatSXKJwhzbk/YmG8FrnXwn3aIs21EvIcchfsWa9AdDqVNMQsn/EexRHVENi8OB5iG/IdxTufNwd5Th20jQKbvmArjlsBfeH9TOW5U9+nLdrrEK2NUZ5j1V6XZOc9xgYxfeONN6YV5Ko8z89XVT5K8WOPPVbx4bgHH3xQ1eYDBgzQ91DkY8/Nv8GLcXE8ecixXV+6bKk8+8yzSnxjlQ8Zvs8++0iHQk/t774PkPtlZWXqPvDUU08p6Ypbw6mnnqp9+eCDD3QdOXXq1PRcQdSCH4GZJ554on7XIlmRtXLEUy+YQuI3G3lOx329gQ4CLUI0quQ5lvTNrjzXC7POt7eVkuf0kmAKrucPP/xQc6C/9dZbGmxCQEaX2lo5obJSTrDc51vkz7E1aggYAoaAIWAIGAKtBwEjz1tmLow8bxmcW00r5324WP4xv1xShbkivChllRIoLlcSPFhbK31zQnLRDh3lpu/LpLxLd0nm50oqFwI8SwTLN0pVjeZED1TXSjgelw4Q3fGERMIBCQSDSpxXJ1ISEy+XaiI317N6D4a8nKsu96vmSPeJclWf+5bu6sPnv+LkP4ekL5dIPC5HDOoov9mrj+zfr7DV4GodMQQMAUPAEGg6AuSxPP7449OKcxQmJ5xwgm6w/vvf/9bNzTvuuEM3QDepRKs84vzb1xqu5ug/inz6qMiqeWt//pelIh17bVLTm+NkI883B6pWpyFgCBgCWw4BFMrPPPOM5tlGJYuC+IILLlAFb7sjzpmGVkKel5aWKv4Q0ai+yaONZTr5xkkrA+kL+euIake0o8zGdhzSFhW6s33fVOU56yEcCQ466CDty/z587WdKVOmKDnMdYNKm/WUqo8bIkt9BXpjyHPypqtyvk49q0tXy/vvvy8333yzqtAhPhkjKnJcgyCmsY+HqMZ6/fnnn5e+ffsqdijlIbWd0tqp1seOHavkOQEA1Pn444/rd2K//faTyy+/XG3gI2GPaKdA6kPkk+sdch6SnjlhXQmBXtChQL6b+p2q3kkJBFFNf+gnhPmBBx6ozgTg6ZwE3Dg5Llob1SCBZiXPM//EqJFfVGbPagbyvLF/uloxea5f+1RKbdsJhiDoAdcCvl/du3eXnXJz5bDKSjmmuLixo7XjDAFDwBAwBAwBQ8AQ2OoQMPK8ZabUyPOWwblVtPLU7FK5Z+oq+bw6KckuBR4Zjt36ihIJrCyWEBbpEpBO2SEZFV4l74T7SaxbN0l1yPMU59lZIuGgSCwuUlwmweJyCVZHZWCHiJw5zLNe4+NkICCxZEpiSZGiaFL+MbNM4uGI5kdPhcKSRI2OAp0HXiXP/dzo6Rzp/nvp3OgJzxq+ulpzoAejtXL/4QPl7BE9WwWu1glDwBAwBAyBpiPAZjJ5HNnUpNx0003y61//Op2TlM/Z6MzMKdqk1mrKPeL8u/80fPqxN4iMu1Zk/pci94wTKV/pHbf36SJnPNKkJjf3SUaeb26ErX5DwBAwBFoWAVS4WLQTOIaSeMyYMfKrX/1KSdB2WVoJeQ7R66zOUXoPGzZMcAc45phjpFdvL7guM484v9fW1GoOZ0jX//znP2rfDkHMa1PJc9ZEe++9tyqVUWijjIaYxmYe5TKq77POOkuOOfaYZrlsMslzl/Oc8RLsMWnSJA1w/PbbbzXo0eWah9QHn4svvljf+/3vfy/vvvuu7L///nLIIYcoIU1/p02bptiCC+u9ESNGqGKcPN/Lli2TRx55RN544w2t6/IrLpdtttnGyz8f9/LPhyNhJc/BFwU8ZD657XErIu85duyLFi5SK3DmgdzazhadnNq0h3U77aHahzhnT4T/qaV6NKZK6M1GnouvPN/c5Ln7LkGct3LyXL8/tbXyxRdf6PPBCy+8oNdQ//79NVXBqIoKuXLhwma5tq0SQ8AQMAQMAUPAEDAE2iICRp63zKwZed4yOLeKVg58ZY58uKpGknnZkiR3OebqldUiqytEyipkx47Z0iknSz4vqhXp2EnioaCkOuSIQJ7n55AA3ctlXhuVYHGZSGmlDIyInDyoUK7fvWEie0VNQn75+Up5d3mtrI4lJREKSTIS8XKhK3nuvxxRnv7dKc8zVOmJhASqqkQqq+SBwwfI2bsZed4qLizrhCFgCBgCm4AA5ACKOnIbojLCbnPgwIGbUGMDp1aXesT59281XO/xN4kcftWaz2ZOFLl7nEisWuT+DezcN29PN6o2I883Ci472BAwBAyBVo8A90SsqbEqhpg8/PDDNaAMYq9dllZCnqOohkhFrQzJO3ToULXT/8lPfiK9evXSzzJtzYOBoNTU1sismbPk4Ycfltdee01txZ0yfVPJcyysWTORI3vfffdV0vm9995ThfbXX38tQ4YMkfFnjleCvzlKZs5zSEz9PRDQdqdPn655xlEJQ0xTwAn1N9fvb3/7W8XnsssuUzIUNTpE+JIlS+TRRx/V9ygo+lHNswbEfYhc6RDs//rXvzSPPXnJL7jwAlWLaxvxhBKqWK3zc+mSpdrW//73P1WpQ8D/aK8fqQq+pLhEc9cTYMA8QJ5TmAfynqPSZy6zsrPSY3OK/XgsrirozUaem/K8wUuUa4Fr68knn5SHHnpI7f0hznEu2CM3V36+bJn0W7JEAnXyvDfH9W51GAKGgCFgCBgChoAh0NoRMPK8ZWbIyPOWwblVtHLIa3NlYnlS4uQuh4heVSKhlSXatz6F2XLmbn0lmIjKLXPjmqu8Ki9Hkh3z1ybO4wkJl1VIuKRcugeScs7QTvK7XbttcHw/+2CFvLWkWlYnA6pAF+zjKGnL9qRIwrdtzyTV1crd2bfHJcimQzwu948bJGcZeb5B3O0AQ8AQMARaOwIzZszQXJOTJ0+Www47TDcnu3bt2nzdriz2iPPp7zRc50/+InLo5fU/m/KqyNxPRI67qfn60sw1GXnezIBadYaAIWAIbGEEUNpCOEIadenSRYPLUJ6jtm2XpRWR585y3ZHnkMAQuj169FDyVslz3wqduaqN1sqM6TM0XzfkOars5iLPIaYhzyF9IYppe87sOUoOQ2J369ZN1dRHHnWkd9mo0ZsHplNVb9T1lJGjG+IcLFT9nUzIgvkLlLSHCGeMFD6HmCboA9Ic8vx3v/udKvGxZCevOQp5SNGJEyfq8S5HPGtAPj/00EPVfYF1Icp6yHAI7q7dumrbqM3BXUn3eEymT5su11xzjeZRZz3J+EfsNkIt3sk5j6U7FvCoyCFmnQV/nz595Be/+IWq+HNyc9JzqHMVDCjRDjHfbOS5u0acwh3l+abatmfMb91UB2lHBKc2Zy6DGzX7W+xgglb4W3jrrbfKRx99pHNH4Aq2/12iUTn2zTelZ3W1RJJsKlkxBAwBQ8AQMAQMAUOg/SBg5HnLzLWR5y2D8xZvBf557Iuz5KPyhKc6j8clsLJEQqvLVP392HE7y/x4UG6ctFKSoaBUFeaLdMLaPUckQn6zgEg8KYGySulRVi7xeEL+tFs3OW9ox0aP7ZT3l8uTc8s91Xl2RCSA+jzpqc8hzjUPOi+fSF+LROchL6j9Dq5eLfcd0k9t2x0H3+hO2IGGgCFgCBgCrQqBTOU5KiMUJuQ03FBhQ43clairsHFssGC9DnGOkryh8tPbRA759YaaarWfG3neaqfGOmYIGAKGQJMQIMfzrrvuqqQhJPqFF164Jm91k2ps4ye1EvIcC2kIV2cvDoEHcY5C2q1ZIKchpl0ubshzpzx/9dVXlVh2n22q8jyTPB99wGjNx15eVi6vvPKKPP3004K1POTxUUcflc4b72znHYG/0dbdPkHLGCG7KYx55YqVaod+2223CbnhM1Xd2MdD8HP83/72N81zzu+Q+ksWL9HAAizZWdM58hylOOQ3a8JVq1bpeLBX57tAwEBhx8I1OEMIp0QV7+RP/8tf/qJ50iHZIdvJu854+ZzAAlwA5s2bp5bg4MFnzN9xxx0nv/zlLzVgBSwh5Smauz7RfOQ5eBF8oG0HA57Vf0r02pozZ44S+C4HvOsffSIIgRRH/fr1k1A4VO9L7ep015f7Sf2MYa289y4Qog1YtzNQ5oL5uueee9TCn6BbFOjbDRsmwUBAbt1vPxnWuXMb/0Nn3TcEDAFDwBAwBAwBQ2DjECg880wJ9eixcSfZ0RuNgJHnGw1Z2zuhqCYuR746W74rrpHKrCxJBQISrqqS3KoKqaqNSyCZVPJ8RnVKrp9eLqnOBZJCcU6Oc81PHhBJJEUqqj21ejIpD/2ohxzbt0A6RhoftnzWh8vliVllEpWgpHKoO+CrynkqcvbtPM2R89x7HE+/z9N9KKzkeVblaumVHZBfjuolv/lRn7Y3IdZjQ8AQMAQMgTQCbGiiSvr73/+uec3J83rQQQetEyE2YDn2j3/8o+a3ZLP20ksvrZdrVMqWecT5rA8bruuEO0UOuqRNz4SR5216+qzzhoAhYAjUQwDib5dddtH727hx4+SCCy5ov/nO/cfB9V0mzk68qrJKFdfPPfecWnyjNM4ki08++WRVF5MLOzub9GV+3mdHJPo/M8nHZUuXaU5u7L4hN7Eod+Q5gXvYtjvlOYSmszJ3pDQ5z2fPnq2E7csvv9ys5DnrJYjkM888U/N6O7L3nXffkQf/8aAS2GeMP0Pt0Z0a3o1Nh46qmmf8jSBQNZc5/6H6xrqdYIFAQEl7VMHXX3+95ignSAB1PtbyWKIfddRRSn6+9NJL+h7k+cGHHKzHPvH4E/o+pLsS1QT4BwIyZswYfXEMpDd53bFkJ1gSdbgbbygY0nOYb+YK+3j+DXF+0kknKdnMsRxDKgSU7t99952S9awn+QylO+tO1pLb9N1GsiJZnkrfvyawh28u23bnXuBs/hlzJnmODf+CBQvSOdnBYoPkOVsmzEcqlf6pXx1SCQSD+mI+0nPN0ALe3LWFwjiYP3KfE2wxbdo06dSpkwZGUHAU2HHHHdvCUKyPhoAhYAgYAoaAIWAIGAJtDAEjz9vYhDWluyur4zLy6e9laU1CkjWVhGZLMJmSvgU5cufhwwX++4OVUfn3kkqZFc71FOd5OR5xToHYjsVFqqolQH50EXlz/15ySM/cjerOlOJauX1ysTw2p0KSbFpopHUGae4s2r0nfJ8493OeB4Ii5EpPJSRUWkJ4tly6Z2+55cB1qA03qmd2sCFgCBgChkBLIMBmJWQ5CiLdMPQLG56ohChsRN9///2qKllXIZ8lKiE2M1EmkQ+zd+/eaw4vXeIR53M+briKn98jMnZCSwx5s7ZBEMHHH38se+65p1xySdsOBNisQFnlhoAhYAi0AQRQnGIrfeONNypRC/l33nnnaU7rdlsaqzyvqpL/vvlfefbZZ+Wrr75qdvIc8pc5cVbfkMKQ51i3Y5FO3u20HbrfZ9Y7qGQhbFGek8PekZmbqjxnHQV5jrp8//33V3KRPnz6yadKJkIgn3zKyXL88cenyXMCALA/pw8o13Pzcj1StZFFrdr5L7hGXQ8e1VXV8s033yh5PnPmTFWXY6Wem5urazMstmmboIbhw4drEMNee+0lxSXF8tKLL6Wt1NUGPpHQF2PbY489NC/6u+++q4EkV111lZKm4Ug4rXwntzxzw3hRtr/44osaHAEux//4eOnZo6cSyrxo/7777tOc6PTREc7UOWrUKDn//POVpKff6TFikJfYSPJcxQe+ox7Y+hw1wRXME23zIgCCtvk8Fo3J3LlzNYf9/Pnztc0NKc81GMK3gHeBIjTHWpvgG97jOmGuVX2OcEFN/lJq295WyHP6zFx99tlnqj4nSIb55to68MAD9e8jwQ8DBgxo5JVshxkChoAhYAgYAoaAIWAIGAKNQ8DI88bh1KaPWlkdk10fmyrLa+KSXF0iUl0lO/QslMtGbyen7dpH/vpdkfzzh0r5PhGSRIc8kZxsEezAlMDGQj0pEk+I1MZEqmtEamLyk+5ZMiCbSGl/d0B/+BHa7qfb7HDHBIPyWVFUPimJSyorSwRCPE2eY9/uE+Vq5e7U6D70wZBIVsTLz1VcJBKNymV79pZbx27bpufGOm8IGAKGQHtAgE3Cm2++WTe9+DfKIcjec889V/Lz83Uzlw1DlFkUjkWNzuZrQ2X16tVqbYkaic1HNtLYiNVSstAjzud+1jC0J/9d5IAL2jTsbIiyWXz77bfL119/raqzCRO8YAC32dqmB2idNwQMAUOgHSIA6cu9j5QkWFejOj/rrLNk2LBh7RANf8iNJM8hcN98803NvQ2OziJd1dKBgGyq8hwiHOLTqXghzyHOTzzxRFUuO2LSqZXpPcpzrLjvvfdetSZ3Oc/5bFPJcwhRyGVIYohD+gYRDsGI+p510pFHHik//smP0/nOi1YVaXABlu6ci3o+vyC/0dcWOcYd4epsxxkvZC1qaSzT33vvPf3dKfRRTZMTHkKbtR4qdNTwtA2hjmL9lltuUeIYbJ16Gny32WYbKSkp0bGAM+Q23wvyu2uggmBKF9egTLD91a9+JZMmTdKc2D//+c81uBJLdrVKT6XUJp51Ewp0+gJeWMXTt0GDBmlQ5im/OEU6FHTw5tMnprmGNqQ8x1KecdE/F5CQtk73SWvwo6+s2+jnDjvsIPvss49k52RrAAIYshb+4Ycf0jnlwQQMyWt/+eWXy7bbbpu2bUcRn7nmc24Cs+fMlrffelvroP4RI0Z4ueEj3po6Hot7/24bwvP09VlWVqbfbwJmP//8c72OufZ5VgD/9blWNfoitwMNAUPAEDAEDAFDwBAwBAyBDASMPG8Hl8OKqpjs9NBXUlRaJlJVqTbt43bYRp44eU95ds5quXHSCpkfzJKUKs5zPeKcosR5QiSZ8HKSx30FeiUEelQkGveOUct1R3z7qvH07/771IfSnAc1SPAwRLhTtrs6/HO17Yx69Nygdx6vqgqR6ko5ZJs8+fWoXnL4wE7tYBZtiIaAIWAItE0EUNBghYkde93Cxi5KIch0lEWokdighBBHVc1md6ZC3Z3Pxix1olCnsPmqyryiHzzi/IcvGgbrF/eL7H9umwTSbZCyGcpGMraVWMkuX75cjj32WN04ZNPWiiFgCBgChkDbRAAnEchQcjL36tVLfvOb38gpp5ySzqndNke1ib028lwDKiDhIYrdWgBFMUGDXC8HjDlAIFJZL7E2eOedd1SZC+G6/+j9VWnM2mHKlCm6bsI6/YgjjlACvWOnjo2bIN8a3BHcadI24AUJsHZjPYfCHpLTqb1Zl6haPBzWoD+CJo8++mglgSHPueYh3adOnZomzukQhDEBAvSb/rI+PPW0U5XohoSmfqemhgxGoQ55PmvWLE17gCsA+FAHfaV9jnnggQeU4Ke/qqQPBJRA79u3r5Ln9A9sM9XiHKcW8088IU899ZSsXLkyjRnnQ7w3hjx39u/kh0f9Dv7HHHuM9OzZU7GYN3eekufMtevbushzxkR99NMFmjLPrI+pGwU+1wvrbEhlggEYJwWVO+R5OuCjcVdAqziK65u854899pgGQBC4gjU/80bwAn83rRgChoAhYAgYAoaAIWAIGALNhYCR582FZCutp6w2IR8vWi3jX54mpcuWSCpWK9t26yQn7zFYxu81WHZ6drZUBwKSKiyQVId8EXKRh3w7dSXGM4ht8pDzwsJdX5DqdYjvtN16JqHuk+EuFB/S3OVSBzfqVLW5s2vnTXe+I9994j0/TySYknBZiYSqK+XwAZ3kxePbsRqjlV531i1DwBAwBECAvJJYzrI5uq4C8ctmLhtg5C+/8sor9VAI9DvuuENOP/30egp0lEio8Rwhr+T5sN4ecb7gq4abOu1BkX3PatMTw2ZpUVGRTJw4UXO+Q7CwMQ2GkCzYoTYUbNCmB22dNwQMAUOgnSAAqUcKE/I/jxw5UpWmEELYSLfbYuR5g+Q5ayTI1/FnjldyFPIVErW0pFSt4vl90OBBqt52udg/+PADuefue5TMJkUO5Hoez9aNKJn53NUinED3gAi26ZC02IRDLqMKhtR0eaqpmnUKv0OIs8Y75NBDpFvXbhJPxGXyN5Pl1ltv1XViZnAApDQKbsZJPmtymB9++OFqTU/bzlEAFXpNdY0GBlxxxRW6LsK+GwJd86PnePnRwQZ1+gcffKD4QPBn5rdHoY4q/uKLL1YyO1M9Tr+agzyH9Oe7DU64SxD0yfe9V+9eGoCA5T3k+aJFi9aMbz3Kc80PLwFPie4HN6Bsp26cmUgzgG0/BHo9i/Y2ZtvuLlHGRHAIue1xECAVAvPGXIMn14ha4VsxBAwBQ8AQMAQMAUPAEDAEmgEBI8+bAcTWXMVni8vkZ/9vmnaxYsUyyQ2mZML+w+SysdvLlOIaOejV+VLRId8jzrMdce4rzlGd81ScCvgEt09oQ5g7ZTkPzmmVeB0VuvtMSXdHjvtoOaI8/TNTue7nCMv8DLKdPOkdckVSMelQVSY50Ro5eNtCefLIIa15CqxvhoAhYAi0SwQ+/fRTtZydPHmyjn+77baTa6+9VvMTorohNyaqdMpNN92km55s+vET1bkrkMK8x8YmxdmVX3311fq75jy//Trp/dJFIgu/aRjrMx4W2fuMNj0PjPuLL77QgAFUReQDZRMW60o2rckpSqDBYYcdpiotK4aAIWAIGAJtCwFSkJDbGdUpStuLLrpoTUqStjWU5uutkecNkuekvCFPN4GEBx9ysKcmDoeVdMWdBqtyVNe8h0IZpfHE9yamgxWxQUeZrTb0znVuPbMG8avBeRpjn0GeB4PaJrbjr7zyitx9991KYGfau0NEQ+ZjUw55vvfee3uKcEkpYXzv39fY2tMFznVEOkQ2qWlwYBi5+8g1pDb7DH4hoBJSnLUk60rqxhYf4hy1Nesn+gAWBCCiyneEOmNh7QlJTxACKn+CDrAEp/A52OLy0xzKc/r6z3/+U63bx4wZo+R29x7dNQAAxTnrZvDbkPKcvjnlOfPC/DjsCJJ48okndYykFoBQBmt3jAYG+AaAzfdFbbmaINBJzYDdP9cc4xw7dqwGWRBECoZWDAFDwBAwBAwBQ8AQMAQMgeZAwMjz5kCxFdfx+bJKOfG1OdrD1Qvmy/8dOlzG/2iQfLy8Wk56d7GszMmTVCHEecSzJ0tlqMn16Rji2/9Zl+hWctwnxWlASXJntw4Bz+ecW1ed7p+zlt27I8+d0ryOcj0UFMnNEemYL5KMSXZ5qUSqq+XQ/h3lhaONPG/Fl6B1zRAwBNoZAmw0Qo6zeeXIcdQgqMvZ2HIFkoBNPXKgk5PxySefVOUIv19zzTWaH90V1EpsamLNiDKPTUdXHrj1ejm74jkJLPm2YaTH/0tkr1Pb9CywoQqm5DJ1OSxHjx6tqpv3339fx4bSCjtLsESFwyY1m+uWA71NT7113hAwBNoRApnkOUpbyHMCpdp1MfK8QfIcgphr48wzz1TbdmdlDhEOmcgzPCRpMpWUaG1UCfI3Xn9DleEQ0uQEZ71AaQx5DlHrjnPkuebY9vN58zmuOH/+85/l22+/1T5AQDsSHQIbshhr9Z133lnJbUjfhQsX6vrv6aefVmLbrVl0DCLSu3dvVU5jT79t/211nJrznHRwZJXzVeEvvPCCqpEJJuzTp4/auzvCHLKVQn/4N8ew1nTqderg+D333FNTAo3YbYSunyjNTZ6znoM85yfBnzgHkRMefMh1Tl73xti20zclzzW7XcALkAh7VuyvvfqaPPTQQ+pYoYr9Iw5Pj0WPB7s2lu88828g80XOeOz+X3rpJb0GCMxl3Qt5zt9NK4aAIWAIGAKGgCFgCBgChkBzIGDkeXOg2IrrmFEalb9MLtYe/rhPRH7Up0DeWlojN361UjHfe0wAACAASURBVGZXxCXaqYNIQZ5IhEhyR4Y75bcjzn0iey2yO5MQ9wlvR5zzU4lzR4hnWrI7cr0OOa7EfB31uT6x+v9HhDT52DtiWxiX8GqPPD+if6G8cJSR5634ErSuGQKGQDtDgM3/k046STcnKSih77vvPiV3MwvKqLPPPlutJSnpvOUimrMR9fl1112nG5zrKldffI5cXfCR5K/yHFbqlbOeENnz5DY5A2zYoo5CbQ5JvmDBAlXfo9jCapUNZXDF6nTo0KGqzEKVzqYruURR4XAcm8hWDAFDwBAwBFo3AihwCTIjXQmFADQsnEeMGNG6O765e2fk+TpznrMeGD9+vOY155kZdTcEt+YlT6Y8IjoYUOU0BCP5uv/f//t/auUOeU4QHgRzY3JfK3nO87jGxfuTohysx8KibP560teqBmY9xzoO5bcS+EkvRzkW5eSmHjJ0iGRFsrSuolVFGhzItQ957EhzCF7GQdAkFvMECRR2LEwr7CHQdczxmCyYv0DPJ986zjusf1gX8W/aTyQTaaIdgh7HHmze+bcrKNQ5h9zlYw8cqxbzOq5kSnFtDuU5udkhfSG2qQ9FOPnfydNNG4yf+WS9l7alX49tu1OSgyP/xl2AeSIYAYK+W7du6kzAOnwtwpzpY9raKIHOdQ1GPD/cfPPNgpqfZwyCEEhlcNddd23uv0pWvyFgCBgChoAhYAgYAoZAO0HAyPOtfKIrYkmZWRbTUQ7rGJGCcFBun1Ikl39VJFKQK8mCHJEID8J+nnMlsOvYtDtSGxt3LMHId55pw75WnnPfxj2tQG+AFF+nVbsj1v1JcZslPNhhJ0dOtg7ZqjwPlJVJsLpGjhjYSV451nKeb+WXsQ3PEDAE2hACbJiiBiEnNwU1+aOPPqrkbmZZtWqVKmLYNKVkkue6YZlKyfTp03Ujlg2yTBIdC/jf/3K8/GTpw5K9ckZ9dAJBkbOfFBl1YhtCbk1Xycu5ePFi3WTFkpJcmyjEyH1LHlyX1/yvf/2rYI+P9Sob0ij9n3vuOc13Sc5HNsZ5DRkyxFMkca+3YggYAoaAIdDqEHjjjTfkd7/7nf7dR/XKPRR3Fu6h7boYeb5O8hzlOelaRh/gkeCQs5DKauPtq8/5N+Tx6tLVGpRIvmjWBJDn+++/v+YQb8zaoB55DnEeCKRJetqZNWuW3HuvZ8HOGg9C2vUFIv28884T7OL79uurudJZ57HeIRXNbbfdpoQ2JDLvMx7U4MOGDdMUBieffLKSwyjHWc+4dRDHT582Xf70pz+plff222+vgZkED6o1vF8XAQKouxcvWizPPvusEu2Z9uio0glQhLyG5CdA0a1FmyvnOfODWxBEP2ta1nQoz2mLIIAf5v2g9vSs/5wCn3FC5DOeyy+/XIMj0w4AGUEMTpFPzvuHH35YgykJkmA8hx566FrkedqRqA0vCbluCBYlGOTll19WBwPmafDgwRpogVMBynsrhoAhYAgYAoaAIWAIGAKGwKYgYOT5pqDXBs99Y0G5/P37EnljRa0kOhWI5HpR314YuW+9ruS5v1PhFOE8gEOe10ZFKqpEojGfQM+wW1+LMK+jLKfytLJcH0Ub+N2953/uwqGxg4uERfJzRHLCHnleVaUk/hFDusprP9mhDc6EddkQMAQMga0XgcrKyrVyl7PBy2Yem5oUNrjYKCX3JWXXXXeVZ555RvOiN1Qg5GfMmKE5vrEbHZxdIVkPnyKyYlb9w0MRkbOfEhn5kzYHMJvdYEfQwOuvv66bn1iboj5k85ON0MziyHPwvfjii/UjNofJ/YnyCBt3PuN8NlwhZNiQNiv3NndpWIcNAUNgK0cA22oso1euXCldu3bV1CX83ScQql0XI8/XSZ5jM04QIiR4dk72WmpzvWZ8hTFri/k/zNec4N98843svvvuStKiXGdNoCruDZT1keekk4HYhsB86smn5MUXX1QVdaYFO2u3q666SlPwdO3WNZ03nXMh3ekbgX+sYegv/YL8pq8QoYccesgaa/oMtTy5wiHNIZYXLVqkwYS4Nuz5oz1V3c56k75B5FPKVpfJY489pmtO2uVzggAg6iH4CSqAcB4wcECa4KePS5cu3eSc55DnEL1/+9vfNAXPCSecIMf/+Hjp3au3Bg0QAEmgADg2VnmO4h/1P8fz7xnTZ8gjjzyiaX5QY3N9oDyvpzJvw8S5u1QZM88FV1xxhbz22msasEEQBEp+XJuce8CGrm373BAwBAwBQ8AQMAQMAUPAEFgXAkaet7NrY8JHS+Sfs8oklp0l8Q65fq5ziHP/lbZmz7RQ99Xk8ZgEKqtFKqskVV0tQp6tTEJ8LUV5BqnuiHL3EF/39/R5jrB3VmJ+Pi4UhKjjcyIiWVi0JSQYi8p2nXPktF16y5V7bdvOZtGGawgYAoZA60cAAuCyyy7TTUqKI9CxxcRu/Oqrr06rybFd5FjURBssC74SeeAEkZVz6x8ayfGI8xHHbbCaLX0Am8quONUXSiQI88cff1yVR0cccYRaiKJKYlO3rjqsIfKcOtmU/e6771SFjk0rBPwNN9ygG+xpK9KUb+lKzlJTpG/py8HaNwQMgXaOAOQ5+aAhgLBbhjw/5JBDjDxvBHkOMQiJ+uabbyopCpmKMlVzc/v3WpTLEJME8UGUaoFAdBbW/k93PHbduL6gbMUGmiA+7q0ogSF2UbiiUIZsJdghbX2e0V+I4NmzZ6fV2DU1NdosbXBfxkkGlazmpHb98K3COQ5ClXs56yPqgeh1hHTnzp2V/IYE33fffSUrO8uzJk94ZLAjVJ1tO1blpMLB7pr80CjWId91PDi8baCkyXO//2DnlOeOPF+xfIWSmMwBwXtORU4bgwYNUnU4aQiwU3c4UwfrHdaBb7/9ts4bpCjnoAQnT/oZ48/QPOm1NbWemp2c5z4bXFFZIZ98/IkGY9Ie35nTTjtN5xkiNbOfYAGBTXAha9Pvv/9ez6E91lj0iTlFIb/d8O0kFAwpIc3nS5cs1fOeeOKJtN27GwPXAnm2sWCnHtc/vf4gt/01FtcoOefJzc44ILZ//OMfa1Ao18rcuXOVuCcIoC55zhz/9re/VRt75ou6GYvDiulDlU/eeYJVuV5YbzPP48aNazhAoo0T6Iy9rKxMfv/73+vame8r+BMsyvd24MCB3jVgxRAwBAwBQ8AQMAQMAUPAEGgiAkaeNxG4tnjanLKo/OGLZfLC0lqpwQI9N1uESHNykyd95bluMGTkOHf27MmkBLCCq6xSxfnA7KQUBOvkL1e1un+u/nT/drnL/Ta8ROZeoW33uyPidTMjILXRqJSWlcqqoiIZMGig5HYokGB2RCSQlGAyIacO7ya/2n1tFV5bnBfrsyFgCBgCWysC5HRkE/Kll17SIR555JG6mUe+R2fDDjmMzTuq6A2WH77wiPOiH+ofmpUvcs5TIrscvcFqWsMBmRvHqM0nT56saiE2nNlkJhcmNp1sqmZalGb2fV3kOXWzSc9GIiozlE7MxahRo3QO2LBn49YU6K3hSrA+GAKGgCEgSsrhILJ69WolDbG/RqXboUOH9g2PPis2XCAmIXVdTm3IV4LPvvzyS70HOstuyF1HnuNwA3nuCE0lH0NBrUdJz0BAFc4Q1QQBYu/NGoX7NISue6HqhfiEAFUlddLLL+49CnvPuhCiM2fM1LmEVKYfFAhbLKUhr0m5AuHrSFBHmiZTSc3vDaFKUAXuO5zvjsORAJU15KjmPM8oelzCI6DBYMmSJUJwBi/IRshzSHeCGlkLNIY8z3x8X9d8EGBACh6U1Vix0w/wZH0H7hDkEM3g73DEUh7SnUA/8nSTv5rPOZdgP4IIcc/p27dv+hzadzgRbMIc3XrrrYorqvPjjjtOCVQlvhNJVeVnFmzlH7j/AVUngw9rLM5lzll7sS7ddcSuact5CNjly5brdxTyu6KiQscFWc15rGt//etfq8Ib8pbicrIzDl3vBUQWLlioCntU4QQQkI/8hBNPkI4dO0q0NqquQ4yVtRt1UwjUAAfmGpK4zzZ9tF+06+aXaw/7/eqqak2TBMkPjgQcnHTSSepgURcDri9nfd/W/8DwnWc9zDXHmpm/m8wpTgfrcrRq62O2/hsChoAhYAgYAoaAIWAItAwCRp63DM6topVDXpkjny6rklh2tkQL8kXyckRQdbMpkUlcu38nE559e9q6PeVZt5dVyJvj+smhfRtBdGzCyLGd5eEbO64HHnhAH4JNHbcJgNqphoAhYAhsAQTY8GWD8OOPP67XOupzXo0izud+5hHnJQvrjyKn0FOc7zxuC4yw6U2y+UvOTTb8yf3ORjub2SjE2fSEQFlfWR95znnUT5ACG7Lk2WRjEazZ4CXPJv+2+2rT58/ONAQMAUOguRBACYt6FeUtbiMQrqhuIdnadVkfeZ7yVL2QpOVl5XovRfVM3niIXO6BjrCGLMb+e/jw4Wk1KqQmn0NUQthCVPK7U0wXFxfLK6+8IrfccosSqxDyfM6xkHKQtOSlh9BMk+cZk0Ufpn0/TZXAELa044h+7r9Ykruc1NTr0qpk2p1z/+a64KcjO/lJUAXkO8r1Aw44QCBDCQDAotyRqmDDGuDTTz5V0hdim88gFwkm2GeffeqRquu81jbgAMB59JtAQJT67777rpLMkJg4KdBXCOahw4ZKTjZ7EF5L4FFSXKIEODhhXQ5OTt2PtTlK8rz8vPR6hbkgsICCnfrzzz+vam6IawjTgw8+WB0bMlX1qLSdRf2b/3lTjyfIwrkJqJI7HleSmpzp++y7j5LaFNrChp5c6byKiorS5D3n9e/fXwl3rgWCIlyAg+rOk577AUEx4M/3GlV4jx491AmBtRjOBfSVHN7nn3++rgvBgPkDP+cywHq537b91lKbu+uOa9YFauDAwPk4E7D+PvSwQz2sE96XCRxkw079bebPzrfffqsBLgSKgj3zQSEglaBRK4aAIWAIGAKGgCFgCBgChkBTETDyvKnItcHzRv97tnxcnpJUh3xJYVcHcV7Xah2lOS/vCdgnz/XJVgLRuISqqvXfrx/VXw7pt/nIcwgE7Lbuv//+dFQ/D45WDAFDwBAwBFofAmzascG3LiIWNTUbxNiGuoL6ho3UtH3q+oY152OPOC9dUv+ovM4ecb7jYa0PmPX0CPUXlqFYbH766ae6mc+GNi82/hpjNbku8ty7ha+xCuV3NmXZnEbxxCYtm+1snKNyxz7WiiFgCBgChsCWQwCiBwKO+ynWzH//+99l9OjR9vd5PeS53uv8nM8EHbzzzjuqumWtAdHNuoRnSsjCE088UUnYHXbYQQlmSEc+d+pkpzqHKHU5t1esWKF20MwFJLRTs3PPxBb8mGOOUQId8hxiEuW5U65TL4QtRCluOyjPIZNdjm3IXVxgUI4T0OYs5vV8/1mc91g/TZgwQfNzc+925DvELlbeZ551puy37346DmetTj80eK6sXM/H/Yf2UdKTR5z7P6Q050P21suH3dDXoBHkOfX8MO8HTTkAgQthDPYQxUcddZSq3cEK8pw+6piTKVX1k+8cnL7++msNnGduCCKEYEY9ze81tTVp1wDOi8VjGpzAd4cgBwIOIVEhTLGx5xhnsw9JDva8P+mrSWrbzvoLIlzzoofD+nPYsGHa3pFHHanfQ87DLh6FO6pusEQZ7oIdqJ81G4p3nH0IitDrJxxK274zvm+nfKuuCG+99ZaOb8iQITr3kOf0GwX+rJmzlLjHKcAFfVC/I8/J7U0udjcuFzjCdbZo8SJ5/bXXVR0P+U7QDdfXaaefpv1CKOGuKw3C2IrIc/BEcEGACE4NLiCXa55r3IohYAgYAoaAIWAIGAKGgCHQVASMPG8qcm3ovNLahJzz7iJ5b1GFFEeyJFVYIKL2ZVjLJX3VuUeQ6+/pvOd17NvjEOgxCVRXy169cuWqUd3lqAGFjUbito8WyQfzVksilZJaXOuwtkvnWfXzm1NbIKCbCyuKVkp5bbUM2WE7yS0skGBWWB/0ClJxiceScnT/Qjl3+66Nbt8ONAQMAUPAEGh+BMjHiaXotddeqxuymYWNUzax2JRE+cxGIaoiSqNV57M+9IjzsmX1O1/QzSPOtz+4+Qe2mWpkQ5SNV3Kyggkb63369NFNZVRoupHdyLI+8ryhKthgZIOaDcWZM2fqBjOb9pAJbM66nPOmRm/kBNhhhoAhYAg0EwKobiHguEdAxkEG4ULS7oOb1kGeO1UvhCD3LghKCFTsv0lXQhACluSOMIS8xWIdO+683Lx0zm0eh1WpjUKY/wg8k4DmDp83d54SnhCSLl85xxLchm07pCQkNGpgzlNlb8BX+Po/Ib0h33GXceQ791jmdccdd1RymDzb1OsIU9cnjv/m62801zXKZ46B4OWF8hynGpTnY8aO8Yh1n8BH8Y5qfvq06fLf//5XcHNjrUGwIqQ9KWF+9rOf6U+1sOeZfEOlkeT5sqXLNPiduSD4gLHipMC1TbABaxwsxlVln/Tyibvc7g8++KAGQBBcyHGsiU497VTNJU49VZVVkpuXm1bgl5aU6tgg3VG8Q3ZDnu+22246Ls0RLymdL50fP5f61G+n6pwyJyjXwY5rhUALVPJYt2OnvusuuyrZjqU66zbWXAQFQKQ723hgIwiRlAtYzDunCJdrvqS0RIMXJ743UdvkOmV+sK/neiT4olevXhKNRWXyN5PlkksukYULF6avBXBCmc5csdYePGSw9lev0Xhc64Nsx4Ie5TXBmLzPmm7XXXdV/MYdMU5xcM4FLjikUUETG7ouWsHnqOy5Brh++O67tSxOFPwNtWIIGAKGgCFgCBgChoAhYAg0FQEjz5uKXBs6b0VVXHZ6bJoUSZakOuRKCrv2SMgjzxsizB15rip0wpR9FTqW7bGEBKsqJRIQuW10H7lo126NRuLsf8+Sp6YWSTQQlLhGPDvC3JHo/u+8HwmL5EREcvkZFsnioT6lOdezk0lJxhJy8fbd5C979W50+3agIWAIGAKGQPMiwGYuNqiQwGzistnPZieFDTysRn/zm9+oioeNz7oEOvkvL7vssvRGV73ezZzoEeflK+t3vLCnR5xvN7Z5B7WZanMbxKic2NzHXYVNWnKmsqHs3FU2Jg95Y8nzzPzq/HvBggXy3HPP6QY31rNs3KN4h8R3m46bCQar1hAwBAwBQ6ABBCANsXTmXoFS97zzztPApka5s2zNiK5HeQ7BTZ5n7lsE5pHTG0J00aJFiqMqjbOylJzFwhr1Obbc4AtZ6hxz0mpvn/CujdaqlTiELHUyN06drGr1VErVwuQOx6qbeYIMdwQlJDYq6eKiYlVSQ+yRNoV26I+zkyePN2sACPguXbtIdla2EsscB5G7csVKXUvddtttSkRT6AfnoyCHJOZ8xubyYEMkLlu+TObMnqP9p13u+WBAH3lBxBKwhypXc4+HGiFDbgR5jnV82eoyXeO88MILStgzloEDB2q+btxuXHuO7HfBDYsXL1acOA+VvyOMf37Sz9PqYedyRJA9KnpU7qwrUYOT45t5xdFop512UoU7AQahYMiz40969vyVFZWKCVbvYEtQoVOn8znzQ2Dh8ccfL/vtv5/06N5DUylMnTpV08gR+Ahh7a4Z+g9pj7sSaRYIGKU95ok5I1CRcyF1IbgJCmAcrL2YAwh3zmE8BDdC/tMn6udF3wh42GOPPTTQAqIeYh61OTiBGy5GWNBPmTJFiX2uUeaZc84Yf4Ycftjh9chzJdIbETPRFv60gDWKfl6o7tWWXkSuv/56/W5aMQQMAUPAEDAEDAFDwBAwBJqKgJHnTUWujZy3pCImT04rkps+Xy6l2XmSKsgTyc4SCflEdVpp7qvMeTB2ec7JeY5CPJ0DPckTuwTJMZZIyI8HFsiFu3SVsdt22CAaT09dJfd8tkS+WFotsXBEJDuyRnmu6nO/P/ybvmVFRPKzRHIh0EMiWTzgJSVYXimByhoJReNy6fCucvMevTbYth1gCBgChoAhsPkQyCTEIdBRz6HkQQ3FZjYKuttvv103IilsqpLTkU0/NjbvuOMOVaTXI22nv+MR55XF9TvfqY9HnA8dvfkGtgk1O7KaKpyKm81QNmrvu+8+3Uhl0xTFEdavqvxKO7GsOWdDXWgseU49maQ86jbwZxMYAp289GyiYxnMprMVQ8AQMAQMgZZHQHMyB4OqSr3zzjvNtp0pWAd5DnFOMBrKbJS8BPOhsiY3uMtZDukJiYiCG4KT+9wuu+wikNY9e/bU97p266oqXv4HCbdk8RK1fqY+6oLQRDns8pHTJe6hkKAQoNTJT9TDzBt26qWrS5W8xjIdQpN1EkQqxCwvlz+dvmGtjTqWPtGfbbfdVlAro3qHGIUAf/3115X4dcph+kD7HMv5EKrc4xk3Y0UlDYkIaY4C3ZHOEL20D+lP4CN9z1Qkr/eKbwR57lTxKH6xOCdNDGs7gir/9Kc/qWoaMttZ7TsLeizOId1ZP3Ie88qYUPazdsTi3AUcrCpapQptsHVzxJqKdniR7xyynrXMiN1GyDbbbKMKd9ZguAAwlwQ0YO2Pwps+U5zyn3YIJIR4JjiB6wSyHoKaIIpMy3bO43wCGZjDoUOH6nqOawXMWQtDntNP1PTOvYDPOJbxoQ6nftbLODlBALv+uLUbudwZE0ESBF1y/aktf3m5joEx0RbfA/rDWDiHPPPMMw5DSpS7OfS3Xlr+L9zmbZHc51w/pA3g+8K4CaaxYggYAoaAIWAIGAKGgCFgCDQVASPPm4pcGznvo0UVctjzs7S3Ndl5ksx35DnKbwhz9xSVkd/c5TpX5bmvOne50Z0aPRaXQG2tHNkvT36/d2/Zo0/D+c+rY0n5ZGGZXPDKXJlTGpVUOCSpCOQ5BL4f5Q5hwAvFOS/ex6Id4jwvgzwPpiQSrZVASYXsnBOQCUM7yxmDLQ96G7kUrZuGgCGwlSLAhu0zzzyjKnM2adn8RZXDvymQ5//85z9l7NixaaUOOUkhah2BDqHs1Ol60vdvecR5dWl91Lr084jzwa0zj2Fd4pyNTDb0sDD98MMPdcN73LhxSopg+7oplrwbQ57XBZKNV+aJjd033nhDN5LZVHcqdFRfpkLfSr+0NixDwBBolQhAvPG3mXvDXXfdpUrWTblHtMpBbmyn1kGeQxRCNrJ+gEDk3ot6F4LSKU8dacxP3sPhBaITAhLLdNYlI3cfqYQu6uvVpavlo48+Eshf7o2sUSBduY9DRkLGu9zkDMPZoFMvRDYKcuaOc6lj0qRJqgSmHu6vTpGcWQeqYwIJuedCMqMKZ1wQ7rSNohoSnbUD92TqINjO5dxGlcxn/O7WH6jWnT04/XS50nmf6wnynAA+VPjOIn6D09II8hx1N6p7yGkC81hbYGNOe9ddd52q9TUfO/byfsAgfQZ7HASwyIf8hEiG/D755JOVYAZf5oA5R71NHnqC/pgPsGWsjAsSGvU5AQycj1U/6nEKwQyo2jmfOYHMBg/NG55KKa6O9OY9cO3SpYvOG0Qs7UCcU5wiXBXtOPOJ6PxxjWTmFedaZA7pH04HzBNtUR/9JHiS+ef65drlffqVtu/3AzU4h+O4bp11P9eCC4Skfo5x1vOu/xDzXJM4C2mOeQQS9N/Z9G8lynN37S5fvlxdCK655hoNwCCYhYAJK4aAIWAIGAKGgCFgCBgChkBTETDyvKnItZHz3l9YIWOfmclTs6Ty80Vycj3L9nS+8ZRv2eUT6U6J7hTnauvOZ+6nnxud92tjEqiNyl7dc+TJ4wdLgAdP/2EsSV6xlMiisqgc/tj3UhVLSQq1OaQ5luzBkNeukub6FOeR5uGQSHbYI81zQp7qnJ+BhATLq6RwdaUEkym5Y2RPOW1gxzYyC9ZNQ8AQMAS2bgTYtMtUlLvRsnGHDS1qmczCJig2pFdeeaW+DcHOceSZDHz/pkec15TXB63rAJFznhIZuFerBDSTOGdTk827d999V9577z3dGGVTnc16LEHZRGajc1PKppDnrl3mAtUSxD4v1HEorrCSd1a0m9JHO9cQMAQMga0BgY8//jit6nSWyo5EW9/vjTlGcxgHAqp0hQgjRzR/3yG9XA7lrQHDJo1hHeQ5xCfqY9LFQD5CsEJ0gqOzNodg5DhIbohJ7stONc79DWXqqD1GabcS8YQUlxTLhx98qPdsrN+5R1MfpCg/mRvqdO1AyvNi/pgzbOFROqOEpg6IO87jHIhT+uUU5JlkOiQwbTD/qMEhz7ne3LH0mb44Bxmnloa8dePKJORpz/Wdc+kfx2WSqgTwDR8+3LOub8ac55Dg5OB++pmn5e233tZ5YUznnneu5OflK1GuJK4jbtX8LiU11TWq7H711Vc1+ADlOZb0Yw8c61nip1Ka85xAP0h52nDfG8bAv5kfCv8mkJP11r777atjhDwn0JNgRrBxedDdHPKecwHSXOmpVDrg0zkZ8J47xn3n9drxleAuqMHlQ3dqeNdPjnXkOrhAhkOwc/1yndInR4q79t28OpLfrTMzSXq1wg8GtR8EGFAHQSKQ82AwYsSItZwTtK6AN76tqfA9+uCDD+Taa69VxwYCDghesGIIGAKGgCFgCBgChoAhYAg0FQEjz5uKXBs57/2F5TLm6VkihR1EcnI80hw7dshvCGws1IMqL187v3mmnbuzcecYApYTPpkeiyuBjo17OB6XcDIpfTtmSTyZkpKqmFRGE5IKhCRGTi1Ic8hziHPyUDny3qnOM4lzCHNynevLV8hXVktgeYlvNxaQB0b1krMHdWojs2DdbEsI8MCNcsGKIdCSCEBYokJB6fLHP/6xJZteZ1uoX1BNoSCC9IXwxVa0oc02Nv1Qyd14442qzqHsvPPO8thjj6klZUOFDT5yOzLedL70rGUecR6tqn9K9yEiZz8pMmCPVoFPQ51wm5psUqMUe/nll1XFxiYn+KE4xzI2c9N1UwbTHOS5ax8lpny1hAAAIABJREFUllN0YfXKZiubrmzmc21aMQQMAUOgPSPwj3/8Q/+uN3eB9ML2m3sEgWYEXfE3l3sq5C4q2nZd1kGeK5laVaVEq1N0Q3o61TmYQUZCqBKAALHo3FS4J0NW9+jpqZQpkLfkG0d9TrAbhCmEKudzPP/m3u4Uys5ynH7wb9ZvqI8LOxZKRXmFBqK5HNo8VzhLfuqhL9TviHVXl1PFczznu5zttOECAiBvHVnrSHHG6cborLsdOe+IX0haxsz5kNGQt4xd13SN4VAboTynHnAMRzyyGrtyCEwU3DvsuIPm6caiPa08xyqf/QQRxX7F8hWqKAc38Ozbr6/a4ev+Q0D0fTc/jNMRzC7fu1PmU1+Hwg7StUvXtHMD+KEcd894YOgCW+oqvR357eaM+mgjM0DSzQl1uDmhDYIkeA+8nfMBc0Hhcxds4fLPMw4IXuYmU/nu2spcc1Mn2OZkewr3ugGbLsiCa8z1hUBN5lqx8oMkCF4IkCZvKyuMn8CVW265RZ577jnFCLytGAKGgCFgCBgChoAhYAgYAk1FwMjzpiLXBs57bnqJXPnBYpm7OipSWCiSky2SiEqoukrC0aikiELPzvPU6Gqh7pPiSpajNPct2x15rr87K3f/s0RS859LPCGBRFIixI4nk5JIJiXJUy71hsIiYVTlEOEQ5/z0LdrTx2DVjso87L2yQyJ5/E6/EhIqr5K8ojKpSIg8skdvOapPgXTheCuGQDMigM3bTTfd1Iw1WlWGwMYh8Ic//GGLk+dsuD3xxBNCX7DOzCynnXaaWm9CprvCxjLfm4a+O1izQ5CzedpQ4Vw+x5pzu5oZHnEer61/aM/tPKv2bXfbOEBb+Gi3kYllPSpugglQt/3sZz9TK1Y2MCluw3dTu9ec5Dl9Ye4h0Zl/8m6ioMPGHQInk5DY1H7b+YaAIWAItDUECIYioKy5CkQpNt28nLoc628IekhY3FkIuOLf7bqsgzx391Knws4kEh1eTq3bUNCfI041j7jGlntkpJKS4qlyeTmFL8p0d+/Wz4Le595N3buvQ2yqAjieQY5Hwl4diK39412fOT6zuP5qlUlc3JLpe69Ta6u62e+Ly4Guymaerf1+0H+K5nLX7nkB8GuRwqGgfs57ENrU6TBx+bEdDo68bug6VBLZJ8A1OEG5+ICSlo64VLU+gfQ+Ce76SX2ZJDD/zlTVKxmOK52Ph5tz7OHrzrfiBc5CnL5nw5+p+OZ9xpjZnpsP6nLW/tqewzGd3o7tjDX7DlwrjnxXG31HSvtqdcbvlP4OE4cdbRFwGg6F9XrhWBcYAemtc8S15SIaMjjutQj1OsEMDZHtOp8+DvXmbuvjznWIPLf861//UgKdQAl3TbTrv6E2eEPAEDAEDAFDwBAwBAyBJiNg5HmToWv9J97/zUq54M0Fao2eKigQyc1V8jxYsVrCVVUSDkekKidPJC/fs0v3nhS9V13CXN93+c+9Q9ci1+vau+sTOwQ5RLlvye7U5rpJ4ec5J+rZWbVj164EetC3aw8qWf+HT26Qe3v8VJJZHeWW3frIUb0LpBvkuhVDoBkRyCTO231+yWbE1apaPwKZm4scCcn67LPPbjHY6tqp1+0IeTlRkx977LH6Ef2/4YYb9OUKOSZR3qD6oNx8881y2WWXrT9/9jcvesR5ogGFSO8dPOK87y5bDJfGNuw2L1GM/e9//5N58+ZpvklVTm2G0tzkeWYXX3vtNc0dia3oVVddpTlZrRgChoAh0F4RcHbRmzJ+yCzy8KIyHzZsmJJ7mYX3SKOB6pZ7J+kzevbsuSlNtv1z10OeN9fgMq2xHfkL6eYUyXUJ0Ezylz6spd7OJDX1cXcNwR5PxL05949RC3OI22hMCVNtJ+XZgDu7dRTZFEdua+7qFMHqaxpyRH9d+3U3Bhf85kh3p55nrI50TpPHoVCaYKZ/eq7fpzRJnwm8b7uuwQEZBL47xK2LXD50xpO+7t25DUxkmvhnrP4rk+x2JLizLM8MPEgHNmQGEzjM63znaJogAaeGZ8zqBODnZed3z6AvI5DB4a9aAG8OXWCCs6VnPU3fIN3180RSj4EwzwzC0Pb9+pz1OnVs0FK9kU4A6/yObKXkOa4Rb775pvzmN7/RYFAXjNFcfyusHkPAEDAEDAFDwBAwBAyB9oWAkedb8Xw/8M1KueitRRLHmj0vTyQcEKkqF6kol3A8JjnhiFRK0CPWsRPj4dh7gvRJdPfTfzpzpHr6GB88R7hnYunymTsCPZ3f3CfOebimPchyXpDhvLIgzrF550E1IVJeJVJaIZ9/9FNZldtT9vvZFVK48yFb8azZ0LYEApnEOaof8u1hOW3FENicCKDgrmvRvqWV55Clp556atp6HSvZI488UvMxkosShThKcchxV8g5On78eM1Dec455+iGP+qZ3/72t5rHHNL1d7/7nVx66aUNE+iTXvCIc5xN6pZtdvaI8z47bs6paPa62azDXpOfKApVmbQZcktuDvLcberiCoCCnkIuV2d32+xgWYWGgCFgCLRiBAiGWr58ucyePVvz6DalEJQ5cuRIJc0hxtdVSJcxZcoUvW+yRsD5g9zN7bq0AHkOvo4odwSxI0Qd0a0kcgMqYM5VopfPMtTdjuSGMHUKaCVkM/KLO8IXUtuRwKqC9y25qVfJW5xhYnFPGe4rxjPV5I6ghqjNXGvQHusQR8BDlPMfhG8m4c/7kNuun2lluyPPfeV3Wt3sVPc+Oa3EuG9tXxcDxuDIaQh6FOh1g0bc9e1I6zQRjaLeV/mnj8H1zhU/OEGPyZwcfy7cYQ4rnSvfpt4R1vzMxNTNSZo898n2TNtzrdeR135bio3fn3Rwg+oIvPlzTgL82+Hs3tN5DXjHZc7Der/3Rp43CA9q8y+//FLOPfdcVaGj8rdiCBgChoAhYAgYAoaAIWAINBUBI8+bilwbOO/ByatkwtuLpTY7x1ed14qsLhapqpJtO+bI/v06yqvTV0h1KCLxrBxJZmWLEPEuGSqIeopzp0Bf8zi6FhQub5pTlmeS6I5IZxMgEvJeqM0daZ4V8EhzfibjEqqoksDqSklWR+Wwmu/l9U9O9JrqPkhkzASR/c4SySncojMBuQD5ddBBB6mt7eYgR7boANtB40act4NJboVDbIg4p5tbkjzn79mECRPkkUceUcT423bFFVekiXLyYPM3rqGN/E8//VTee+89ueSSS9IW7ZAN5513nqqXr776an3Vs2//6lmRB/y/7XXnqd8IjzjvNbwVzuC6u9SQdaw7urnvEZuLPKe/zq5WN5b9Dew2NRHWWUPAEDAEmoDA6tWrNViMexivTSn9+/dXwryxAZljxoyRDz74QHN1c/895ZRTNB96uy4tRJ6nCes6luxO9ezITUfEuvs5imQXdJaZF1tJ2KSXq5zgM6fKVstxXzWetn+H+vUD7KgvrbCG7Patw+uqld25dUlgrhVXP5+5PNiOW9b66iq+fdW4I3qdhX2mHTznMxZH6DtSnPYUu2RKx6n0vBtfhrW9U1+7YIBMm/HM8TqlMHgpyZ9RhyPXXaCBa0sxcFb7LpDBX8esa92ViRtjcArx9DxA0vsW9C4AYs3uh2/rn9GWU+dn2sy7a0fXVIwnGFQFehpn392ANtXC3w9GqOsg0OD338jzBmGBLJ81a5Y+fxDs5HLct+u/oTZ4Q8AQMAQMAUPAEDAEDIEmI2DkeZOha90nLiiLCsrzW79cJbXZuSLkGYtVS7iyXKSmRg4b3EUeOnqYTHhlmnw4p0iKYgFJ5ORICjVhOMuzWlcvtwbU5w09rLlIfEeQu4fJtFW7b+FO3nMeDrMjHmkeCXgvR5rD3ScTEigpl0hZpUTiCemaE5ZxfQrl3mX/EHnlj2sDv/fpIqPPExm0d4tPSKa9cZcuXeTOO+9UVablhW3xqWhyg0acNxk6O3ETEKhLnD/11FNy0kknaY1bkjyfMWOGnHjiibrZdPDBB2vOQBTHm1JQfUycOFF+/vOfS3Z29tpVffG0yIPeuOuV/rt7xHmPoZvS/BY5tyHyvLlJczewzU2ebxEArVFDwBAwBLYgAgSSkS+3qYV7HQpySPPu3btvVDUE43700UeaEoU0Lr/85S9l3333bd/BuS1AnqtFum/PnUl41rXPdhbnqhT2FcWZpDuT7cjetUhtl5McBXk8vha57ILTnHI6Myc39WXmL89UTbsc6o6wd4FuHI9ynEdxyGfIeEf8u4sxU4mtbbggOT/XdiaxraS3b1nu8nxrvb46vkGLcZ+cz8y5nrkOysQmHUDAHkIde/i15iIQ9LBLpZToTo/bzw2fzinvE95OBZ5u1+Vbz/hGqhLfJ955fuf3tWzx/f0NR3hrQERGPvm11PsEKsQTnksPQ/Gt2MGOAmbuGku7FKQ8e3jqxLFJ23dChA395TDyvEGEFi1aJI8//rjcc889gmsI/+bZxoohYAgYAoaAIWAIGAKGgCHQFASMPG8Kam3gnMveWSR//WqFpEJhiZHTPBKSYFmR9MpKSnZAZO9tOsgTx3lqvjH3fiZfLFwttRKUBOpzLN7Vxh0me02etvSw/Qh4zVvuSkBD1n3S3c93ziaEcvB+znMlzclrHvZU56GUT5wHPLv2YApPOpHScgmXlONbJl1yInLe0K5y/c5+vr+b9xKZ93n9Gei3m8iYC0X2OlUkXIeg2QzzxYbBk08+KRdeeKHaG6MsefTRR+WAAw7YDK1ZlZsDASPONweqVueGEKhLnJPf/LjjjlOVGWVLkuefffaZHHroofo3DcXGHXfcsZY9+4bGtlGff/6EyD9/0fApA/YUOecpkW6DNqrK1nRwJoG+uYhzxmvkeWuadeuLIWAItEYEUCIuWbJkrRfpSIYMGbLO7t51111CYGyfPn1km2220Z+FhYW69p85c2aD53EchPlOO+2kRFhTyttvvy1HHXWURKNRXRvg5jJ69Ggjz5sCZiPP4X4N3tiJO8cVZ1sOEQr5yefV1dWajiVaG1Wyk88i4Yiel5Odo+s4JdX9nNm1NbVKMOfl5ykpWlVdlc6NrURqMOjZmfskdGYedLWQT2EIF/b6BAHrq5IdKZ7OIR6JqLqc4zRIMSDaRz53KWNUgV7HGr4uMe1U3PQLm3faDgW9lG5p5XWGTTo28rwPkU37TuGrZLj/cn125Hxd2/u1FPhr7St47jcuWIG+MDa+y8wFGLvghXptgaq/V+E+c2p7HYwj112u8ZRHWOuchsI6X4yN+Va1fzCwllo8PYaMAAEXMEGwAFioCt4XEqR/0oafG51ugG12Tran1k+mdK4UZ9+mf4OXr5HnDUI0d+5cXRvff//9UlVVJXfffbcGIVkxBAwBQ8AQMAQMAUPAEDAEmoKAkedNQa0NnPPb9xbJ3yetkEQwJNVZear2DpcVy60H9JFTduwmkVBAOkJki0hxVUwuefE7eWHyUonFEpIKZpDoKNZDkTVK9LUebH3yfK385uQyD4qQZ53Ia/KsozYnOj8MYc5P8V/kNkd5rv5yIrU1atMeLquU7lkhKYsn5dqde8pF23WTAuqgzP9S5KY91j0DEPVjJ4igSN925GaZKR58UYqef/75SjKRl/C+++5T5ejmJEk2y2DaaaVGnLfTid/Cw26IOEdZpjkgWwF5Pn36dDnhhBPk22+/3SjynM0+LN179uzZOLL9s3+JPHx6w7OBiwiK8679t/BstY3mNwd53jZGbr00BAwBQ6A+AhBrS5cuXYsoLy4uTpNp7ox99tlHg8U2tmDn/uGHH6ZP494NWb7nnntKr169Nra6ese/++67cswxxyjpQ/8uvfRSTQ2latb2WlpAee4s0TNVxUqa10alpKRErymCJlCy8jskLnNP/nrWPgMGDJC+fftKl65d9H2OWbZ0mV53BFhz/LRp0/Qn5CpEKS/+jZqadZTLuQ5J7JTtSt4nk7pOdBbsXAYEZzjlNcdQB+0S8EEh9YAjsznW1e3IdH7n5XKLu3ZoIzc3V+thbAUFBZpuhzroA/2CWFfi2iePeZ+xTpo0SdvmM9rJzGvu8E3bs/uEdd1L2n2eSXrTt86dO0vXrl2lrKxMli1bpjhyjGvHEc/g4MZK3XX7wXhdSVu/p1JpfHFbGr79cCktKZU5c+YohrTj1ukOL+pQC/mkZ7EPPrxoD+cKN8duHK4t3udvFIVgHAJ4evbq6anpuR5QriM2aEwx8rxBlHC8euihh9QRkL/J7M8QEEwAlBVDwBAwBAwBQ8AQMAQMAUNgYxEw8nxjEWsjx1/2zkL521crJBkMSSzXI88D5aXywMF95exde9QbxaxVlXLnxLny8GfzhTRlkVBQqpJBSebmiJAzXcnwkAgR6DwwO3t2bNn5XVXmfh5zVZX7x0Ge62f8hEjnid//GUiKxGJqIx+qjUqIPGrxhISSSemaFZKrd+4px/QrlD65ddQbr15X3769oXkZdoDIvmd6avTMUPdNnMP3339fTj/9dOHhjHLzzTfLZZdd1r43tjYR05Y83YjzlkTb2nIIrIs45/MtQZ6zUccmZMeOHdOTtHLlSk09gfLtRz/6kQYJDRw4cJ2TSL9x3HjwwQfl+++/l3//+9+6yb/e8skjIo+Ob/iQIft5xHnnvnbhNBIBI88bCZQdZggYAu0CgVdffVW+/PLLBscKEQiBAkEGadWvX7+NxuS7776T5557Tu3Y99hjD9l1113rpyTZ6FrXnECak5/+9KcC4b/bbrvJ5ZdfLscee2zjAtM2od1WfWoLkOc8JiqhzHNo2CO2IU7nzpmrpDDENz+Lior0fUfeQjRzLQwfPlyGDRumayeurx9++EHXRXzOe5DpL774ohK/BEa4osrtUEgJatpH7exylDtCG7LVkdpOJe+OgTCnDvoDwTxo0CAlcWkHtwXqox5H3jrC3tXJ+a4OR+LzPenRo4cGBfB94bvC2Fgvaj2h4Jpg8ZTo2Eg18Pzzz+v71M3LqeFp3wV/8B7qfc3xjbIdq/SUlxc+nevct8R3Km2wGTx4sAwdOlRKS0tl6tSpGszA5wQauCACzndBBowpJycn7STg8HbH8LvrlyPHqWe//faTo48+Wp/x//Of/yiB7oIWHBHuAhccEZ45F9TL2DnGBTUwXkeOO6Kd4xgPLhMjR470sAiHVPFOcEKjipHnDcLEtYGrF89d/5+984Bzssre/5lK74gIiF1UrItrARWxgogFRGRtqODq2lbs/m0/17YodkVFEbtg771jxV5Ql6ICNkBFqcPMJP/P97w5IQzJTDKTZJKZc91shuQt95578957z3Oe5+ywww4KoI8aNUp23DH7Kf6S6kc/yC3gFnALuAXcAm4Bt4BbIKct4OB5TndP7St32stz5MYPf5VQUZFUKHheIgJ4vufaMmqr+Pn3Pv/pL/l47kL5eeFyueyFb4MNZ2GRrJAiKUfCvWkTEWTdYaNzPWWSwy5Hhh1GeXEAlOvLQHVAc8LQaUtIBMBcKkUqK0SWl0lxuFIKyiukqDIkBeGQdGteLP9vy87SpLBAdl2zpXRuliD6OpF8ezyTNW8nsvOoAETvsnntjSqizpOjjjpK3n8/kI5Htn3MmDHq9PCS+xaIBc5xmj7zzDOyxRZb5H7FvYZ5bYHqgHMalm3wHOehgd4TJkyQTTfdVO2LA5C6/uc//9F/82wbPXq0OjfjFZyBAOfHHnusfn3yySfrOavlNreTp9whcs/I+H1JsBPAeZu65VjP64FSi8o7eF4Lo/kpbgG3QF5ZAADQZNcJ8ho8eHDC+gNwPvnkk7ouB/gz2XUATZSi6lpQnAIs7N69e10vFfd8QMgjjjhC1VyoM+D5oYceqqzbRluyAZ5H1kDIbwOiKkj7xZcaTEjQ9IwZM3RfDKgMkAvLHMAToA6AFVCd73v16qUANuP0xx9/VNCZfMsEQ5AKAIUfioHY3AvQG8l/CqA31zJ2sjG2OYZ9C+fBfudlILSNC8DYnXfeWUFv7jdnzhwFgZGxtusY053rwCxnjPFOQABsdeptzGnqBmDOdQkAAOhlHMKu1/zcSKOHRZYtXyZfT/tannrqqSg7/9dff9XrGbBsx7Pe3XLLLbXNXJ/1qP2msDn35jPWkQZOUz8CVUhfQL3Zi5PXmj6hvia1b/nQ+e3DnOfFb95AbJ4j1Anb2H2M4W+y9KRKOProozXwgfXxJ598EgXCCVDgeh07dtR3ziEIlWsaQM47jHLGB+/chz7lGAptpm+5L20aOXKk7LHHHkGahwKR8hURJaqYzHgJf/cOnsc1DWOC/f3ZZ58tPXr00HHw73//21PrNdoJxBvuFnALuAXcAm4Bt4BboG4WcPC8bvbL2bNHvzRbbpj6q4SRAAPYVfD8T2Wej9o6PnhujZm3qEyufW2GPPTxj/L70hVSHi6QyqISCTdrogz05SWlEtac6IDksM1LRIiSRmbM8pwDnis7HdI3Xo8QyIzmNC8Kh1Q2voCccaGQlBYVSJ9OzWWb9k1lrWbFcuIm1ddP6zn3M5H/bJ26/bfYR2SHI0S2HZbyuTgCkP164okn9FyYIOTTwklBYdMOqM6G7aOPPtLPkHGEyQkjwSXdUzZ5Wk9w4Dyt5vSLJWmBmoBzLpNN8Bxn38033yznnnuuOixxiN55551RAB3GHqw3HK5IjQKy9+3bN2Frv/32W3UMf/bZZ4IMLvlgOW+18tZtIvf+M/51NtktAM5bra6KkqSZG+1hDp432q73hrsFGqQFALgAHWOl1w14sgaj9pQICOd81uPpAMrrw8DsH5Bqf++99xRAJEgXgA0As9GWZEDCNBiHHOWAmIDBH3/0sYLBSPSz/wO0ZU/Hmomg267dugZA9q/zZPr06fL555/Lc889p4Av/QawDPOZ4wFjWVORexmg3RjegLxI/qPYg8oP43zixIl6jLHTNa96SYn2P2szxjW/jzfffFNQQQDQpXBfgHACvHfbbTdlvC9YsEA+/fRTVQV69913VYLdwHPqZvemPdwPQJ5zpk6dqgA1YDZgL/cEwN5ss800lUC/3frJmp3W1Dzsxqjm/F9/+VWBYpjhrAUBoE2enjpyLHWgjgQZcE2AZIJRALR5IY3P2KcexlwHhEaFgf10r217yaK/Ful9CGp44YUX1P4mTc8aF9Y5wDR26Nmzp9YfO2Ff2sizhSAG6kdQDv1hLHQCBM4880zdz48fP1771aTusQVA97bbbqsAOn1KsAvtBSSnfZaCib6C6Ux96APaBNhvhWti/xNOOEH22WcfBc7Je2654QniyHjJwi0y3oY4N2A8vfbaawqYowrBmMMHUJs0HfVRf7+nW8At4BZwC7gF3AJuAbdAblnAwfPc6o+01Qbw/PoPflHmeTgCnpcsXSwnbd1ejt1qDenRoWm19yKY/OwnvpQf/1wuhUVF8tOykHy6YLlUFogsCRdKBbnFJSSlTYqlaYsWUtikVP4Mw1QvlIKiAmlaWijNiwslLCGpDJOrrVIKQhUSWlHO7lmaNS+VIqKu25dKhyZFMmy9tjKwa4qMkGTl2+O1lHy6MNEB0jvV7JBiU8xmGtCJEgs4sdElMv3CCy8U5CKrFjbtp5xyikZAO0M9bUM8pQs5cJ6SufzgNFkgGeCcW2UTPOd+1QUC4UQcO3asPq+qPuvimQWGFKw4HJjI106aNEmZHquUN8aJ3P+v+FbdbC+RkfeLtGjErLo6jDcHz+tgPD/VLeAWyBkLMPfccMMNUYZmoooBCh5++OENNn8toCUKLg8++KCuDQhOO/7441VOutGWLIHnSLazp4OpjWQ34DkAK6ApbPLjjjtOgVOCppu3aK5B0UuXLFXQFyCV4GkAXQBZrgNwR/DhiBEjFBC/6aab5LvvvlMgF4CdtRIS4XvvvbeyuQHizzrrLN1TAiob8MyxSHsTVAGjGXAQ8Jx11xdffBFlPVMvxsp++++n9168aLEGNt53330qGQ9gbuB58+bNdS87dOhQZasjGU6eb5jTAL2vvPKKgr60zcBjzgGQhp2NHdq1bxfNza7S6+WB9Dr1v/rqq/U6FMsNzr1hAV9++eV6T/bHHM89K0OBnDsM9pdeekneeecdtSO/AcBz2k/KtN12303Z7tSLwAZSKHAfk1438Jx60jbqyX2oH9c39jmBn5zPfSwNG/bp37+/rn8/+OADzZuN/bg2dUClaciQISoFji247yOPPKLHUk/sxD0ogOIHHnigMve5F/ZExQAA3fKjA+yfeNKJMnDgQK1fqDKkY02D7bMBbGfjHvXw0CIwmOAHfq8ERfD7ufTSS1U5wYtbwC3gFnALuAXcAm4Bt4BbIFULOHieqsXy5Pir3vtFZdvnLg1JZbNmKqnernKZlIQr5fhtOslFO3VJqSWTvpgnxz09XcoKCqRAQrKiLADD27dvKV26rilNmpTKJ3+UyQoJS0FhoXRtVSLrtCplfytLQyFpURiS5kUiKyoqZElZuXCV4qICeWCnrtK9RZK5veLVOBX59kQt3uZAkRF3iTSND95XBZNi2Zh8h1MCaWM28tUVl3hPacil7WAHztNmSr9QChZIFjjnktkGz7ln1RQUOBkBLnC+VgXXcbAizw5LpmrBuQl4Tp7WuOD56zeJPHBifMttPiBgnDdbmXc9BRP7oSICeI7zF2cusvle3AJuAbdArlkAaWPmCgCn6uTOx40bp/OPFcCsWNl1/oat2pALzNtrrrlG7r33XmWz9uvXT0EgpOoTpVBpyPbQtmUDPOceBaKsZgBw2NrMrQQIwjKGcXzSSSdJ93W6BxLbqlgeVrYwwC+gLDLvSH0DpsJyBsDmPNZIgKa33HKL5kIHGIclznesvWB0F5cUy4L5CxT8BpRlf2n9DfjHHI9iEAx0GN8Ask89+ZSmKEDCnMLvA5WCAw48QPM8w6QH/IcF/sADD0Sl4rk2v0WY0Ycddpjsvsfuyphevmy5grfUERY9AeGsFS33OOeR/xw4+nmZAAAgAElEQVQGLwA64C/5ubEBedAtX/xXX36lASCA08ayBzjnOoDnV111ley0807SqmWw71b2enGQ+xwbWOoF7ADD3Oo6fPhwBe+5J0EL2Jkgk1dffVXX0bH5zrEtTHUY6DCPAaSpi9WTfkVpCftRT55R3GfPPfeU008/XQMAUGUy2Xbszm+Q3+P6G6yvQDfsZuxKPbk3tmMc0G8EzRP4ghw/wQ4EIpATHptaTnTWzIDnMM9pu9qxUPPcOXheh4caKgioARC0ApBOIWVCdek+6nA7P9Ut4BZwC7gF3AJuAbeAW6CBW8DB8wbcwbd8PE+Of2muSPPmmpu8dahMiiUk/9q6o1y801o1BjVHfRVhkfu/mC9HPz5dyivD0iy0RAokLKXFhdK6fVvpsNYa0qRpBDwPB+B5l5Ylsk7rADxfFgrJ/dt3kB6tEuQvr0sf/DxN5KKedbmCyKkvi2yye9xrsJllY4zjig0Y0es4P9jA4wjAwUV+YNucwR4AJAds4jNk3XnZuffcc4/KvXvJjgUcOM+Onf0uq1ogFeCcM+sDPOe+VQH02ACfqt/BkIKRPmDAgKhzr2pgESwbmDrkstTy6vUik06JPzy22Fdk1AMiTVr68KmDBRw8r4Px/FS3gFsg7RYA8AUoR1ra3vmMAtgGWJiowBYExAIEBFwEaGtsBVAPlip7CwBXQFBAQEBVWMeNsmQBPFfgt6hIxy0KOoDnsMWNdT5q1CgFOY1tbfm+6Q8ktgFnYW7ffffdCpAiJU6gB0zmQw45RPuS/SDMc9iwAKewmPsP6K/gLqxtgrDZbyKbrkBvYeEq8u+w0lmLNWveTO8F+5y68ruB8czvBnb2gYMPlK5dukp5Rbl8+823wt6TFDxWYGcTmAIgf8QRRyjzHfB+RdkKKW1SGrDP331PgWkCI9nDsuflBcBM3QkIAHRv3659kNe8tCQKniOJfvlll2sQgoHmllOc3/RFF12kzHP+NtBcwWN8CAUFCqDDqof5D5COHVBe4NkBkx/WP4EBpDgggB2gHzY/97Ac5kjhExhAGzWFQwGZ4yqiYD/H0tcoDDz66KO6HiaAgPMIiIfRb+A5a1ruyxjYcKMNpXmz5hrYgv0nT56skvjYyOTfCa448cQTVWafYCHqRFAQ96IfCJChwKYHPGddbcEYyjqPBHJk/LfeQJnnjAWCSxjbJsuP7+bggw/OuEn9Bm4Bt4BbwC3gFnALuAXcAg3PAg6eN7w+jbboVsDz53/QPOThps002rq4vFy6Ni2QgzdtJ1fs2jVh65FtP/GF7+T9mb/LouWVsrwyJH+WBZLrBaEyqQiF5Iy+G8jhvbpJYXGRbgzLKonBF3X6vPHaq9KmZQs577zzyHYuazUtlNJM5e965hKRJ8+vXU8eeJlI/3MSnsvGH0cEkm5svgHL+TcOllhQnQsg8wYrIDbPYlVwiZzpXAPZSS+ZtYAD55m1r189vgVSBc65Sn2B59w79hnHv3mG8SLFBI5JpCdxzFpB9pAXzzlkQJHMtAJTDoeqlpevEXlodHwjbbV/wDgv9edgXX9HOATffvttZVc587yu1vTz3QJugdpYAHYoIBtABeB3ooKEMdLTXqq3AExV7IQMOAxmWLTk7220OXszDJ4D2hobGNY0SjsAsuT8Zq0D65j9LLLdAOIAvlZMbltB4FBYWcyAzgCrgOQAozCQkYIn9ResbhjpgOoEHJJvnN0zrG/ycdPPsJ3ZP7K35sV6zGTbN954Y2nZqqXea/qM6co+B+gHCIYhD9sWhi2MZ9aWANmA5wDBXAtglzpTN9YNpECgjk2aNlFwWSXaCwuUzf7oI48qWxrA3+xDuzt06KD3GHrwUKE+FL1uiAD6Avnm629UJhtGuAHavHNP7Ad4DhiNVD33M8l3lVxvUqr/hsWPJDq/AZ4pBp736dNH22/gOW3jGOrH9S3gYNddd9X1aO8+vfWe1E3X2k1KtZ0cV1FZobLskydNjl4D8BzmObnOGQeA6AQsALwSON+6TWtlnQOW09cA74Dn/E4JOmB/jy0IRiVYHvAcUL5sRZlM+2qagu2cAzt66623lpNOPknHAg6UrMm12+BtwOA5wSqA5/hv6PfbbrtNf4de3AJuAbeAW8At4BZwC7gF3AKpWsDB81QtlkfH3/7JPDnx+e+kvCIsYTanTUqVFV4sYencpEC2blciUlkpTZoWKwBOXvIKAPJQWMKFhfLhz0vkz0XLVC+vsACueVjaNC2WqwasL+2alcimnVrKuu1WBz+eeOIJ4UUk/fXXX58di9VGvn3HI0VGTExYv6rMyyuuuEJOO+003ZxXBZwuu+wyjVRHWq9qYQNO9DksBKL7iZLH8eAlcxZw4DxztvUrJ7ZAbYBzrlaf4DlOSqQnjz766Gjex9hnHc8tnm0wqaorSFTiLMXJKy+NFXn49PiHbzM4AM6LS30o1dECMLpw6H/11Vc6txDo4MUt4BZwC2TbAgB348ePj3tbgKtOnTopgxrQELDQS/UWAJgjPzaAD2ArKVOYo5ENb5TS7RkGz+kNZUiHwgp6E5RmkuPkut5ggw3kkksuURDVWMycYyxhZRyXFGtKMhjGsMEBnQF9kQEHdJ09e7buiefMmaPXAbQGNFUwNhTkup79w2zdZ8K2ttzZ9Df3BDxnLQaQ36JlCz0ewPbdd95VxR8kyFl/wY5mzwkLnWvAcgawBQimvgC5rPsAeHv16qXsbOqh+9cCUVCa72gTuccB3WHCw+alcBzn77LLLgpOIr8OGz22zJwxU5UTyPFt4DnrXMsdjoQ24DntiEryA+RGGNdcH9s9/dTTmr6A38B2222nCgyA57RzydIl8uknn+qemvUp16du2It7GngO81zvQ+71ypD2E22k0E7669lnn1XFAPoG8JwAUoJHGQcEPXCtY445RvOnE2RAQTaetTOBEsjHI9fOGKJgY36rFsSgUuwFIr//9rvahHFAoBFKHByH+oCC55kiGSR63DRg8Jy9C+OTPmVsoPrg4LnPvG4Bt4BbwC3gFnALuAXcArWxgIPntbFanpzzxbylcvvH8+TGD36WkqICZaBXSIFUsoODWl4REqmskJKSQt2wVZZXiqwolxJgciTo+C8clgE92kvf9dtJKBSWZqVFcujWnaVl6cqo+6rmqBfwfN50kfOD6Pekyga9Rc58O+GhVXP+xsoZz58/X2CQE+lPqSmXOdJhbNiIbnfwPKneqdNBDpzXyXx+ci0tUFvgnNvVJ3jO/eOlpzCVDYKFkKecOHGi5kTneRZbkN0EwEVqVBU1Xhgj8uhZ8a3Ya2gAnBcmnj9qaf5Gdxp9gsMXcAW22qBBg5Sp6IFZjW4oeIPdAmm3AKAb4M7PP/+s77xQHAFEjFcAjUjrAUi+5ppr6rv9DZDkJTULAJ7DUgY4NPnvgQMHah5pJKSjeZFTu2z+Hp0F8BzjAKrCYiYQBPY36x8Cwddff3258MILZcstt1SAFpazAdAwzpF859/0CypvgLl333W3BiTCmIYBzW/o6quvlgULFmiu8aOOOkp27L1jkE+8MqTn/fTjTwqQA9zCTDbJc8BzWOLnnHOOAu9IrgMQ8wIcJ886ubu5P3Lhg4cMVvCc9vA9QD5t4nrG9KYdANKA+OxN+ZzX4sWLFfwFWH73vXflzgl3KkgMeM66A/UI/iYIhnYN2GeABsWo7HhEdp12A54DvltgAOcAntMW7AAgDQjO9xQDvflbzykqlClvTdG1J30B0AyrHrl36k5dyCNOPnfk3bk+1zD2ObnRaRsBAgb4Uz8k75GnJziAdi5dtlQl6pFTh0GOysP555+vf9v6Cnl99v389qLg+dKl8srLr+j9UWfi/gaeYztAceT61157bQXOaTvqAvQt7ScnN+OK/uK3bcXanpUfawMGzxn39L/LtmdlJPlN3AJuAbeAW8At4BZwCzRoCzh43qC7V2T6b8vl0rfmytP/+13KKyuluECkRZNiad6sVAH0UHmZLFhSobnMhYjscEjl1ZdXhGTw5p2kZdNiGbTpGrLXRsnnHawX8Jx+fOG/Io+enXyPbnOgyEFjRTqut8o5OA2RYCcynoLsGhHLOAQpRPiPHDlS/2bDSzQ/jJpEBeeBSS2ykYNNEivtnnyF/ciaLODAeU0W8u8zYYG6AOfUp77Bc+qAIxHnIQAsjnueUbBuYEwpu0pEHcZIWOIo5BgkTGH1AJJoef5ykcfOjW/ivx8SAOde6mwBnMb0A+OOfmLOAjRHehUnb6NkJtbZqn4Bt0DjtEA8oBzZ8KqFdWzv3r0bp5Gy0Opfl4vMWCyyRRuRlkUhoQ/OOOMMBWKZbwE6L7/88igYmIUq5c4tsgSe81t44vEnFIxG0YW5FFb1euutp2Bo31376r8BuynGKLb85ya7/faUtzW1FwApjHFAZlIbEGDCOgqm95CDhugaimuZnPjcOXNXkW23POAA+Ntss40GKsI8V2nzUGCUH3/6UeXVAZlhPyP7vt9++0nntTrrvch5DhOevSvgLnXkugDw22+/vTLP+W2TR5wS2xbAacspDhMcgBggmutssskmyqwmDzwAMZ9ZUAeS7xdffLGC5xQAbdpoLHpY/IDbbdq2id4PgNnyzpsdWec8NPkhTQnRrVs3VV8w8BzQ+8OpH0brR9+ZzD33g0GO3XfYMZLzPByA8pZj3WTSQ+GQ2oj1L3Lq/fr1kwsuuECVB2CjY1NAcO6t6gLYLxTI/KNCRz+/9957CuabWgDg+fHHH69M+XXXXTdoI+oGoUqZNXOW3HjjjTJlyhT1KwCeE/wY8BrCagPqz78zXrJxj4w3YvUbME4BzxnbBIDR7wQjec7zeugMv6VbwC3gFnALuAXcAm6BBmABB88bQCfW1ISFyyvk2KdnytLlK+Sv5RUKiHdp20zCoZCUL/lTVoRKJKS7tmCvBgt9UVml3Dp4M+nWZnUZ8pruV2/gORVLVb597W1Eho4V6dFvlWbhNCHKHEAJyTocHBQk8gDOieIHtOC9phyEbMBhi+AAA2hH+s1L+i3gwHn6bepXrNkCdQXOuUMugOfUg+cdzl2ChyjrrLOOOpFxJhqAntAiz14q8sR58b/e/lCRo++t2Zh+RI0WwEENE9GYZjihcbQ+//zzykAHXMHR72zPGk3pB7gF3AIiypwEaEhUANlgsSJZvNlmm7nN0mCB75YEQDmvmYtFFlWsvOjJG4n0bB38m/mYPQhppHiuA8ixB0FKvMY5OQ31zJlLZAE8B7RkLfb444+rzQFumW8BQgFuAWKH/2O4oLYTy7KGIQ2YyrHMxbyjNMb+EMY0vxlAVMBzGMdcD9AZtjfXBXA2RjhAH2pmnA8Qa3nCAc9hvSMnzvWM/QzYumD+ApUCBxwkRzvgOeA8Qd3lFeUKDCMtDjhsRRnYzZopmx1gGCBbpdcLAqAbW/A3ucsfeughZbWjyEZdAY0BwdkXo0YBeI4iheVKJ584aRzIa866hGLgOe/snVmnKHjepk2UXQ8wbcx1qydy7eR05zqMedj6MPmxIQApUvU8vwDpWb+aRDz1ZN1K8CcBAkjjG+M+Vh6dutJO2MnkPWddhRw94DnAOEEH1GnYIcPUTgQ6GECPHWDkc39Y6vSXKRJgW/rxkOGH6Dqa8QFIb7L+BKa+8MILmovdcqMbeF6OAmBJSXYk3BsoeE5foJIFeI7SA+MC4gLpDLy4BdwCbgG3gFvALeAWcAu4BVK1gIPnqVosz4+/7p058sHPi6Vz66YSDoekfOkiOatfD+nWZvXc5bVtar2C57/9IHLuuqlVvXnbgIHe5+hVzsPR8fvvv6/iLIzNX37ggQdqJD8ybjUVNm4AHjhdVN7OS1ot4MB5Ws3pF0vSAukAzrlVroDn1AX2zGWXXaYvCo4/nK7kp0xYnr5Y5KkL43+94xEiI1Y6bZM0rR+WwAI4x5Frx4lOINaRRx6pwBYOf/Jobrzxxsr4WmuttRoXuOIjxi3gFljFAgA5gEKwlqvLM/72229HGaKwSnl2dO3aVd95tihY6KVWFlheGQHIY8DyCGE44fUO7CrSPyJmRcAtQC5SzwBySF0DPCL33KgCpLIAngNw8lt57rnnlMUNgK1M5aIiBXlhfgOqwiQuKS1RIJRCwLkyxENhlRrnnWAUpMRR6YGVDYgLG/uqq65StjEqZOTuZv/ItYztze8VJnIseA4QDOC81VZb6bwPaG35ybn/wj8WKnjLWAFsJrgCQJvfrsm6I/8Pi9oCLmKZ59QNljZBMsYeN0CfdrC24AWwz3msVwF3YcBzn30H7at1KiwI8noDMFMPZNtffPHFaGCAybfTliuvvFLbj125F9dEpr6iskLat4s8byI5wgGoCT4HHGe9w1qUdvBvcsPTLsB1/m3S77zTJtpGgADAuzHOlyxeonaBac+9adMvP/+icv333HNPdA31zjvvaK54zj30sENlt367RcF57A5Aa+A5zHP+TR0MXEfFSWXbu68dVQnAPsuWLtM6A9TzbD3xpBNlnwH7aD2oo0r4R3Kk1+qhk8pJDRQ8Zx+Dvwa1AJQDGA8EIh1wwAGpWMePdQu4BdwCbgG3gFvALeAWcAsEe76waUm5QRqFBco1+jkc3fQTPl9SWCgRVd602KBewXNa8PLVIg+dtnpbdj1B5PWbErdx4Pki+11crQ1wMhL1TgGgIC+al/q1gAPn9Wv/xnr3dAHn2C+XwHPqg+PpzDPPVCYTBeZOrALHKn0OaA54Hq/0PkrkyAmNdYikvd04ZpEVxemKQ/fSSy/V4AYc2XPmzJHHHntMHdY46JFwt1Qjaa+IX9At4BbIKQswh8TmJ+fv+fPnax0BWQHdEhWCRAH2AMs9uLP23fr7ilXZ5HOX1e5af28vMjKSTQq5agA9WKooiwDEAp4DDJKqo9GULIDnuvZZvEQBXwKjCViwPObMsdgeGX0UGNbotIaUFJcErGn20SUlykZHlhvgE+b1s888K2+++abOw7DWAZQBjTfccEMNfCMXNwERMK4pgKaA58jDA54T/GL5wAGcAe/JeY5ceix4To7yTz/5VPNzAxhybUDCtbqspQxyAPCq4DnXNdl26kaeb8ujTl0MxP3mm290XQF4TkC5AdQAxLDNYZ4P2m+QAs60H3AYEH3GjBkagGmMcAOpLec5YxiGd9t2bdXGP879UQCrCV4gHzwBCtgGQJ3PqQOy8YDnu++xu/owsA/MfoBowHVTCTAW/5577qmM/79v93cNPsAW2Hfq1Km65t58i81VzaFF8xby67xfNX85EuwEHSCPz31ZbxFIhI223nrrlXLqYVFQFvDcZNsNPKet2ImxAniOukC0RKTpuS4qBAQP0N8EISjrvrAgAM+L8MtkAdnOwi3q4xmFSiD9d8IJJ6iiAmOJPRt29uIWcAu4BdwCbgG3gFvALeAWSNUCDp6najE/vkYL1Dt4Tg3H7CQy8+2Vdd12mMjR94h8+6rIxKNE/vw5fju2PyyQcW8VyeFb5ahMgOdIz7HZV8k8LylZwIHzlMzlB6fJAukEzqlSroHn1AmJTpx6SHZS4gLoyLQj1x6v7DRS5PDxabJ4472MyZjyzvyDCsAPP/yg0vo4mXF442RlHpk2bZpcccUVml5k9OjR6pzm+6pSqI3Xmt5yt0DDsgCgFoAQwGqiAnBEGiKkn72kxwJzlorMjGGT/7EiPdflKp2bivxfz5XXI1hq3LhxyrLleQ44itQzgKXlmE7f3XP0SlkCzwE9X3v1Nbn11luVzc2/zcadOnVSKXDk1sljTvACcytANOxxZWtXVCoA+tuC31QhBiCegBRA3++++04D25BdHzVqlF4DGXNjrnMuQS8nn3xySuA5oC3y6pZHm7Fx0NCDpPOanXVtiXw1ectjmefxwHMARi1kcQuFdV1Bznaky2Fl84zheuxVeQfERwZ74MCBCjBroEFRYVLgOUF+APaA50inA4Ijq809sBXfwcqnbbC6WYcivz1ixAjZu//eUlRYpN/xmyC4pDrwfLvtt9NgQ4D4zz79TAMj6Nf9999fg+E7duwoC35bIG+8/oZeC7D79NNP15znMNoJEhg2bJj06NEjCJIAcK4DeA44jroBY4EgCPoL9r4FGKwoW6EBT4yLjJcs3CLjbYhzA8YKAUcEMBCIgTw+fUqqAC9uAbeAW8At4BZwC7gF3AJugVQt4OB5qhbz42u0AFJ1OPTYYN9www16fNad9wt/Ejmra1BX8pqf9LRImy7BvxfMEpk4QmT6W/HbsuFOAYC+7narfc8mnhznRMcnkm1nQ8+GuGrUOAA5BfkwK5ZjGGm/a665RlmEXpKzgAPnydnJj0qvBdINnFO7XATPqRcAOqALAVE4SHFuRp9Rj50r8vzl8Y27y3Eih45Lr+Eb+dVmzpwp5MnkHQc+uT9btGixyjwDaA7APmbMGAXWDz74YGWreXELuAXyzwIExPAC+ElUYC/CyLTCuhvwx6TXAbV4TnipnQUqw6uyyclRXhaq3bVSOevWXiuPJmBq/PjxChSyVkCCH/AR+epGExCRDfA8wpz+4P0PFGCFVQyrmz0bdgdcJhAFYBdlF3KQA/BaLm3AT8BjQPA//vhDwXPAV0D2I444QpnnpFYBhIURq3NzBIgFzGaPyJoL8Bww2fJnMxISMs/DokAwAXWA5+Q+P/bYY2XIkCGa85xrwDyvCTyHpU37jP1ctrxM2ecKTt99j7zyyiv6nOF6BHBgj+22207l5zmXZxQ5vXV/y2+mBuY5QX6sY1q1bqVAPSx/1NwAz2n/wH0HKuBJ/m+Y4oDnMN9hkvcf0F9Z/wae18Q8p57ch+O/+PwLZXxja9jku/TdRdq1bafg+ZtvvKngOc/MU045RUH7KVOmaJAKOerXW3+9QLUvDeA59sQ/gr0ICBiwzwAFzFUWn5znpAVw5nkqj8xVjiUI5eGHH5aLLrpIZftRf2Av07t371pf0090C7gF3AJuAbeAW8At4BZovBZw8Lzx9n1GWo7cL5t0oqqRQ2OTWm/ltRtFHj1L5Kx3RbptuXo17j5G5O0EksJtuwYAOoz1mEI0M84CHCIUIpmRN4ZZgGOBzRosERwvOEisGEj+1Vdfad4tjuczwBDkNAHj2azjUMAx4aV6Czhw7iOkPiyQCeCcduQqeE7dvv76a3X4ImOJU1ELz9UXxsTvAtJjDL+xPrqnQd4TpzpzCwAKTBqkQ48//niVkK1aOBZ2FU50ArJ23nlnlQ1FhtSLW8AtkLsWACSHQW4vnP/IqQOwwZBMVJD15nfPbxzAHBlgL7WzwF/lq7LJv19Su+uk46wLNhPpGiECsz945JFHNCgKGW2CIdgvHHbYYcr+bRQlC+C5sq0LCxRsnvRgwLYmnYHl0ba83OxtAeGQzofV3GWtLnoeoGdpk1KV3SaQDfAd2XYAdmTUkXJnf8w66sgRR2oQhJaw6G8Y8Hn+vPma8xzQOinwPBKc/usvv8qDDz6o9ySwu3///gJTPlnmuYLnzZtFJcOXL1uu4Dns6/G3jVcWPoAzgK4FghNAQE5pVIk4VpsSSQtXE3iOb4Cc5xZoDsOdNDS//fabHHfcccrub9e+nV7vqy+/Up8C4Dn33LXfrgpiW85z1kbVMc+R2SfIZEX5Cvn8s881CJRCcKHmnW/fToMd3n3nXf2dsT8nOBElH/qhe/fuGjS/7nrrRqXp68o8J8gRRj8BF4MGDVKVoCZNm2i9LDd8Vn7XDZR5Pnv2bJk4caKmSWDMsF4m8IJUCV7cAm4Bt4BbwC3gFnALuAXcAqlawMHzVC3mx8e1AJs9NrY48sjlhYMHSTpkydq3bx/kCauP8sUzIlsMTHzn568QeeycxN8PvkJk77NW+R4HBZH9OLQSFQBxgDbazeafnGg4BDiHTfi1116rzAL7DOcoMoGeo7bmQeLAec028iPSb4FMAefUNJfB89Us+fDpIi+NjW/g3U4WGXZd+o3fiK8I843cjYw/nO0Eb+HwjafmwmcUgDcYNziimVuQHNUcqV7cAm6BnLAAv03WyZanHKA8XgEUZ73pJb0W+GV5wCifuTh4n1eW3uvX9WqHryOyU8eVV0HNi2c6ICPPeeYA2MsowjQK9nkWwHOz9u+//a6BagDdsJ6xN/MnYC3AMftdglQIbCHnN0z0rt26KoOaIBiOLVtRJl9P+1ol02Flsx/mNw+bmXMB3zknWsLgsmEFz+nXDz/8MCXwfPGixXoO44N69ezZM2Bul5drAOT9999frWy7Mc81p3kECIdBTwABKQPIpU4QAez0hQsXakDA8OHDZfg/hsvGG20cZayb5DgKOdXlPP/vf/+rkumMXer4wQcfCHnQAbFtXHdco6OCyz//9LPen+8IHtxoo42CXPPhsO6j77zzzhrBcwJOWEsRBEBueOTXkZwnwLDTmp30euRdp7/pPz4HgEVqHx8G9iTPveV1rwt4zjiZPn26jgVsytjYuMfGq6jS1fX5kfT5DRQ8Z/zB7Eexg9/BDjvsIPgOsLUXt4BbwC3gFnALuAXcAm4Bt0CqFnDwPFWL+fGrWMCYbmwyiaTG4cBGnah7ot7JmYuTgMjtaD61XLPhx48EMu5li+PXbJd/igy7XqS4VL/HuYDEOrKJiQB0ZNiIrMfBgDMFxsgFF1wQvT62WbZsmZ4fN5dwTE24Hw4MmOyNhmWSYIw4cJ5rP57GUZ9MAudYMG/A84dGi7x8TfxO3+NUkaH1qDTSAIciDl2ct4Bn/H3OOecooyyZwlx8880363yF2gnzB6wxA9izIgmaTEX9GLdAI7QAKkRIEccrgDcmuw5jrrGv++o6PGbF5CYHLF9cUdcrpvf8DqVBnvO1mgXv+ndTkZYxMceAbbBiAf7mzJmjgBDMcxiyyIc3+JJF8BzQGBlxJLzZewHa8ptEVpt5WHObV1ZqajJsv99++2lQdJeuXaJBbaoY8+dfCtiiJkZu7yWLl6iaBDuGrH8AACAASURBVOcBqPO5zsMRAJO5ecH8BZoDOxXwXPel5RUKagPQs79EppzgbeTX2ZMTwF1TznPqQx1Uer0gSNvz6COPyr333qsy7HxOfWkbedsZf0iok1vd8p3Dusc+NTHPY3OeY5NXXn5FQXqk1ZFt57rIqVMPPvtz4Z+6lybAnL4wVj7McBjGNeU8R/b+j9//0Bz0MNX5/RBUuNPOQc5z6s9aiT6y4Ig/Fv6h9gN4p7+Q5E8HeM41aBNKBNi0Q8cOKsuvhSCKcFhVCLBjxtdpDRA857fJ/ErwBimnbExBanCCQoOfKbyBbgG3gFvALeAWcAu4BTJiAQfPM2LWxnFRNijIybJJYXNN5DgOBDbg/E2EN5t4pNHIF4bznu/YEOZcmft5AKDP+SR+1XruLXLQWJEuPfV7Ntevvvqq5mhD1s4K0epnnXWWMhFimX5sytmwn3rqqasA7uQP5nNyF8Yrsaz19ddfX+XmCEbI+IY65zpINGqczTAFhzJOrajsYQ7W16vUMCyQaeAcK+UFeD7pFJFXr4/fqXudLjLkyobR4TnUCmRDb7/9dn3WMQ6RiUVSNJnC3Iyz/Mknn9S5F/nKquzzxjiPJGM7P8YtkKoFCIYEDImVXSfPMfmO4xUCJwlqAZADKIdhbi+Yjv7bTLUHRJZVrsom/36pSHkW8pMnW1NwKgPIAcdjgfKSJLZFsG/J2/vZZ58peAibkn+jRtLgS5bAcwsu++XnXzQYnPmTeRgAnf0rAK4FgtMHgKoA6Lvttpv02amPsqJVaS0ixQ6bHICUfS+y7oDBCopKQfBeuBK9hJFMzm+Y14D3ycq20/cKuFaGpKKyQu9v96C+yYLnrA+sTqRgg4X9yMOP6F4XUN6Ac4LhWYsQNLDVVltJ8xbNA/CcvX2kn2oCzy+55BLZY889FMSGnT950mRd58AIV9n2/ntLh/Yd1D5c25jmtM2k47En4HlNsu1I69Nn33/3vfoqUHHYcMMNVcabvTcM91jb8Td9hg14N2l59v0WWFAX5rkC5BIWWPq0z/qLdmrqgEiAAmB9xueBBgieM+ZJWwRYji+K/RWppyBzeHELuAXcAg3RAswfPPt0Hom8CKhjfiWAiO9iX6wvmNMoNs/wzjzOnMecyZqHF/sUPme+53OOs2M5n3k743NVQ+w0b5NbwC2QdxZw8Dzvuqx+KxwrFcvmmE0oLzZ/5GFFSpCIeRwOOO9hySFHTmQ3EmlstnH+x5Ocrd+WiUjZEpG7jhb5aHL8qqy5cZAHfYt9o9+z8IBlzzs2wJGSaAFBm5966ikZNWqUOkgoRJuTS5j8hfFkdd944w058sgj5YcfftDjAdsBQYYMGZKbQQgZ6kQHzjNkWL9stRbIBnBOBXIePH/gRJHXgzyRqxXSWpDewktaLcAcwXyB7CSSquQWxWmtztskCxKusFtxfjOPkAsVMM/Z50ka0A9zC8SxAA4oA8p5R3odJ1XVgqwxgSuJyvz585MOhvGOWNUCv60IgHKTXv9xWW5ZqFnRquC4AeVrNq19PQ2QfOWVVzRNFvuNY445RuWuG7zjMkvgucqWFxXpmmzaV9Pk5Zdf1vkTeXDLfY4TmT2fAcYwyZmb+/Xrp/mVN954Y93PKYu7uEiKi4r1eK5dUlqi1+YaxuTWEREOVM2Y98l5zv1SAc+NEQ1rHtA1CqZXVGgOdyToa2KeU2fqy31/+vEnXX/A3MX5bvnOcaKTn5uAeFTTkDJXMLuiUptB+6hLTeA5gdDYC9uhWkeQIG0m4D425zlBBrHMfAO2AZ/Jyw54TrtqYp5Txw+nfqjsdgL7qTvM87679tV7qr1CAdub+nO89lNR0E8GbOv3AM5hUfU4cszD6keCHYCCPuQY3s844ww55JBDpFu3bit/9JFzNRhAwlJYUKjvtFNB83BIigqLgs9QJch0ycItMt2EqtfHJ8Pv9rTTTpO5c+fq2HXwPNu94PdzC7gFsmkB1oSk9kEJFtUYnoMo3xCoa8FnNs8ZuB6vfgaMGzjOO3MgPm5SzvDq3Lmz+qMJ+KUQ8OeqHtnsbb+XW8AtUF8WcPC8viyfp/e1CHA2qmyqFyxYoPnVyLu3wQYbaBT5s88+q9+xEb/wwgsFAPi5557TCR2pNyTNyVuWCgiQVXM9cZ7Is5fGvyXS7TDQ+52YcpWIYj/zzDNVSrdqQaYPGTsYR1ZgCyDJSAR1bKkJcE+5Yjl+ggPnOd5BDbR62QLOMV9Og+f3/0vkjXHxe3nAuSIHJHhWNtBxkY1mLV26VABIkOlF0hRHM0wpIsBTKTh3YY/BzEL2l4313//+95USoalczI91C7gF1AKAJQBK1RXWv6yLG4WkdobHxeylK3OTz1wi8seKDN8wxcu3LYkBymOk1/k83QVnKGxz5KdhA6NuQIByvODbdN+7Xq+XJfAccBY2MA5jZNcBgQF3AZI//fRT/RyWFUArDmmKOZdRByOPN0Hjm266qTqZi0uKFSClqOR7UaFKrCsbHWaxgcPh4Hsc4IDn3Ks24Dn1DyolymJmbQl4bjnP+cqAf4Br1AsI8oE5z/pi2fJlMnPGTGW+v/766/pOkA/fESCw+eabaxt5de3aVRlp6hcIVSp7W8HmwqIoeM46hjrEpowhzzlrGnwHtJexjN+A8bzuuuvKyJEj9dmJP8HawjvtMfY3IDNg9Scff6Ly+pzPffS4cFjrCzuegEH64qeff5Jnnn5G1QRoz4477qiy87SjfYf2qzHn1X7hANQ2sNxA7nSA58b4s8AAG0cK3MeoEWT8N9cAwXMC2h599FE5//zzlcRBPzp4nvGR5DdwC7gFsmQB5g8CzlAjQu2K5xxrQ9K8MS8yFxLAZaA5AV2A3waC87e9YtcEBq5zrl3DrmNgOucx7zPHasBdUZEq7gCkWyobyHRe3AJuAbdAQ7SAg+cNsVcz1CYc+jgSkFaDXc7kud1226lEec+ePaNMaIBzXmyQ2bDg/Cei/M0335RvvvlGJ1eYdESdE/FtIHpOsdHfnSgy8ajEltxzdACiJ1ks7+zZZ5+tZyAfRkT0Y489Fr0CGz1eOGaIGsRBhh0pu+66q+Zdw/ZWkCTjxecNtThw3lB7NrfblU3gHEvkLHh+7z9F3rotfmcNPF9kv4tzuyPzrHY2BzK/wqaaNWuWpj059NBDUw42s2shNztlyhQ5/fTTVfkFhzEO8JwNXsuzPvPqNhwLAFbBIoexUR3oDROV9awVWBisZWFe2DusYC+pWaACxmoMm/z7JSJLA3wyZwrM8Vi5dfsbpnk2ioHnALoAj+yjkMDu1atXNm5ff/fIAnhuzGNjZQGclq0ok+9mfafgLIpqzMmWeox1mzGyDbBFZY30ZexxN99ic2nfrr2yuRU8DgG/BtLcmj87UoxhzOc4wlMGzyN5sg10VfZ5JF82zzT23Q8++KAG0cUC/uzhN9lkEx1DBLSz92R8kRYAJjUgJG3ESY5jHLY2acNwlPOsM+Bc8eWI1Li1bdbMWQqQwwBm/0uxe7NnJdUA1wTYR1obdTXWJAThEzS+z8B9ojnP9eRIG/mTdtJGFEBgniPF/vzzz2uwgfUhbUFiljoTlI7vgnUQz3f6iqABAvkB0RWkj8jp1zjAGYdpYJ7HguY13jOTBzRA8JxUgoz1a665Jjr2HDzP5CDya7sF3AKZtgBEKlv3QcZijma9ALOcudAUUJmX8b+3a9dOleaY/9iPMO/aCz88L+ZJnV4jMu8WFGiMda5tLz7Dn0+QG2A9wfkWsMZ1uDaS7gQREvzGO+sQ1qYExXlxC7gF3AINwQIOnjeEXsxwG9j44qQBACcSnc3qeuutp6A5Ob7JPx1bqoLnfMc1iIjD6QgAzL9xMAAKsxFn0jVnf85Iys58O8iDPm9GfAtvM1hk2HUi7WIk2eIcSXtgKiFFxyIElvmYMWN0oQM4fMMNN8j++++v7BEcElUZ6mz+77zzTl18cB7sQStXXHGFSpNpjr0GVhw4b2AdmifNyTZwjllyEjy/Z6TIlDvi99qgi0T2vTBPejS/qskcwXMdxjisKAKu2AynWmLnUaRgr776annppZfk2GOP1RQqiXIxp3ofP94tkI8WUGnin35SMIV31rgwEik4glh/JCp2LCmIAM69pG6BP8tXsskBzOcuE6nMAkCabE2LC0S6xLDIY3OUZ5MYWrW+AJCoUhFcBRhIugD2YwRY4bCsLnVUsm3PyeOyMDYAZE2im/2ZgtoFIov+WqQA9BdffKEgNEAv7C4Kx5kMOyws9rbImbK3hfkMgMtcG5vH2hjNAOmUTIPnqGRQ74kTJyqAbewz/sbZzTMMRzv1ov44x3nG4Vxnf04gUc/Ne8pWW24la621ljLqCQig+sZsswABGzuw10knwJrDHOx2LPt9gox4Z/zy3LW6GHhOznPqFJUuTwCes06CeQ6j3CTT2Q/TP4Di7Km5BkGEOPwt4AHpeQB89tf0j7YnmeLgeTJWqrdj6HcCXa677jp9PjLG6H98JxASvLgF3AJugXyxAPMi7PI5c+aogivBaJCrILMxXxtQDkBO4B57EuYz3pljefE5YDrzOYFwlsvcWONmC/MZcE+Ace6BP9pegOeozbJnog74FZi7mcMB1Qk6Nl8WdWBdyv0IzkP9hTox3zbGgr2+//776PqLOQklH98/NsbR4G3Odws4eJ7vPZjm+tvkaRt6JkscBW+99ZZugmFLk9MNNhyb3HhSgfHAc6smEy+RcxMmTNBJF6k4JO6IfmfyN2k3y7mS5ualfrm/fgnyoH/5XPxzu28TMNB79Et4bTbto0ePVsdFLEjOCUQL4tQgCp7cmFUZ6nx22223aY45StXvcWQgJ9jQWCcOnKc+VP2MulugPoBzap1z4PldR4m8MzG+Qff/j8g+59Xd2H6F1SzA8/2OO+5QJtW2224rSJ/hvLb5OBWTxc7lOPjZ2P773//WOYT5+4ADDkjlcn6sWyDvLYATCIYizh/WotUV1IE8wCQ9Xf7z8pW5yWcuFplXlp7rpusqLYtFYsHxtSKgeYfUY5bSVaUar0P6J0AiAF2e7TBoybHMvNEgVQ+yAJ7HGl3Bc/4rLFCAfNnSZeokfuihh9SJjd0JwMERTTGJdWNukfcc9jn7ZeTJmzVvFjhOC4uistxVA8UzzTwn4MKY2QDM1BlmGOMFJzfPR5zmrBH4N/vyPn36aKqXHpv00KAASrTeUhAw1iK5u6NS5wUFEss8N9sY8xwnPvckSAlAm4BBCrY08Bzb4fSPMvQTgOem0sNz3fLVc13aAnAK0E/hHoABJvtO4P8//vEP3Xt3XKNj8gHoDp7X+GyqzwMIhCOYAqY54A6kA4JFzjvvPFVd8uIWcAu4BXLdAqzp8LezT5k0aZKqvaKewjzG3AwYztxGcBggLGnd8BVAZuMzAs+YZ/HRp4tcxVzPXM48il+bADvUaXhRNwhyM2fO1GBk1hHM99SBOlEf1hPkRqewPiIFaUMptJ2gQ1O/sXWSMfoJeH333XfV12dsfwIJUO2NzTFv0vgcQ2AE/8ZWDT4tU0MZCN6ORmEBB88bRTcn38hYhzsb0XfeeUfGjx+vec8AcpGTI6KeyTgRQ7w68NzyqTDxspGHhc6GefDgwTJ06NBolHA02jz5qmf2yEmniLx6ffx7NG8nMnSsSO/EMu9s5G+66SYZNGiQRuDFK1UZ6jgqkB7r27fvKoezmCJiHmcBBaAF1klDKQ6cN5SezK921BdwjpVyCjy/80iR9+6O33kHXibS/5z86tg8qS0bUuQmAbiZI8hDiuOajXJtUprEzuW2kUM5Zty4cbppJa8oEqxe3AKNxQI4c/7zn/+s1lwcEwQiIiNs7xbM2Vhsk652Ao6b9Pr3S0X+CtIQ50wBEDdwHMl1A80B0POpvPHGG5rHmnf2Uzjt9t13X2U7A6TD+qmNYknO2iDL4PkqdogAt8yps2fP1nzKDz/8sEybNk2BORzZ7JdhveIsZi5nj4zTEzUA8m6zf+Z81nqaB72wcLU9dKbAc+p533336Xix+9qaAsc76ddwvOPwxsnLi30mwUM4d5F0JyiD4yjG8K7KNqf+PGNpO/L2l156qTLlGJu2BuEdew0ZMkRZcTidYdYRpM91sdmoUaNUmY5ncE3gOYp47IGffvppDUancH/ayTqKusPuImCKVBvch98FvxHWWIDogPRakpEwd/A8Zx8RjJ/XXntNA1BJsUCgRLdu3VSB4KyzzlIfkxe3gFvALZCrFmAOZh6DsIYaKVLtrO94luELYK5ibYcajCrC9OypQW3M1exj6sN3zpwPqA87HpIdfn3AdAOTLbUNAXOsNyjXXnutqvJQZ9ZM+VLw5cfmkjdwnLXOK6+8ogEFpm5Du6seG9tOA8pZQ9qLtQuYiKkH8PnYsWOla9euuqax47gOx1kKoXyxn9fTLdAQLODgeUPoxTS3gUmaCQBwGycB0W377LOPOgHYiPDArm6Crgk8p7rcg4hzJOAnT56sEVlszAFOuYdFZqW5aXW73Gs3ijx4UuJr1DEHME6wI488Ujf3FPK+kbPLIuftxkQkAnzgvKFgb3LZNoTiwHlD6MX8a0N9AudYK2fA8wmHibx/X/wOHDJGZK8z8q9z86DGbLCQVr344ot1E3r00Uer1Fm6ma8w50gBghMZZzlMRe7hG7A8GCRexVUsgNMCpxLsMiTxTEYQlidBJ4kKDikcNg6U121AkYsckNzA8jlLRcpCdbtmus9Gdn0VRnkkX3nJynTT6b5lVq/H3gkmNGwfAFJAStg9BNeiLoKTtcE827MBnpsMuYRXMsTjMJ6RcH/xxRc1gJmAN8ByY3hZ3lGAdJzdgM6HHHKI7p+btwiA9aZNmioonC3mOWA44DmMXBsP5oyH/QQDmyBt9uQ4wHHcA3pPnz5dnb+W75zgb1TQlBFVWBBVigM017zn/IfUvYg6z8l5jjPdwHbay/0Bz/kORjtSptiR+8FYI08qqc2QbW/bJshFriUB85z87LQLsNTk8y3/PKnlSFHDnAB4jg1QDWAdREoc2s1c0aFjh+R/tw6eJ2+rLB9JwAeMc4IpYG2aAgfAA8xzB8+z3CF+O7eAWyAlC6A0ylyGsg17GuY05mr87sxnBOL97W9/UzCVz/CVA6gyr9YHcG6No47m14eJzpqDtBnkZWd9it+aedlSxmy++ebq2ybg85RTTknJRvV1MPUnpR64BWsVpOpZzxHsgEqv5Z3X5Uo4WLDGrvGsj8xW1o7YfrO/Y4FyggwJAEP2HiUVUwA65phjXPa9vgaD37dRW8DB80bd/as3nk0lEwNR3AZo48RnsmYDnYz8S3XgedU7MqHi9IERh5w7keYA9USDszioOvnUe3d99UKQBx0593hlh8NF/nGzSJOWKVWVhQZgOVGGsYWFEgC6TZZ8R9545MdwBhC5h6QPrIZ8L1WBc8YgkZVe3AKZtEB9A+e0LSfA89uHi0x9ML6pSU2x5+hMdkOjvTYbKRzIzJs33nijpvggvQdBZJkoX375pSqa4HQGpOdeOPnrc+OdiXb6NRuWBQDK//e//6lDiZQ/FuFftZUwMdxJnt6+X1C2kk0+c4nIT8vSe/26Xq1JYZCfvKr0eqcmdb1y7p+PdDtrGH4XOPRguwBKHnHEEcqsxenWIJ7t2QDPRYS855YXHIA7nu0WL1qsIPMHH3yg4DAKbeydcWabg9gkytk34/QGqN1yqy2lorxCrxllVGcx5/ntt9+uA5p9PHVg3gc8J9iCOqqjPhyS6f+broHzANowwymwt21cIREL4FxSXKIOc2Oxq/xoYYEC3QDvAORcw8BzroPzHOUbvgOwN4U7gkDY/xLMh7TrwH0HSru27WoEzz/99FMN9DemMUEMxnSDvc5emcD8shVl8vaUt/VY7gNojmIbsu3tO7RPPsjEwfOcfShOnTpVc5vDfGSMkwKAgmQwAA1rXS9uAbeAWyCXLADYDBmK5xdKKvwbhjPzKT5x/KAE4eGLx+dLUBABbLkYGMl6gHUEYDLgMr4NlGWsbfzb0sIA/BPsyRoE9vnZZ5+9GlmsvvsJUhsBd9Tb9qDgFgDlxjBn/UNbALctvzxrwaov1lscx3kEV8a+uB7/BoxnLcm9sCFKBPQz8xl9zjVJR8M6B1wG+zG/gREQ3OjFLeAWyLwFHDzPvI3z5g4AuEwUTN48sHkoIwGI9FkqOfRSAc8thwpRwoDnSG5xbxYIyMNvscUWGqWeU2XedJG7jhGZ8Vb8am24k8iw60S6/y2pauP0+uc//6ngCQV78xkLDwq2QGoUBwCOmksuuURZihQcEGeeeaY6JPK5OHCez72Xv3XPBeAc69U7eH7bMJGPJsfvyIOvFdk9PyKD83EkIm1GoBBsGaKKzz33XM0RlkygWirtNQc3m1uYXrC1mGuZQ3Ayek6tVKzpx2bbAjAxHnnkkbi3xfGC3DoBl7BteXmpnQV+WLqSTf79EpHfAsXlnCltSgKQvKr0Op83xhILnuN0w+mKg65Xr14aHAVoa7kT89o+WQLPYVEDIMOiVud0HClvAHDWbATx4BRm/gaQxamKw9vAYv7G2cmebujBQ1UhrHWr1tEcl+QKpxhAnynZdvaLDz74oMpZsw6IBc8ZJ8OGDVPwnL02oP7vv/0ujz/+uALoMOtx7LI+ANiGsU07tvnbNtKqZaugLbDQI/nPLShgxvQZUdl2bGV7VAPPL7zwQs0J36p1KwXrH3vsMX1RSA9HED2OaAXjKQmY5/grCAakD4xxjv35e7fddtO2bb/D9tq2H+f+qOse5hF8CygCaM7z2NzqNf1IHDyvyUL18j39TYpBlGUYE6wFTJGP5yBMR1/j1kvX+E3dAm6BBBYgJSrpVAgyQ3UUwJT1G8FqBAIDLKOcgiILAfWp+OLr2+g8kwGDUQSx9Cysk3g+4/PnO9ZHBHjSLuZ93gGFE6U3zXSb8MfgHyE4kvU0ZANefI6/hMJ62nLOsyZi/UCeeUhsBEsauM18w4v+tBfrH4L7WBOxTuGdF6pRBqCjAMTakiAK1l/cGzCdz6kD59k6ivtTF3xGkA4prPmphxe3gFsgMxZw8Dwzds2bq/IQ54EMcP7CCy8oC5yJjI10//799aHMQzpRfvN4DU0WPK+ak5WJA5kXIvBgUBBJRaQdMnFEVuUUQFxZLnLfcSJvT4jf1+26icDW3PbgascCji7A75tvvlmPIzL6lltuEaLpyX1rIHm8i3AsG0UmbQrypUjk0JcUNotMprm+2HLgPG8eFw2qorkCnGPUegPPwyGR2w4W+Tg+KCWH3CDS78QG1e+51BiAbAKiJkyYoBslnNVshjI917FBZ7OOA3vw4MGaLoRcZLkYyZ5L/eV1Sa8FeO6hoMPYh0kO2FE1TY3dEWfCTTfdpM4IHOM4B3jHycT60EtqFigPrcomR3Z9cUVq18j00WtGZNarSq83ze9Y0bSajSBb1KjI6QszGDY0jj/2bgTeIoHNfo7fSF4z0LMBnscAo9pJcYBzzXEZCiuoC0udQGccwoC3MNCZW1U+vKAwKm2O7Cb7adQASJdCznNKNmXbcdADHNt9uTeOa4KyAZEJlG/ZqqXWiXYRSM857ClpEwV/AesTWLwGblsOTgIBsIuB57NmBjnPkbc3OXWuYU5fvmNv37ZdW3UOv/RisA4ibQ1737333ltZdzWB58Y8x/6Wb92k82kTKiTbbb+d+jX+XPinMtQJVKRPyLvOHlnT4xQEdauxOHheo4myfQD9znMQXwLjgPGE34P1AQoDp556qqCW4MUt4BZwC+SCBVB4Rc6cfThBYwDMgLIEAQPCAiAbcI6PN98DIFkD8IzGp80alRegdCyIDmGP/d+OO+6ocu60P1sF7IMXfQKGMXv2bAWswSXwixCgzTqBfael/KJf2H/yDoBOcAPrDIITOcdeNbWBNZdJufMOkA42wJ6XFEGWlow9MtgIL74jWBO2OudTP10vFRQoGQ+1Aj5j3c8+wItbwC2QPgs4eJ4+W+b8leKB1QCuTOJEbvNAxsmC1B/Aa+zm3hqXjPMlWfDcrl/1mkSoIeGGVAp1ZiLo3bu3TlA4TpOpQ9Y64/nLRR47N/HtBl8hsvdZcb9ncoT1x4vCQoF8tBZxx6SJkwLnQ9WCHB0SvzhimETHjh2rADyOh9jCIgyABAdCupmM6bCxA+fpsKJfI1UL5BJwTt3rBTwnAAjg/NPH45uP9BN9j0/VtH58EhYwFjibocsvv1w3kQDYyIgm5cBN4h7VHcL92RwSqMY8Qj5IcrKyEUwlUK6O1fDTG5EFDCgHLGetyTvrz9gCiIMDJVHBKa5Ah5eULLCwfCWbnBzlPy0XATzPlQK5tFszkc4wyiOAuf7dLC5+mSvVzpl68LuAgc7eCYUG2Ew835HHBlA/7rjjFEQCMMyp/VMqFswmeC6iDkzY1DCGAIZxamogeUhhYv3O1m44N0lzRvAbQDoOV5Ntx944MXGGw4AlIBzQmtOzCZ6T75sX9aFuvKgXjmrWHQDNOOgpOH1hPOEXIKgexz7n4ajFBgRk8KxGKadq/nMbXwaeExzIsz82lyfj8r///a/u63E2Y2uU50hRRjD/SSedpL4IvjPpfNj+2BXp06LiIu2PZUuXaaA5YDigqTHc+Q5fAftkmOd/3+7vCqZy7SlvTdF9Nu0APEfhDtl2k9tXNbyyFdKkaRO9h0rso0BAsTFI34XCag8CVx544AENMqB+sMI4h+ucdtppMuyQYbJ2t7WjIz06duIEZqTyc0jbsblSjzo0CDYe4wdfB6xGAocAMhibyB0TjOHgeR0M7Ke6BdwCdbIAQCd7HtjMzL0TJ06UN998U//N3MS+BqBz66231nkRtjn78Vz029bFEMyL+KlZp9J+1qrsB/mMdRTrLeZbUrrARNe1koiuNRIFVtemPqwFWOMwx1PALSzwinURfWIy69QBcJw5BGwEvzt9T2zGIwAAIABJREFUwzHGLK9NHZI5x8B05jjW+agTEIDAiyBZA9At7zrtYm0DEx0wHRIi6zvGEesu7Eu92Qt4cQu4BWpnAQfPa2e3vDsrFji3zTMOezZ9RHszIQBSs5Gsq4MlFfA8niGpKxMBzghkuJBQMWCBejKh5VT5+OEgD3rZkvjV2uU4kUPHrfIdG2wAb3K8UJjgcFSwYIgtROpxHGx0/ua4Y489Vp1hLLRgOpAfjvy1iQoT5vnnn6/R17m0EHPgPKdGcaOpTK4B5xg+6+B5RVkAnH/2ZPx+P+xWkZ2PbTRjItsNNTmzq6++Wj788EPdKPNcz6bUFnMsUdYA56wJjjrqKGV7KVgQDucvyJLtzvT71WgBGIzkK6+uMO4I4MB55KX2FiAf+YzFIuQmR3b9l+W1v1YmzmxeJNLVgPLIO0B5hwC381JLC7CGuOGGG5TJg2ONPJM4JdkvwXo++OCDVXIbZlNeKoxkAzyP2B5QlsA2nJDsh3GQsmcrKQ3mxlBlSMFvkyo3VhWBzuQVx+4ER1OMfQSYF81D366tfp4t8JxAbPb65Ps2EBsHvuU8R+YTsLpps6ZaL9pHIAYOfpja2IK9I+fwPaxz9uSsW5q3aK6gsjHELahgxowZGhgOeG4y9rauYE8K85xAApjnlKkfTJWLL75YWe74IkwtAfAc+/62IJAuVenaNq21Hov+WqRgKUEBxjxnHrGc9cjC0zaY5ziMly5ZqmQBAs2pE8B63137qmOcNgOG43zGIY2zHlsB1GtAY2T8aRsKC6LHJwLPqR97bu6BI1uDJQi8CK9k59fyp57e0/IcPKevCcLj2YeyAgAVvhGUlHhBHGAckI/Wi1vALeAWyLYF2GvDML/tttv0HSCUOYVnEsFrqL+Z0kpers3qYFDAYeZcwHTWJ8ynKJERUAeIDVBNwVfCeqGuhevyQuX2gAMOCIIkCwp0jUd/kM6FoDv6hfRfAPasKXK1GF7CvEcgIalvCeQjRzvrGAtcJBCRNrGeRfHH0jnlaru8Xm6BXLaAg+e53DtprFvsJp2N/VNPPRWNshowYIBKpLBZZFNbV4C1ruA5zaa+OB/YwOOQIEcZkxiR4siV59xGaPbHIncfIzLn0/i91nNvkeE3i6yxvn5P+wgKOP744xUUBxyH8Z+IFcJGH3vQP+Z0Qepn9OjRGolGAVg/7LDDFIBn0sSJA2uAgsOMnHdMmrlQHDjPhV5ofHXIReCcXsgqeL5iaQCcf/FM/AFwxO0ifY5pfIMjSy3m2c/mmec/Tlzymh1++OHKTMv2xtnqgeMRRzjzB+Bl3rITs9SHfpvAAjiFzNFRHWN80qRJ0XQynAcjjMh9ZFVZm/DKuTVdjncyWA4scoByXnOXifyRY/nJ25eKdInDKG8ZqFZ7SaMFAJHYE+BAA0xiXwBQCGsYJiYpEQ466CB1QPJ7y4bCSRqbt5L1m9aLrn4xAE4CfQhqM+bqeuuvF9y/QBQ01RzfsIsjYCh/ryhfIV9+8aXwrMOByT4bx7Dt12CWAeQx13dbu1s0SI0aZDrnebLgOQwr2sZ6dPYPs5WhTe5zxhN+AZWsj+QSJxCAfOHsy429RVsAm7FVTeA5zPNd++0apBULi45VwHP2rgSHE/ABsA7jHIaVjWsU2jbbbDO1HzlTOc+Y5/wGkgHPATHYU/N72KXvLgqeEzDBb4ZAdPbagwYNUjYg4L36TwgQiDDKHTzP8I8whcsTbEEABenvAGAMCGFcMVbwraSTsZhC1fxQt4BbwC2gJDAC0Zhb2HOzJmC/f+CBBypQC0BMnuxs7/9zpWuMXU2QHtgECj4w0i3/O/VEjXa//farc5UJ5CbYjr5gjca6hiAr1jKo7zBnEKBHYCHfMZ/kuj9EU+1UVmogAAz+WbNmKfmQQATWsazfbF5kH0AbYdGDOXhxC7gFUreAg+ep2ywvz7CHK5tQQFU2GTgrYSKQ84vJg01nOiaJdIDnZmQmAyY4GNbkYCPyHLCBiDEixHJqsbHk9yAP+kcPxR8ja/YQOfgakc0HRL9ngUDul1GjRqUUtIAtiPw34JxFGJJ3AOhWquZTJwr+iiuuiErz1ddAduC8vizfuO+bq8A5vZI18Hz5ogA4/+r5+INhxJ0iO45o3AMlw63H4fv111/LJZdconMuznSizk0yNcO3X+XybFrZoF555ZW6JiD/6YgRI7LKgM9me/1etbeArcUAyy1HOYF/FFLqEAiYqAB8IMkHaAdo7pJxqfXDkoqVbHKVXV8msrQytWtk+mhAcpNcj5VeL4koHmf6/n79wAI4BmGesFcCOH/rrbeUUcv8goMQxgkByACDeQWgZ4N5DkYaDqucKAHb2Iy9VZ+d+gTGjXyv+2QYuzEy3sylMJuxPYAdzzwc5RzLdwDTzPMovGy+xeb671xjnht4jmw5z/g77rhDAzJMTpW2ADojKwt4TjA248hk4Pm+tElpUuA56Wo4H2ATO+DMvu666zSYHKcu4HmHjh107H780cca7I8vAAUFHMAwxfS7jz9WxnGNzPNWrRUUp19g4dMOGPSwsTqu0VFBe9jvtJcCGAtjXCXiK0OBrHtxINvv4HluPG3pE3wgEAPwbQAcAHywviBgiBR4fK4BGl7cAm4Bt0CWLcA8BxhMABvzFQxgAhghgpFSgj2RzrusKRp5wQ/GWgPAl7StEOd4vjPXE1BH7m7Y4FUVWpM1G0o4BAMSHMmahWuxJmY9g6ot8z39w/3ytWg6m2XLdB0FiI4twQt4R/ad9tFuXhtssIGcfvrp+pkXt4BbIHkLOHievK3y+kjN47VihUydOlWjtMmFwQROPrx0PzjTCZ6b0dn0Unck4JAjYaI7+eSTVdYl5xYdj/8/keeCPOarleJSkYPGivQ7sdbjCeAFBwy59SgA72wQ6dOqBXCeCHokXXDc4Firz5yhDpzXutv9xDpYIJeBc5qVFfB82cIAOJ/2UnxLHnW3yA6H18HKfmpNFqCfYWQxB+OcJ0ejybXVdG4mv2eTNWbMGJ1bYZ8jNWpR15m8r187ty3AJpxcyoAWbLyrKxdddFFuNyZPaje/bCWb/IelAVBemQ3gMEn7AIavHSO3Tl5yZNc75a+/KcmW58dh7PNw1gIm8jfPcRSoyK2JUxBACQAd8JM9Q94A6Jn+DYRFAVUAUgIOJtwxQUFv8kUyRxu7moBtjqNgO5MrZ48NSxqn5bXXXiuvvPKKOoI5lu8A4sk7z95t+x22VxWxXAXPacf8+fOVMffwww/r/pFxRNtxOuM3YPyQ5k0lz0OhaH7w4pLipMBzAvYI3Afk5Lo//fyTvPTiS8omJ4gPJZMWLVuousl7776njH7mISTd99xrTykpLtHxzR6XlGfVgufbbaf25loQCAjGpx2o7MDA4juCTeh3pGP5N6BH57U6K1huuc8dPM+tZ6DlOicQlZznlrce8By/x1VXXeXAVG51mdfGLdAoLMB+6dZbb1WfK+nR8FOj7krgF8GLKL3l1forS73GM5y5mHzk+PsBu1GgBdiGOLflllvq+oA1WTKFNEasDWbPnq3rYq5FX4AhAMhzPfoFHKQ+CAzJtKE2x5jCIaxzAjcg6cFGJ3gQwgRjj8DF0047TduObVkLeXELuAVqtoCD5zXbqEEcwYMUxz15ztmAInu2/vqBhHi6SybAc6sjkwCsAKLiYVKzyc1J5887E0XuOiqxafc8TeSgq1I2PUEEtBunBoVFGAs0mF/xCrkPAUKI6q9v8NyB85S7209IgwVyHTiniRkHz1HFADj/5pX4Fj3mPpHt/pEGa/slqrMA8xabQSRLYeoCVMOUsZLtQLBY5z2R3hMmTFC2Ig5kIuLrmsLFR0P+WyARKM7ai3UHTHJUjGAFeEnNAuQkJze5yq4vFZlXltr5mT66VbFIN8DxKtLrbXI3BWCmTZIX18dx+/rrr8vkyZNVfhLGE8HHAIcA6ChUwbqFxQuYDoCZ8yUL4DnrMMBfApNvGXeL2o05euC+A5V9DMirsuYrytVcgKnM2cq8rgjygfNvmNDsg3EA46jkc5OAR9kFxTdlXEeo67km205bqTfy5rB6cUBTR5OgN/BcJc87dFTQ0tj4yeY8BzyHeW7g+bLly+SXn4M88zDOlY0nBdoHsPmRbSUYgXUTcu+FBYUKagOeIy+fDHiu+UFXlMmC+Qu0zuTGJgCfdvGbgaFla5+L/3OxMpg1aCIi2R5dp3nO85x4XOAPQob3xhtv1OAgABbGDc84AjP43ItbwC3gFsi2BQDMCZZjP40kOz53ZMHx2aKayjMq2/v9bNugLvcjMAqgm3mdfOfYkXUrQXU9evRQ9dlevXqpbRMV/N8A5pAV6A/WaQDFnE+62pNOOim6/qhLXXP5XMN+kMQHQGd9Q1oh7IvtCOJgD4+UO+OTYAIvbgG3QPUWcPC8EY2Q6AY3ps3xPqurSTIBnsfWk0h+IshxCpmzoq51zsj5098M8qDPmxH/8tsMFjl8vEiL1RnjieqDbZH5RZ6MyQ6nAc6vRIVobBYJHE9+NyT76yP/lwPnGRlhftEaLJAPwDlNyCh4vmh+AJz/7/XVrVVQKDLyfpFth/lYyrAFYEkBnCOFCvCI8xjgPBagzvZmOhY8x/kI2AKLCxmzc845J66aSYbN5JfPoAVYO8EiJICSd144cgBzEhXWDIxLAHLABDbavFh/eUnOAitCK9nks5YEbPI/A/wtZ8oaTYL85LGS6/zdtChnqugVScECAI2s/9kzAFDCiCZ4GslKSpcuXVR9DIYmewmCpbI9/6TQnKzkPDeAHPD8hhtu0H0T+60hBw1RBjL7TcBUQG/NhSmBJLsxk8mPzTFvvP6GzqUEesPgBhDmeUmeU66H7GibtoFcOSWnwPOIfCxzBfLzBALA2jJWL3XF4WrMc4BuwGXaTlFZ84KCpHKeYwfWQpZLnH09su+sidTOobD2AUxx1k6sUWCLMV8p4z8syYHn2wfMc9oQVQ4Ir8zPTr1haCETi6Q7kqaoAiHnrr0ckd7H+a6KPA6ep/TTzcTBf/31lwIrkAemTJmi/Yo8O+sU2J38zpDk9+IWcAu4BbJpAeYpghcJTmTeR56d9C8DBw7UuSWn11nZNFQN92K+BTRHKQnZcchj7D1Zf+DH/te//qVgb9XgT1NKYy6/+eabhbmC4EXOhbVOShjmCBjnjangg2I9B4A+bdo0ZfizJkK+HSY6wR6srzbaaKPGZBZvq1sgZQs4eJ6yyfLzBNuk6+bWosQjTUn3RJ4p8HwVJ0OVNuRsr/z2g8j9x4t8+Vz8Knb/m8jwm0TW36HGJrBwOPHEE2XixIl6LJMgkoLV9R+LB0AQ8saMHTtWWevp7u+aKu7AeU0W8u8zYYF8Ac5pe8bA879+CYDz6W+tbuKiEpGRD4j8bUgmzO/XrGIBpHNxqLOxPuGEE3Sjkku5tXBWE5395JNPqkQqcl5sMHFGesk/CwB+EG2OI8HAcoAckx+2FiHXNnTo0PxrYI7W+I8VK9nkPwCULxdZnmP5ydduHoDkqwDlzYI0zl4ajgXI44yiyCeffKKN4h3pRvaA7CcIhgFgwpkICxgnGk7GbO8RkrJ4ppnnkUrAIIehQ/5tAFWY50ceeWQADodF2UvGOMeOmg9bwoGEewR4JkDhwQcejMqFGniOTDjXymXwPJZFPm7cOLn7rrt1/8i8AXDM97DoACf32msv6bRmpyhgboA2QCbpacgxivQqc5Gx1rERQDZpYpB9b9mqpQLU2BDblpQEshacw+cEeCGBzzimDjh3WTtZIAM5z9kT15TzvFXLVnp9DXqI9BP3VEC9oFDm/jhXHnv0MWW4MydefPHFKklvagOcS187eJ7UrzWjB9FnpjjAWpXnHIGo9BXMc35jZ5xxRkbr4Bd3C7gF3AJVLYAv56mnnpKRI0dq4BcKGKQagdXLfOIlNQuwDsDXDekAyXHSugCcY0/WVeZL4W9LT0saU+aF6dOn65yPnwWlXYIZCBZl/dJYg79R2CE4lHQ8zzzzjAbVYmPSucLKxzakFKRgU+ZUL24Bt8CqFnDwvBGNiFgAnWZnykGSSfA8k/XO6FCYdIrIq9fHv0XzdiIHXyOy45HVViFWgn2PPfaIysvVVG+cZOQtJVov2zlNHDivqXf8+0xYIJ+Ac9qfEfB84U8BcD7z7dVNXNI0AM63PiAT5vdrVrEA8mPXX3+9ypABVODcM9m2TM3DtekEIpOJSMaxzSaVYC1Y6EibeskvC7z66qvKfExUACmIxEfCrjrmeX61Oru1/XFZwCifiez6MhH+nUsF1rjlJ7fc5OQn71CaS7X0umTaAjgSATORpYbBw/Oc5zvOXeYh8j8ChPLieYCcdc6l7MgSeL6ibIU6aZEKZb4m7RWAbbPmzVSaHYAYsHWVSJMwuLr+n4Ls8+fNVwYzDkrsTsHOgOfkPO+7a99Atj2HmOd77rmnOpSjud2LCuXmm25WYNqY5wRWsEbAEQ14vu+++0rXrl3VQW3gOs5WnK41geekrkH5ALYwtsQWxu7XoIRQSG39v2//pwF9AOiA7jjLe/fprX3AupmAEJhUNcm2A9Jzff7T/osQCcynMGPmDLnn7kBuH1l6gH8CB02Onr4NhUN6rjPPM/3Eqv76BAECqCDHS0o6xi3PLX5TgOhI+g4Z4kHB9dtLfne3QOOzAKlOmNt4RqHowx56hx12UOA8J1OM5ngXWQ50gF7yx7/11luayoU1LEGIPO/3228/TUNEsCOKMc8//7wGjLOGYI/LcYcccoiuv5jTczZANAt9wVqNtT9rOgIbWTuBLaD6wxoVNv4xxxyjNcGu2cYMsmACv4VboM4WcPC8zib0C1S1QCbA8wZh5dduEHnw5MRN2fcCkUH/l/B7JBjNyc0CgVcuAS9VK+7AeYMYtXnXiHwDzjFw2sHzP+YEwPms91bvv9IWIqMeENlyUN71bb5VmM0bGxUcfWz+YDQhNUburqqO8/psW1X5djaoPL9xjiOZRr1zea6pT9tl+95scmGUI8uMBF2iQr5dWHQUA8qRakaemXdYp16Ss0AovJJNPmtxAJL/tiK5c7N1VNsSkW7NRQDHYxnlLYuzVQO/Ty5bAHAREB1WNeuNNddcU2bNmqXSjcxTOHd5nuBkJDg3ChzmSqOyAJ4zDwKQA8gBniNzj9QqebZx0sLQISc6IKyWgiAI3YBfY07DhCVXOPbGMUmBEYt8K45JnOqt27RWZrVdh3euy3OdNQKMavrJ5maA46222krnZfJ+4uhUoLtAVmF1G/BsjKGy5WVCbmjqgqPUpMs5FycydYFdv/seu0vzZs1XAcLH3z5e7pp4lyrSULgnuTKZPwDPkaJl3AAUkCN9jU5ryFqd19JjAc8vvfRSBb2N8W2sdkBOvgM8h+2kbUcKHwY6IHokqIC2MV4nT5qsigncF/B85112lqLCIlm8ZLF8+smnCqISIK5dUlAQ9FNxsRAQwHhmXAPSq00iJtd70I0Fon3++eefy/jx47W+qDGQViea85zDkImP9BEBEvQVtiB/KHm3qR9zM/en3wBKUHobdsgw6b5291UDBCIS9znx08ojuRH6jL4FHCGtAnLtfEawDwVJZH4fACle3AJuAbdANi1w4403yoQJE+SLL75Q0BblFuYeJLFzLhgxm4ap471Yq7AuIiAc9T7eWW9gY/KeQwxjfodpzjoXqXfmX/wWzAWwzQGBWUN5PwSBigRBYlN8PTDNWb+wjmOdin+KNRDy7agPsm714hZwC6y0gIPnPhrSbgEHz6sx6RfPBHnQ//o1/kE7HC4yYiI79dW+jwXPkZQ7//zz09536bqgA+fpsqRfJxUL5CNwTvvSCp7/9n0AnH8/dXXTNW0dMM63cOdSKuOqtsfiXEVekkCn7t27B07q3Xev7eWych4bK+rNb+m9995TBs+IESMChpiXrFqAzS0vNrXI1xJZT/42K4AsiUBwWKWAHoDlAGVekrPA4oqVbPLvlwb5yfkslwoAeddmqwPlJa6wl0vdlFN1AcAEeIJtcvLJJ+szYe2111ZHL88JviPIhs/JI4yMe4sWLXKnDVkAzy3n+XvvvyfXXXudzt3kKWf+22PPPRSwpWBLA2INSAdQLV8RgKZIYxK4BIAOeI7DFoCPuf/YY4/VtQC2Rf7dioHefy78U2VeAY1xcFrQGo5fFAJYS/TYpIeUlgQscMDfaPqXiKw8ddE83ZVB8B51wEEKi5y1ZqzqDaw4lHCQUG/eonkAPpdXaN0efeRRBdwJJmB84FgFIAYMsFzwgPOkpCEQA0frvoP2VWCZMQVAjqPbQHPsRgFwv/zyy1XStlXrVgpi4yCPSrsXFug1YJhxbRhntAF2MXXdu//eCvz/9edf2kd8z7jmM87hBRsZeyPVCoDRtl3bwHEeAcxpI4X2Mlei0gJ4zn1gqF1/w/XqnKfdqigQkS/VAInSEm3TsqXLNLctKgMAudiafmWO5l7//ve/Zfg/hss63dfReynvPRSO5ofPiR9XHoHnjPc5c+YoQM64AiTht7T33nurKX/88UcNPHHwPCdGllfCLdAoLMBcwNx6yy23qGoNrGiITnfddZeqYTjjvO7DgPUBe2CbbwlyYy0DU5r1BHM+37NXJgc6gC+Bj8wNG2+8sa4NvKxqAcYtcyjAOWlxsC3rNj4nQBO7EZxAkCNguhe3gFsgsICD5z4S0m4BB89rMOlPX4rcd7zIjCnxD9xoZ5HDbhPpvMkq38eC5zhziHLMKedWpLbnnXeeOk0oOOeIBNxyyy3TPs78gm6BWAvkK3BOG9IGns+fFQDnsz9afXCQHgLgvGfgaPKSWQuwAZk7d64yzXC4AlgMGDAgLzZxbFRxhp9zzjkKpB966KEyfPhwNVg0J2pmzdeorw7wAnO8ugIAgqQwErpeameBeWUBUM5rLkD5cpHyUO2ulYmzigpEyE/epWkEKI8A5p2aZOJufs3GYAGAvalTp2pOZwJrYNzicATsI1CHd5xlOB0BN3GiAdzWe8kCeK7zWyisQOg111wj7LlgsxJABoN57e5r6/eaj7ugIAqoKlAdCunnOGmZ92EjA1jjjAR4Jchp8ODBypyGoQ3LWvNvFwbnIhcPOAhr/ZRTTtF+Ye5lbchxBK/BPGd/temmm0qTpqs/BKibHW852Fl7kIMd9RuAcKs71wRgBjxnbkfalP0kzHoDmAHPOY+64Jzm2rQFVQLk54ccNERzZk56cJKy9ElJA6jOePn++++F3KM4uQHcaaMFCAAowOwGsFcGfiQHOccASGND6jFn9hx57LHHVP4eYBSGGXtfxmZpk1JZumSpgueAFDDPqZsFiQD0A+YzR8Kuh+EeZZ6HRW3NPXif/r/pej6+C34Lyjy/6koNJCEAgXqZnD33pRA0sHDhQg0w5DzGDI5o7k/7uBdy/9wfgNf62qTpV5H9r88fV56A59gVcARZZMYkvzECUrAt4AkgCuOYwAfs78Ut4BZwC2TaAhZ4BZnp66+/1gBEnkHMg0cffbQD52nsANYPzAEETt1888265mCNZMEJrG149rOmQRWH+Z95wfN2V98JpHYl/Q3qiLxQKmK+BTxn/cu6i1QoBCS4AmEaB7RfKm8t4OB53nZd7lbcwfMk+qZscSDh/s6d8Q9u101k+I0iW+0f/Z4cLoAYRIfhnMC5A5PR5PtwiAGo47AgD119FAfO68Pqfs98Bs7pvbSA5/OmB8D5nE9XHxAtOwbA+aZ7+GDJkgWQLcVZjVzqaaedpmwYnsv5svnA4c1cc+edd6rD/dxzz1UWnoPndR9AAA6w9xIVQBcYoVYAE5Cs5cUYAvSq7vy617DhXeG7JUFu8plLAjb5L8tzq40tioP85Jab3KTX25TkVj29NvlvARiygH3IH/PiecQzBfAUljHPG54zyF4CPOKMNBC93lhUWQTP33nnHZWFJkc8LKY+ffpo+pI999pTwVSKyZ+rhHdE7t3mdqQwAXyxMQEJONRxQh5xxBFy0EEHrZLnW0F0mNaRa+AcJtAOBhvArkmY4xQGPD/zzDMD8LxJk+haQvN4R5jRUcnzCAsdJyhrEcB8k21XNrWI1oP83rCzkTiHMWcy5pz3+OOPK6sbJzXn4GQFcAe0BMSmLbQP8Jpgr4OGHqTMX+rw7TffylVXXaXgOcA7xZjl7F/JCwtg36Ztm6hcu9kPm9L2F194URn8MKMArwnmYA+8a79d1aYA2IDnsP4AvznGxif24XjaBhgOSE/faVBBxN7cb/GixUJ/oxJAf3MNgkeu+O8VskbHNQJpfgkCHIwdb1L9tItzsC3XYM1EG7EVdlLw/JBhKoMaLajFh8NRGfh6f5rkCXjOOENdYMyYMSrPSx/wm2AsEszBb+Kss87S35kXt4BbwC2QaQsgHY5CDHnNCTbnub7FFltowBQKKTmX+ibTBsnC9ZmDCVIDZ4Dpj1IM61mCPtkTs14laKF3795qfy/JWQAfJEGWrPlYJ6LwwnqGtQuS9wTps/YkfZGz+JOzqR/VcC3g4HnD7dt6a5mD5ymY/rnLRR4/N/EJQ8aI7HVG1Flz/fXXqxScFSLCWCAQLU/kGOXaa69V50u2QRoHzlPodz80bRbId+AcQ9QZPP/lmwA4/3El4BY1cOs1A+C8R7+02dwvVL0FcPQRwYsMKA5cNnNsPvJl02EAOflwYfngACea/oILLlDncLbnlnwebzDmeAGKkKucdxht5NFNVGD6cRyAFi93AiQ/AspCK9nkPwCULxf5I8fyk3coDRjlyK/H5ihvulLFOfkG+5FugVpagOc6QTrvv/++zJ49W4EnwHTY6cwBAMc4zwBtkSFFyp1/AwxmvWQDPI/cAzYxzCYYTqzNUNCC7Qz7ZrPNNpNmzZutzM8NTVv/F1ZgFgY5eU+Z/3HsAjjj1MV+I0eOVBUu5lAAYgPicfxqrm8JK9t69OjRCp7DqgKI5XiAQvb2k87IAAAgAElEQVR7ODCpA+AxxXKEc28FpyO5w21dCcAL+50gPkBmY8lzHsES9C3O/gMHH6jrE5Nt53ykzA0YxkFNfXBew+KGWQcwjUQ9ADtsJcD0444/Tq8B4H7N1deoDakDdbN8o4wrQNBd+u4irVq20jYq4NwsGFcwyqdNm6bAOWOU+ROgnyAG7rnHHnuodDq2/XDqh1pHxi31syACxijgPEEPONJpK/fATkjS037uA+j/5JNP6vkEqAO6E0hwyaWXSPt27bWf9JqRPla7rggY+NgC8BxnMyoFKqMf6ROY7wQYcH/Wfga+Y5tYuf6s/46q3jAPwHPYnQRQkE6C35UpPNDH/C6Q80fhiXFh+c/r3a5eAbeAW6DBWoD547XXXtM9Mc9+nus85wmQ4wXj2UtmLMBcynoE8NzWHqiP8PzH902gJ/Ovl9QsQMAkviuC98eNG6cBIQDoBO0TZMkYJyCSce4+oNRs60c3LAs4eN6w+jMnWuPgeYrdMPVBkXtGipQtiX9i3+NE/jFOv8NZgPMEx06iAsMRtmCiXKgp1i6pwx04T8pMflCaLdAQgHN1xpWXR4FVclpedNFFyVvqp69Exg8T4b1qadslAM432iX56/mRdbIAjmIcsTh+2XjwbMS5l0+buVh2OUxEWFW0i41pvTEP69Qr2TkZ5z2gAU54A8oT3Tml33h2qp93d/l9RcAmV9n1ZQGjfGmQVjdnCrnJu0Xk1hUoj/ydB5hFztjQK5JZCwBQPvrooyoZztzFPgOgEyclcxiAIhKOMKyQ5q4XZassgOdIauMUBDy/6aab1DnOvMfcTfsJhEN6fYMNN5DmzQKWNueYJDnruB9++EGD5mCfA/oCssKK5TxAanJvU7gPICxgN/Y1EHzaV9N0zWDMczsWwJmc52eccYZstfVWQQCDAbrh4Homiw44ayA59f/m628UYMbRzPxN3+Io5e+NNtpIAelDDzs02iYY3RRkaGFkA1iiTmBS8Nx7r732UoY2LLCXX35ZAy6QzUYNjft/8P4Hyt7HDtRBZcsj8uwGniOrCiMcMLSyolIDAnCKc19Ad+xvzDJAUYIHkM8fsE+Q/ob88ICqOHtRyQFkNZAasB1ZeJjqKCcQ8KD9G8mnzliHaUWAAOMfsJ56wL7HCX/JJZdEgVgNGCwM6m8KAXzG7wTGO7alv2wcWH546kqQAc58Y/TbL1mDH3JhEsiFOlTzeOP5QzAhwR8oHDDe8G1gP+yNY5+gjVNPPVV/R17cAm4Bt0CmLcC8dscdd6jCDPMAAdGkMmGOR7HHgtsyXY/Gen2e/ayv6IfvvvtOOnTooAGKsKRjVXkaq31q227WsJAmSJdDUKCtQ5lzWU8xzlnTsBbz4hZorBZw8Lyx9nwG2w14jvQH0mwwpb0kYYFZ74rc/6/4ksuc3rO/yIg7RVp31uh6Iu7Y3OPQsAK7gQ3kP//5z6wy1Rw4T6J//ZC0W6ChAOcYptbgOUxzGOcwz6uW9msHwPkGfdJue79gYgvglGVTjQMeR/LAgQPzGnCGTYVTmnknn2Tn62OMwsIDMIhXcOazAWXzyTsOFmPi1Udd8+2egOOA5LMWB2xygPLKLABqydqptDBgkwOWxzLK2wcpcr24BXLaAkghk08YZySAJfsJgELkGwFacUiedNJJKkfKsyvrJRu/de5RIPL2lLfluuuuU2DWcpsDlqICArAKk3nTzTaVNTutqbm3AcFR/4J9DQsN0BeHrrF2dt99dxk6dKj8rdffFCQm17bm566ojDLFjdnN+aTf4lrGOrf85DiGkQLn/uyvubc66SP1ViA/HIqqw3D/RX8tUil+FGQAegHACQZgzcn1AR8HDBiga5X1N1hfigqL9BpIlf/y6y/yxONPKDiM9Dt1BrRmPAC6b7DBBhpwQbAYigSMDdjev//xu0x5a4rce++96nzlXhQD9Kn7OeecI3126qOMchj4AOysM7AbUuysnwhE4DMK4DnqN9Rzr7330jrM+3WevPDCC8ocJ2iNa8SC5+ToHDRokPTq1UvtpWvtinJZ+MdCzclOqjNUF2BYAYBQDDy/7PLL1CGPTbXuhQVqO34T9Dd/G6P/qaee0t+JBSVQN+xEoAmBCagNcH/6ymT+c2buz0Hw3IJA8G8wBvApAVLxjKIAkjBuWJMyJq688sqsP478hm4Bt0DjtQBz9NVXX63PJ4LJCNKCcQ6oiMqJl8xbgPULcwRzN+tT5msPoKq73VlDsaZjXUPQGqkJWNOwVmTtyXqGwEfY6F7cAo3RAg6eN8Zez3Cb2cgCnhNd7uB5Csb+82eRSaeIfPRQ/JM69xA57LYoi5RIfyQXcUywWEPKL9uLtljgnEUL+X7ody9ugUxbAKaJlcmTJ6tzMl9LrcBzcpsDnJPrvGrpsK7IqAdE1tshX02St/XGoYeTjw0dOcJ9M5e3XalzK/LpbCTthXQxm8dEZezYseroN5AcoLxz584+DpIcBgDixib/YWkAks8LiJA5U1qXBPnJu1QByslb7sUtkI8WMOYz7wDEyLgDdsLuwUmJvPell16qwFW29xlqz2yA55GOA/hl7wogayxXnv8AuQDo7HOwR/d1uivYClN77ty5mjrr448/VnYstuNcgFvUwGCtw7Jevmy5So6b7Dd5Uzl3xvQZsnDhQgVzCWCYN29eNK861eJ4AhoAZFlXAB52XquzrLfuetK+QxDoYLm5/1r0l8yfN1+vS71Zj3BNGLyAvqxJ6FPmN0Bd2oIzFHY9kuwbbrShtG4VMMKnvP3/2TsPOCmqbI2fCWRFwbCiBMG4oqKImADXZ46Y1zWLwgqGxbgq6iK65syKmNOaUDGvAQMGgmJCEQUFBBFFQHJmpt/vf6pPU5N7erp7anrO3ddvcKbCvd+trrp1vvN952N55uln1H3G1OeQ1FwDfAi08rzjuYganX5y7XAuEgG4ftjGkhDoJ+Q9NvgQ8Pyb33FMxkziBgQ6z12rYW629eB+zDHHqJLfyqFwDoK7hrmpw5kXkv14VlOOgPPwN5IBOTbkObhY/8AEPNgPRf31118vG228UeAIAIGOy0Aspjb11HNnW/pKHW7ew1n3qZvA6tUJhT39pN46yvO2bduqle+mm20qDQobeM3zSm6SXHeo31hLQZozVyQecM3TuA6YJ9wcIKzMqr8u3ne9z46AI1C3EHjjjTfUmYZ7P0lSJGnhCMO93stG1K259N6WjwBrHdZh8DnEV0lo5LmM+xHPXp67lZWec1wdgVxGwMnzXJ7dWhgbN1yIcz68hJO9762aCFADnVro5bXCRiInDBbp3ruaB83M5mT6hdXvmTmLH9URqBiBuk6cM7Jqk+czPg+I8zlTywKz0ZYiZz0lsrlnhdbG94ZnIC8Z/CTg57WhamMWqn9O5gyr9TBRjpqQeQw36q5SE9VbzRFYvCZQk0OWm+36wkCkGJm2caNAUd4qXp/crNcLI6jYiwxo3pE6jQBKXBQnfCAGIR779OmjqmfUz7VCVmWBPDdbbyzHqVsOmQuxzHsOtt58INDNlhvFmSrIi4pUZY4Km/8mgRiiFJKPwPpOO++kyVRqsw4ZC9Gdl6fHgRhEqY5NOQnRkLkQvBzTCGd+8t9sDyFMgB7iGpXbgQcdKDvusGOwfX6eqtlRREN2QyoTAKXP9I/j29xBTNMg0yHQSfDimKjJsRun/83WaSYzf56pfUPhjYKdpEBTkqOepi+Q+RDOjBu7T84DFrwbcl6arYc4L33gXJxX67TH8YBAh5xmH7aD0DaFNgFbyt/w/OX8JBlAmJNwwLn4HdvaektV3vn52j/mCXz4b8YLMct+Ng4IEFPUc05s3qllu9FGGwVW7fG69stXLBds9am9zf5gwZqB/nLs8LwxJqvJTSyERAESFLA+BScU6JFoEXuOcY2j4se1gA/KThpYMr/Mn5HnJFLgduDNEXAEHIFMI8AziYS6QYMGaakSnlfc1/v166dJXdTdrpW1UaYH7sevlwhwvVPaBgId5yLckGisrY488kgt48dayZsjUN8QcPK8vs14hsfLCyqW4pDnZHyTOewtBQQ+fkDkiT4V77j/xSLH1r5VmZHn2LmgWvDmCGQDAawgCV5xzaH+qOutWuT5T+MC4nzeT2WH/adtAqv2tl6PqLavCSNdnTyv7ZlI7vzUPoUkqKgRVEd1CJni9b6SwzS81ewVcdv1pYGaHOv1FRGqTw6HAElOfXKrSw5RDnnuzRGobwhQFuree+9VghJL7ptuukmJv1pTVqWBPDeStty5jElgk16QrypwguM8u1GMoxomiIiamrUnimXWn6iN2YftIF8heDt06KDKaAg+3MBabdoqqGker40OAWjnQSkOef72229rzW6zUkdhTgsfm76jUlfb8NWrNaEBpRtq76223kqtz6k1roqhqdNUaf7ZZ58puUsQlPPSRyN5w2Q242AbyGxIcyxoeadr2qypEsLgwfGwsYeY5z2fBgHOGtys7CH+b7jhBv07ZCfjttrUjIU+cB7+bn1iLEZ80z+a2Z/btnYusEXFDblKYgB/5/iWkMB/G2YcA3KDZrXaGTu48Xurb87cmd0752c/SPrevXvLeuutp9eDKfrZB1X9tddeqwkJjN+uKUuaZMxG/LM9dvz8bN26tZLnWPirgroS0rrS6zTdN6KIkecke1DDnuQV/m1zbMQ5P4krcZ2CKT+9OQKOgCOQaQRIkqI0JvHt2bNnS5s2bbQsCCVIcJmJTCmOTAPhx683CLBWY72LSImyTiSUsuZifUeJnjvuuEO/B540Um8uCR8oZZxipWU1DosjkCICvOSQnUR9NAgtggcoz3nBsZfiFA9dP3ebOELkqb4ic6aUP/7Ox4j0+q9Ig8a1ho+R59RZJ2nCmyOQDQQIQqHWIXiIwqaut6TJ86ljA+J8/s9lh9xqu4A4b12xpXRdx8n77whUFwGIAQgEVHBY6FbUWLM8/fTT+mdeDiHKUfnxEyIBVYG35BCYujRQk5vtOmR5Griv5E6exFZNCtbWJw8rytdrkMTOvokjUA8QIEgMeQ4hzHoLUhQSvdbe5WpyA4lJohY2QT4N9GHDXRyowO2/mdZVK1clCE+zODcHGUhQguYQp6iOCSSilIaA5fmAwthKdqAuBivU4InzoDYOkfTsh+U7RDzPJ4hqyF36w5rQbMvphxHOplg31XeLloGymuNavW/GZOpv9kvU6l69OqH05lw0/kYzwpfzQ6JDDCuJXVykfYQEhrzHiYB/03j/I3DKM5I+8HfGYeS61a7m2IazkaCmpGesRqpDYltddRs7+9kYIJ3BlfOAmVm0m0KfMZn1Ose0ZASOaXNouCpmzPeqVSUIcLaz5z/YGHluoTJTm5ti3sZKf03Jzv42X5yD68Bw1euiUcO1depDtvCJY64pksIGWaoBEjHynKSVAQMGaPkDW4uZYwAEFUkNp59+upJV3hwBR8ARyBYCPPe6du2qClzWRSSNmV17tvrg53EEso0A614cYCDKIdFJqCXBE2ce+B2U6axvvDkC9QUBJ8/ry0xneJzcXMeNG6fqBF5wCTqTNczLNVl5BJ89MymFSZg9OaiD/u2b5e/ctrPIaY/UGmHm5HkKc+q71BiBekmeTxkVEOcLZpXFb7MdAuJ80441xtYP4AjUVQSwXIfQ4ANhzk8C7dYIdFRUr5egOBnWEAFqseutSgRQjmO7zueXuJp8bsTqk7douLY+eZgobxxwRt4cAUegHASwIiUhlvvhiSeeqO9xEMO15qRSE/I8Pj5Tf/MuyjiMbObfqLZpbAOhauQtJGZ+Xr5ad6PupkGSQqYaWcu+Rnqzre5bWJAgpsvAC4FeFCjWzfZ9zeo1upmq1yA042Q420DAB51D8hD0kabELn/nf/HxQNoqGR0rVgt3205J6DWBFbyS6fF0JvY1gppt+Rt9ZxymjlYF+JrANj5sTY7KGmJYCfh4v4xANoytVrglEFj9c1PJa99JMIgF+IaJcDuG4W326taPMMFsCQKcxyzRdb7y+L8AP87D78AIgptm9vjWf/rFNtSlZ8zWByX/C4K5Xb1qtWLEnBmxb+fnHEbq27wnzs9c5QV90XlqsNZmvtZuQhEiz8H4mWeekV69eqkbAAkOen3n5an7AzXOUf17LKnWrhY/sSNQLxHAceWqq66S119/XRPn9txzTznjjDPkuOOO04Qub45AriLAcxkRAu5L//73v9UlidI3JLDhxEdS7WWXXeYuMLl6Afi4yiDg5LlfFDVGgJdAMpF4qWGBQe2X3XbbTT7++GOtDXbeeefJwQcfrAS6txQQWLNK5PmLRd4fXP7OzVqKnDRUZJfjUjh4zXZx8rxm+PneqSFQ78jzHz4KiPNFv5UFrM1OAXG+ybapgel7OQJ1HIEHHnhAa8VW1ajliu2rt+ojMG9VoCZHVY6SHLJ8ScD3RKZBjlt98rD1eoT4gchg5R1xBCpC4Ndff5VLL71UnnzySVUWEyTu37+/2ljXdfJcLbHjBGdQyjogosPjUqJXgrrk4d9DqkKgGnmtW8XrdatquDg4thHERqKGFe5GhBuRbURvuWVeLGHAuPP4ueivHdPmUPsVJ6ATZHZs7djUVtwI+jBpG6/DHoCwlrQ3K/TS2CQwgZSmHnhxoAwPW40niPN452wfw9qOaTgqxnHy3f5txHWCfGfskpfA30hrI/gT8xRPMGCubK41ESA0Ppvb0gkKYQt2jgdJDq62v85d/Jrh7/TRFPVG6HJscDaHg0Tig05ayZr34b8p3vHrrjR+Gb1TRejhyPcG958zzzxT68ijbCMRhPsONVZxv/DmCDgCjkA2EaBEyJAhQ5Q4Jxl7//33l+OPP17L2CAUq7U1UTZB8HPVawR4NpPQNmHCBHX9fO2117SMkYkR+G54Obt6fYnUq8E7eV6vpjv9g+WFD+J8xIgRcuutt8pRRx2lmXjUQZs6daoMHDhQbe3OPvtstf7DDs5bigi8c7vIcxdVvHPP60QOGZDiwVPbzcnz1HDzvWqGQL0izyePDIjzxXPKgtZul4A433irmgHqezsCdRiBhx56SOugWiOYgYUumdGoyO0nzytXLVU90T8vC9TkM5YFtckhylcHostItMK8gCTnQ11yU5S3DErmenMEHIEaIHDhhRfKc889p+4dKEsGDRqk729mdV2DQ6e+aw2V50pOx4nVMsHu+LGVVA2kymVbnPg0lXR5dSgIMNJMEc6/jRTlb0qoYt0e/70dwwjj8PZhUt6IZTtGgsSNk+Pa5biiuUS97FLku9qnQ/DH1exGfnPesLpd+xywxEEz9Xbop/1Nt7RkA8Muvp/hER6fkc9ahzyueg+Dbf0wNbwR5qbeNoLfLOGVaI4r1y2hoAQWRnhb0kS8j4lt4ir+8PFs7FjWF+QXJNYMhm2Y7DdswvXWLXkhQdrHMbRxlpij0ODtGi2BV+rfmOT2jBB5TnCe0n99+vRRzBFisI6jrjAfb46AI+AIZBuB4cOHy8UXX6xuqqyBzjnnHC0dsf3222e7K34+R6DWEfjoo4+0/jnfCyvhM3bsWBVNenME6gMCTp7Xh1nO4Bi5cVJzGJXCn//8ZyHoQrCFbGFsPiZOnKgWXN27d5dTTz1VunTp4sHrmszHl8NFnuonsmh2+UfZ/VSRMx6ryRmqta+T59WCyzdOEwL1hjz//t2AOF/6R1nkNu8q0vtpkQ07pAlVP4wjUPsIUE82bLvOv6knSyC1ojZmzBhZuHChKpUgy/mYLWvtjyi6PVgTC9TkZrsOSf7bimj1d53CgCRv3aQkUd4sSyVho4WG98YRyDwC3GvffvttfY/bd9995ZZbblEFulqK11arKXkeJ43D5KuSlXmSUBabYtyGWIJAjqvTEwQ2qutSDLqRn4njxu3hTcVtFuWJ4xfHVKVOH6z2uKqhYyGSO65+N5LaiG89Roj01+PEpOT7dZjsXjsoJfTDduaWNBBWzJebQBCaeztfQsUf/5upybV7Ru7zH3FVu2FhpLeR4mEbeT1UXmBtXjrBIJH8Fq8dz6ZhAp3tE8kRIcV+id+XShbgGIa5OgjEEwf4CQHO8cziX0n/uFI+AWlc8a/45eeV+J5Y8oSNycbL+cxuP5yckPWvV4TIc+Yb8hynC+YBm3ZU50cccYR+vDkCjoAjkE0ESCB86qmn5Oabb9b3UhxUceFhjdS+fftsdsXP5QhEAoFvv/1Wn9O4xOD4R/1zvh84DHvJu0hMkXciwwg4eZ5hgHPx8GFrM+qco/pCec4CY8cdd5SmTZsG7/XYxK1ZI3fddZe8/PLLanVz/vnnayZxRZnXuYhX2sc043ORZ/uL/Phx+YfeqrtIr/+KtGyb9lOXPqCT5xmH2E9QDgL1gjyfOCIgzpcvKItAhz0CxfkG7fz6cATqLAIk2H333Xcye/ZsDUxgF4z6qHRjzUDAwlvqCCxaHZDk05aurU8+f1Xqx8vEnhs2CuqTbxYnylVV3kQEpbk3R8ARyA4CrK8+/PBDDQ7/7W9/03qG1PSuVXvSmpLnIctzI6hNiW71vZX8DLHGCdI7TpYyfiy5SSIoTy1uNu1hBXrY6cSOn1BXQ57HArV6gjyPT3EJIj5O9oYV1WFVOLtYPXYjf01Br/uYPT3Ecrx+ergvYYI3PMdlCG1OZIR0nPhPqNjjddcTxHxcCR8EA0JEOt2JuwAkFNxxS3ZT1BsJXZ4tfFg1j226JTMoqW214ePxh/BcJsj7uLuA4a7q9ziYOlch23c9V3zure47/22W7BzTSHWOY4rzEor7kFW7fXvtOgknbii0kPTxxImwe0FGv/URerZyXeB4gfJ80aJFstVWW0mjRo2kb9+++vHmCDgCjkA2ERg2bJjcc889MmrUKGnevLkShMSxsahu2NCtrrI5F36uaCAAr4P6/LHHHpN3331XE2v5LlBu5dBDD1Uy3ZsjkMsIOHmey7Ob4bFNnjxZHn/8cRk5cqT07t1bevbsqYuLcLCAl6Hp06fLbbfdpsHxww47TE455ZQM96weHH7JPJEXLhYZ/Wj5g23RRuS0h0X+vF9GwXDyPKPw+sErQCDnyfPjdg+I8xWLyyKwZbeAOG/R2q8PR6BOIzB//nxNriuvoRxv1aqV1pTjJ4l53pJDAPW42a6jJqdG+bKi5PbN1lYoyVGUbxoiyjdulK2z+3kcAUegIgRwCsPNY88995R+/frJX//619olzuloDcnzisZKIJCErVWrVklhQeFaNXnofEp2xjtgtucQnwQMIfcgTlHN8u5rZK4lj69evVr4cB5+QrDybGvYqKHuDxEfJm3D/eSYK5av0P7RB1P+W41xzmFW8Er0SqCQpjVq3EiPT2IAv2N8OMVBMNMHq7mulufxuuVsbwkDdhzrjxHJ4cT3cHIBx2T/gsLAjp3jWlKCHV+J54JAyW0W69S2JomOY4GLJiisWVOi3jxjNKxMHa9JAtjLx5P0GZ8pxROW76Ws7DlG4yaNFbMw8R5cXrGA/I6JrFq9SsvR0UdseqnryXzx3zq/Bfl6rXANkEwB4Y29O/8NxtRKp5WuXW795W+cS68Xkidia68lrOLpG30tUS89U7erCJHnDPG9996TK6+8Uu8/YN+hQwc58MAD5dhjj9X7kTdHwBFwBLKFAHbtd9xxh7Ro0ULj1//6179q34UnW4P38zgCFSDAOghu59lnn5VrrrlG3QFJsMU15vLLL3fcHIGcRsDJ85ye3swNbs6cOWrbgTqBl5t//vOfevMsL3ueF/0PPvhAM4qXLFmiGcS77757mW0z19scPvJrg0Re/VfFA/zbf0T+ck7GAHDyPGPQ+oErQSCXyfMnLztRTlzyksiqZWUR2HrvgDhfr5VfH45AZBGYOXOm2nmhJN9jjz0qtfK6/vrrNbDfunXrBFEOWe72X8lNL7brU5aKzIzXJ4coL8oQ0ZRcj0pu1Sh/bX1yq02Oony9BqkczfdxBByBTCMAef7555+rVfIll1wiu+yyS6ZPWfXx03BPM0txUxND0s7/Y77WMuWZBUkaJjjpVJg05m9KPBcVKdFLYle7du2kabOmJeqDE1hctnRZwk0FZxXKivCcgxBcd911ZeONN9aksA032lDWWWedku/DcbXy/AXzZebPMxOOLFZznn7TzBYdUt2IdYhoCH36Rf+aNG0iy5ct12P88MMP2gfOxzHoJ+PhONY3O64dO6G+js+Q7WPkNb/m3wROGRfHhvjlvyGqGzZomLA9N4La9qWvjG/GjBlKOtNvxkGSAc1wJrbQtm1b2WDDDRLEuyng2YbE/GlTpynGlgDAeEwlzvE4J3hsscUW2k+akfRhIp7jsXYhZsHxNtlkE61ty36Mx5TpdsGyvSULLFiwQL6b+J2QFGi4hfELX1uck2uIfvIT9dbm7TdXvIygr/pLkYYtIkaef//996poGzx4sCZVUA6Qcjx77723DBw4MA0D9kM4Ao6AI5AcApQivfPOO1VNy3oIohDr9tKx7uSO5ls5ArmDwM8//yzPPPOMXHXVVcr/sH6jTO+AAQNyZ5A+EkegHAScPPfLotoI8LI4fPhwvWlip4rqHDK8PCt2+x0WXC+88ILat7PwILOY4EGt1tCr9sgjusOYx4I66OWRbXT5/84X+Wv56r6ajsjJ85oi6PungkCukudHtBN54aBCKYwFwdESbdv/C4jzdTdOBTLfxxHICAKzZs0S+xCg5xNuBx10kK4PKmoovHjx8lY5AsuLAjX51KWBkpzP7yujhRqEuNUnDxPljQui1U/vjSPgCFSMAOT5pEmT5OSTT1byHJK31lsNyXNTPxsBznj++OMPoX4jSeBffvmlkpam6jbi1WzM+T1/h3DlGCR3gdN+++0n7Tu0L2GbDukKIT9+/Hg9LoQgz0WIUmo4E4jn/RdicNddd1VXFZ6BpjRGecy2JDDg7EZpE56TkKxGdpvDm/WXv9E3EtTp2z777CN/+ZkiLz0AACAASURBVMtflJTl3G+++aaOkzHjEMd+fEwBDVGJCpz/5mPW9GGreMMn/Dv+DWFN4gHxAMhziHve8/lJUhyqvQYNS2ZLQWhPnTJVPv74Y/nkk090DWHnZex2LrDCIpfx7LTTTlLYoFDV3hZbIJGf/bEPJTkAHAjicnyba47FmLt06SL77ruvbLfddno56zFQyGPXzn8Xx2Tx4sVKnA8ZMkRJfeaI2tvM88Z/iq+948kNCZV8fp6eb9L3kzQ28tlnn5VJwuAchjX7gTf/zZxxLUAOH3DgATpfjI9xVFV3Pi3fyYiR58SKxo4dq4IMvjdgxXeGdeS///1vva68OQKOgCOQaQQeffRRGTp0qN7PSZ664IIL1IWH51y4vEmm++HHdwSiiABrpdGjR8tRRx2l34cddtghWMcccICus7w5ArmKgJPnuTqzGRoXL4i8oF533XX6cn/cccfpYiKZhs07hDs1ZLD1wIoL8tWaL0aSQbGCbSZ/IPLsP0Rmji9/g44HifR5VqRx8xqcpOyuTp6nFU4/WJII5CJ5fvzWDWXYfiINgjheybbdASJnPSXSbO39MkmofDNHICMIvP/++xpkrqp169ZNA8/ekkdg7spATT4donxFQJQvDMR4kWl/ary2Pjl1yVGT84lYLD4yeHlHHIGoI2AW2BCVkLVnnXWWnH322UqI1nqrIXlO/6kLroRxYWCZTfBv8qTJ+hwbN26cQMTyQUEM4WpKYSOSITubNm2qSljqMYMTzzf+mxtfo4aNVHVMPch33nlHPv30U8UR/FRlvuGGsnTpUiXWIbkhlSGGCTYSdESFbo2/T/x2otpXQ6KTzPDbb78p2Yqqm2bqcLOFh4SlTj2ENUQxSWv8G2U2/YGIR1WN3aYpsyGa2Q+i26zR2Z7zQ2jTXxTvkLmcB1zAAwIBwpzfQXiyPZjyN46jSurNN9fEgK5du8q2f95WsaOpRX5hofZlzOgxSpYyPvpF4oEl1Zt1PGT3iSeeqMq/9dZfL2E5z7GYq6+++kqDuJCtJBowhxyDuaaPJBNAfoAHOG+55ZZKmpOkoNb3Bfnad+zWcSB45ZVX5IEHHlA1PPsefvjhcvzxx+sxtC55cXEJRwLmHhym/DhFyfNvvvlG+/DTTz/pMQxXS1hg/DSIYK4JriX6RTIGSncl87P1IM3WeZK8gTAfXHfUGX7ooYcUR5Im+J7wHRo0aFCJ0oBJHtY3cwQcAUegWgicdNJJ8uqrr+r9huc8yTskU3mt82rB6BvnKAKsg3788UfZa6+9NCmTdRruPp07dxYcBb05ArmKgJPnuTqzGRgXLzXYz1HzhWz6Pn366AslGd3JNPYnQHHjjTfqSzO1TrnJ8lJuWeROoCeDZAXbzPtJ5PlLRL54vvwNNtlWpNcTIu261OAkJXd18jxtUPqBqoFArpHnReOGSd4Df5X88gJZ2x8cKM6brFcNhHxTRyA1BAgCE6QnaMnzuaJGUP+tt95K/JlnAYFmPgTj+YST41LrTe7vNWNZoCi32uSQ5SsiVJ+cW1Lbpmvrk5uivGXD3J8bH6EjUJ8QgAS9//77lbji3v/3v/9dE59MmVurWKSBPMdyG+twe8+EiF4wf4EqjCFNIW8hqiG9582bFxCrccUwxDkK2COPPFIJaYhPSE9IZ+qLo1qGaB41apQ8//zzqlZDXQyBjLp8m2220ech5DABR87BTwhlyGWSySlxgrrZanLTB/oGCQu5jMJ64sSJelwjlhkL79CQrtSEhjSHkIW8JpCJpbzZtk+YMEGJSRLfIHhRmlN2jf0gKEkC4HhsgyUnZDvbUXMdMtrw4NiQmewLLqwV6Cf4sR/9h3DnA1aMj0SDnTvvrJbpJDHQOD9rDfYBC0h0SHACsRYTYJyM49BDD5VTTjlFttp6q+Bvkqc/Wa8QlwAj5hBcSYZAbQ9xDtkBrvQX63fmo9k6zfT8kOc0I6upL484gDqeJPnTP5Tv+++/v/ztb3+TTp06JXA3FTk1ys22ncSJbyd8q0kZhh/Evo3HkgsYE9cNQWeuC/q1xZZb6E+r+07frD58Rr93ESPPGStzSgIHFsmvvfaa4se1xPeNdac7Fmb0ivCDOwL1GgHWBTz3zjnnHH2ekDTF/R8XHp7XHqeu15eHDz6EAFwOynPWlqxvWHuSaIJ1+9Zbb+3lDfxqyUkEnDzPyWnNzKB4geGlu3///hpUgTgng7s6gRWyxHn5YRHCDRZlAy/7tPJs3zMzkhw/6guXiLx9a/mDLGwkctpDIl1PSgsITp6nBUY/SDURSBd5TrCThB6ChATuCMpQb6880o/7E8FlXqx4gTL1TzW7Xu7mxUOPlfwvXyj7tx0OE+n9tEijCCi/0jFQP0akEDCi3GzXCWQTiLaGQwzKtPIagX0CxJDkbqVZ9bSuLg7U5FOXrFWToyhPBydU9dmT26JpQcn65EaUNytMbn/fyhFwBOouAryf3XLLLfL444/r+1nfvn2lR48e0RhQDW+UkNtmix68cAZEOmpgSNKVK1bKkqVL5PXXXpennnpKSVTWfKY6h7xD1U3yOMQntcQhZxs3aqzH5RjjvxovTz/9tLz33ntKKLM9pDjKckjbho0aqrqZ5yx25SSfoZaGlN9tt93k4IMPlr267SXNmjZLKJxRKbNO5Vn70ksvKZnIM5p1KO/eBPJJYKcuPU5wu++xuzRp3EQJfZ7dELtmOb9o8SJZvGixqqMhhyF7WUufcMIJ0nH7jrofimfIdtYEjOWNN95QItPOBfELEd2zZ0/tMwp0VOcQ1wRQSRpgTU2f2ZZ1MqQwRPFhhx2mSRlgae/7jGPFyhUyb+483e+///2vKsmtTjnbsd5mfMQLILJNla3K+1hAtpJQAGlNH7h+iTNA8oMpCSDEKozQt+uAayIcd2AcX3zxhTz88MNqcc+cQvaTXIDyHazA29Tq/DusXme8S5cs1b8TLwFnlItWa95s97n8DHfUWqjpmzZpqnNmNdXLXK+Z+hZGkDwHRxI2qKX63HPP6bUF1ttuu62WQnDyPFMXgx/XEXAEiPOcdtppmoTFc4zELyzbeZZ7cwQcgbUIsM65+eabdd3GmhHCnDUerko33XRTNFyrfMIcgTQj4OR5mgHNtcPZiyULCDLC//Of/+gL8RVXXKGZ6tUlkHiJJ6hAZj4W7tih8eJOMMJbGhF4/z8iz5xX8QEPu1rk8GtqfEInz2sMoR8gBQRqSp6zyLv77rvVmpHFnzVejp588skS5Dn3PoJx9957r2YjW6OmDy9UBOYqIhiTHRrBv5cOaSjHdQjt0alnoDhvGFh0enME0oEAwWoCuiizCIpX1nr16qWBb2/VQwCLddTkqMq1PvkKEazYo9RQjlOfvE3cct2s1wsjGEyPEm7eF0cgVxFgLXTZZZdpfWyIzt69eytRGolWE/I8JgmrbRtLgjTNi9ufx0SVvpDngwcP1rUe76tG1EGioiCnZNlmrTcLao9DvsYJ+F9n/arkNu+1qHGwaod0RZWDHfe6zddNwAg5DWnOcxis2R7lOIkKkLQEIMMEM2TvnN/nqCKa9SlkIs9xU8Chjsb2+/TTT5cuu3aRgvyCwNKde3lMgjruElNVM2TvCy+8oO4CkPCUXcNFjjGZVT37Q0Q/8sgjek5U5WZXziBQkmNp22PvHqpW55gQzxD8kM+sq7GmN3U8WBmRjfU6amusb5V8LgrU3yi4f5j8g67LqV8OeUoz0p51COq/k08+WZqv1zyRdaYYxJ9ZYMI84J5AkgGqc8ZHIsj6LdbXfdheP2bzFK9fDj6LFi5SgQDYUGaOxAViHNTyZF6OPfZYrbmuiRfxeumKWZyEDwsJ2NfiHN9++62Ox4h3xmW4o6bmmIZ9fl6+XodZaxF83lv5CJIYeO8iIYJ5gDyH1CJmhMLNmyPgCDgC6UaAdRDPDNxQSA7nuXPRRRfpM9qbI+AIrEWAdQ1rPt4bcG1ijUMyKN8bkkgh0b05ArmGgJPnuTajGRoP1jUEBbg5ojz/y1/+ktJNkZciXpYJFlx99dWa1UcGOxnzBAu8pRGBr18TGdZfZM6U8g/a5a8ivZ+p0QmdPK8RfL5zigikSp5z/yHAiaIWG8zSrTR5jmLk3HPPlbfffrvCnvbr10+uvfZatXdMtUGeE0yk5rkS6DsfHRDnhe6NnCqmvl/FCNx2220aHA83s36lriRKcj5m4+pYVozArytK2a4vF1m8JlqIbdokIMlbNw3qkqMo36h8Q4Foddx74wg4AllDgMTmM844Q4ljEqcgYyOT2FwT8hwOuTg4QHGsuASJyu+stjkk7Mj3R8rtt9+u6mcITYhfGgFBFGisHXlGQr7qMfNElixeokpnyGaSzDkeBPEhhxyin6232TpRn5zj8Q78x7zAyY33avbl96jTsSaHYCb4qBbzkqcEMrXTIWMhzyGzIYqt3xCJvJMzdzvtvJNAwFo9dCO9OSdrTNaa//vf/+SOO+7QBDr2wWGA5ADFJz5mjv/ggw+qoojz2d9IJkBZRD8hzzdouUGinwRSsU+H8GRsEOo0VOGMD/U4yQQkzbNeBkOU+DTWH7/M+kVuuvEmJb5NLW8JAuDPuh/1OSr5BBGer6bpOq+Q+MQUcI9CsYyqG6IVsh/y1TBRQj6+n85/YEMg8/6YJ6+8/IoS+OBt63Ls6SG7+T40btI4QZ7bcbgOjPzmePyec6E8R70P+Qs2jAlcwYIkgLPPPlvabd5Ot8fK3gh5G3N1XP1SvklEkDy37yRBeeoMv/POOxqUpwQAjeQPiHRvjoAj4AikEwFzXKFmM84sOKaQXMZzhGeUN0fAEViLAOseYkmozEm0ZP1HmR0cgmz9xX97cwRyCQEnz3NpNjM0FuqY8QKItfHuu+8uF198sdrVpVL3JWyRBomFPR4ELC/EvFh7SzMCv3wj8sKlIt++Wf6B2+0ictYzIhtvmdKJnTxPCTbfqYYIpEqeY8OFcoF7WnktTJ4TSKY8xYsvvlhlb3HioD5fqnaCFqTjRBPO30463vE1Mqgqz+sbOAJY7XKtmpKcfxPsrcxi7pVXXlHVGQQ5RIB9HM3KEUBNPm3pWjU5dcqxY49KQzVu9ck3M0V5Y5HmHvOJyhR5PxyByCLAM4FkZp4hJEmjLq5JUmBaB1pD8tz6YvW2lTxFtRxvVj/7448+lltvvVXJc7NtZxPIZdadKGysTIkqiSUmP8/4WUlwHIooZ0JAEeUaijUI95YbtFSSWOuTN2ygf8cmnqT0J554Qslsfsf6EUcjSNVOO3XS92xTjuMSg1Id8pwAJWtG9uGYJLmhWlfyfKedEsplxsrfjYSlr9iKowi66667NImdJAnIc8hlVUBTjxw1fnFMSXCIaJTulkTAsaj9zbkgz1VZFBMpKCzQ/nB81hdDhw6VKVOmJM5Nf1lngAfr6g5bdFAyX9XpcdU/dvYD/zVQyXNTadsYSa4nIeHMM89UVwT6o2OLq7QhzjkHHwh/YgtsT3k54haQ70aeM59h5wFLMEC1TqyDvkP4Q3ZzHvpNrXucGHjntevGFOzhvhoWnOOF51/QfqA8h9SHOGc82NBDxoODkefh61BrsedJYoxp/R6VPlhEyXO6uXDhQiHREwy55sGNpJL77rtP51S/H94cAUfAEUgTAhMnTtRn/IgRI/QZwX2a5/Eee+yRpjP4YRyB3EKANQ1rWJIOKXfDc9kcq0hE3XHHHXNrwD6aeo+Ak+f1/hKoHIBly5ZpQIC6Z7ygQxKRHW/WZ9WFL5wNj60ZtlxkqFOP7MILL9QX8axkW1e343V5+xWLRaiD/uF95Y+iWUuRM54Q2eGQao/SyfNqQ+Y7pAGBVMhzAoWoZbjfhBtBUdQwBAMJClLDkfvbQw89pEk91tgOO03sHEurdgmukQyEwiWVFibPqak5cODAVA7j++Q4Alx32L1CchBMJ9jMc7R043okMOstNQSWFZWyXV8ugsI8Sm2dwrVE+aaN44ryJiKNsuj4GiU8vC+OgCNQMwRIwKIMDesf3sdwBDNFcs2OnIa900Sel+mJHTdPlDgeNWqUWrNDntO0bnhenhJ3EOKszyDPjUBdumypfP7Z50roEXBne57Jhx56qK4pqQsOYQ55jnINstdU8JCqvAOjkuZ41NhGpQNB3PPInqq0Vbe2NUG5M0hlyGws0c22nfdl3s2xhkcZzRqW89Egf1W5zjmxcRdRcvujjz5Sa3ps1kkmhRyAPGc7MFCiPE+0TNujjzyqJLuR1RyTwChrY1Oel6hBLiJjx4xVNyac6ugfmJjimjU0Frgo+ri2Ek4A+Xky+7fZmoT6+uuv6/aJMeTlaWIB75tck/RXlevx5Ad1AYjFtO/ELHAAIMnAbNuxz6eueLipaj/uRsBxmDOcptiPRAjIc7OMJy7B94Ixb9dxO1X2a4JBvOY6/wZnbfEf/M3Ic5wcjDznmFxLWMCfc8450qZtmxIxDxsHyQhZaREmzxk/6v0hQ4ZowgfvZrzDgSGJPV26dMkKRH4SR8ARqB8IfPLJJ5pwxTOP5wfPGu7Vf/rTn+oHAD5KRyAFBPi+2NqJGJVZt/O8JvEQjsebI5ArCDh5niszmYFx8BI3btw4ufLKK/Ul9/zzz9e6arSwgrw6pw5nfvPCSkY7QQeCAtgjY43j2cTVQbQa2755o8iLl1e8w3G3i+x3QTUOKBrMoD4QRA3Z+t4cgWwgkAp5zsIOq8Rww5KU4CVqmLAKCcUDgTJsMmkEQqmDyPYsEgl6vfzyyyWORbBwwIABKTlyOHmejaum7p+DoDnB84oaQWqUObzoo87yVjUCc1aKTFkigoqc2uT8nF82H6HqA2VwCyzWrT651SbHet2bI+AIOALpQgDLUhTM2IBfcMEFah8OqRqJVhPyPFTzPFHrOm7lnqjLHScrUZ5DkH/99ddKGFttbghPCN+rrrpKCW6teR6LKQHNWhC1M45GbA+5B8l72umnab1sSNpE/fS4qpv15tSpUzU5nU+YDD/ggAM0aL9jpx11Pblm9Rq1EUd5DjGMjbopspkb5ot5gwjnfFiL235K7MaP0bBRQ1m2dJngwAQhSd9ZE6M8b7ZOMz0P20Lc8pM172OPPqbns3d+fg9pCVHPOXkHtAYBzRoEsviWW27R+AEkNI3x83eI6EsuuUSvLfZlHGYVT4LADTfcoHXgLUHVxgneHBvFMbECCHzU6Pr3/EBdD86s3VnTs3bHNhTlIAkM1KA3pXiiw/HrgrEtWrRIvvzyS1WeU3Mdy3nmkr8RkyAx9tRTT5UDDjxASXpN8s8TTWygmfrcSG+SJSB+IeLBA1LfMCQRAEIGdwcSJOzdg7+rkp5rPVukdrbOk+JNZPz48ZrEgfqcxrUHXrxrYQ3rzRFwBByBdCDA8wcRBDbtPG9IfuPfu+66azoO78dwBHIaAZJBER2xRiVZkNIqfI9wcmAd5s0RyBUEnDzPlZlM8zh40eXllRdrXvS48WHnRwAhnQ3SiBpxBA+oC4ZNHNl+kQnYpHOwUTjWuKdFnu0vsvj38nvT42yRk+5NuqdOnicNlW+YRgSqS54TtGMBR53HcMMyEwVDmDjn7wROCW6hRKFRY+/oo49O7IrdJtmUKLWsQbZjhZnKPdLJ8zReHHXwUCSRkZSBkpzgcEVZ7gSiqS1F22STTVRxxgelOT9R5nirGIHpy9baritZvlwElXmUmpHk/KQ+OZ+WDaPUQ++LI+AI5CICkOc8f7C7htiDxI1Mnc+akOdMVkwSamYjh8vMYUxU4Yrzz6RJk/Td19THkK/UFSeZfJNWm+jvUYqP/2q8EueopSE/IUnZD8v20884XTp27BicxgjR+E9IV573qM5578VNhrUjZDD4Ux6NdS6kNmQt5DmB/UcffVSYJ84F4c6H9zASQFGsY5GJ/TqNdS+KaLNUJ5C5YvkKeeutt5Q8Z81h5Pn6LdYP+miK9Th5TtIp5wuT9ZAJEPUoujfYcINEjW/GxLl+mPyDEp5jx45NuONwHbHOhgDn2iKewLrFbNc5N+eh1iwKfshss5wPW8a3adNGSY2jjj5KWqzfYu0UQmQXFcncOXM1nsB8oHJn3c41beNLuN/ll2SN5/w+Ry1Hhw0bJp999plQDoc4BOOmzyQlkNxPLARiHUJdifI4ZljiM09auilP1D7+5ZdeVjIeApia56be55jHHHOMujugPNfLozimc2rOBOEkj4zeayJOnuOw9OCDD2pyPu9brHtpWMTiGObNEXAEHIF0IEC5EXNM4f7Os577PW6r3hwBR6ByBFizkSyIVTsOnYguWcORSEnJG2+OQK4g4OR5rsxkGsfBix0v9WRvowgnCMALKC+t6WyWhY1y+Z133lFSgOAEmX689JYmtNJ57np9rKljRJ6/RGTKqPJh2GYfkT7DRNbZsEqYnDyvEiLfIAMIVJc8nz9/vtr9EVCztssuu+hCrzw7IV6iCO7RuCcRQLQ6l/yOIB+k+8iRIxPHC9dLr+6QnTyvLmJ1d3uIcoKAXEP85FkbbocffrhwbVbUCLK7hVzl87+qOFCTz1i2Vk0OUV5UUwImjZcd9upWn7x1vD45RHmzgPfw5gg4Ao5AVhGATOXZQ33Pf/zjH6osjkwZrTTcu8NlwyoCduT7IzWAjorGyFswwIYS5fnVV18trTZtpWQnCeaouCG/SbiEIFbCOi9PTjzxRDmj1xlryfP4CbUOeX6eEr2/zw7qmN9///2qQjfXNdTZEOEkaBq5CinM+vWBBx5Q0hvS3OaGpDnIc+qXo1ZXsjkWtxVHxBy3NacLq1au0jJspjyHBMdJiXMbkW1ELspzEgOMPGd/+o2SGxW2uRTou3rIxpx1Deoj6mBafXZLROAYvONDRG/efnNp2GBtZhj7QZ6TUMD2hj/zZuVpTGV/3nnn6drdLOrpM+toArgQ1ijPO3TooOTHnnvtKc2bN1dy2qzazcpe4xCSJ7/M+kVeefkVrUHPGo3zoTw3u3nOBeGNI4AS2/E67wm7dnPki5PynAflOe8ORp5bTIN5Izn3ggsvWBtXCZUPyOqXPuLkOQkqJC9bMgaJDDTiU8SmvDkCjoAjkA4EnDxPB4p+jPqKgJPn9XXm69+4nTyvf3Ne5YjJ9MW27N///rdm9lL/BTW4ZlRnoPHyii0cL5m8bBM0OOiggzQr3VuGEFgwK6iD/mlghVamtWwjctYzIlvsWWkHnDzP0Pz4YStFoLrk+bx585TsRnFjrTKyG+vIK664QjelJAGK9bAbRnWPV9V0OnleFUJ1/++8mH/xxRdVDgQrSoL03pJDYMHqoD455LipyX9fmdy+2dpqvQZrifLNQkR5YcQD19nCx8/jCDgCtY8ApOFOO+0khxxyiBKqkKSRaWkgz5MZywcjP1DyHCc0GkQnZDTkOUprLN0hz1FZ867MOyvkN9hBnlutbiXPzzhDOm4fV57HT85+Zs1NIhzrApS1P/74oxLYEKyQttias2aFDKcPKKM5F+Q552LNaEpmyHaSPEuT54nxhupwQ55jiw4xzns39uvYoLO+NctxI88h2CGTIetNec74UHIreb53D9lwgyDJ2pTS7AsJ/uyzz6pSHvcm9jEHA/rMuEhmhZBWlXwswJlEQuIOkOeUn+GcKLYhsjkGxD0YoeaHPKcfzddrrudXJf7qNaoYJ5YAeb7VVlspSc+8rdt8XT2PjcNs1g0jkhcg3bEHJ9nW+qx14/PylOSmFA5JJajYOVfCwaD0tQnescCxyshzXIPsnMRSsPXvf0H/kqKEbNq128AjvgZhXlk3U64Iwhw7WFwgiBNx7XK/8uYIOAKOQE0R4N5/+eWX6/OVcho333yzuu/wfPXmCDgClSPAWgnnpsGDB2tSKGs94qys00ju7Natm0PoCOQEAk6e58Q0pm8QvKRio04wgJd5flI3jJf5TDYCAbygY63Mucjw3nffffUlyVsGEXhpgMgb11d8gtMeFtnzjAr/7uR5BufGD10hAukgz/fbbz8NlGF3HW7YbhIgI6BJw4KI+p/hhqUnihYUJdZQkrAPQdbqNifPq4tY9LbHVhVVVEWNhLSPPvqoxJ+pnUqSGK4G/PSEscrnFYJ82tK19cn574Wro3UtoB436/VN40Q5Ncu9OQKOgCMQZQQIGmNPDbGHwrZz587R6W7EyHPWbNiTQ9LiYIQKHQKYACKtKvIcIvW3X39Tgpk6kZC32LYTcIS4JXGBUkCsdSGYUZ7jBAd5jhKc82sN77w8admyZdbIc8hnI8+79+iu51bym1rdcRJ75s8zVXVNLXjsO+krhDH7Uqec64vEgi223EIK8oPa8WBHMgKJCwReuQ7ZnmuSOuY0S0yA2MBuHkc81lBW1x3s5/8xX63tOT+xC5L/S5DsxbEEia0HzRO1W8dpgP3oM0Q3sRD6bG4FvCcwF7wbtO/QXpMnVB0fV6GXcDVw8jyt9w3mH9eFq666SqZNm6bW7cSJ+vbtK//85z/Tei4/mCPgCNRPBEjOueiiizRBBwceXFBw4eGZ5c0RcASqRmDixImacHnnnXdqWSNzJyIJBcchb45ALiDg5HkuzGIaxqB2ZrGYWqxZ1jYZeAcffHBKZFAqXeJlFXKBl2eU7mTRd+nSJXEot3FPBdUk9vnofpFhF4isWlb+xgddJnLUDeX+zcnzJPD1TdKOQHXJ89KEOB1ClULgkxqR4Vbakv3tt98W1MDWuE9CkpdeCEKw33jjjSklGjl5nvZLJGMHpMwIQV5UUnzmzJkjOBGQ6EWd0ooaKq+vvvpKCXICvuEyABnrbB09MDwJavKfl61Vk89aIbIiQvXJiZmr7XqTgCxvFa9P3rxBHQXdu+0IOAL1GgEjz0kMZH3j5HlZ5Tm27Ztutqnan3/yyScaKMTRyN5Pk1Wes/2vs35V8hyLc969UWfzgbxt3769koNHH3O0NGvaTNcZqNQh2lmjch4jbEnay5bynHMmyPPu3ROqQW2bYQAAIABJREFUPLWQj6uYp/80XRMKIDynTJmiCQWWFIByHOKbDyS0qrGLg1rfqOsHDRqkeLLmxqKbNROJBWzHmFkrY1NPcj11NFGhQ6Ryfsh2rEMhQVB9b7/99mqP3rVr1yCOESe1+ZKvKVoj+Xn5uh/qduqcMw/Y8PM76ppbaTm2p34nx+nXr59Q852mynPJS8xDIkbh5Hla76ME4alHz7UxatQoXWtzPfXv31+dILw5Ao6AI1ATBHjGIBaD9OP+j2MJMR0SsLQMijdHwBGoEgFceyhnSSwUxxiSDkk+IZn0uuuuq3J/38ARqAsIOHleF2YpS33kZZG6UljDmT0dL6/ZrHnHSzZWOVh/kHl/5ZVX6o03/BKbJTjq12kmvh3YuM/8uvxx73xUUAc9v6R1v5Pn9esyicpoq0uec/+45ppr9BNuWLPzu3BJCpQnWEqiJOrUqZPaT26zzTYamCPASX3L++67T/8ebgTrUMKk0pw8TwW17O1D0BqLVUhz5qqiduGFF2ptTW/JI7B0TUCUq+X6isB+nU+WhIZJdbRpQcn65K3iinLqlntzBBwBRyAXEDDynMAx5PnOO+8cnWFl6YFQlW076leS31asXCEj3h6hiZSQ6BB6vL+WqHleiW07ROusX2ap0hlLataWNN53Ic9RdDMHJ518klqjQ55DtEMMY4sOkcyalEaAMlvkOWNEjWc1z83SNkyeQ5gPuWeIvP/++5pgSD8hIPgJCY16+/DDD9ckhDB5Tg34gQMHatk4EjjAmYT6MWPGKMFtSf7EJViTgw92oC03aKkkNn0DOxTkw4YNU/IcFzvIbtZlZi0PZqosLyjU+MaChQvkow8/0vru3333nZLzOAkRE6HRR84JkYJiHlGB1XCPSVBH3VwALIHAbdvTd+tg3j///HO57bbbdF6ZM/C+5JJL1ObfmyPgCDgCNUGAZC9iOzxvSLTiOW/PoJoc1/d1BOobArjD4JAEn8QaioRJHIDgc0gK9eYI1HUEnDyv6zOYpv7z0slLCTbGvLRzk6MeWTbV3kaQY/NG9h8v4Lyg/+1vf1v7Ypqm8fphykFg9iSRFy4VGf9K+fBs2jEg0Fttl/i7k+d+JdUGAtUlz+njiBEjtH5V6UZ2MWoSgoDjxo3T0hFmx271zlGul66ZHj4ONpQQ6qnWxnLyvDauouTPedNNN2lQNtwIpprlOipyPmph6q1CBKhFju26EeSQ5XMjVp+8ZcOy9clRlXtzBBwBRyCXEXDyXKQq8px3481abyasCV968SUlz7///nslhSG0UcnSWC9WVfOcUmVYlEPaEnBkHUjtcY7D8VDrnHLqKdKuXTu1bX/xxRdVHQ15DhHNezvvzdkizxmX1Tw/7bTTZO+99xbeASGQLcme/kz6fpKqhFlPm4Ib8pxtUMnzNwj4Fi1bBPvFgprpjGvgvwbKO++8k3Ceg8wAI9T2HJt1F+p8yHDW3RAcW2+9teIBfqzTcM8jlgF5zjblkecrV6zU46B457xvvfmW1lpHud6hQwedD6stTx/ZdvPNN9fzEZdo2KhhgvjXOur5eSWFBl7zPG23Sub9yy+/VPIckssSFS699FInz9OGsh/IEagbCPDcQ7zAfdcSyMyFJdURQPaRdIUC/U9/+pOKuKjXXFkptlTP5fs5ArmMAImHuAcRSyV5Eidh1k4kH6JI9+YI1HUEnDyv6zOYhv7zMkxWL7V9sT/jZfOQQw4pocZMw2mSPgQZ4WSeY6lMtj3BCqyVve5M0hCmvuGalSLPXyLy/uDyj9GgschZT4vsdKT+3cnz1KH2PVNHIBXyHDshyHACZMk0gpfcgyDcseWuiDzHIYOAJgvEVJuT56kil9p+BK0JxhI0ZXFPcJoX5Yra008/rUHZcG3yjTfeOLWT15O9floqMmNZSTX54jXRGjw1yc163eqTQ557cwQcAUegviFArU8U1Fhqs1bq1q1bdCCIiPJ8wIAB0rpNa1m4YKG6EqEanz59upLeBPBZJ0DuVUWeE/RHeU4dc8hzjgHxDjlMY/152GGHKYEOCUy5GMhzU55zLiMPsk2es+aFQEbtzrkhzzXRPiZK6H/99ddqp00dcd7nWd/SX2q6Q3Rjfc87PddaWA1u5DmJrtR7Jw4xYcIEYf0FeQo+HIM4Bcfj+mS7vfbaS8/PuSC/Ic75UDcdFwX6C57hc6FkhxCH1J/y4xS1ecdhiARYtv/mm2/UdpTjsQ3bQqqgOqc8T7N1mqntu6nhUZyXcOlz8jzt9w7W6nxXILaIDXXv3l2TMEhu9eYIOAL1A4Eff/xRSJzhPX7hwoWayGbPmFQR4Bg8u3n+8mwaMmSIbLvtth53ThVQ36/eIsB3ESeliy66SJ0c4JhYH7OuIhHSmyNQ1xFw8ryuz2AN+8/LJtnVd999t/zwww9yxBFHKHle2wo6AgXcZB9//HF92caeq23btrVG6NcQ5rq3+4jbRZ6/qOJ+H32jyIH/dPK87s1sTvQ4FfKcgVPPEMUMgcqqGgs/LAF5maqIPCeASB2fNm3aVHW4Sv/u5HmN4KtwZwK52K0bUc5PrNf5fbhBnqMS81Z9BFYWi0wx2/WQ9fqqwFE2Eq1Bfvn1yZuVrEISib56JxwBR8ARqC0EjPg9++yznTyXsjXPjTzHYhyFM8QupB4NgrW6ynNs26mbzns4QUbswFmfQPayzsV5jaAjJC7kudU8Z56MPM9mzXPOiZKb0kZGnkMcQyIXrQls00l+x7LT6p1bHXicekhSPP3001WJhHo73MLkea9evZT4Zr2GKx6EOoomiGwwoh9bbbWVbkOSAW4AnJ+1OsQ580LSAUpx8FPbduqrx2JKoht5DuE94ZsJSspyDvbheFjx89/MLfuZ2p167zfccINsuNGGgX245ElxLFjsOHme2bsW80+CA4kZrOU7d+4sO+20k1rEenMEHIHcRQDRw9ixY5Uw5zlBghbPWmInpj7nHk28huQqErO459sH8o7nhj0/zAnF3GJwSOF4CIJwVMFmmvId2Sxbmruz5yOrTwiwxkKsxDqJtRgxOL5HlAOmHro3R6CuI+DkeV2fwRr0nxscixDqqN1///26WDj22GOVrDYLnGzatjOU8HnJLiSzHztkrD72339/zXL3liUEvnghqIM+d1r5J9yrl2xwwUuqiEClMnTo0Cx1zE9T3xFIlTwHN9Qk559/vowaNapcGK0mI5ZD1OqhhclzXqxQxPTs2VPvlem4Rzp5npkrGkeVqjJdUZNj07nffvtlphM5dNT5q+K266Ha5L+uiNYA1y1ca7vepqnIJo2DT2FetPrpvXEEHAFHIGoIEOSCkIQ879GjR3S6FyXleevWSnZDeptDmlmuV7fm+fDhw1W9zru4lS7jGCiswR/yHIUtyrgwec48mXV7WslzcI4FdbxR3/33v0/IzF9+kRjW5KjLRaTLrrvKySedJD32/otstHHwTs7fV61cKYuXLJH7H3hAHZ4gOOknRAWERseOHfVdce+/7B2ozuPHs4vs11m/as1zbNtJcj35lJOluKhYYxSMHTUT2HA89t1kk01k3333lWOPO1Z27bKrkuLz/5iv1t58cIOi5jnkOXVsLeEAq3azbYf4//KLL9U9iuRa1veo/VFMMTeck3mBmMH9jmMOHjxYWrduHfQjP1Dc0/i3zaHXPE//rQOrZpIa/vGPf6jYgwQM1u5vvvlm+k/mR3QEHIFaQ4CyGWPGjNHyGRBxn376qf57wYIF+gyACOcZgtALwpvYMG5w/IQwJ47D3/kQx+Hebc8ifmriUzwBzcp98JPnLveVzTbbzMVatTb7fuK6jgAuVogfKcELl4NrD+tY1rMkUJLM4s0RqKsIOHleV2cuDf3mZRwCCfubbbbZRi6//HLp1KlT8CIcC94G00EMVaer4fOSfT9x4kR9UWIhdOGFF2rmEi+x3rKEwPTPgjrok94v94SfzCuUo99YI4ef4uR5lmbETyOiipz3339fLftGjx5dbUxQxxAcQ53CCxoWgNz7sH8kcIZdV/jeR5ASpQovVploTp4njypYEWgmMMsHW31ekMtrKFVQQFkj2GrW67wc829v5SPwy/K47XpITf7HqmihtVGjtUR56yYBSc7vvDkCjoAj4AhUHwGC0iQG9u3bN1oJZTUlz5PZP6/qmudXXHGF2rZPmzpN1coQu6ijeXeFIDbyvCrbdtaXkMWQwtRaZS1DQwlnSucuXbqowvuggw4SgpFsi8oWNXTYptZs23HP6bRTJyV1y2v0cdXKVUo23nPPPTJjxgxVgZ937rkazMy3/YpjSqAbef7LzF9UXY3Kmv/r0mVXOf3006Rb9x5at5xWVFws8+fOky+++lLuuusumTR5sq6ZWTtDXKAS57o67vjjEnVkrXY1RDPW74xr0DWD5O2339Z+QZ5v0HIDjVOg8mfNztrdSrgRC4DMJtnjqKOP0t//Me8PJc7Nth1RQNeuXQPb9rjyXK3W41bzkOgcnzlAzUgfSRxBPQ9GuFQZ0YKqcYstthDcB3beeWdZZ91g3QkuqlAkt4DrLP4TK3j6PX78+ISdP+fmO4bDX/8L+pd0rbJ9q/+1TX2POpRUiDIUNwOuc2z1SYggKP/VV1+lPn7f0xFwBCKDAMkx3HO5Z6JS5fsOeW6uLBDhvMcTr8HJxD5GnFN2g224V3OfNbW53cMrGqi5uPCMqOj5GRmQvCOOQMQRYO1HEiQuMayrSHLDtYcYKo6ete1uHHH4vHsRR8DJ84hPUCa7x8IEtTAv0LzskhWeKXIo1XHwojxp0iQ555xz1EKQrCVsurxlEYElcwMF+uhHyz3pnBUiTzQ5XC4c+koWO+Wnqs8I1JQ8jxp2Tp5XPCMovIwohzTHAircUCi1b9++wgOMGzdOSXLIcm9lESBO/uOSkrXJIc6XlXS2r3XoUJFbffLN4kR5c8+jq/V58Q44Ao5A7iAAicr6CgIR++psJ1BXiGQy5Hdl05DM/kmQ5ySZt2nbRt9Ln3ryKbWRJvnSgu6s5QjUJ0ueQ75D3LLOYT8IQqvFjYU45DmELsnubAt5zhqI7UzljPIOC3WsztNJnt87ZIiq67HKhVww8hnb9tPPOEO69eguLVu0kNWrVqulOiTm/958Q94fOVLdmmhY3+LQhOqIeuEdt++oqnaOhwLcaqVDZjMuyPO33npLCVIwpCTS5MmTVcnOB4KdZEmS6xk/5Cn4UEKJ0m44oZHUwLbbbbeduukRtIVotQYRU1BYoEQ3xAxBXsh25gAivl+/fkqeU1sb8oZ5seQI+kOddcbScoOWCbK8DOHiNc/TflPku8W7wJlnnqlKVIgx5hVFqjdHwBGomwhgmc53mAQxEpY+/vjjxDOO+ypkOKQ4BDn3X2LArE0g0XkWQJSbG0ndRMB77QjkFgIkkUKaX3zxxeoWgzsSiY58X3E65r+9OQJ1FQEnz+vqzNWw31he8VKMerN3795a65zM7Kqy82p42mrtrtnhsZhmbGPd/r///U/22Wcf6dOnj9u3VwvJNG382jUirw6s+GAnDRXp8fc0ncwP4whUjICT57l/dbz22mvy2WefVTlQgpjYcnqrGoEla+K263E1OST5rOUiRckQC1UfPi1bNC4QadNkraJ80zhR3ig/LYf3gzgCjoAj4AhUgACWp5Cj2GsfddRR0XH6qukzKpn9kyDPUZ6TjDdhwgQlXN944w0lbGkE8E05ng7yHEc4nJCwHocspz465DlKd1O4844MsZAt8hzSG1L6iJ49pfMuu0jzddcVyI+fpk1TBffHY0bLwkWLlBxHXbTjjjsqcQ6B3W7zdtKkcZMECV8Vec7YsdAlOQEy++GHH9ayS5ApNn6uVxzpwBvLdZIMqAvP+pGkSrDj72CktdmLY7qv1luPiZKxlPZB1c/vSdCHuGcst956q86z1dWFrEXlf/TRR2scgqQFGgkAjCWhOueXTp6n/R7Ld4trATEFFvvMF8F4kmq9OQKOQN1CgGca32He80lK415LvNeepTiJcL/lGYLL4C677CJbbrml/i5qQq+6hXz2ess92xLdWB+5c2z2sK/NMzHnP//8s5x33nnqIEGCCwIWeCYceUh69OYI1FUEnDyvqzNXg37zoo9d8XvvvadBAIIBZPSp7VgtWLVXNRSCA5D9N910kyxcuFBfXHnBjYwioqoB5NLfxzwq8vylIkvmlD+q/S4UOe62XBqxjyWCCKSDPOcljUAcQTKs2wm6WSPoR8ANG3de3AiaZbLVR+U5yiQLPpaHLdaiY8eOLfEnAqUsunle8ZOXaGzbvJVFYPYKkZ/j5DgEOUT57yujhdT6DUrWJ28Vr08erV56bxwBR8ARqB8I8EyGtCWpmvcss8iu9dEnQ35X1slk9k+CPL/yyit13YLKmvdoVMu8l9J4hyZoyLtpOshziAIIZCy+IRlQuYdt2+0dGHV3tshzguGsuyDQWXvl5efLokWL5PfZszVYumDxImm+3npqb461LoQHCnpiDayjV69ZrQF0SGxqhFemPGfsEOBYgGLjCylOsgL7gIepwTkXiR5sz/WKox7q9Xbt2il5zjoejMqQ5yKqah/27DAZMWKEzuvJJ5+sFvDUQb/77rt1DUqtbc7F/BL8hcjBehQctH4uxDktFtQ9t3+7bXt67xp8t3AKQM3GdUDSBvNtLgfpPZsfzRFwBDKJwL333ivPPvus1kQmKYY4CASrqVRJiicOg2KVezOuOGbD7vHfTM5Meo7N/RqnGJL9mFvmkGe1t9xHgORJuKaLLrpIhY/EW1mD4RTDmtnjdrl/DeTyCJ08z+XZLWdsvACSZc1LP5lAWN6i5o5640ZMZjhWbLx4c0OG1DLCP+r9z6n+TRoZ2LhTD728duaTIl1PzKkh+2CihUBNyHOswbANolQFtbWqajvssINmRZO0wz0zEy3XyXOrUc6LFEofbEDJHL/00ksrhJOgJtaoBCixZ+MTmUB+Ji6CGhxz2tJAQT5rRUCS8++Fq2twwAzsSj1ytV1vKkJ9cojyFg0zcCI/pCPgCDgCjkBKCJCUhkIEa2TqTqPyjURLhvyurKPJ7J8keU4Q8PPPP9fa2ri3QeKZhbrakefnK5GLghmb8nArWlOUsCun5nlltu1Gnv/1r3/V4DPKc4hh1lD8t9UMJ9kzW+Q5AXHWbpyTcbKehjxHRQix0ar1ZrL7HnsklIJcS6zb1NXOiGURKS4qrpI8JwEB5Tnn/Omnn2T48OEybNgwtfQFZ1P505cePXroNYtFPAkGJBpQZx3sILupT66288Uxxa5Bwwb63yTQPvH4E5pAC8kPec6xWH/ieIfiHWKHZso55oV5YGzUuYc8pz8cW+3gaa48T/ttA4xJZCCBhXgQpQJ4J7PklbSf0A/oCDgCaUVgwYIFmgT15Zdf6ocYDMlRPDu4n0KY41JC3AWLdoh01iD83QnztE5FlQeD8OTeirAE7EkcY+2TrJiE5zaxn6lTp8o333yjH9YJBx10kLrRkFDnLTcRYD3M2pCa5yQREvvjewx5TlkGn/vcnPf6Mionz+vLTIvoiyYv3RBB3NTIyOYFv0ytrohiQnYxtczIYiITkRcorNiiZDUfUejS362500ReuFTki+dLHvuEu0X2OS/95/MjOgIhBFIlz3lRw/Lv9ddfrzaeKLFuvPFGDRqmu+USeY4iiJckXpr4QJRX1EiC4oXMW3IIrCgS+WlZQI4bSQ5hzu+j0gryAoI8XJ+8VRORpvGYclT66f1wBBwBR8ARKIkAZCUKLxKrsW5Xu+sotGTI78r6mcz+1SDPIV2NPDdlMgHmTJDnxx9/fII8h9CtTfIciFu3bi3bbrutBtIJrP82e7b8OmuWqoKbrNNMyecuu+6qRAhW7Y0aNkootyHQk615DpGt5HlxkcybO09rZz7++OPqFmUW+fQHApWYANsfeOCBqmYkVgAZjnsC/WjarGlC5W41z5mvDz/4UB555BH5/vvv1fadmAhjA2NK20HCWz16VZnn5yuhwzywHYkEJcjzggJVuDt5nv6bhpXxQ/VPyQTeLSBywq5h6T+rH9ERcATSgQAJSZTeoKSGkebcPyHJEUN17dpV65mjTuYeS9KVE+bpQD75YxC/wUGGZ+3EiRP1Hsv6hnngeY+IoW3btjpHuMKgIOb5W9482f2a/VGf4x4zePBgFcB169ZNevbsqXOeDAcBZ8HaijIdfk0kP5+1tSVzT1wTx+Ann3xSEyi4TiDPubZIlPHmCNRVBJw8r6szV81+cyODfL7++uu1VtQpp5yitnKo+upSmzFjhr4Uk/V9yy23yAEHHKAPdH+Y1sIsxmJyz/81lXO2XhGc/PCBIof9qxY64qesbwikQp6jjqH+DsG3VFu/fv3k5ptvTrsaK5fIc7LISTIor/HiY5br/MT6M1Nq/lTnOCr7/bFK5GeI8pCaHNI8GQ4gW2NoVli2PjmKcgh0b46AI+AIOAJ1C4HOnTsL6rBjjz1Wzj//fCVKI9Fq+uBLZv8kyPMBAwboe7PZtmP3nSnbdpTTkL/MBWvE0rbtELm822fLtp3rgH7suuuuGvjeeeedVXn9y6xZ8uUXX6gK/8uvx6ttOxhBWvOOToB8o4030sULAXA+Vie8Mtt2Jc/bb65jXLliparPef8nGGu27ab4R8l0yCGHyAknnKDKJghx1pf8N/2g5I+R2pbggIU85YEef+xxTfQ88sgjlTwnYYT3BZTuuPRRNo4Avyn9OdZ1112nlsJY0araPCbaT5oq7F15npHbBtcftegh4aZNm6bJDFwL3hwBRyDaCGDXjJsNiUncK7mn4nTTpUsXOeyww2TfffdVRao7zGV/HpkPCO5PP/1US5iwviHBAettu78yL1Y6j3UhiW2Q6PyEUIdYZy1SXkyHZy7P70suuUTdXHjG4grD9UASWkWN/XAogHyFqId091Y3ECBJ8fbbb5fHHntMnXxYK0Kejxs3zsnzujGF3ssKEHDyvJ5cGhDn1DhH6cfDiocWD6y6otq2F2Ruxjzc77nnHn3QU5OMcTh5XjsXMoGDk1r9ISfutbXsft+k2umEn7XeIZAKeU4gDLeNcENFftlll6la5cILL9RFPS9w11xzjXz00UeaoMPLgzVU0qhRCByms0WdPMdqC9slAoxYWGJbidKnokYtMxbKBFDDtuso2ryVRWBm3Go9rCafG7H65Bs0DCnKmwa26xtlpoqBXyKOgCPgCDgCtYAAtaMnTJigtpokG0KQRqIlQ35X1tFk9k+CPL/iiis08Pftt98qiYsTGu/XvIOaGjpdNc95tyXJnTlhDYZtO5bk2JabbTvvxgSis2HbDrz0A9IYZ4I9u+0l67dooU52P0yarFbazwx7VvILClQNzHoZC17Wy3v/ZW9dC9LfNavXBHgVBoS0Es8S03ENumaQ1ivH8v7kUwLlOQ21Osp2al1TdolAPPEAI+MJ6kPqUx+ev2EVioU7qv099txDg7alCe7FixZrn1Exk/R56qmnarICcRGOjUMVJC1OSvTb6p5zLFwZjjjiCFVNFjYoTIzBtnHyPDN3Da77O++8U78HU6ZM0bnid94cAUcgmghAllNigZgKsRX+jWMEzy3IV5KreH5x/+YZQezAW3YRIJ4+cuRIfd7x05LTKusF80TyA0l+JKqxXunQoYOS3Mwtz3+rU8/xqG2PsIKENRI0mfc+ffpIr169ysTwea6zrvjuu+80YQ4F/H777Sd9+/bNLjB+tpQRwLb/jjvukEcffVRLMOI4QHKFk+cpQ+o7RgQBJ88jMhGZ7AYvhSxabrjhBn3px7YYixzscupig8ziZZas40MPPVTtfZw8r52ZhDxnPggk4AbgzRHIBgLVJc9ZuEOSs5ALN4hwgpNcw/wkaAeRTlAUYp2fuHSE2wUXXKAvAOl8wYsKec4LC+Q4L1IEMu2DCifcCKinO4EgG9dNbZ+jKCby09K45fqKeJ3y5SKL19R2z0qef7Mma+uTt2kiQr3y5g2i1UfvjSPgCDgCjkB6Eejfv7+ug0iQgzxHORyJlgz5XVlHk9k/CfKcsmdt2rZRJc1TTz6lanDWS7yDQgiw1oTQYz1Z05rn1H1l/clai0Ay9dEhjlmXQWJbUjnvwNkgz7VmeCymQW/Ic1RgLTfaUIpjMZn7++/y7jvvyr33DZUZP/+s5DMfyBDs0I8++mjpultXtV21+uDYnVdFnqvzQUyUoF6+bLnWKCfAj7ocgt5qnxOY5Zqlniq/x2EPW1mEAvSTQL4R4HaZkPRADXVs3tmf91hU/gR9mcMR74yQofcOlc8++0wJWn5vpA8qdZTxW261pTRs0DBQtcdJfsbl5Hlm7hpOnmcGVz+qI5BOBMy2mXsm8RJiKdiBq+NIfr4SrAgVSEAiwYpYosdx0zkDyR+LeypJgIgeWPul2kgqI5kMYQX2+5DqcA4880l8o9wKgjeeu6wNIN5JdrvtttsS8TRNrluzRrcnzs/2POtZB/B8xv3RW91BAKHjgw8+KF9//bWunbhGcBJw2/a6M4fe07IIOHleD64KXiTJ9CF7iyxsXnw1C7uONhZjBA6WLFmi2W289HqrHQScPK8d3Ov7WatLnrMQJwgZrnWOegbFSbt27XQxX5o859omY5rfk4lrzch1/p6uFhXy/PPPP5dXX321wmFxr8WaiyzjPfbYI13Dz8njQIhjux5Wk2O7vqo4OsNtmF+yPnnrpgFR3ig/On30njgCjoAj4AhkDwGCXSQU7rXXXqoyjkRQOwnyu7ioWBXM6qgmAdFL0/6HyM3E7+KQGgnNvtTAxpIb9b39HkU5ihnwUPK8TRtVvVICCEIbFRVJ6gSJly9fnjR5/tuvv6nyGWUOa03ebSHfsT0lORM7W9afEMKQ5xC9JHxCQrCtktCxmJbC2WeffZSs37HTjlKQH6+7XeqSYfuiNUUaKP/Pf/6jtbxxojunXz9p2qyZ9ltXqkcvAAAgAElEQVRbsXqQy71Dhuj5UH2Z1bqR5+y3F+Q56+C8PO3f1199JQ889KCM/OADJZsZC9ihRjv88MNV2Q1pwlwwV9ibV0Web7bpZjqn4IFiHQckVOVYgaJgDNvAM0cIA4gLUK8V1TrkOS4KzA3HsYaSnTrnvANAGNCvc849R5NFVq9arXGF0aNHK6FA0J/5tesBIp44Cskl4K02wyHb9nSS5/QTvOw7SB+Ye7OR1/FU9d2orIxOHSqxQ3kEHBTHjBmj80GDpEG56M0RcASigwAJZThEUMoDxTH3q06dOmlpDJ6jOIU0a9ZMPzzvkql7HZ3R5VZPsESHwH7ooYc0tl6TZqVN+Gnugzx7WR/gXMi6wNZl8BCsC+666y59ZtszjvXNa6+9pmIXXGTYh/s85PnZZ59dk+75vllGAN4JAn3s2LE6v6zRINIjUw4qy3j46XIDASfPc2MeKx0FDx7IIV6UO3bsqC96kQiG1APsc32ITp7n+gxHc3zVJc/D5LiNKEyCV0SeV7VfutDJBnnOiwuBR6y1KrJPJ0iKHaI1FrhkiEKYU4uMTGFvZRGYbXXJQ2ryX4PYXmQaynFU5G2bBoQ56nKIcm+OgCPgCDgCjoAhgPoWm0UI0nPPPbfcGpZZR6sKglBJxTVF2i0LxFuQVmuDS0zfeyFbIRtLELex4G9sj0ubkee6rYgqZow8x7a9dZvWMv2n6Up6Q37jzLN48WJNSidZPVnlOeuxF4e/qPW5UZNDCHJOgs44w5G4gI04ym2Cz88884yqpHFdoxmRirobFR/k+fY7bC/5eXFFtxGjcVt0CGsagenBgwcrYY+CvF/fvkou51VBnrMvqjBqiPc680zp1r27OjRBnq9auVKmTZ0qTzz5Xxn23HOKh5H7VpOd0kio0bBrT5Y8b71Z68QcaO3zlStVVU5gHfW/kahhRSPrVta7rHWpeb7nXnvKOs0YXwCIXhcxkQ8//FBJ+PHjxyuxc9ZZZ6nFO2MsLCjUIC/rYWr1QtzaNQLZg8qd+q0cO6FqLw6uo3TVPIc4V8I+1G+Oz3VuJfeSiuXkCHnOnELy8L0jYQUMKGnAd8KbI+AIRAMBFMM4USJW4LmGQIHn0yGHHCKdO3dWt1CeqUndu6IxpJzuBWuYIUOGaNlCWzOlY8DmxsN9mrVA6fIarB1IpiDJgvUH7ZNPPtH7OSVqiEcZ2e7keTpmJPvHIOGTtSbuATTWgtwfnDzP/lz4GdOHgJPn6cPSj+QI1DsEnDyvd1MeiQFXlzwn8EVg7Pnnn0/0PxnlOfZCKFd++OGHxH4ch0zZdJa9SDd5bvXJCTYRICVxyhrqH5RA5TX6QcAQolwVQt7KIDB92Vq79VlxsvyPVdECauNGJeuTb9pYpIWXkYvWJHlvHAFHwBGIIAKQ5wQxcSpDaU2wu9ZbZeR5XPVr6miUuqbYNRU6f1NFMMLq4mJVphspye90e5GkyXNU46iyCQ6i0kdxTmI6ZG6y5Pns32Yr+Y4NuamyLODMsVjnojyHrIaghzx/7rnnlDw3C3JUyNkmz6lNC3mOonsDro28PFmzZrX8+sssrXn+wIMPKtlPo3+MBaX2+eefr+RJk6ZNFO8qlecnn6wqfxoJEYy5OFYsk76fpPb1kNokuNqcQshAZPPh/NgBk3zATxSOzL8lTzBHVtOcIH2PHj1025077xwQ1pKn637IddyYmB9NwogFzgYQQpRwghRSFyoI6nhShnYoJqqQx64Ycp7rw8h3+oldbf8L+ifGZ/uYQ4KOKa7OZ12+dMlSxXLd5usGNvHxJABT+lX6/cwR8px3mVtvvVXnhO8DY3fyvNbvzN4BRyCBAApT1KbDhw/XZH3u/b1799Y4CuKtuux6mqvTDHnNGgRS0xrPW9xXeOaUJr3ThQPPUJ6511xzjSbF8ZylDA7OIsSsLHmR8zl5ni7Us3sc1qtmvc+ZnTzPLv5+tswg4OR5ZnCN5FFLWNhFsofeqbqGgJPndW3GcqO/1SXPeQG46qqr5IYbbigBAAoG7NyxdS9t287CfcCAASWU2Ox8++23a9AsnS0d5LnZoxEIrKxhS0nigLfKEVheFNiuG0GO5Tr/Xhqh+uTERFGRm5ocZXmrJiJNC3x2HQFHwBFwBByB6iMAeY6VNXbhBDapYVnrKrEqyHMLtJrKSQny/DwlXc3am3UW/+Z3+skvCKzK48Rn0srz1q11zYhCCnKUNRdqZY7FOcAqmZrnqPJQnhO4Nmt0iFUapAOWpqxPt99+eyXoIeoJRmJlaqrubJLnqnouKhLIc1Tu3Xr0SBDHRcXFMnf27/L88BfkrrvvTtjXGx6MActVarOvt/56ZdX/ElOV4qBrBum1x/HBkAA784Oa3mzXFy9arOQMuGE5q6R6cbGqGWmWRMFal2NA3Js6nP5ACjAWkmkh4VHJU1celTrns/2ZE7aBBMd62K4t5prkUsZz2GGHqRMB/dNrqzC++EoDec5YSDKgH1jMk5gBjrhBNWgYL1dXlWU7B8kh8vzmm2/WpBXIc1Oek1TizRFwBGoXARLusP4mIYznFWpikqUuu+wyLSuCo4q36CFw7bXXakISpWhwJeQZQ2k+rPV5XjKXJsjg3zwvKclS04Z9f9++fZVAZz3Fvd2SA0sf28nzmqJdO/vzbKZEEKVvaE6e1848+FnTi4CT5+nF04/mCNQrBJw8r1fTHZnBVpc8p+NYUqFSYOFvzVTkqEKMPMdKigzpb7/9Vl8awo3FPlnV1FJMZ0sHeU5AiZefcCNAjCoJJbmpybFg9/piJWdv3qqyanJqlRclE5hM54VQybGaFJSsTw5pju16QR2qWZklqPw0joAj4Ag4AikiAHlOLW9I0ksvvVStNesSeb6maI2SsyiNIVaXL1uuttusj5YsWaJW45CfvL8QLDbCE6IyGdt2yEvs2bEWJeiMxT3N6pBD6p144olKAHfcvmOJWVDL7YLAVj2sPIcgpa8QwByHfnEMrPNZb86ZM0fJc8hcyHO2MdIYZ4Bs2LabNfouu+yiY9ure3etVapjLy6SObN/lxdffknuvOuuEuQ5f9966621NvWhhx4q67dYPyny/OSTT9axJxL/4/blHG/smLFqB/rpp58qqWwJEcwLgX2ImoMPPlgxRLkfJs8bNmqo1ufMHXXrOT7KSD4oI8GWsXLNQOQ//fTT8tlnn+nvOC7vC4ybdwbcGbCit8QCJYjiyRg1Vp4XF8vKFSv1mkQlz3lJqOA9pEXLeI3YZNaoOUCeM0fUwr3++uv1e4CzAHPOvYm69d4cAUegdhDgu0lyEWKDN998U5+NkGQQnsRYIM695FvtzE0yZ73pppu0FAbrCp7T5513nrq18CwkNjV37lz9G3M8Y8YM/ZDoRukMPtyLLTExmfOxzcYbb6ykOQlonJNrhvv4gw8+KF988YU+g8PNyfNkkY3WdiSXUvMcNwGSFklOJEGChFzK33hzBOoiAk6e18VZ8z47AhFBwMnziExEPetGKuQ5gScCwWRBWjMVeXm1zUtDyqKPYBv1J9Pd0kGeY2HJy40T5ZXPjinI9edyEUjy31eme0Zrdjws1kvXJ9/I3zNqBqrv7Qg4Ao6AI1AlAhCjEFQQjgceeKAQXLU6pVXunKkNqiIJY4HiGOIaZTBkJuTakqVL5NsJ32pQHwKUoG/btm3VfQcSkiDeOuuuI6tXrVZitCryHIIA4p01G2sugs4QuBAInNcSE6sizyH3UXNBwHMMsyml3xwHgh+725NOPkkTIH9H1f388xp4nD59eqIWKOfNJnlO/yDPIcIT5Dn15ouLZc7vs+XlV1+VO+68U5MUaJYQAMEMGX700UcniOwqbdtPCchzU9krtlwHeSI/TftJiW+sXsGOwCyJBwThacyl2d6TBIIKUvePE9so1sGd64ISTLgsYN2OvTvbMU5I+HHjxqmVLNbrNK4vyHqORw1fasYT2GcfAv5ayxeSP03Kc65L+sj3keuC85EoUd+U53zfvvvuO7n44otl9OjROg8E31H+P/LII5m66/hxHQFHoBIEuL9zz91vv/2EMnfcM3l28Wzlu4rynHuqt+giAMF57733KilOOREU4KUFFswzc4tCnBImPD8RmEycOFH/DcEOic6zEQt2nlWlCXArSQMpT2IbzzISK9T9R0Sf41dffbWWpyFeF25Onkf3+qmsZ6zRhgwZomWgqHPOGpBG+UhLOuS/LTGzbo7Se13fEHDyvL7NuI/XEUgjAk6epxFMP1TSCKRCnnNwVOcEP1Gs0N5++23Zf//9tW6iKc/L6wQvgtTt4UUwEy0d5Hkm+lWXj7kmFrddj9utG1G+cHW0RtWqcdn65M3jjpzR6qn3xhFwBBwBRyDXEcBmFYcd1kW48Nxxxx21HwSvijyP14hOkOf5eUq6zpg+Q9544w0lnQkOE/xFFdelSxc54ogjNOjfatNWWl+afZMhz0lQ5NgEBHH8GTFihAaNrR4210cy5DlBaIhZAoyoak25TiCxffv20qdPHyWbIffn/D4nQZ5T85xAttXg5j0sW8pz+gh2Z555pnTbu4e0bNFSvw7UIl8w7w95/c035MabblKcDQ8s6LfccktVaaM2a9ykceJv6mhAzfpybNtPjpPnVt+dba0O+MIFCxV38CcpwmzbCdpDnEOmU5Oddf0ee+whTZs1VQv0wgaF+pO5Ixl25MiR2pcOHTpokgKEbNgGnmQLap8zHqtpb+fguH//+9+VKGJMFgTWf6SBPOc8kOeozikRwPhJWsD6vlHjRqqe5xow8qHC+1IOKM/5fkHOgffkyZM1AYOkB0iYoUOH5vot2cfnCEQSAVxXuCd9/fXXSqJDkJFwBzlGvIR7ZpX3p0iOrP50CgIcwpz7a//+/ZXU5lkTdhtivcF2PAu32GILVYtz/+UZxdoFAp1rANU42/E7VOlhAp3nMtcHx8flhWOEz8GzduDAgVoKJ+wQyUw4eV43r0cS20jMIAmRtRWJp6y/ESPhRoEDAetXkg4h1vmbN0cg6gg4eR71GfL+OQIRRsDJ8whPTg53LVXyXIN8xcXywQcf6AKdOugs4sojz/k9gVUWdATJMmkx5OR5zS7WRatL1iZHTU598hUlnb9qdpIa7l2YF5DkiRrl8frkjYKka2+OgCPgCDgCjkCtI3DdddcpsUhAFKL4ggsu0HUQ5GKt2bcnQZ5DiqL6XbM6UJ6jhDKCG1KcQK7Zi7K+Qzl8zDHHyA477qCEKq0q8vyKK67QADDn+f6775XURBFOiZ8wNlWR53mSJ7NmzVLyHAKYYLP1Dct2s0bfd799de05d85crb3N+ZgXgtmmDkPplwnyHMXQf594QmZiKV9cjDxIiouKpPMuuyh53mPvvVVlSIvliSxdtFhGvPuOXP2vf+maGrzpI0F2kgFIBDij1xkBQR2fq2TI8+AEwdeCY2J7D6k8YcIExY7kCM7HuSBqzF4dlyjmgfU76kf2RbENAY9rAPtyfUCWY8Nu+4Mt29JPVHQQ5yjhCPCaCp59ttlmG+nXr58ceNCBZYO+aSDPORek8csvvazzTkIACRXdunVTsr4+ked8l8eOHavXHd8bgvDU5CX5GQcxb46AI5BdBLBivvXWW+V///uf3ichVUlI4z7fqVMndefwFn0EmLvXXntNk9Eo60fyJM8+nqM8Vz///HNN4KKMCQ4tJItRusaSInhe8iF5guckxDdlaH7//Xcl09kPopQ66qiNcf4hdlw6poYTD+Q59u1Onkf/ukmmh6xZESuxrjYXIpIo+DD/JNew3mVtQ6Iu7xj8jWQJEh+9OQJRRMDJ8yjOivfJEagjCDh5XkcmKse6WRPyvDwoeHkg65aFXJs2bTRIRmAmW4HiqJLn3y4S+WCOSL8tonMBzVkZr0++IrBcN/v1JGLrWRvEOoXl1yfPWgf8RI6AI+AIOAKOQAoIELx84IEHZNSoUbomgpi99tprlSwkyFUrraIHfFy1bCQsttyQ5zTqhBPYR/li1t78nkAvQTqItxNOOEG67tZVILMJ7lVFnl9++eXSuk1rXSPO/Hlmou45xyeYDOFJq5I8z4uT5y+vJc/pF/tDSLPG5Rj0jXNBnr/44otaf5va7axZmQvGDfFbE/K8b9++su6660he3D5VimNKbit5/t8nZOZM6rEXJ6w1d955Z6153q0HyvOg5jn7Ll+2TEZ+8IH885//VBtXI88JjhIw79mzp3Auao4nQ55jWd9+8/aB1Xq8MUeMmf1R7g8fPlyTF1Aj83swgXAmAEvyK/O7a9ddpVnTZnoc/g7xTlAXLElEQP2ECo6fYdt//g1xzjaURCJBwkgFzgHRcO655+q4Nto4SCzhf+mqec6QFy1cpMS5lVE455xzlLxAea5lAvKDhIFKWw4oz5mH999/X2vkMg/ciyhXQILEoEGDauWW5Cd1BOojAhCpWHajJn3vvff0+YMbBkrz3XbbTbbddlu3aq9jFwaqb1wEILxZS5Dw9tVXX+n6CWcX1oGQmTz7SVziv3m+Q4yTxEYSGglylMOBKIdE5xkJ8U7iE2Q7yRXE1WzdUhoinufXXHONk+d17NqprLs4FZD0xhqK9Yp9uDa4LhYtWqRrLK4jSv2w/mUdTByWNTCN9Q3XG2t21sYkQvK30qUFcgg2H0rEEXDyPOIT5N1zBKKMgJPnUZ6d3O1busnz2kYqauT594sD0vyL+QEyV/xZpF3T7KM0M0SOm5p8bsTqk2/YqGR98tZNRKhZHpXGywqJISjcUFvxImNt99131wAzFmpkhVcZhI3KoLwfjoAj4Ag4AhlD4M4775Trr79erTcJht51110aIDelccZOXNGBkyTPsf+GWCUIh705JCm1rSHcCNryjCM4RwAYFRU1PgkIK/meJ/Lxxx/LdddepxakPDstcIedJMQAqqy27doqoU3Q771335OHH35YA80cn30geCFtTzv9NNl+++0lPy8/QQCbPTzDREELIU7/+DfnIuiM2p9nMqr4rbbeSglZyGjKDD344IMaiIQ8t9rckBesic866yxV72jAsWAtoapkcyymimtwoYY2ZYgg/LFQhZBFJQh2agVfVKxC7yH33BNYys+cqXywnQ9V/Omnny7denRP2LajxKfvo0eN1lq3qMgs+RSsGBP1qXExMNW01YhHDc4YCZ5DhL711luqMCZY327zdiXws8uD8SxdslQTPEj2+PDDD3Vs9BHVGsF/SADmAZt5q2VeUFggK5avUByx8ieIyzrogAMOUAKdv5vKXefo11ny8Ucfa5++//57JeUZF2PlmiCJgGuI2uyJYK5eSnny0ksvqbqd9ReqPFPFsz/7XHjhhdKmbZuE64HWSo83u07mzpsrjzz8iJLnXLPY6nIdmmqPeVbCnhY/LziAbSLRhd9zfZfXKiPWs/4lr/iEVuLgkksu0aA7dexxgGDuuN68OQKOQGYRgCzlXoYzDeUuuHeSFHXkkUfqcwRyFJLLW91EgPsq6wyenbgKoEYnXgDhzfMYRwHKZTDvrFd4Ho4fP17XPt98840cfvjhuh3JE9a4XnhWQobyqaw5eV43r5uqem1lcLQMzerV+mE9BGGOswFrReYetwJ+kgjJ2p11HOtc1i6s30jAYA1E0hzlW1jfsGbj/cSbI5BNBJw8zybafi5HIMcQcPI8xya0jgwnVfLc6lQ+88wzuvBn8bXPPvtofS6yGsONRRsLO9QoBP8y2aJCnv+wJCDNx/1RcrQnthXZuyQ8aYVjeVH5avLFgYAsMg1iPGG73lRksyYiTQuy0z0C/rzc8vKazPXItY4qgGA0arqq2lFHHaVkSfjFt6p9/O+OgCPgCDgCuYcAxCK1zgmeQgpedNFFShSi+KyVlqS1jCqa8/JUFUXtTcjzl19+OUHmGsFJDW4sZgn4Uu9a63MX5Cv5CzlAUNis0QkmW530AQMGJJTnrBG/Hv+11od/9dVXlbw1W2+I71NOOUV23HFHfV4bOa/ELIRlTNSqHVXxQw89pOQ+QWqSFXgGQ2hD6JKsUFRcJAvmL1AF2C233KKBRauxzlywDYkNqHL//Oc/J8ZianojZSFkWWuyLiAZgvOz9sV6fN3m6yq5DnnMNhD+KPax76dWPP0HOwKgEJZcC917dFf7VWuQ0lwvkMIEQllfW71yVNrUwr300kuVYJk+fboGTwmEQqxDqLPP9f++Xi1iSQRAeQ4prXrueHKDnisW1FhnrqdOmyrDnh2mRDjJDMw788I6CVUyNdbpr1oIx4li6qVj9Y2qju0gBSCAIGM1gTBPVJ3OvDEvJB0yT+DP8ekLGLHvoYceqgQ9qkvU4PTJar1zTVhNdtZuZgvP34899li56OKLlHwCdxIXwkoqjl9YUKg4MQ9cw1yzJB/gRmDqPa0BHyLGLcEBDJo0baLH1rrooWSKEt/fOkKeo2DjWrzxxht1Dii5gAUw9tBci94cAUcgcwhwPyLZClcRnh88pyBD+R5yT6IMSq250mRu2PXqyKxdeIaOHj1a7rvvPlWTQ0ySxMYagWc/CnXITUhx/o4tO3Ey9sVV5vzzzy8RQ8CdAKKU5xzK9MpaKuQ5z2cchmila6jXdPJQRfPhmcr6JVtOlDXtd13bn/UQ1xbXCfNJAuu7776r1xlJGpDo/I17EHOw3nrr6TXGvJCsQRkb3I0g1r05AtlAwMnzbKDs53AEchSBislz9VIMohwW9OIlvcSLevw/igKbw+CPeVo7Tz+SJ/zFYiZ5MYISBApia1UckidF7COByiLG6UKfIjt9nkhBTHSrAv6dJ0KSfz7H0g4GnQz+P2n6+Wt/a/3X08Z0P+257htuZQZY/qyXFwSsIwGMqFzGqZDnLM4IBmM/WrqeEgHh+++/X3r06JEYIsojAlwEUKkz2Lt37zIEe7rwqG3yfNrSgDQfM6/8Ee2+gcgZm6dntAuoT748ZLm+IvjvVXYbSM9panQU6pCXrk++aZPgvpGthrqMIDSBCrteCRQSxK2KwCDT+7bbbpObb765zLVeWf/J7OWlmYCIvyhma6b9PI6AI+AIRAsBrLCpVQgZyvoEcpbAOT9L16rMSs+TJM/tfQNydcqPUxJ1wgmCEpgjyMZzDvUuzznqYa/fYn0lGWkE7iDoIN4JCEPU8RN1N2Q2GGzSahMll/k9hAJkLwptgn0okwnqQcxTJx5VO2SxkfPBe0owmKlTpiq5ivIcshN1DetUSGYIQZ73puSDLKdPEPskfvKMZ15oENDdu3fX4PW2f95WrbyNoDcbeQh0xsh4qBEOIYvKDHK515m9dHzWVq4IVO1Y9z/55JNKnlu9eLbBmhXlOfbhG2y4QWBXHldjk3xw3nnnqf0rWChxm5+vwWfW7aiEOfbQoUM16M6xunXvpmtr9rn5pptVsc3xST6APIdYpiUs0UMX3Pw/5muglQQGLGIt4YFzMF8E/lEpQ56DAfhOnjRZyXOC/yROoPLHwp+gbGGDINHBSGeuG8gEEm5Zi3F8S17ke8CxwZCxNV+veUDsFweENm4/qOIhGLAk5XdgAclEsiKkE8rz8DWh4+T8JGIUFauinuuDvkIOkCBx6GGHaj9m/TJLr2lLbLDAcqtNW0mDwgaaYLBq5SpNiKiQ2MrimjbV+wTfFzDELYHvGXPL9UrCAthzrXhzBByBzCHw008/6Tsl91mSnkgm4/mJEwbOHt7qNgLcY0mIYL135ZVXynfffafPFe6vJPJBTFK6hGcztdFZ67AmCTcIdsjzcHwiE+S5lW7h2czzkXIePFdZWxCTTkZcUNFsGZFLzIX1BOUJuNZZR/w/e+cBZ0lV5f9fVb3QeXIOMMPAzABDGiSKwAKKihhhWV3F1VVX1rDmVYkqIqxZMQMG1oDuX0QURBAGBCQOYZgZJjM59HROL1X9P9/73m1eN/16ejoMHe5x3/bQXa/q3lP3vXvq/M7vdzqLIEf2rR72oyeu5TuGuBNVA2IfChdpV8Q9t/Ez8SUFPMQCFEjyvOLMeeBAeMCB5wfCy+4azgOj1AMlwfOwCHGOwheBZoNxF0ByoOzIexGDBhwPcwqjrDzYnCSABIjNy1OGXijZrBSLKUR6MZLaMlJrVsqmQmXDUKlMTu0dWaXTOWXDSNkcDIU8Ku5HkWKRp4qEVFXhqbrMV0XCV3k8UHkipkSMq4UFUN3P99UrpGwYp60FQIGRaXjMy06n8x/7yET0NQE4StdLv6bVg0v7A54jeQkY3h04t2Mi2UmyEKY5RtKQ5Kc1EpkkHEm2Dra9XOD55rY8aP732t5nNCUpfenI/Z/1LoDxbr3Jd3R93tr/kw7yO8bFC0B5uTS3Iv9v5vtyG/3HSOrCgLNGFfhNN91kHk4NW6sHiTyS6oDmV155Zb+mQJL7u9/9rpGMdeY84DzgPOA8MPY8QLIc1jYJKdivJE8p5rrwwgsNi+iAWx9iZ9tHm588ZuzYvsPIolMYSdwHIImsOcl+wPNjjj3G7KMk43LZnEmOkoy95pprTB9PzEpOsi8yd4ooJ06amJfa9mRA7CefeNLEhjCZYakDNKNoRMIVVowB5wuS4pwTVjPGNWDT4mcL0pOoBSCFDU1i0ILfAKGbNm7SZZddpkcffdRcFyNpTPIQEJf3Hf+K4/NMbb/Qf9s8/uSdxxxJeMPSBtRlvrCmAXIBfq3/rLw7cwKshBHOdSzrGt8RG5OwhPUOMAvozLkf+ccjJvnOeygIsGwhyzyneBUjIQ+riDgD9j/nATy/+uqrDbhPIQDxD4UONllqgfjOImxTKB2ZYgLidQoLYc7B4Mc/gDu2TyvgOeNMZ9J67NHHDBBEMQLFDRzD/eLe8dxn5fot2L7yuZUGNAJAt4l7K4UP4xKQ/20XvM0k7vk795e/s/YYFzEczHP+BvBLkQTzBmiw99jeZ45Bxh5DbYDiCvq64ytUBVAKeOOb3mgKAFirJJXxG0YRBZL6r33ta81nFB8QI3JvSkLuj/UAACAASURBVNoIAM8pFFi2bJn5XAKU4D/WAn4HvIOB7sx5wHlg6DzA9wz7BBLL7BsUeFG0wk8K0pyNbA+wT7OfkDegWIz9iFZub3zjG3XCCSeYPYbcGIo1gMo95dEOFHiOpxkf+z1FeBQ8WilvxkCssT9m4wu7p1MQSXzE+YktyP2x9xMrOnWF/fFs/461MTdrkhgGwJznEdYda5OfxJfEo3wXcU+4NxRzYp/97GdNoaEz54Gh8oADz4fKs+68zgNjwAMlwXPkls1DOQmmUPJzBV43vwR69hVFJGPyGPmLnG2OS0k5EDbA9bgiL6lcEFOrpLZIag2l5jBSfXukPXWR6uvpHZhSa3uHWlMtam2nT0qbImUUkECK8kkjgPlEIq5k4KmyLKbxFQlNrinTzAlVmjutRgdPr1B1wlfSCxUol6ewY16gKOLlKczj/fINGF9EpC+VgOj8fVExQfG66EwI9pG1PgbW1EumOAjgOckXelXCPO/NANhhoJQ6nqQhyazBTtYcaPCc/uGA5g/UFopL+rCufri09EHZqGc2eV26Dyc+gIdMK+vanxygvHpoFfn7PTuSpSR16S1XbADbxxxzjHmwLWaLmW/bKDLJWpKKAzHODWhCkYoz5wHnAecB54Gx5wEYvbBjAXlJUpE8R04boHEg7J5+ebIP4LllC2eyGQOuNTc1m17VxH0k2wDO6TUNoA0oi6w1YGYneB6P6b577zMgHcpDJFNtco5+ru95z3tMn3TA2fyzQX7PfWHTC2bf5UWyj8QuoCwA6dlnn61Zs/MAMOA08tn8G4lzEoG/+tWvOvvHAjaTqP3oRz9qmOSA7lYGnPcAXFx77bWm9zmMY4BRxk/ykLmhkHTOq88xrHgLdPN3xmNizGRCLc0tJuFMP1NY3TDLUBPAF8WGL4k1AM+JRTgP58SvAPUw40995akG9LYqNYz/6aeeNu1fYK7ZggXOC6sbXwCOwyqCQU9CFB/x4lly1+5duvKKK83YKASwzPPOcRU9C1gWPf7cW7vXsOHoYw5TDKCcGJ7rMT+S/0isM3YAfoDYb37zm0IKHD+/99/fa372qLYTyagLkEinmIBELn6wsunMHxDp3f/27rwyVQHQZ2388bY/GtAd8BzZUUB57gWMKQp5uc+A71aC3iwp5PFjgWGMMz4KevkcAr4vWbLE9BYmSUwBBOdlroBXnNdeg/lSfFFZVdkpIW/k6HuyEQCe43Mk8GlBBOORQh78D3DO95Mz5wHngaHzAPsUqg8UefE9Y5VHaFmxv0Dl0I3SnXkgHnjwwQdN+5hbbrnF7DUYcQExH/ES37kUl1HURkxF/NHdegLPUQxhX6JIjL2uN+uLbDvFi8QVdqzs94yXOI29+FOf+pTZW4lt9seIj7g+BZCw64lfKBggpoG0QGzF3N163x+vDs6xNrZBqQg2OveGYh5Y6Sg0Ek8SnxJjogZkiy6JpXlWceY8MNgecOD5YHvUnc95YAx5oCR4DrHC4OQF8NzrBp5HgUGhOyXaC4kxZNQ9gbxnlMv5Cr2Ysn5MLZG0G7nnBmnTrpy27GxR7e5mtTZ1KJvOKcpmVF6ZUPXESlVPqFRVTaVqxknVVVLcl8JspEwoxZN5MD1iOGlPXlpKhKGqY1lNKvc0oVyaWOapKuEpMOOIpFhC8mKGAR96Uo6EWVqKB3np95dYl99ZhL07eF6cCSwUFOAMZ/vwZ/7P+8s8J+gCiCToLzYSeYDlyEwiDUTFIswYEpUk46644gohO1VsyD0OdsLmQIHnMMEBze+vlfk87I99brF0UEVe6QHwHUY5cuvm1ZH//XAxPkmWRW5/0q88USJ/OFzGXTyOUmuWym8S8yTzqbYtNhL+MMl4uOjJeJigByvJVhLXSLSRmOzJSFyTrNzfh9Dh6Es3JucB5wHnAeeB/fMA4Bz7DUlzZKfZcwBNeR3wJGIfwHPLnCbhafpzZ7JmjwMohZ3E3gcATswHi8qA5rlcJ8BIAhaQjjmzh1pGEiA1jF7AOgrXLNPOsrvr6uv0wP0PmMJKksVcn30TVh7MrSVHLckzmjPZTllwAF/k3klWU5wAsMrzFKDn29/+dh087+A8y6kwb9jj7W3t5ngYzc8++6wBiK3MKIlpWMkkDmHGA6Db8Zt5hjnjE4D+r371q8YvgCAwyJkbc7cscZjKgLcw9mFgUXjAObgewK8Fcc/8pzMN44t5cX6uSVzB+R944AHDAmcOlm1N3E5MARhve7fDDifZTXIdGXn+TnEAIDF+oE+qZZwX9z03cyv0jyc5v/zJ5Z2957mnjJPkP+cATK6qrjJzbGrMA7GA0vRvBWDnWkuPX2qKrHkfxRf0G2e+XJNYjIT69ddfb/qrcn6StPyNn4yfzwT3wBaVMGf6lFNQwb1iTWDcZ8z0mv/PS0yfdaM6QO9yP99XHoN1TiKf9gl8Dnk/cR9FBUjNMxZb0MD7WZOMB1ADX7LOZ8+ZbST8jax+jw+r3Vup7d/3w4E6mvUH84+iFuZnY1j6nVLM48x5wHlgaDzAMyVqZ7wALdnXABLf9KY3GRJByaKcoRmOO+sQeADQmMIzXoCTGPs6SkPcZ/IMFGlh7HPELfsCz61CC3EA4PaCBQvMqzfrDTwnRuHatGIhBqJ4jOIy9v5is0WExF0A/sQg5DjYZ0spJKCsBJuZAgJexH7Eu1YNhj2ePZciTJQnO4snh+BeuFP27gFiMtoLcM+ImwHRiblZC9xr4i/iH4B02nCyfvkdBZ/Eds6cBwbDAw48HwwvunM4D4xRD/QKnhuCeR48j0z38kLPushXBApNX7hYYAD0dC6nTC5nHvITRmIuUkckNXuedrR5Wrcr1NrN7dq5u1UN9WllO9KqDEJNrU5o2sQyzZ9bpnHjYyorDxTEY/JjgRST+EHOIBtKbVmpOSX5sULP80gKclIsilQZRBoflyoDqdyXymCXF/dCh3VOD3ak3ElwFPqnvxTutmz1bpk+y8Lvsk6Km8EXKO1jdB31Ou1BYJ73BESSWCOxRYANiI4cJkkwHiAIvLDly5ebZCSBmTWSNSRXqcIdLBtq8Lw29SLTvJ3CkX4Yfc8tWA7TfLhYRdBzf/LhMr7+joNqWtYaydNi+/znP2+S8jzMwZ6zRnKVvyFH2t14cKBim2RHMbuKhxCYb7CquhuJYD4XsAuQknXmPOA84DzgPDC2PACzg0Qk/S5JJgJ2IrkNEHpAE+f7ijmKwmnbsxvAEHlrQG32UYBc5gJAvfjwxSaGM/LrBdWWhsYG3fKbWwzbesuWLQboBJiE0QTj/NOf/rRhIVm2ugHPPc8Am4DSAKwkdQFlSTbD2ILpThIvWZY0/jPs5/Z8/3IAQRLRMJy4BmA2oCqy8kZC3M/3yM4PUAagRkIcGW+kzekByTlJ7nI94gLA4iOPPNKwjov3egBuwGnL0CY5jAw9L1sgZxPesLkZI+wu4gMSlaYHd2H8SGICOL/m3NeYIgpAZ/yEX5j7D3/4QwMcA5IbSfdYzCSuUW5CqhwmN8A8cS/Mtjec/wbD2t64YaMBSClkJemJL7gW5zV+KDwL2HFav3Aekv4w1gHFOT8JbmJ8Ky8PeM5x69et14033mgAdMbFeoCdfuSSIzvnR+EAiVaTPPekur115vjvfe97hv1vJfjtOCjGYKwk+JEUxziGtQDzHACKa+ML5sHfKHL84CUfNL63crG8D18Sl/F5A7Cysuy8hx7ffPYANigIobCAe4rPuS5r0/Y9J27Dd6yjYt+95NtrBNRs4z/uGeuKzxqfJ3IP+JDPlzPnAeeBofEACmQokPB9hHoH+RDAc/YY9h1nI98Dt912m9nb7r77brOPY8QgV111lQGr2SdtkR5FWRR17Qs8Z79izVB8xx5FARt7Et/bpaw38JyWJezVp59+utkT2Q/Y59lXi429DoCbXB7XRAmI2Iq90O7Ndn/mehS2UVgJi5mcC+ND6YX4yJpRgwkCwzwnj8La71GlZuQvhRE1A4oyWGMPP/ywaTnAPWRNUFDBdxPFGhBGKJSllQ3xmctljahbPGwH68DzYXtr3MCcB4a/B3qVbc83Bi/0Owc8L0iTR1DBQ0WA5TFfkRcpHXnKRDIAdeT7AuDb2SKtrw+1Zme7Nmxr1s7tLYpHniZXV2vWxLgOmuJr7tSYJlbGNXFCXIlkXla9Iyc1tkr1zVJTS6iWlpRaOlJqTmXUwkWQifci+RHy7LBRPdWUxTSxIqGaZKCJVXFNrk6oKilVl0XmGKaBjDs/AONhWHTFwwuN1TsBd6+rpnuXBEVnBqhIyt7Jtpdc7YMAnvNAwIOA7bfItUg0Ap6zhgEPScQQaPFvekpjPYHuxe8brE/oUIHn9ekXQfOWYcQM76/fJiZe2p+c341G46EPhQMShsUGQM4DLUnX4t6zyJeRSOzOOkfi85Of/GSnxDsPgSTaeZDkgRgmFYlsAIPuhgwbTCeYZs6cB5wHnAecB8aWByx4DlCL5DVFW4CNyGOSTD9gScTewPNuQk6AnwDAsIfZ3+iTDBBJonTRokUmCQsAx1zYC9kHSbjBOgIk/dvf/mYATOYG+AibCZD3on+5yICqdBO3suhGhj2M1NLaYtjPJIs5D++nWO28887r7EFdVl5m2Mx7du8xKkgA+owJYBk2Lddgb588ZXK+45VlIhexz5FdJ1EIOE3SlxiVhDFzIMFMcQOgPcAqfczjsbi5b1u3bdVzK54zwDtgJMciN/6q01+VjwUKkvIkvc0Y9+zRzb+42RQEWOa57QcOsweQnmQ4cQgy44wXX8CYRqkA0B2Jbds/nAQ8xX5nnXWWAaDp2057GCTbGS/nePihh400+vPPP28S3yTqYfqzzgyz2rKnC9LoPJFxL/jJdUmiAgIAvnPfKPAgrieZXlFZYYoUHnrwIZN4J14iqWqLKRYuWpgXGovHzJgtA5zYfOuWrabIgSIMkrOYkeEv9DDnuQGwHxY7MRm/BzDg/qISQN9UfAp4zgsf4z/mx/H0OOc93Ft8zfEABHfeeae5vxyP//AF8RhMQKT3KRDgOjDrmC9rmbXA/WHdzZs/z0j787za2Se++9fXMAfP8QufFe4rn02Me0MhBkoQDjwfW/uRm+2B8wBFOZdeeql+9rOfmX2PfZB2G3z2HPv2wN2HobwSewdqL+S97N7G9QCfyRtwr+1+x74I+5vCvVLgOSqO7PPEi8QavNijKPxiL0ZGmyKvnljAvYHnFPMTb1C8AbmF/YBxMGarsGP9xLkhDHA81yXOsNdkH2ZPZXyo7xAbwjon30LBwIc+9CGTJ2QP5nfFRjxH/uX8889/Scu8obxH7ty9e4BCB0B0ij9YE9w77jHrlbVCsQOGIhLrwpnzwEA94MDzgXrQvd95YAx7oCR4brFykwGymR8LnpN5oAd5RpFyBvDO+UllvJjaQqk+JW2uldbsCLVya4e27W1Vpr1NFcpo/rQaHX7QOM2fntCMSZ7GVcLGkJFTb2mXapulHfWhtu/Nald9qIbWrFpSaXVkM+rIRUqFBan4kP6DobwoVMyPVB4PVFUeU3XC08TKQFPHxzRjfFxzp5RpSrWn8WVSmS8FBnDPyDN92w2sngfATX90XkVa2J7t716Yt0lSFGUqbE91s36GeQbj5VzjgwCeM3xARQJ/EmsYyUOYITwQEkSTtESWjKQkwTHWU9/pkQCeN2elZbvzPc0buhbmvpx3cr+uPbM835+cvuRWeh2W+VixUuA5CVdYTsiQIaNrDUkxZNaKjQfOyy+/vPM4KrB5ACShWmzIX5FI5yGy2GBUwbajYrd7f/Wxch/cPJ0HnAecB8aqB2B6kmgEqCJOAjSmIOu///u/DQvIgoxD7p99gOeGBex7eYZUJmtARABZxr9h/QYDZALqApIT87Gn8RMAlTmRbINxhNoQLGbOAxgJewXWCvGh2W8LxbMk5gCTbQ9zjgcwv/dv95qEMSwYzgtYTz9tErjsoRyzceNG03cbOW6AUWJR9lqSvQCjAKwWGLbS8PYxgets27rNAOd2vIDRzBMAlf2dhDE/eT7jXCQXuSZJReZHIpkY97w3nKe5c/JgL2MFMMcPnI+kNMlIjicuNk8p5plGhtXDvWcd4BOY0Phx6rSphrFOjA3QTMsjK3PO/eD9JNY5H9fEp7DteS+sLxLZ9913n0nMowjF3wGMiWMAmekBX5Ys67zP+SenPPufAgHmR5EEQDdJcnwKqA3AzzkpBGFsXIN1AABEwpz7Q8Es8dHMWTMNWM/5avfUGl9QBID8LEULgA22iICfgNr4GQAdn8Bww2Dr28R8sQ/wA4A8wD73m8IFyzzHB9wnlK4oquB9+Ilr4HOSwLA+ub8U/jIf7juFBRxj2XL4lKKACRMndCoXlCxyGeaPnswJ8I6iCp7hrHzwddddZ1QTXFw65N+87gJj1AOwbCme4ruT71CYt7RKgL15wIrmxqjvD8S0iT2IUz7zmc+YPdG2FOHaxHso3xEjYZZ53ht4jioKxV2cF2UU4iD2NBszUNAHuE7BHEoz3ZWLegPP2Z9Ze4yLmJP9kUIOYhSu0R1AJ36gsIp9olghgZwe+/JPf/pTU2xHHMB7rVINhXWo96EKRAua7uelnR17MHvsAVVeOhALYgRfgzVHzEbsRKyPChHxAvGRvU8UIxITOnMeGKgHHHg+UA+69zsPjGEPlALP84mfghlcufgJnV/kFNHXPJtRzveUDcrVEsa0szXS2t2hnloXatOOrHbsbVbMCzVvWrmOmB3Xolnlmj8NgJvqcykF2N4h7WzMavPuUBu3SS/sjLSnKauWbE7pIKcwEcpLoN9epmwubtIthjVgAHT6HQKi068vVEw5xaK0KoKsptcEOnhqhRbOCnTI5JhmVMc0LumpPEjLC0nYxOQZBnooRYDmReC5SfRR7V8MsvewUAo9+8bwEtr31AcJPOdCJL8IfGG2YFSYkgQmSKYqFvDQ9j0n4II9w8OATR7ynu7S7vuewL6PGCzmeVsuzzT/e62EVPtIsJjXc3/yYJgn9Q6Eb1mfgN/FZsFzktC2hxjrkwdXEtbFBkOQB2AeNklwk8AvlfRAng9JVR4iSVrDYCNpzXtJ6JOMd+Y84DzgPOA8MPY8QCISsNb2j0T6HPY5SVDb53lIvdILeG5i+SjKA9lhZJK3BtguSJ63tbcZ1jXgOQUAAMQUkDF2mCkAx8wL0Bxwm/nwN5K9J510ktkLDz/icJNcBqzlOoZ5XgBuO68X+IY5THJ22X15cJy9mb2XZC6grO3XyPUAAgFbYV4jMW6lwy2L2/iz+BmhwEbn11s2bzG9HgHRAbhhCQK2YjyXAXCQNLZMcsBk/s3+TgEoczr0sEPNXOm3jQQm95cxA0LDFmMu/N7K1ONjWF0AmgDwxAW8KBCAyX/KqacYn/A+ilA5H0luktvcD8YAwM85mDdgM9fH74D1sIe4rpVp5x5QJAhoTLKant8A7aZgo9sjJfdm1+5d+uNtfzQAOv6A5Y7cPglyihUAmxkb9wDfEHfjD+ZALAUryQLphqX+0EOGIY8/ALXxry08tIx65sV5AMFRMrCy/hzLeyx4YOXa8aG9LoUH+MQmeFlTjJXCSQArxmj7veMziiyI55gTY+N5xvqU8ViJWoD5Y487tm+FLcM8zmZNIBtNbItvbMwLwEGc6sx5wHlgcD3Adz4FK9dff73JlbB/sWfAumVPpCDL2cj3APsNYPG3v/1t0z+62Mg9oI7CnmbCEIoS98E8h7VNYT/5NIBu1pHtG8452CMpVqPtIbmI7uuoN/CcgjFydx/4wAc6AW1YxjDQUSYpBv65FuuUli2w6ouNPZProwhTDIwTmxGDwcAnHkH1D2C+uyw8cRy5FnIlvMfZ8PEA95NYitiP+AgAHRUp/pv4iRwv65mCTEuQGj6jdyMZSR5w4PlIulturM4Dw8wDpcDzrHICVjbi5qa/eSEDZB7UQ8kPFXmhMqGU8eNqDT1taQr1zAtZPfF8Sut2pJVJZ1TudeiQ6RU68YgpOnaBp8mVUpL24JJhqdd2SNuaIv3tsSZt3JlVXYvUlonJT5QpXpFQ1pNSUVbpXEZR5CkeILkIGf5FNrghU3gEh/y/PBvdy7VLHfVKRi2aOS7QolnVhvF+6MxyzarxVR5IqEXTnZ3e6J5yBQC9AKJ3gucckafLFnc47/wP/jDMkxcv+5IbRPCcuSBZCZuWgBsjOQpzg6QhCSvYJ7BISLCRlOxuBNVf+cpXepSd6q+vBgqeU0Ry/54803xXR39HMfTvq4p1A8rLpWldSdBDP4gRdIWewHNADB4i6TVq5ahIMNrij+LpIVPFw6qVhe3OOC8+FqYUiXiS08WSaiSH+Z63FegjyH1uqM4DzgPOA84Dg+AB5MhJqMPcBbADMKXwEICSmGnImWglwHMrn22AbCvrXQi4bXKUn4yZPubEfYDbJEhhqhB7kUQGqAR8JKELmApQC7Oan7Nmz+rsgV08T/Nv2k2FoTkPQDBsd5LAxJN/f+DvRn6b/7ZS4JblzT7LuQFrAW35b+S7i3uc29tGMbLtzQ5wjyFNDzAPQAvDmxdMGwBGOyfDxvfyzGxAaxKHgCCAq7PnzFYinuiUHyfBCNsKyXnOSeKb9xELAFbbPt8kJ81jS6EPKAlk2rrA8IbVY1ngxBMkLgHQYW5bhhf+Za4UX7CGkE/nGEBt/sb5iVMA6PEnL1iPsP9hajNuUyxR8An3nPtHAYBl0l177bVGLYHYHoAeIJte79xzy9S2ygGmeCAMDYOZY0mqLj1+qbZv225kwnkfoLu9v8W934t7wdp+8PiLF2vLAuwWOGecVurdLNEi9bFiFptdY/Ynf+OcFDAiW4ufOffadWv1wqYXOlsMEKdxj5Ft79LrvDfVhvxyGraG/wHPAUoAX1gH2Ec/+tFOSeFhO3g3MOeBEegBistg2AJA8T1G4RKgJd/xpm1JQYFkBE7NDbnIA+xpSLNTVMj+W2zsoew1FNDbvYo9Z189zwGWiQfZ+ym+oHiOOIWYiqIvAHYK59ifuq+j3sBzYiXyHpBZbFxDjo5rsD+gEFNsgOfveMc7urRq5O/kOCgWQHWy2Ihj2P9vvvlms8Z/8pOfmMICmPnFxp5P/IQKA58HZ8PPA1ZJioIQYn1iB+JM4iMKFincoGCV9eHMeaA/HnDgeX+85t7jPOA8YDxQCjxvz7Up7icUAC/nIuXaM6aXnAKA80i0PafP+c6WtGKVZdrS4usfq5r02MpG1bXF1dQeV43XrONmRzrrqHE6buFExehnTt/mQGr3pbW10n3PhHpkdZv2pGPKBIH8hC8/Fsn3I3kkVMJAURjIR15POQOKwxTnv2GNRwb69hVGvrKRb3quk4yBsOJFWflhSkm1qyLo0MSqQPNnVOvohTU6Zpo0OZCSBQA9ZgH0MCuFAOmg6rDdqdB14PmAPi6DAJ7X19frE5/4hGHD9NSraX/Gx4MGib/BtP6C57noRab5tq7tmQZzeP0615TkS/uTj3MF6/vlS/qd87BYbCR3eUDlYdSC5yS8eRgoNh4SrrzySpNI7S7xXmoQJEooLgFEAEyA+WV6cjqmwX7dN3ew84DzgPPAaPMA+wkAOixhCrIAsoirAE/57yG13gDA7hcu9MS2vzay2DSJyuYMu5lEGuwoEq7Eg+x3JEwpSANEZb8EhAS0hXVne1K3t7V3suwtO9oA9gUAnetZEJSYk2utXLnSALmA05YlDNudBDIvktPInXfZYyN19lQ3su29gBWMCSlSrgVgDfABa5qENWPhvnA95saLxCFzSyQThY5TeSC6rbXNAP4wDQGuLZveyvKTkLRgMfO0jDKuQZzAGlh8+GJT9Iy/Uh0pA+aj5oSUppU7hxFPTAJTnfEA1JNgx1+cixiERDbXtaxuGPrItlLARx93wPPiQgkKCSy4DQhAshQfcP9IojN2fm/lXQHnOd7OkZ/8jnsBoE9sBeCOT1nrtpDAMpssUG59A6hgiwv4HdczgH4Ymnlwb7uD4/y92GyRA7+z95tjODd+Z31SdAADj2IOjHtPQQjjY/z4duKkiV1kas2BIxQ85x7R2x0Qg7gUUAa2OZ9PwD0b/w7p9447ufPAGPIA+wcFK4Cq7Fl81ijM5jnUAqljyB2jdqrsZcQ9sLORbGf/LbYvf/nL5r6zf5otpMA83xd4DiOb3APANio/gNGsI3qncz7LOO8ppukNPIctTAFHcT6EvRHmOSokFMYVG3s/4CjS7sXWG3hOTMJ4UaNBbQZgnvYoVj2G8xCLUIAIkO+UT4b3x4O4iDifQg7WMzEdmIVVGnrzm99siiVtK5jhPRs3uuHkAQeeD6e74cbiPDDCPFCSeR5lpCiQH/lg5flkhwFBM0bNPOsHapWvxjDS6r2+HlnVqJWbWrW3kSSEr2Q8piWzynX24QkdMd1XPPDllceV9qStzdIzm9JaviGj9Xs8tYZJZWOecpGnMEzJC1sM6J1QVkHkK4jiBr6O+xmVx7OCuBHzYwqCmHw/yMPeoa9MTsqGnjoyObWnMsqEIXxyBUxAoYKYp5rqcs2ZOUlHTQn1yvmBZlV7nQC6OVNUYKBbAD1ISF4P4Lm9zzAPuvdCH2FrYMiHOwjgOQ+EBNKWbd7fMV9yySWmhxIMiMG0/oDnlmm+uW0wR9K/c9GXvHt/chQinA3MAzy48XBbbLCv6BtGwppEKobUGA+mxQab7bLLLjMJR+Q++dkX40GXhDsPkM6cB5wHnAecB5wH8ACtPdhrLBgKewgGKAkoWLE9sYkGzXN9Bc+LjyvEjoCYgLmA1wDDJHYBc/k3CWT+DsBJwRiJNF7EeMyHn+UV5QYEBXy3IKftU038DuvdgvMkdAGAYThzbhJ4XIsXvwfk5Pz23ADFvLi2BYyLE8udDOsCg5wkNuO1rGUr8Q1YThzJi0Q4TG8AW+YF8MqeznUoDmBv578tI9qej3MAOlug1zKl44RhwQAAIABJREFUuYcWCC4emwWFOf+48eMMeGtkydP5cXA+EpYUKDAejLlznJ03x+Ej/Mb1bCGDlYq3qgA8axLDWOa9ZZ9bYNiOi/fDOMLfFD4A0PM3/pv7b+T9/YLsfkHa376Xe4LserIsL3ffUN9g1gpjt0x15lrMGLdMdMsoLy6CsH9j3lZ+nd9Zv9o+8FY9wRYkWHUCrmXZ6wDorB3Gx7+t1DtrmGPs+uU9/J1z89MWd5T8HA7TOB0fkfi+5pprTA97nuFYs/iAXswXX3yxayU0aF+u7kTOA3kPwLSlHQvy1hhAIa0iaPNxQNqzuBtxQDzAXgMoTBtC1ITYg4sNdUb6m1NMhvVFtp38GOA5hW4WnL/11lvN/m+VfHqbXH/B869//eumcLDYBgqeEytAtqF4i+ICjOIRAHaKRiErUATobHh7gDiCGBTCCT3u+TdxHgA6cTDfdcj1Eys6cx7oqwcceN5XT7njnAecB17igdI9z0kQ0H9QoqdxHjiPFGXbFQaB0rGE6kJPmzukPz2R0fJ1zWpsyZn+5hVq1+JZlTprSY2OnZnQ+KTUEYZqDgJtaZUe35TV8vVt2rgzrdYUsn5xRdmUgjCjpJdShZ9SdSLUpKpAE6vKNL6iXJVlMVUkPVVVSLFAisd8xQJPQUGzPYd8fEbKhJ7aOkI1toaqb4tU1x5qb2tGu1vSqm/LKqW4KsdP0OJxbXrt4eVaMiepSZW+kp4EqdZHJpFsDhMHGId9TrVAUdv3fD6vcAwS9gY95zin397jR2wYgOck7Qi+CLSGos/R/oDnD9bme5pv6Pqsc0C+nQDE5wKUV7z4c/YQE84OyMSG6UV6A8UJ/pcuXWpG3hPIjmQpPeoA2Y866qihZwYOUx+6YTkPOA84DzgPDNwDJFwpQIR9TpIdEB2Qk4IuEuwk2ocswb4v8LzANjdAaLeYkfhqb+1eA4SSTAOAA6wGcLQgOMcAbvN3K3vOXADPYW4T93XOrQiUB8Q1ICjy4dk8+GvZ7PiL9wD6WdDVMp7tNXgvY+E6jMtKlRsAm45XuTzYisHoxjraO0yyGwDVAub82wKsHGPBWgvMdvZ/L4DYANjMCx8A0PN/gLCWAU7y2ILaduVwDn7PPbdMZ+ZmwWT+zZwBdG1hAsczRo6xc2M+nAsgHb8yBnwP2M5PWyBActP2SC8Ghe09swxwAHVTIJFKqamxyQCtXINzM0/Gy31hLPy01+CczKPY76aIIYZa2YvnxA/Mh/d1Fk0UnGLl65kD57H32bYK4Hq2b6plpTMOxmXnZMFyyzTnPlgmvfUVl+N4C54zHs5TbPY+2PXEz31KLA9D8NyuIZQufve73xn2P8ZaIJaFHQgjcp9zG/hXnjuD88CY8sCyZcuMHDXAKs+Y5D0gHqBA5mz0eIB9hTgFFcUnn3yys7jNzpB+57QopO0b1hfmOVLmgOcA7lZanXOzbwI09wQ22+O4xnACz4lPaNdCboWiUcBV4lzYyuxBjq08cj4LxFIUQNxwww1Gth+CCLEY/eu5z7DSKYhwhJGRc09f7pE68PzlvgPu+s4DI9gDpcBzgONc6OXxY68TPlY2l1HW99XoxbShOdJDGzK655m0altgg0vjExnNrmzXOUeP1yvmlWlSwnRNV6snbWqN9NDaDi3fnNGWuozaOnKKcqFiYVZVQaiJ5TFNrfY1fbw0dbynCRUxja9IqKY8ofJkTIm4r0TSM8xzwz73CsA+gSFYN4rrIQkkqT0jNaWkPa057WjManN9RpvrstrRGKkxFWpcZodOmpvQKxZO0mFzx2tydWDAcy8TKWC+5L08o92ev7skwWyyxfwn/5Ut9EnnmHz3dGc9eGCQwHOYCoDg9F3ioZAq0u7BEqwbAiuM4IoEDUnNLonTIbhJfQHPH6mTHtgjrW0ZggH08ZQJX/rq0ZJjlffRYQM8rCc5dssoh1GFlBlJW9g5n/vc57pczcq78x1tQfYBDse93XnAecB5wHlgDHvgrrvu0k033WQkvm3fcPaY8847zwDoJ5988tB4pzfwvACcW1axBc8tKImsN6BwbW2tSZYBXBL7lZXnwWoAcIBIwFcAXIBJksvEgACQVomlqrqqMynMJAG2TXhf6LUO45r3w3LmXFyf93I9k2z1ZAB2wFES15YtDijKMbzYzy0D3Tw3hKG5jgFpqfyVjMQ6hQCAupY1zvh5L7EqIC7XtWA77+eaHAOwTDKba3HfmF9oHoD0IqM58E1PdXzGNSx4zzgteM77SCgTH1vQl+syZ5jazA8/WuDcSshzjAX9OQdMeM7BeS1jnvMZNvu4ccZvps9uwceG+V9g+lv/W/C8taXVzI8x40PLtOc6tijCKg9Yf3EN1oIFmjvl0wuKApYNz/s4r51Pce9zC1YzVv5t1x3HFxcEWDY99wIQnHkbpjrK/2HU6Ue7FgHeLcOc+25bC7Bm7XkZnx2zlaG3hQ1I8+OrXm0YPnayfpDy//jHP26+Z/AbvsVXPLv98pe/NJL8zpwHnAcG1wP33HOPzjnnHPMdBohOj2p6QQ9ZUdzgDt+drY8e2Bd4fsIJJ+iqq64ya6F43yol284xSKqzXixbnaE89thjJh6g+MJKwJvYKQw791K79w4n8Jz1z54P6Mp+A9P8wgsvNK1TXNFWHxfZMDqMuI1Cjl/84he67bbbTLsb1izkEuIw2lR0b5E4jIbvhjLMPODA82F2Q9xwnAdGkgdKMs9D5MgLD+1RZEB0/ps6+ZZIeqE50j82ZvS3p1r0QmOgWCKpcclQs6syOmFeTOccWaEJSd7nqS3naUdrqOWbU3pwRYu2NeX7pQdBTuWxtMaXSwdNSWrmxCrNmFSm6ZN8ja+RvFDKZaRshv6BpvW6kWEnBwPADRAICJiMSWX0LwdMJ4FkpNrzx3bkpKa0tLdN2tEobd6d1ZrN9dqzdY2q/DYtPGiqjjviIC0+eLxqklKUChX3PcNuN60QDX7eyTXPJ9psf3SugMy7Ac1f7I0+ku7/ARnrIIDnNlAnSB+O1ht4/nh9nmm+qml4jPxTC6UFVcNjLKN9FD2B5/RJveKKK0xfMXo+Evh/8Ytf1OWXX97FHRY852EPkN2Z84DzgPOA84DzwEA8QJ9wZJSRyiQBRU9UAEuAvaOPPtpIIP7zP/+zkcvu0sd7IBflvftgnhv2tImvXwwYifssi9dKbxMDwmCNx+IGkAXU5b0WiLXMZPPfhVNxDIBkRWWFOX/35Kl9P0AnwDTxHMcBXls2su2PbdnBAKQcy4tx4j8zrkJ/7OIe2cXsLJLeRha+I6VMNs/otn+3QL/px+7l2fB2rMWArmWpW0a89YEhoEeRAekNCN7aZvpqcx3mE4vHOosKisdbzG5nLviaa1hg386Z91hwGT9zTsaATDq+pvjAAtSdBQDd+oUXLyPLmOd3+MUyyzkPc+da1v9mjmFk5sKc2jvajW+4PrL8rIcu50ZFrPAMawsPKChIpVPmsGK/23lxPVOMwf/CqPP+WsC9816EkSqrXlQa6CLTT+F5ode5lf8369rzzLmJ97g2/sUMYM7/fIrV858BqwxgZNvtc3ipz98wEzyzwPm3v/1to3KBD2zbgfnz55vYlwKdwW6dNdCvJ/d+54HR4IG7777bKMhQGIVyGQA6jOF9fo+MhsmPoTmYtiQNDXrrW99qAO7usu0Utdm+57YdC/sgUu533HGHKY4rNo4HOKeAsliloBR4zvf89u3bzZ5NH3RsOIHnzO+JJ54wY2J8MPCLY7IxtFRGzVRZcytXrtTtt9+u3/72t+bfxNuQqijsuOCCC0zBnjPngX15wIHn+/KQ+7vzgPNASQ+UAs9DepwXgGIj95MLFcZjapOnHR3S4xszuvPxFm3YnVYuXq2En9PMqqyOnxfTucdW69BqkhxZtQe+Njf7enRNh/6xfLdqm6UwqJIfRKquSGvOdF+HHzJZ82cHqir3jPh5LhOpIxupPhVpb4PU1Cy1dkhpAHQh1R4pHotUHpeqk5EmVEqTKz1NSkqVvlQR880LcB2QnXREzpOykdTYFmnDlrRWb9qiVRu28BcddvBMnbBkgQ6dnVAZwDxse+Zu2Peh/AJbxNQPvAQ8zxaB58D2zl7igUEAz/vrVRJUy5cvNwkcayTj6N80mEB8T+D5Uw3SA7XSisb+jn5o3nfRHOnMqUNzbnfWrh5YvXq1qXaGhWMN0Bw5S3rM9gaeW4Y6DwUc58x5wHnAecB5wHlgoB6gFzHSyd/4xjd0xBFHGPAcFjoJ2Ve/+tU666yzjMQlwPqgAugDHbh7v/OA88Cw9sDGjRtNYvu6664z4A4Mc5QBAFkA8QBunDkPOA8MvgfWrVtn9vWvfOUrprfzpZdeKp4jKTByNro8YAuwLrroIiHVz3dtsVGABcv8/e9/vwGOrWx7MXhObEdxPvEestcnnnjiS2K+UuA5fdafe+45o37zxje+0Vz65QbPzzzzTLP+kWsn90KBFiz6WbNmuc/AKFn+AOhr1qwxcQTtp7jXrHUUiBYvXmyKhT760Y+Oktm6aQyVBxx4PlSeded1HhgDHigFnqdzWQXKv6LQU1ZxpWNx7cp6emab9Pfn2vX42mYF5eMUZjpUEbXo2HnlOufYiTpqplSeyiqbCLRNnh7e2KH7Hq7VhvVbVRYrU3VlpWbPmKxFh43X4YdKkyphV0h1HdLmXdL6zVlt3tGm3fVptaUjZUKYJXntePqch2FGUZiVGZUfqiwh1ZT5qinzVJ2ING96jRYeNF4zJsgA6kbevVhYPZL2pCP9/bl6rV73gqKOFsNAP+PEhZqQlOIFmXqrhmfl2i14boB1Q/HI5JnnnpVtz0syOuvmgZcRPCcpTL8vGBDWqMqmDxJrf7CsFPO8Li3x2ssrVfhZ+De/p6DjQNupk6V3HXSgrzo2r/f8888bFh/SldYAJJBTW7hwoamIpuK7p57nDjwfm2vGzdp5wHnAeWCoPbBnzx599rOfFT9pd7Nt2zadcsoppg86SdX3ve99JqnKfuUkX4f6brjzOw+MDg8gkwt4R3sIktrEuYDmsMOId2HDOnMecB4YfA/8+c9/1te+9jU988wzpnf1u971LsMidqzzwff1cDgjeaf/+q//0q233mpY4N0NxbpLLrnErAPT3iUMRS90wHbyX6eeeqqRM6eAkjaIAJDdY72ewHNajnzrW98SKkaA7hRaYi8neE5bEEgxn/jEJ4zyC8pJ7DvIekOYcTZ6PAAZav369aZI75ZbbhEFe7adE2QTnl0o6EBxwZnzQE8ecOC5WxfOA84D/fZAKfA8FWUVC1sVRCnJiyvn12hvLtDyHdJDa3N6dktOde2+koGnZMdOLZoW0xlH1ujEQ8tV40fKtuTUXhnoL5s83b06o+07G+W3bteUilCHTK3WUQunaP5BNfJj0o4GacU6fua0syGlXY0daurIKKNAUQz0G6nuwLDSEeaDFZ+LcuYVAqsHkYIASUJk3HMKog7VJEMtnFmjIw4q1/zJnmaWS+MDqVyR4mGoWgXamspp49Zm7d5Wr/IopaMOm635UytUEfflo1qPV61yfcHD/Kf5G6AnfQaNODzN9WiSPgybz/V7ZQziGwcZPKePERXW3SttexoxQf7VV18tqmStUV1LAsf2QUeqlH8PxPrS87zU+ZuzLwLrPQHttB4YTJtbIX1+8WCe0Z2rlAdeeOEF87D60EMPdTnku9/9rpFi7w08h21+2WWXGXl31/PcrTHnAecB5wHngcH2wLXXXqu//vWvhp3D66tf/apJPpJYffe7361zzz3XJCKd5OVge96dz3lgdHkAduOvfvUrA9whm0tfeMAYCnAoIgXoceY84DwwNB646aabTAswQFBAdAqwB5rbGJqRurMOhgeQYb/++uv1gx/8wDCtuxv3/m1ve5s++MEPGllr2vT8/Oc/N21pAMxhpMPMBnguVWDRHTwHgKfnNG05iBdh+XIe7OUEz1FXIGfysY99TAsWLDB5E8BTF7cOxkobfudAVZT1/MMf/tC0obIMdJQUULr5whe+oNNOO80U7TlzHujuAQeeuzXhPOA80G8PlAbPQ8XVJl9Z5RRXuyq0odXTvasiPfR8h7bWhfLjZUqkmzQrtldnLJmkUw+v0UGTA9OrvCMb6vkGX7c/m9Wj69uU6WjU9ES9jl4wVUcfUqmZ08rUHsa18oVQz65r1da9gVrTUjqbUSZMKfJykh+afuN0hDP9C3OhYvQBND0LpciPKesD7MeV82IK+ZsXyVdOgTJKRB2aWOlp8ZxKHTW3TIunBppdLtVEkVo9Ty2SmttzaqhLqaWhXePKfS2YXaOKRCCP6xV6B+JcSxC24Hn+F6bBYN73DGhfven6fZdGyhuLaNSe4eabV08lBf/0T/+ke++91/S+6w4slpotPZ1gNFDxCig+WMY5qVYdCLtqIOB5X+bRnnuRvW4B9mKgHQC+r8Ya/sHSvh7tjhuIB3pSPuB8gOdHHXWUkW4HmLj//vt1+umnd7mUZahT3OHA84HcBfde5wHnAecB54FSHqCNCAZj7Z577jHxFUlHmOgA6CRgSUg5cx5wHnAeKOUBwJyf/OQnBqzheeoNb3iDAWaQbD/ppJMceO6WjvPAEHmgsbHRPFd+//vfN5+7K664wrBuUX9wNjo9AJCN0gf3+uGHHzZFj92NAv3zzjtP5NwAHHkP4DLtNPhu3pcBnre3txtmOsVQSLXTS53fv/nNb9ZnPvMZzZw505zm5QbPKRbhM3DYYYftsy0jfmC/Yp9yAPu+VsHw/Dv3ECIVMQfqojDQKeCjMAQjr0vxrysgGp737+UclQPPX07vu2s7D4xwD5QCzzOgnmG7QoXKBkntDWN6YH1Gy1bl9PyOUG2pQGW+p2TbTp0819drlk7UEXMrVJGU2iJpW0a6Z3mbHluT0Z76lCaWpbR0XlzHLJqoyZPiqm/39PSmnB5dl9aexkjtGV8R4HjUpqRaVBZLqTKZU1ncUyJAtD0yQKwX+HnWdxgqk4upPSxTay6ptlxCHbm4MqGnGBT0wFdrR7tyfk5Tq5OaM1k6amagk+fEddQkAHgpjCRizVQmUltHTn6U0fiqpJIxrhHJi8J8UOUXU6f5PaC5vfGFv4154Bx/wMTPU/YpYTBFDwW5/O7k8/6A5zfccIP+/d//fdA/cQRWv/jFLzr7NvXnAkMNnvdlTJkwD7AXg+rFQDv/tvatY6Qy90zdF7cO6JhS4DnKB7QPmD9/vqneBrR4y1veYqSoig0WILJqAO196VtHkhJLJBIDGrd7s/OA84DzgPPA6PcArA0SoRjtQ5BxJ6mINCJ7DglJZD8B0Z05DzgPOA+U8gDx649+9CN94xvfMIwvnq1gNsI6f93rXudYYG7pOA8MkQcAUH/84x8bkBMGOgDpQAgBQzRMd9pB9ABA4a5du/SpT33KsMGbmppecnbWAPLlAOgf+MAHDCN7f2TMH3/8cQOew+gFfL/uuutEe4DJkyfrQx/6kDknkvDYYILnMOVpuYiSQrH9/e9/N6x3JLuLjUIAciU33nijKRrpbe2Tr6NAFEIO5AWOda0NBnFhHsBTUTDCulyxYoV+85vf6Kc//an5HNB6iueXT3/606bAw5nzQLEHHHju1oPzgPNAvz1QGjyPlM1lBKG11U9oY1uk2x5t1RObpYaOhHzFlMy0a3xml95y/BSddmSFZk0MDFi6Nyc9vEe684Fd2rG9Q9WJuA4/qFKnHzdOE8ZL2+uyemZjVss35bR+bygv5gs4u9zLanysXZPK2jW5Kqcp1ZEmVASqSviKxzxFvqcoFhiQPcpk1Z7x1JSOqb49rtrWQHUtMTV3hOrISOkoUIcfVxvAdxgp4aU1tybUKXNjOvOQhOZNTajK8wTBHRDdi+UV2iGc+16kACK5AewjeQDonWi5Bc4tp3qMSbVbOrlFw7ug4gXwHG958P/z4DlS+wMFzwl0//M//9OA3ENhSLnzwLl4cf/0zIcDeN4Xv3D76L0OkH7YwJTq+3K5MX8MD53IiCEtVWwWPOcBEYY5/cp4UKSKvNhY88i+U0mLFN++DPndiy66yPQgI2EJc5Ce6s6cB5wHnAecB5wHij1w55136h//+If5FclRkk4o8VhWDnENANg555xj9jDY546l49aQ84DzQHcPAEQA4MACe/rpp813BgbzlVgUNqwz5wHngaHxAM+KfPZ45vvjH/+oyspKBwgOjauH3VlhW9vv3Z4GB1gOG/tLX/qSkbLen17QfJfX19cbYPz222/Xr3/9axMf0lMahRFIAID4gM+9gef0I3//+9+v//iP/+gcIkWa3/ve9/T1r39dtLgrNogF//qv/6qrrrqqy+9LgefEpXPnzjVgPtfpLtdtx8jJYCg/++yzBnRlXwL8d+D5sFvW+zUg4g+KgCmeAERnbQGes46IP8i5OXMesB5w4LlbC84DzgP99kAp8Lw9m1bkB8r5gXalpH9sCfXX5U3aUF+mVJRQPMqpPNOsueVNevtpM3Xk3IRqyiUY6ztSkf7f8qyWr9iuVHOLFswar5OWztLBB0tbd0uPPN2sdVtb1ZzylQvK1NywV1Nr4po1PmZA7UOml2vO1HJNHidVJqQ47cSLAFiL32YkteWkxg5pV4O0fW9Oexo7tHNvk3bVd6g5k1BDOxC4r0Q8oYSyGuentWhmpd5w8jgdMt5XTSDFAMbDsHCRyASGSLADmiMD3wU4R4Q8sqMpHlW/b8HIeaN1hZEAKAz7Jf3M83/ERbwAzyE4DxQ8L8XgpZoW6fdS0mSAl7fccotWrVrV6WcA8gsvvPAlTF5krGD/UrG4vzZSwPP9nZc7fmAeKAWek+i44IILDHBOJXip484//3x9+MMfNr28qJDel8H4+fjHP97lsPe85z2GCeRkd/flPfd35wHnAeeBseGBYuCcGb/pTW8ySVWKCOmhSdJp586d2rp1q/k37I2zzz7b7ENO2WRsrBE3S+eBvniAZ+ZHH33UADh33323YfKhlgQLlp8wAmlR5Mx5wHlg8D0AqIlK2QMPPKCzzjpLd9xxh5NrH3w3D9szwrr95je/qZtvvtkAwt0NYBgAHZU78g7IrZNT6Iua3V133aVbb71VgNabN28W7QEozACMBNyG1W6ttrbWSMhDcuneWpH2cwDbAO7WyJsBnpOf6A6eo5zwzne+U5dffnmX6Tz44IP6zne+YwDS7kbuDtb5xRdfbJSS2HOYuwXOud5TTz2lTZs2maJQ2uGRA3cFocN2afd5YNxj8sSsD9YTigkoMUIeWbJkid761reaogrXxqLPLh3VBzrwfFTfXjc554Gh9UAp8LyhvUGKlSkXL9OmhlD/7x8pPbauWQ3ROHmJpBJRm6pz9Vo6N6F3nD5B02tiZqCtOWl9XU43/HG79tY1aUaNr1OOnaQlx07VxgbpnoeldZsb1dTcomSApLqvar9FpyyZq/lTyzVnoqepNXlJacMEl5QttBbnCkk/D8jCiOdv9sV/8+qQ1JiTttSm9exz9dq5s0X1TZGaWn11ZMsUxmpUOa5KrzhIevWR0qIpUk2QkR+2SWHOyL2HuUihl5BiCQUwz81VLPwLFAzDHrY8uHoxkjy09+plPXsxcM4NKEW471ZPAIDek6L9/sq2E7Aj2f673/2u0w1nnHGGkRm1/ZZ68k9PoDuVsryPtT9Y5sDzwfLk6DoPAT2V092rpwG0kcK14DmzhtlXXJXN70g+8l6qxQEwejMqb5FRQ7aq2CgIIbFCVbZ7cBhd68vNxnnAecB5YH89sGzZMt17772dbyOx+slPftKAXsRal112mSoqKkwy/sknnzSJV4oOUUchdqPQsC+J1/0dlzveecB5YGR5AOCcIhvk2ilU3rJli3m2QimJuPWSSy4RfXedOQ84DwyNB3hGBDjdsGGDUXygMM7Z2PEAz/4A3OQQiNlKGSAxOQXAxBNOOEHHH3+8AZgprAd4Jl8B+I4CEUWTtJMjTgRw5jveAvOvfvWrTbz4qle9qktv8SeeeMIoF1HMQdufYkPZiFzERz7yEc2YMcMA2PyEyd4TeL5w4UKTI/nc5z7XeRrA0HvuuceA5xSI9GSA5cSngKUwjmG8Y8S1xLL4irGg+sdPB5yPns8JeVhUBch3/d///Z/q6uo0bdo0s87IfyH17wp/R8/9HshMHHg+EO+59zoPjHEPlALPG9PNptd5Yzahp7Zk9NtlddpYH1M6Ua1EMqHyXJMme7U694Q5+qfDYxpf7gkm+M4W6fE1af3mjhUqr6jUKcdN0VFHjlPGC3TPY6GeWrmdjryqiOU0uSyjBdPiOnrBJM2bHtOkSl/VMancsMFl5NmRUQ8DWOCmkbZBzsNA5lr2lYryoH3Gk7IFcJ0+5nVtQNyhtu6ItHJNmzZuT6muI1C7EpqZrNdZS8brjMWVWjhZKg9TUpg1oHA29JT1klKQMKz0mLmSRY+B02MGPDctow14bu0lNOzRtbp6Yp73Zeo9AO37C57T14aE7jXXXNPpU+TJfvnLX5qHgVLmwPPRtQRH4mzo2dW9ehoQ4r3vfa95eEOSHePBE7l1epgVG8lHKmap3O7NnnvuOVNVXqyywPGW5U6l9XHHHTcSXejG7DzgPOA84DwwCB5Apr17cp1EKj2Jiw0GOkxS5C0x1FHYg9iPKECExeTMecB5YGx7gIT1/fffr6uvvlqPPPKI2traTGENMsEAGMS6+yr8HNsedLN3HhiYB+jrCxMX2Wz2ZmTbnY0tDwAa/v73v9f3v/99rV+/3gDhpQzmOPEbwDmgIv3LkS7nPXx/AzoClnMe2OawyPkbxZXkLMhnoPrIOcjNtbS0mDiR4iliS4o4+H2xAc5zPdYn6ggUV/HfrNueZNsp1oQ9ztrGuAbnff7557V8+XIDnpPzYP/pyVD0Q5KdnAoEG5jtHMuYAdcHkzwztlba8J0ta27btm1G+QASCWu3qqq4WG9oAAAgAElEQVTK3HPWE6oIrAvWurOx7QEHno/t++9m7zwwIA+UAs/bwrTavZjW13m6b2Vaf3myQU0ap1wsoYQvVYcNOqi8Vv98zqE6YrqnsrjUHEprdqf1t3/s1WPPbNe8eXN1+okTVFnt6Yk1GT21Lq2mxjZVxT0dPCmhI2fFdfScmOZPL1NlMlTSDxXzPENq9mhEHuYMNk2vc88PFHmewshTyvO0t1XaWZ/Sjrp27Wro0N6WnFKKK+cjzu7LjwUaP6FSM6bmdcPbMlntrM9p9daMVm9uVLWf0sHj4zr7iAk649AKzUnmpCjDhZWJ4kp7cYWer4QiI/ee796dFyEPuY48A/B7Eb/DxoaEe3E83qVUoFTdgG0N322V7i94ztsffvhhk6AhAIYVBRBIf+fe5AAJuKnIpurUGkE7clMEVYNljnk+WJ4cfefpSUodOXZAbR7qkE/DqIiGec56LTaKQ77whS+YB8FS/cvp78SDwZe//OUu7+Vzct1115lr8IBsgfrR52U3I+cB5wHnAeeB3jxAT8A//elPLzkEKU0YGsX2s5/9zPQPhH1EUgrwHAlm2+cS1RTXJ9KtN+eBse0B2IAoWRB7It0O+ELcyXcFSmGuyGZsrw83+6H3AEUqf/3rX42yGL2ou6uPDf0I3BVebg+gAAKw/POf/9yAh7t37y4JLBePlTVDYX0x85xYj5xCsfF3WvaQu/jYxz5mAGjiP1jqgOwU/1NwCYhOLqMnI38B2x3lvZNOOskA2DfccIMBz1EsKTZyFhzHtTBIBRADAPHJ3ZEPZK6rV68ueT1yJ2eeeaZgyjPPY445xqj9sT85G50eIBdL4ceXvvQl852IggIxCC2nKP5AnZGcsWOgj87739dZOfC8r55yxzkPOA+8xAMle54rpz2ZQE9uTusvy9u0fEtOYfl45bxAsVxak6IGHTmxUe8871BNrZCCQNqdlh7f2Kw7731B7W2ejjlunhYtrFBtQ4ceeKxZO/d2qDouHTyxTEsPqdSx88o0u8ZXTVmkXAhADfHbU2Ak0UHNM3lmNz1rDHTtyQviSstXY7u0pymjHXVpbdub1s66ULXNoVpTObV0ZJTO5lRWEVP1OE8TplRp2qwKVdTEVdeS1YrVzdq2ZaeiTKSTD52s85ZM1LHTAyV8APScsl5MKS8wMvAJSWXmyvm/McLQKwLPkXo3uuSjHzw3fcwLHPxSszUYeifCXjjaMxz9LtYf8Lw/H19kpqhSLZaQQoIUKafBrD504Hl/7s7YeA8tAijWKDYLnlPFzQOdtT/84Q+GqdP94ZMHSeTQqKLubjw0o8AAI7B7nzF6eiF7BnDOwy5V5s6cB5wHnAecB8aWB0oB5yQTaYnT3UiK8mL/omiRQkQSTshpUshFkh6AbDDjqLF1R9xsnQdGtgd4voLxSHEncrr0vAXcIKYllkUulYS1M+cB54Gh88Cpp55qwEQIBfSVft/73jd0F3NnHrYeAPCGbQsYDTMbFm5PPdD3dwIA53yX0yqRIn1iRmJB8l7bt283OTaA9bvvvtuoHgCgA8BbQxp9/PjxRiqe/AY911En4Zjvfve7+va3v23OU2zk6FDng2SANTQ0mOvxPpjzvJciAQvYU7RVbFwTOXrAehjsxKuA5k6mfX/v/sg7nmJfCFO0BKDAgsIOCkRoH0PhBS0HANOdjV0POPB87N57N3PngQF7oBR43qpI6xo9LXu+Vfc806TNrRWKVVUbufJYqk0z/QadPCujt7/2ICOznvWkjU3SslUN+tuytTpo+jSdeMo0RWVJrd7YrtWr6pVradL8yQmdfNhEHX9opeZOCpRQTmEYKSNPUYQUum/Y58ilexHwNczuSKFC033cD2IKI1+5MFIq56sl7auhXaptzjPRG5o7VFffoT117drd1KrGdE7JqipNmlGp+fOqNW9GhdQW6r7HtmjNjpQOnliu1xwxQWcuqtKECslDKt73lPLznc7jBjwHyLed1j1FsNIB+Q02HBaB5wO+HcP3BF7+TtiXUQcwo+WuvNgRPl/mUGhSX7h3on98Z8/4/BQPFHjuZNuH75IaKyPrCTx/xSteYdoQwDwH4LYGWAGQQW+m7gbwDUDO3ydOnGiSlPQNQ6aNXmfdgXPeT5UtrAQedGGdo7rgzHnAecB5wHlg7HiA5CZgVk9GUtH2hezp7yRjeS8JWfYPGEAkIdm7SKgig3juuecadROYRS45OXbWlZvp2PQABZuwDf/yl78YsOTpp582BcrEpIAb9DrvKYYdm95ys3YeGFoPnHzyyaIdy4knnmiUYS6++OKhvaA7+7DzQLFMO9/F3/zmNw1wCBu9Nwn3vkwEBrftV04Rvj0fPwEq2Q8ookSFhEL+H//4x3rooYc6T03cSP9xmOSsUWsA4gDnAOh79uzpMhQKQlDi60484CCua1WP2Geuv/560zqkeJ4A54D0tLyjxWP39/Vl3u6YkesBCkl+9atf6Uc/+pEefPBBsz4p9uX5hNxb9zZVI3embuT98YADz/vjNfce5wHnAeOBUuB5cyQ9vl2667kWPbS2WXujcQrKy+X7npIdTTo43qxzFsT05tOnKe5JLZKe2S3d9VSDnnhynU4+4mCdcup4rdoZ6ImVHWqvb9SkqE6vXDxeZxwxSbPGBYp7GXleTqmspzBWLnkwzo3KumIQznM5RR7gdGR6kXsFANZIpcP4pve4lzC9ztOe1JqRUmmpsUHaujOtNTsa9fyuDu1pSamhLaUZk6t01tHTdfqSpJ7cJN3xZJ3SzU06aW5Sr1s6XXOmeAqyhZ7qvgx4HvOkhAXJDRfdkzwk5H0zLMuMH/XLqQCe4wGmnVcJADjPg+X8fBFELzSntyA6/ePNnX3RBgKew4Bat26dqUTdlwEo2l589liC989//vOmEhFWBH08+fdAzDHPB+K90f1eAvdXvvKVXSZZDJ7DFiiWvyUJwoMq/esGYoAZl156qakI50ESNpCT2R2IR917nQecB5wHRpYHkF2nF2ZPCVSKqugpuS926JNPPql/+7d/05QpU8weAtvUymyinkJykj6WxFb0Nx5oPDWyPOxG6zwwtjxA0ebtt99uWgzB6uK7heQ0LxiGp59+umEEOnMecB4YOg+QC6F4BTCIzyR5lY985COmH7WzsekBvot5UTDJdzDf0/T77q+RI0b2HBD7nHPOMfLuWPd4kriQ361YsUK0/KF1AOQVjNgQEJt+58UF/CiVAPJ/73vfU319fZchwgz+8Ic/bGTiezILoLPuAesB7fm3NfYgiAZ8FtiTnI0tD1DQYVsJ0D6G9cXzC+0CWFt8Vy5atGhsOcXNttMDDjx3i8F5wHmg3x4oBZ43RNKy9dIdK9q0fGurmrwaRfGEknFP5R0NOrSsTa9fXKHXnThegSc1hNLDW6U7n2zUurWbdO7xB+vE46r04KqMHnqqQeW5Bh0/J663nz1X0ysChR3NCsOcyitqlFVM6QK8aoDzQs/zMJtVNgoV+jF5ga/Az3Od4wDrYVpCR7wAZOe8PPvdArvtWWlzo/TI2lDrd7VpzbZ6tTa3aOGUhN58xnxNm+vpT8satHH1Vh0yXnrdSQu06OAy+aDDBSY9bddjvmQuC2BvZNsZXGCA/jFlBd/mdQAAzy1wXnBJF2e8CKrniwsItrs2Re8PeI6UNdLV3/rWt3pk2fb3fnDOT3ziE/tMIPd2fgee99f7o/99PYHnANskPKjo5t/IkFnjoRA2+ac+9SnTP7I/BjMQaSo+Z1TaAmi43pP98aR7j/OA84DzwMj0wMqVKw0DtBTziCKunlqB2NluapV+vUU6LbZDt/34m3ruuec0b9488xO2Kawj1FLYb9jHKBKDMbRkyRKz39AiZ7QWbBHzAV6QlCOhzLMUrNvROt+R+Qlwox5sD8AQBJCB1fXAAw+Y3rh8J1CAw+cBZuK73vWuHltBDPZY3PmcB8ayB1CBQdaalgnIc8O0JZdBQbazse0BiCMbNmzQI488YljZjz/+uCl6JG7ZFxPd9jdH8hwVEeTWaddD+7di1ndPHmYPQLYdtaLbbrvNqBpdcMEFBrQEvCQfYWMkCjC/+tWvGnZwcWtF+pPDVCcHUtzWrvv1GAtsd9j1XA+ZbpSSYBVfeOGFQpEB8oBTQxqbnwU+A7QvuOGGG3TvvfeaWIVCEBSyaD319re/fWw6xs1aDjx3i8B5wHmg3x4oBZ7vzEh/eKpNf1mV1gttMbX45Yr8QBUJKdFSq8OSrXrbMRN19tJq+ZHUKOmva0L94bEWpdv36j3nzlFNdUx3Pbxbaza2asncSr3pFRN12ORAFV6rkWTPGtY4jPM8pxw4GuA8KLCZw8gzXG+6oYdF/bbjWSkZZuUbVrplpiOn7inM0ps8Us6LqclPandGWlMX6qFVodasbVKsrVFHzK7RW14/Qc3N0orH16t9T52WLpqp014xJ88mBzW3UvG5nIIkzOli8LwgWu75ArTHzG9422i1fDPzThn9bDYnD6WAIDDBdCabMwnEMJeXU/JxCNJKvK2HQoP+gOcEQD315hyoy2FJ0TsJ+dL+mgPP++u50f8+mH9ve9vbtHbt2s7JInV75ZVX6tBDD30JeM5BBPnXXHONKRbZXwAdIIPkJQ+sPITCOgfYsBXjo9/jbobOA84DzgNj2wMkFH/zm98YSc1ShsTrtGnTSv79ho3So3X5P587JaPHb/yKsu0ton86iVn2lp07d5r+guxZMHzYa2B2wDYCVCNRBcN9tCQwLWjOvPExTCtiyFe96lU67LDDuhTCje0V6GY/mjzAcx4FzHfddZduvPFGA8jQdxZAhec5CkDr6uoMYAGA58x5wHlgaD1AT2sAc/YgPn8893384x93hdJD6/YRc3ZiP9jd5B4opGSdAC4Tu1D0R26BeIacHaohsMKJBynqX7x4sSmC5CfqQvuTP+C8xIeo6MHu5Tw9tYx76qmn9LWvfc2wxovjVADvD3zgA0ZFgRZ1vRn7ErEnc7zvvvtMOxEKQgHtiT2djW0PsA5hnkO6Qs2ReIX1THEGagi9Pf+Mbc+N7tk78Hx03183O+eBIfVAKfD8hTbpd0+26u41Oe3MlKvDN13IVZaU4oDnZXnw/Jzjqo3Eel0k3bEqq9ufaFPCa9V/vH6avNDXPf/YrN21HTr58Bl69VHVmpKMFIvaDKia8xPKRHEDySKPDt7qK6d8t3H+FbNds40PIDFjQUYKPMBbgPLCy/OkWH6MRi3c85XyYmqVVJuRVm2Tnn2+Ti9s3KYgyuniCw/X1KqENj2/U7Xb6jV3apWOP3KO6cHugYIbNL8gRk6lZGff88Ig+OHHxg54bjxf6HjuRcplc4rkywsCkZvtSKUM6yaXy/eAz1eXFu7XS3jn+9/znApCKqwBuYfCkBtF4ooHhf6YA8/747Wx8R4S7ATqMPWswQQHPOfn4Ycf3uNDHhXVVGRfd911nRK5+/IYYAZ90ZFXAzjngZeEPg8MzpwHnAecB5wHRr8HaGvTPSHZfdb0LCd5VMru3yP97+auf51XKZU/v0x3/uArpnUO56AA7M477zRJWuIgDDAZEJ0CLuQzAdGrqqq6sI5G2l0guQvTngQcbC76PS9btsxIolKwhi+RNiVR7NjnI+3uuvH25gEACoDyRx99VP/zP/9j+tlSMENcCVjOegeoeMc73mEKZ5w5DzgPDL0HYO5StAWIjuLD+973PtMn2rVNGXrfj7QrADBv377dgNrELADoqAahWEC+jhiG73OA8wULFpj1NBDlIAtqo0hSKh669dZbTb9zlBOscSz5C/J9sIP7GksxP0B72jnOmDFjv8D+kXYv3Xj77gGeSSj2JW5BMYd1wvoi18uL70tnY88DDjwfe/fczdh5YNA8UAo8X90g3fJ4i+7dEKleVcr6niFkJ+JSvK1Oh5a36i1Hj9NrjqsxPcFrs9KfVqZ1x9PtGl8e6pLXj1d7Q6gHH1+vbC7UGUsP0bGz4ir3Mgrgk3uBQsXzUHlWigeRAcTlkXwLFSmmrJL5Ptpg2ba/eBTKy4ZGOb1AE8/3P0fCPZEwoDmW50jnFEZZpb1A9e0xrd7SoEdWvqA1W2t10RteqcUzytVe36qG2jbVlPtaMGeSkh4893yPdc4VKTCsdwPsg94j325Y6Hk58lxBSh72fVdh8kG7RcPkRHk2fr4TfKRcGOX7vnMfI5iyBeZ5xL3LqwBwS/BW+Us6nu8/eE7vJBIzJCyLjX5GJG8ACnsyEj633HKLVq1a1flnAiYknQD7i42HBXpN70+FrX2/A8+HyTIdhsMAZLjoootM/6Vi46ERSbJS4DnHImVGopLCDiTQeNjtyQDNkaOC4U7VNsZDK6AFAIcz5wHnAecB54HR7wH2GySVAXp7MxKTS5cu7fGQHR3SD9ZLOzt6PsMJlW1KL79Tv/7BtzrBc9gc7E8wm7g2bHNYQ8RbxGhIurPfWenOkXInLHBI4hmZ6rvvvlswpgAsSNaSjCPBy9woXGMP7ollNVLm68bpPNDdA7AUH374YcPeQv4XgAKghWcmnqOIP8klOPDcrR3ngQPnAfZaCv9ppYC0NkDQv/zLv/Qrh3HgRu2uNFw8YAFuwPNiOfUDMT5UTK699lr97//+rwH0rRFHItdOzmT27Nn9Gsq+pOX7dVL3phHpAdYCBa8A55deeqlRx2GNEbNQeARBxdnY84ADz8fePXczdh4YNA+UAs+f3CX9+rFm/X2z1BarNuhxNpTAKBOpBh1a2aY3LqnWucdVq0zS7g7p9hXt+uuKds2cmNQl51aodmublj+3QVVVCZ114kLNrIA1TpUj5GRY4nngNZeJFI9H8mg47sFo5n8x5ZTIg9Zg6obwDXidU5RN55XAAa6Rbef3/AhgsfsGuDV/jzLylJIiGOJJ7WjJ6NH1u3T/im0664SlOnpOmcoUKdOaUkwpTRpXpsAPC5WOnCdQNgoU+h5t0BUYgBzgvPDy4goLkvOjGzi3y61QOAB4bu6HV/BVpCjKM/bzEDsy+ygHBEqFvqp900a+i+2vbDssByTbkd+xdsYZZ5jAuzdwsCfQ/TWveY15H2t/sMyB54PlydF3nlKFH4DnRx99tOklBqBQygAiYK/zALBp0ybzbz4PGA8BJDCpFi8u+kCCDWn43s47+jztZuQ84DzgPDB2PUBPy5tvvnmfwDnA9ic/+UkDcPdkN78gPVDbux/fN7Ve25c/YIq6YJ7PmTPHSIHCQIdlvnXrVnMCGE3EWuxRRxxxhEnyI6lJYddwZsiRdIPZZ/u7A5ivXr3asLfYf9mX2XNJOlOkyVwoyoT9xxydOQ+MBg/AUESi/ac//amR4aVABpY5sSWfc2JN/vs973mPKZBxKkej4a67OYwED8AgZi+lmIXiadqwnH/++X1m646EOboxjj4PoOJDIeLll1+uBx98sEu8+rGPfczk+iAVOHMeGAwPQEIhb8Z6Qy2KolcIV+SCUT9wNvY84MDzsXfP3YydBwbNA6XA8wdfiAx4/sgOKVNWY2TVMzQgD6R4tkmHVHXo9UdU6PXHVakS8LxNuv3ZZv1tZbsOmlalD55drm0b92rtxm2aOqVSpy1doArw7nRGgU+Pc8MpNy/6ZPtGtx02M8xlANi8iDtsbw+E3aqlG733tOmZLj/MI+tGuj3fNT2KfCOn7oHQ83ulpWwgBeVq8xJaX5/WAyvqtGj2JB0+I6YJyUhBpk1eplkBDdcZh+Lm+NAvU1a+YZ5b8Bwueh48Z0CBkSg3NibQc8s+z08/QgXAdKRPS2FKUqYgExCTvKRyXpnawoQqA9/czWLbX/CcROVll11m+kBbO+WUU4w0KUnZUubA80H7qnAn6qcHWlpaDKABO8BK1yKHBngAawfp9lmzZu3z7KxlkiWcj8R+T0YiE0Cdz0QpNYZ9Xsgd4DzgPOA84Dww4jxAz0de+7Ljjz9eqPb0ZI/USTdu7P0M506X3jxLBkiDkUpRFz8B16ycM0AzQBr7FeAyQDNMdPYm+mCeeeaZhq2NUgpMbf7eV4nOfc2vv38nziTRxhwAzpETJblLUQLFa7QPYow8N9HfnePZ15kf/6YY7uKLL9a73/1uw2xx5jwwUj1AjIm6wr333qvf/va3BkDn8w5ozvonhqVwBOCc9Q5454o1R+rdduMeaR5gP/rDH/5gepyzZ731rW81zPOzzjprpE3FjXcMeQDG+TPPPKOrrrrKtL8h1iJXQQ4E5ZJ3vvOdJjdCLsOZ88BgeIBYhsJe4phvfOMbWr9+vVGMeu1rX6s///nPg3EJd44R5gEHno+wG+aG6zwwnDxQCjy/Z21Wv368VU/s8qWKaiU8pLmlMCYF2RYdVNGmVy9K6k0njNM4T9rbDnjepL+tbNHBU2v0H2dXatv6Xdq1Z6+mTa3S0YsOUhI19GwoH7Y2Wu2A4vF4HokNYHrLANXAQnkoHGJ5KIWg9nkZ9dALFBjAPCXl2qVchxSl8+C5B2hrEPD8u7NIwIPyJiS/Upl4Unsynp7ZLE1M5DRvojShDNZ5o5SFyQmzGiuX4hMVJcchMG9egOf0djcgcKd8uxnhi8D5mADQi1Yv9yVql6I2KWyTUg15JQA/LvnlioJq5WIT5ft5BYFi21/wnPeSnL366qtNX03YTMcdd5yRdqLnZimzwKVl6nIciVp6UwJkDpY55vlgeXL0nodEJPJkVF1bI/nYV/DcvockPUwDXlaejLXMuiah6cx5wHnAecB5YGx6AGb073//ewPqljL6c/ek2FOXlr6/XtrcVtp3M8ulK3ogBcFAJxmKbPzKlSsNSxuQfPfu3SZmo40IexZJK/Yr4jfAc+I3214EIA4GN0VlgOkkVYcKULc9zNPptAH4kXPEZ4ASFKmtWbPGtEyxiTb2VsB/kro8NwGO8z7myb9h3PM32Cywpxz7fGx+/kb6rIkpiTFt8QjfJRSQUDjCuud7A8UKjuG/X/e61xmm4GA+T410H7rxOw8MtQdQQvniF79olF+wd73rXWJfR8bdmfPAcPIAsRbgJbEUeTzYvqxf4juKKVFPOO2003TqqacaBSMHnA+nuzc6xkKcTxHs5z//eVNgDBnFgeej4972ZxYOPO+P19x7nAecB4wHSoHnd67K6JYn2/VUrS+VVxngG8wnG4Ps3aKZyVa9ar6vC06boim+1JyS7ljRrHtWtGjGhKQ+eO4E1W2pVVtLiyZNqtJBs6YYbDqBhDd4djpjmMsBspGF/tiWS2l6nNv7k9drN9i4kQNH0D3XKmX2SvVbpNrNUkutZPo7QhGPSXEApISU8aXKSdKcRVLldIWxMqU9T80ZqSaMDIPez+6VmjZJu9bmQXEzx0nyph+uYPqhivyEcpDZC33Xu+Djtg+7IdAXgeijeW3ZtufMOYRx3izlGqT0XmnLSqmtMd/P3q9UWDZFsZlHShMPepGhX/BNf8Dz4exWB54P57szPMYGa4fkPCCCZaXx7+EsXTs8POdG4TzgPOA84DzQVw8AbCGLyat77/Np06YZedee7Jat0j27er/KhxdIR44rfQwA+ne+8x0DQKdSKfMTUJzirlWrVhkQDoO5TREkL3pbHnbYYQZEh4EESM3vSaIW9+Pk3yRc2Td58W9+hwGy8wL8s8A4c+cFYM/vil/8nvEBgAOYU9hGchcWPUC4fS8SjzD7YNED9gPqk4gj5iu+LkUDSFyT/EW+HQaVTQQPVQFAX9eDOy7vAe4pa4D7MZSFGSPR36xnYlTWMOsfwPxPf/qTKSLhM8XnjRZB+I3PE59fWmd99rOfHYnTdWN2HhjRHmCf/fSnP20+pxSzsKe/973vdXLXI/qujs7Bs+/Sxufpp5/WY489ZiS0yXsQH9FejtZ1FFESJzpzHhgKDxDDELfwbHLTTTdp7dq1puf59ddfb9agfY4Yimu7cw4/DzjwfPjdEzci54ER44FS4Pmfnsvo/55O6+m9vpQsV4J25L6UgdSda9Ukv1GvmBnqHWfN1pyklMpJd69s1V1PN2lChfTB101TrqFFXjat6pqkxo2rNkTzwJPiYNSZrKIwVDxJn3JPWbBnmN28OomZ/IdnMHCgccx0Sk/Xytu1Qlr9kKLVj0m7NshLtSnfiBsAPVA6KFNjMEEtExdoxqvOV9mCpVL1JIVBpFBZxTIpqaNV2rlauRX3qOOZ+9SWjZRSUrmph6vm+Ndrwv9n7zzA7Kjus/+bctv2XWnVexeqoA5CEr13MAbjQuLYTuL2xY7juCVxj+Mvdlz5cEmCu00zVfQmmkASCBXUe1tpe7l95nvec/fCImslAStQOUfPfe7V3blnzrxnZs6Z8/7f9z95ASQqCjnUD9SjhjxXQnY1Xonc99uo+P8DOyy/vXPkrdZ9OL/b/ziK7de7+qawZlhQnQdNkN5FuHcdmUV307p7K8lcQCZShdtnDANnX0z0pNNNPvquxZLnb6/77a8tAhYBi4BFwCJgEbAIdIeAgrVuu+02Q4gVi+zaZdu+f3mpqaA6P1iZXwvXDzk8vLVYdeONN5rF/dLSUkOEdyXPRbxJYa7vpE4vEpsiN/XbYmoSkXVSfYsg0LsUrlpkFcGuz/q+SKqL2FY9sgYVSd/1JRJc9up6ifwuuraISNXv9S6CsEjmT5w40SzwKue5iIqu5HkRARH+sh/96Ec/auxHtSgsslGBAlK1fOlLX2LUqFHd5pY/PCTtVj2BgM4LkcIKltB5omdfnX8n+qJpUWmuABJZtP/yl7806kCR6bpmRWqMHz/e/F/3E12fuiZlE/2pT32qJ7rG1mERsAi8SQQUGCebdjmfaJz6zGc+Y9TnB0tj9yZ3YTe3CPQIAhpjNHaIQJfDj8Zdjb9K8yEhgcZjWywC7wQCeh759re/beb1SnGoYOLf/OY31jnnnQD/KNqHJc+Pos6wTbEIHGsIdEee37MqxZ3L07xS75OPlOBllZfcJRuRi3qSirCRSbVJPpEuwi8AACAASURBVHj+SEZI6O3Ak6s7eGhZEyV+lo9cMphENkvCyVES9fCjEQLX67RiF+ecNzpy3/cIcMl3CrdNGvOioluG6Z5L1nHR1l4Y4uVyuJkdsP5RckseILtqMWHDTkr0Q7HzeuUh48ZpLulHfdkghp5/PYkpZxDWDCww9GRxklJLt8H6F8k8ewdtyx4j8EvI+NVkhs6k4vRrqZl2NmEk+po1u1Ok8JVX3eRYV+lklou5z/VVF/t5/VdKe0M6F9O8dyWji991qapAwhfN6994Rhlo9iO3DV7d/+T1qpwQ/Ss2xEDRldiXut8o/F//g4NbgKwz7bz5teIFdDzKc55vhI5t5Heuou7+22jcvZNkGKE9UoHXdySzLr8Bf9RMk4e+a3mz5PmBcpf39LUmu01NonRNvNliledvFjG7vUXAImARsAhYBCwCPYmACEKRW11VPLIff/TRRw1B/NnPfvYvbDHbcwXifF1b9y2pjsJXJxTcow63aKFU6m5Zy4qU6448F9l9+eWXGwX41q1bDZku4ltEd5FELyrLi2R3kfAuqrq7qruL6vOu70VCvkiaiygvkvFSvovwFgEu9bn+fzDyXOmCzj77bLPoK/K+SJ6r/VKgS8Er/P/pn/6Ja665xhIah3vCHKHt1Ofql1tuucUEQmjB/pxzzuGSSy4xC/gn8uK9rrFly5aZa1T5PxX8oeASBZFImaXUC3q+UdqhInku0u6KK66wC85H6Hy11VoEDoWAAl0UnKb0CnKBkAOE3E5EBtliEbAIWAQsAn+JgOYw//mf/8ntt99unjPkdKXno6IbpMXsxEDAkucnRj/bo7QIHBEEuiXPX23nruXtvLIvStYrJ8xmcSL6LOI4Q2nYyIiKJq6ZP4xTaqPEfYcl61M88mI9qfZ6PnL1BPrGHMq9HDExrcpX7kULvHAQvkaeu6rP8V8nz8MQJwwg7Mw27nrkHOVFd/GCPE42Ax3rCJ/7FZmXHiK1cwNhuoMS38V3pFp3IAPZMEJbohdN8Rr6nnUtiRkXEvYZSYBj6veSeyDTQP7lx8gsup3M+mW4sRpS1OBOvoDY/GuJjp9liGPVq4aHThrHtE8RBMqC3slD671IQgse5Ul3MMfkEhIV0azDCfLg63glpe8k+n2XUFWp3k7neTHToaf9dJL0r9XtmJzwOeGj4zBVhkSlmimS80Xi2+1k2LuQ/KEr1X1hwyBQ/Q6+srkXuXI1y8mbl+PID0DUuY+jnQYKdYC8D/kgJBY6uMpbn2mA1s3ktq5iw2OP0tTYSsovoyNWRbz/EBZcfQ1O1WBj5d61WPL8iFzOtlKLgEXAImARsAhYBE5QBH7+858bhY/mWCK/ikU5J0Ugzpgx4y+Q+fNOuG/XwQH78HCYUfPWQJXyXaS4SHJZJ6osXrzYqNJFqIvAu/766027lZdQJLSIbKmF58+fb2zTRUjrJeWwCHkRekUbdjMF76JWF7FetHXXu8jRomK9qHbSPhctWmRIQqn1RHYLI7WnK3kuS0fl5FQdUvipbuV9Vj3mcSYITI73X//610a5q/YraEBl9uzZfPrTnzZ9IaW8Le88AjqHdC7JnlMLpgqOUF+qj0899VQuvfRSTjnlFOMsoKCTE6nomvnFL35hSHPloNV1p+tKWOi6UQ5anf9ybRCGf/VXf2UCTnS9SLVli0XAIvDuIPDwww8bsnzPnj0m4P/LX/4y73vf+95S8P+7cwR2rxYBi4BF4J1FQPObW2+9lZ/97GesWLGCWbNmcfrpp3PDDTeYeb0tJwYCljw/MfrZHqVF4Igg0G3O8/Ud/HlZCy/v8cl4leRzWfCjZBwPzwspoZna6F7OnNSH88eXU5XwWLcjz1NL6ti8YS0fes+pjOkTocrPEwll0Q6hV8hvLgI6zOu7PK7r4PhRoyxXcUVvywo9zIiqNYrlvPKXB1KdpyDbDnteILj/h2Q3LCadbiUbhkQdl0TEx5UqOh2Szbu0+iW0JyqpmXsliTlX4QycKMN2QxZH0jtwkjtIP/1nsov+jNuwlSBSS1O6kuoz3kd03tVkB47FzQXEyRO6eQI3ZdroBQkI450CbkmyO1+dEm3lcs8RGBK6QJ4XmPQwH+DInkgqbONFH0LUIx+RkjuPa/K265izhlA35LlIeiMHD8D3FUNAVtgJK8cjq/Z5Pm5OFvfixdUWbat9CgzfENeyng+M/X1BeZ7L5fFCh5iIfCWz128ctTtN4GZRGkmR5o4TxQ1jhHmPwHHJRRxS+YAyx8VT/Z3keX7nBra9up6OFKQjlWRLelHafwAT5swAt8T0bNdiyfMjcjnbSi0CFgGLgEXAImAROAEReO6551i4cKE58v3J8+7gWNUCN22A9Gvpkv5yy5k18NfDexZQEc7KOyiiWSpzEewi97uS59qj8oeLvJOiXg5ETU1N5v9SxxZzmWu7osrczNE9zxCkxZfsp6XO69evnyFN9dwjIv6Pf/yjsRAtkucixGfOnGlIcm0jVbmUKbJnP1RRLs+bb77ZEOhSwetYpGaR8lx2uiLSVZ8t7xwCOicUECGi6Xvf+x6vvPKKCeBQ0bmh/p42bZq5VuQkILeBE6HouhEZLuvSr33tayxdutRcDwok0QKyAk30d2EzfPhwE1iiz1pkPpFV+ifCuWGP8dhA4MEHH+S6664z9zfdx/7lX/7F/N/mjT42+s+20iJgEXh3EFCg4A9+8APuvPNOJkyYYBrxk5/8hEmTJr07DbJ7fccRsOT5Ow653aFF4PhBoDvy/ImtIXcsaWbJjpCUX4HnhuRCl2zo4DkOkbCDCqeRk4fFufbUKvqWe+xrhqWr9rFk8QouOHMOU0dGqU04RKS4FiHu+oYsLzDp+q6gSC8Q5AVy1fC/BY1zQX3ueIbwdvIZk+uc1i2w7D5yz95KWL+ZZD6gORNSWV5BWXkZQVsbdCTJB9DiROmIl1N56lWUnfZe3EFTyREzZHekfQtO42o6nrqN9PMLcVMNZEsH0ej2o+/8a6iYcSHUDoVMB2RawcmAnwdPHvWVQEXBj12S7zBbIPslHc9nIS/iPwVBslNBr6CBKEQShE4MgjhOPgGOrOwhFL/tZHDzbRC2F+qRVF25xc0fRfiLaNdn2dMLGwFVIMaVCZ5M1uSHl5DcYGu869Nmn/iF/ea8uAl+0G+Ve94PcvhBCvLKXd4BpDGyfUfHE0i+D24puBVACbhRwmiEbKD+93FyaQgaIdwH2WZIpsErBa8K/EqIlREm5DbQaX3f5bKx5Pnxcw+xR2IRsAhYBCwCFgGLwLuHgMivH/7wh0Y5KlWorJUPlc85G8BNG2FFc/ftjnsFu/bKI5iWUmT4I488YpSvIsl1LFKG61h0DCLNe5o8F7EqBbuUtHoOEnE4ePBgY+X9VssDDzxgFuSkXl+yZIkh+aXclapexIZI+K728m91P/Z3h4eAgjJkSf7973/fnF/qD6mqS0tLDemkl/pf1uQK0lCgg8hjBVQcj0WkuY558+bNvPzyyzz++OPce++95lpTYIfcEZTjXEUuELJmVzCJ7idS6dtiEbAIHB0IKEhO9ysFA/Xv39+Q59dee61JP2KLRcAiYBGwCBwYAT1PyLr9u9/9rgmqVbn77rvNXMeWEwMBS56fGP1sj9IicEQQ6I48X7IPbn+hnac3BrS7JcQTHulMQGhU0A5OLkssaGdIZZIbL+nNiJqI4WzXba7n0YdXMXr4aBbM7EX/ygjRMMANAkOcF9zERf52zRXukZekWqr0ztznItCl4DaKaeXdzrfjtW+Ebc8RPPQbgvUv4wYdtOJRn40wdNgwvN69SG3fAvV1SsxOS+jSESunfNaVlM29AW/INHJB3LQlktyGs/Up2p+8lfQriwx53ZwYSEv5SAafcTnVk0+DkipIN0Bqb8Gf3YuAXw5+H/B6g5+VzL2TdFb+7ySk2kAKeU9ktkh0I7nHsOSRcohWgVsDQSUEvokWkADdoRU3XwfZevClHs8XVOdOHFzZ1os01/46/6agA/VFMgelFYUgBKOAzxXIe7Uhk4HSSoiIAC8niNXSgWd49oQDMacDN18P2QZI10O+A5xCnnlcsfAi/eMQloDU9k4JxCsgWlYg9bNJ0O9zeyBVXyDyRZ67VRDpRZioJOd4+G6k01fg9VP4zZLnR+Tk78FKbc7zHgTTVmURsAhYBCwCFgGLwGEj8Ktf/cpYUouc/chHPmIW1A9VFu6GO3YcfKv3DYF5BYfyd7yI7NRxSZUuxXnRtl027iICZckt23SVA9m2F63bRQxKTStyUESgFOFFVbi26cki5fk3vvENo6pXu9W+6dOnG1tIEbRFu/ee3Ket6y8RUGCElNW/+93vjCOA7P7V95MnTzbnwZo1a0zOSy2kysVAymqRxVJXjxo1ypBQciw4VADK0Y69rgtdJwokUN5ykeZPPfWUSZmg/OYKGtECso5T14mcGVR0fXziE59gwYIFR/sh2vZZBE44BO6//36uvPJKk9JkyJAhfOUrXzFkus3de8KdCvaALQIWgTeBgJ4dRJ5/8YtfNPMezfOU7urcc899jUx/E9XZTY9BBCx5fgx2mm2yReBoQaA78nxdB9y+OMWjq3I05CIkKmIkUzljFa7812EuxAuzVPlNXH1mDacM9alJQN3uVp5+ZhMdSYeLzhnB0D6lSKvth6ERRRtVucnZ/UbyPAgLenMt/BXTdb++XQC5Jpz65YTL7qT9ibvwG3cR+lEa/UqaYr05afoMqCqn7eXFsHUNXrad9iAkFUmQmH45ZfNuxB82iyCI4YZ5vOQWePk2ks/eRXbLagLfYSvVZAdOYfg5l1MzaiIop/fuNbDkYUN8d4QlNPu9SPYaS2L4NGqrfHxfVu7tkKyHhm2wayvs2U6qo5lUPkMQ5IjmA+JS7cfLidQOwK0eTlA1Bn/wJIhHUC5yRyT0ruWEq58haK03qnE3UYkj9Xt1LWSSsGcnQVsjYapNLvZG2R3p1RcmnAyxUqjfCzu3QkMdpFrIpZNkYgn8/kOJDpsM/SeTF6mdTOGSw6UZOrZD/SbYuZlw705yyQ4yQWBs3QOj+vEoSZQTKe9DWDOUoO9YvOGTISIFfxratsOO5QTrXiKbzZGJVLDPqSHsM5Y+404hVt0bv5jrvstJb8nzo+UOYNthEbAIWAQsAhYBi8CxioAIsTvuuMM0f86cOZx33nmHPJQNbQXVeYscjropkyrh46MOWZXdoAsCyqP+ne98x5CUIvulDBRBr1zzH//4x7nqqquOeUL2aO9wBSwokES5LW+66Sa2bt1q7MbPOussY0OuQAwRySLSpbxWkIMWVEWYT5kyhcsuu4y5c+caO38FXaj/jjUSvUiaK4hAqRGef/55RLjp/JTyXAG/Sm+gvOYi3JQ7WcEqxRQF//7v/26CCGyxCFgEjj4EdC0r2EfXtyXPj77+sS2yCFgEjl4EZNP+pS99yQRVas6j+d2Xv/xlE4Bky/GPgCXPj/8+tkdoEThiCHRHnu/Mwz1L8zywLMO21jzRylKS6SwRzze5uCX2cMKAaL6V2eN9zpwaY0wfn6A9x7oNTTz3wkbmnz6OcUMrqIwZDTPG9bFo4a7PRmZeMGoPRatLOC3r9k723An0baclenIXbH2a8LH/pmP1UrxchnavjPrEALL9xzNhwRmSUtPwxH2w5kXimWYyQZ6MF8GdfDFlZ36U2MhTCcOoyS/udGyAJ35KdumD5PbtJulHWJstpfzkMxk872wqevWBPTsIVy8iu+QBmrOlNDu9aasaRTD6NCpOPpthA0rw3RZo3gZrFsOypwib9pJuayAZ5Eh25hMvS6coC/IEiTi5eAkdZQPIDZpGxcnnEBs2FCcegdQuWPU4weN30rF7B7EgR1hWgztgBH51X8KOVpI7t+C31eOlOgiCkFw0gVPTj9j003BKKsnu2Epm0zrThkS+HSefpiMWI13VB2foVMonXUBkxMyCtbzs2lu2wvaXYeNLBFs2EbS3k86FpMOQXC6Ln+sgSo6EPN7j5bSUDaGx7xT6zD6fkkGDcOMONG0iu/JJWp95mI50hvZIFXvjAyk96XTGz7uIaHVfHMezyvMjdgXbii0CFgGLgEXAImAROBEREOGl/H1SoElB+vd///eHlZf45o2wpPHgiP3bBOin6FdbDhsBqZhlFS4LXamZZd++bds2Q1BK1awgB5GWthw5BESG//a3v+WWW25hxYoVRv0/depUc31Ifa6F0q7kufpGi6ibNm0y147+r1yY6q958+YZkl1278cKga7jVeDGxo0bDWn+xBNPmPNQBLks2vV32dWPGDHCHK/WAbS9FpGV+kGlvLzcnqdH7hS1NVsE3hYCynn+3ve+1wQC9e3b1yjPlRqkaEP8tiq3P7YIWAQsAscxAnIk+vrXv86rr75q7pkS7snG/UMf+tBxfNT20IoIWPLcngsWAYvAW0agO/K8HnhyFSxcmmTlriRBWYXJLy7y3MUtpNyWVjyTZEBFK+fNqmD2yBJ6+9DclOHeR1YwctgAJo6qYUBNVJnGC+R5Pk8oAr2TOHeKMnPZs8uZvNO63ZUFeT6PE3ZArhnq1xOsepjsI7eQbW4gdH0a/Cqaq0eTOOk0Rs+bB7k29tz3B5wViyjPNBrVd9ZxyI07l9Jz/p7EuPmF3ONSlLeshHu/TbDyKbJtbbS6UTYHZQw65ypqpk4nmsuRXbmMjuVPEG3axLbWGOmy0URHnUp86hlEx82kj9KeZ/eRWv0c2ecewlm5mFQuSbuTJ1daRlhaSczz6NXWRKJlH0EuRTbM0hTvRfOAk6mYdj59ps/AKy+Flm2wbCHBI7eRrt9N1HdoiVSQqhwAiSqcZAv55r1U55qJZzpMsEHGj5OMV+GPnEwuVk567x6CvTuIZVooy7YQDdOkYwnqvTKSvcdRNetqep9+OY4bQraV/MZlZJY+RGb9yyT3NZJxIoQllbglpUQ9KM0147Xuw21rIAw9mhID2NV7MjWnLKD/9KlEq2Owbx2ZJQ/R9NSDtOehKVJDU/VYes+4iAlnXm7U88byfr/ydpXnUlVs2bLF5JdULsNnnnnGqCuKRYqRWbNmGRse5bDUgtmRLNa2/Uiia+u2CFgELAIWAYuARWB/BKSuFUGocuONNxq17KHKY3Xw+20H3+qqQXBu30PVZP9+IASkNpfy/Pbbb+eVV15h1apVJp/72LFjueuuu0xudVlk29KzCOi5oLm5md///vfGrv2FF14wluXKYy5CXISwPiu3pQIb9PygXJeycVd/7Ny505DqIpdlZ67nY6k6J02axOzZszn55JPN71WPSOejqajNCqRRrvLly5cbslzvCgjYu3evCQ4QFlLX66UADqnqVXScZ599tlGy6hy1xSJgETi6EdC6xwc+8AEzruj6lYryfe97nwnyscUiYBE4sRDQ3EcEsC2Hh8DDDz/M97//fe67777XggR//OMfm5RXthz/CFjy/PjvY3uEFoEjhkB35HkLISu2OTzyUjvPrm2lJVZJEh/H83ClqDZjtOzUU/i5OuZOqOKsiRVM6ONCLs+zy3YS5jKMG9abYf0qSLgOvn4ThGZhQty4yYEu8tzUFSLrdpHCJr24ZOjZDgiboXU74eal5JY+RMeLD4HnkfITNMX7khtyMr1mnEO/yROhtY49d/0GZ/njVKX24ZAnFwa0Dp9H2QWfoGTSWZ3keRbqn4Pbv0a4bgnZdJ7W0Kcx0Yshl19PdOAQ2Lad9heeZc/G5VRWR9ieqqJk6Kn0mXY+5ZNmk67pSzzTgtO4mX2LHqDlxSfN/ptdyJSXkOg3mNL+w6koLaGqcQeRdS+T2r4OL9dOU6ySnb0mEJl8BmMWnIVfVgp162DxvYRP30WQbiEfddnpVNFQMgBKqikL05Tk2umd3kOsba9Rnicj5TR65UbJni3pjR9kKc23U55vJbpvI9FMK7loOXvDchoqRxGfcRkjz7sOzwugfS9tLz1O81N3k9q9maZ8jEyiivKBw6keNISy8gSl6TryG1YQblyD05GkLdGXXbUnEQ4dx+iz55LoHYXtr5B7biEdLywiGaugzutFcuA0amdfxvDZ54EXPxB3ztshz2U5+C//8i9GVXI4RQtdf/d3f8dnPvOZI5Zv0pLnh9MTdhuLgEXAImARsAhYBHoCAVlTKye4ipS1l19++SGr3Z6EmzbA3nT3m44qg3+0HNohsTzYBnrO0TxVxLkCPTVvlXJZeaSlSleQg3It2tIzCIgYlnr6nnvuMdeEiHORycX89lJaizQ+//zzjTXnsGHDDMGsflEOcOX/ljJbZLOCbZULXW4OItVFrotEl4356NGjzbvs35UfXM/Q2uaddhPQ+aX2SXkqAk3W9FKar169mnXr1pn/79u3zyjNVXQMsp9XUEAikTAL7cU263xU/uSiZXvP9IitxSJgEThSCDz++ON8+MMfNvcrKSc///nPc8MNN9C/f/8jtcvjrt7CWmR4xO/dGpt0L9Z4b50BjrvT6F0/IAX8yd2oX79+JjDznZ6LvOsAvIUGyB3qF7/4Bf/v//0/k7JHc7r3vOc9Zm6oZylbjm8ELHl+fPevPTqLwBFFoDvyvD3MsavJ5+kVrTz8cjM7qKTdLyXXmZdcyvEgDPCdHEG6gWFVLmdNKGPBSSVU+FDfGrJjyxb6VZQypE815XHPqKlVcvmCPbuC5LwiD48msdKyF7bxpE7PtEB+L+x+hdxLj5J58XHye7eQ8xO0+qVkakeSmDSf2lnnEu1VDU07abjv9zgvPUZ5225DEst+vH7QbMou+iRlU88Gz4dsErY/RnDHN3G2riabc2nPR3D6DKD84isRtxwuX0HbipXsTLeRLI2Qq5lI3ykX0Ofks4gMGU3a9YmnGnC2LGfPskXUr1tBNtVCR0I5xvvSZ/QkakdPpqSqCvashUX3knrhCfzWOhqjlWytmYAz6QwmXXARkXgM1r8IT91K8PxC0l6eFtejrmwI2cFTqRo6hv5lERL5Vlj/POH6FaTbO2guqWSvX0Nj6UDKh06gX+8aesVy+G07yb30GGH9DjJeGU1eLxprxsKU8xl57jXEvSxBw1bqX3rSvPx0G+1+NU7VQPqNm0TvsePxe5VBxy54/lF4/imCnXU0epVsrxkNQ0Yz+pJ5lFQEsOY58k/dS3LlcjKV/dnh1RKMmkef2ZfRf9Kp4Md6lDx/9tln+du//Vuj6nmzRSr0H/3oR2bxq6eLJc97GlFbn0XAImARsAhYBCwC3SHQ2trKAw88YEizT37yk8aK+VDlfzfDM7KWOkj5/DgYXnqomuzfD4aAFuWVT1tkrgh0WYmLkBW5IWvICy64gJEjRx5Wn1mkD46AFj+lrhYJrgVREedSWut6kLpai8kKotUzgKyN5UrVtUiFJJcAEVIincePH2+uKZHN6kcR1CJARDqLWNcCtSzPteCqd9kmV1dXG2JE+xFBXSTUe0INpjYUleUKEJC6XueSFs1F/otA07sW0KWel/OBio5dAQMK2hAWakvxpe8vvvhis92ll17KSSedZE8zi4BF4BhBQPc6pWhZuXKluedIHPDBD37QBPnY0j0CWqvR+pHIMwW1Kc2K7pO650+fPp2BAwe+KVeYYtCW7rsKPtrfkUT3bt2blTpD471SgdjyOgLqDwV46SXsiq4o3WFUHAs1ju2fRkV9obGvtLT0hCCQFTz33HPPmXmmnDd1P5BLztHminM0nu+6JuVQ9I1vfMOcM7ouFWB44YUX8jd/8zdHY5Ntm3oQAUue9yCYtiqLwImGQHfkucnZnfFZ8moj975Qx9psDa1+DR2BRyB+2xHZHVASc3HCNG5rHbOHx7lgel/6lEFNGezatodEPk+fsjiVZaVEYlHDmOcLmvWCc7tynEt3Ls925T43tjMhXi4L6X2Q2wWbn6Fj0V0klzxDdcKnPe/T6iaID5tAxezz8acvgCALTbvJPHInztIniDTvhIhLLptjV99TqLj4k1ROOwuUajDVCBsfJX33D3B3bSQMfdJ5j/KBg2DBAti6g9TS5bTva6FjwBC2RMsZPO0i+kw5j8TAMRCNEjohjqzW6zcRduwDEdskCR0XJxqHilqcRBUEOWhYC8/cS2rJc3jJduqjfdhUNZH82PnMvPgConL/U77zJ/9IfuWzBKWV1OVidAw6herpF9J70gzcMreAxyO/I//cw2Tb22mu7M/WsBJ32HRGzbuQioH9cNx22PUq3Pu/5LespCXv0BCtpqPvOOKnFMhzl3bINBLu2wD7NkPch0wcclHo3RenugJy7dC0GZY8BcuWkKtroc7tzaaqcUSGj2fCRbMoLUnC8ifIPnYvLRu2kek7jG2RAcQmnsuAOZdQO2ay6eeiM3/Xa+utKM+1+KhIa00U32qRLaEiDWtra99qFQf8nSXPexROW5lFwCJgEbAIWAQsAoeBgBYeRewdqog0F3l+sHJhf7hswKFqsn8/XAR+85vfGHtwKYK1wKl5rBY4ZbF70UUXGQLWKtAPF82/3E4L5lKML1q0iJ/97GcowDadThtM9dICu66NU089lc9+9rOGIDlQeeihh0yedNmeKyhF6u1iCgQR6qpL32vBWvssLvTLxl2ElUgXkep6lwJMz9ZajNXvRMJre71E5BcJ7P3bIYJcgQB6aR/Fz9qnggFElsttQu8izPVZpI3IfZFAqlekvdT2IoRE6KsdIhx03qm+YhvV7q9+9avW6vWtn3r2lxaBdw0BkWb/8A//wOLFi01gzMc//nH+6q/+yrpHdNMjurcq8GjhwoUoX7zSqdTV1Zl7ou7RuocrNcc555zDjBkzzD30cIpIuMcee8ykDlTqi1NOOcU4kmjMKQZ1aVx58cUXzXh//fXX/wXpezj7Od62EWGpoEK9FPSlsVXnscYlBSGMGzfugC4KUvBrvFN/aTwtBqepbzXHUjoDBYKpLzUOH49F55XGfQVk3H///WbOQ0UnSQAAIABJREFUo6A+2Y5PmTLFkueH0ekKPlRg6z/90z+ZwEuJqhR0IReez33uc4dRg93kWEbAkufHcu/ZtlsE3mUEuiPPc9KGBw6bd3Xw0PIG7l3TQaPXD8pKyYQeqbTykWeJRV2TW9zpaGZYqcPcsZWcPiVB3wpwMjmc5iZKyFNZUV4glR2XvFMgz00JQ/LZPFFfdvCybYcwl8NNtoLbAg0rYdHvCZY9TNBcb7ZJOTHcilr8yXPwps3HGTAK8llobyB89B5Y8gRO407ESovM3lI1gcqL/p7q6WdBNIDkXnj6j7Q/8Xv8ljo8P0YmI0d3h9jQAQR76qEpSYdbyu6yQQQnn8mgWReTGDgBN1GBQxaCNujYA227oXEb1G2CfTsgm4dkBqJlhkCnuhwiTfDiQlKr1xJm8uyO9GN3v9kMOPMGBo0fgRfJwot3k3/iD2S3rSFX2osdmQoSp1xIzZzLKBsxHmiFVB386YeEK54imclSVzqQ7dG+DDztCvrPOJN4RQlk9xFuf4Xg998nX7eetlgJu7wy8gNOYtS511Jy0ozOttdB607YtwU2b4SmkLxXSj4WxymNEpF9QGkGXl1G+NLLpBrS7IkNYUffaQyYPpcB0wYRow5eeID84wtJNrezr3IU2+LD6D3nSgbOPp9EvwE4IXhFZ/4u5/pbIc+lKBF53rVoovid73zHTBgVdS0V1nnnncfPf/5zkwdUVmb7q9T1t7/+67/u0SvPkuc9CqetzCJgEbAIWAQsAhaBHkJANu2ya5dte3dlYAK+YgWoPYT469XIRvwnP/mJUTWL6BUxqgXe9773vWaxToo0a7X55mEv2uE++uij/PKXvzQkhohiKb9FWGthXcSIyIw//elPxqr9UEX9I3crLcSL/C6q4ubNm2cIEKkViwR6keQuWv9qXyJdFJwr4n3ChAnmsxTpXZXp6muR+np1VaZrXyIRRAQU3/VZbRJhvn79ekOaazvtW0V1Fcl5kQ/aj/K5K/exfivSXEVtVjtFsOlZyRaLgEXg2EVg6dKl/Ou//qshz3QP0XUtxaSufVv+EoHGxkaefPJJ/vM//9OoznV/3b+IgFRaD9nf635/qKA23ZeVM1lrSkoBItJ9/vz5JjhOa6u65yoI69e//rXZldIH3njjjSc0ea5xS84p6gut1yn4QwFrwkpkuHCbPHmyCWI466yzzNyo6xj56quvmjFwwYIFr7mpiPyU28yf//xn7rrrLjPuvv/97zfpIRXMVlSoa/zTnKFrypJj6VpR+3XerlmzBrnl6HgVfKBABAUF/vSnP7XK88PsUKX00XxRRLnw1FxPgYdyhfr6179+mLXYzY5VBCx5fqz2nG33cYGABi0NYL/73e9M5KEi5hRd+IEPfOCYsE/qjjxPZ3OG9GxLhSzd3MGvntnBhrYKgrLepMI4mWxIxA/wIw65UIRxG9VkGds7zpwJFUwaCX3jkEglieVyxGM++FFwPaM8zxvfduU9hzAfmDzqJv25vhcRnmmC/D5Y/Sjhk7+DdS/iBFkCCbDxiJT3wh81CYZPhJIayKYLOdJXvAgbVkBbI0Q9Qj/CxvJxVJ73MWpmnIUbC4wdeXj//5BashA32Uzol5DOuwS5VhKlLm5bGi/vkoxWsbtqLH2v+SQlI2dAaSGK0QtagEZo3AobXyaz/hUyu7eQbW+mNZklwMONlBF4CWKJCP2rsrBnJZk9rWSDGLuig6gfNJfh53+I3oOqcYMmeOZ2wqduJbd3M62V/dju9qJ6zuX0nn0xiQFDIb0X2raR+933cNcvpi1w2FEyhN0Vwxhz9vXUTpiDYhNo206waTHp3/8XTttOk8d9V7wvkaFTmHjGpTiDR0KmHja9AhtfIb9jAx07dxFE+5q859kwJBYNqSyHisoc7NsGu3aTTHvsjA1le69TOGnB+VSPKcVv2wDPLSR49nE60g7by8awt3o8A06/hoEzFuBVVpn+7HTrf8P1/mbJc02sZUumBchikVXZrbfeaqwYFUUoJU+RPJfaR+e2IoyvvvrqNzwoffSjH+V73/veYSm1DvcmZcnzw0XKbmcRsAhYBCwCFgGLwDuJwO+3wWN1B9/jp0bDSYcnuHonm37M70tK6LvvvtsoBTVX1HxVSjipzpWnXnNSka3725Ae8wd+hA9Aub7vuOMO8/ytxfOiBW8xEEGL5ApSkMJIpPbh4Kt+0XO9FvkVsCvVoMjqruS5yBER4kU7/q5kdlFV3pXU1qKsiBi9F9VyxbYUSXQtjOvc0DEU34ufteCvl9qmdxX9TupyqeukmlIOdv1N6xCyIO5Knotc/+53v2uUfCLYD0UKHeFus9VbBCwCbxMB3Xu0jiHrYRFBWgdR0M8ll1xi3ST2w1b305deeokvfelLhrTVelJ3RetGWsP9whe+YNZzu0u7IScQuSBqjJBrSbHo/ioSXuODxhARw9pWqUL+z//5P2Y9qidSebzN0+dd+bnGL7nviLT8j//4D5NyQOfugYrGbQUxKOBAY3cRs+XLl7N27VrTRxpPFRQhtbnW/LT+pzFTRYEMChK77LLLzLin32vfaoMUxnodS0XHpWPVeaxr/rbbbjPzFB2P5gIiz7U+qsADa9t+6J4VbsV7qIJbNP/SOaJ76Pe///1DV2C3OKYRsOT5Md19tvHHMgKK/FSewaeffvovDmPs2LF861vfMgsjR/NEqVvb9lQO380ZdntLQ8DvF+/muY1ZmsK+pN0yAsfF9yH0QrJOgJNNk8hk6O2HjOob5dQpJZw82KGPHxDPB3hhaOpyfM+ozvNBWLD0dpW3RrbtBUd1J58rkOBBIzRvJvvEH3FfWoi7bxO4IXkf0nnwomW41f3Il/chE0YhkyLhBkQad+M07y3kNfcdgkiE9aVjKD/zw/SecSaRkpCwYSOZO36Js/558pkkmWg52UgJMdoJ2vcSTeeIOi6pSBX7ek1m8HWfwx06lXy8N+RFrO8Fqa43LIMXH6Vl7Su0tzQT+BGaxO6XVhONlxNkHWLZDgZHW/DatpJKRkg71ewtHUHryPkMO+99VPbycRs3wdO3w+J7yTXvpL56MNvL+jNg/tX0nnY2kere0L4N9qwi+acfEdm+khYnyuayETT2ncCU82+gathEfC9tLOLzq56k7Y6fEs23sCsxiN3lIygdNZ0p886BqhrYvpJgyWPk1iwjtXc3rckM2V5jaPOrjLK/zElT6bRSST0k94FyEvkVbBd5XjOVWRdeSbx/Fnf7EsJnFpJfvpQOEmwoGUty0EyGzL+KflNmQzyuLusR2/au5HjxYlPkqSbMsnnqjjxXRKpsshSlWSxSphfJ9Z66/1jyvKeQtPVYBCwCFgGLgEXAItBTCCxphJs3Hry2M/rAewf31B5tPfsjoIVP2WzqmVFkulTBWrAT6ak5qRZ69dwo1bQtB0dAJLFykos0F4GhRVAR2MJu0JzzCHJZ9ix9wijPpM4U2f1WiqxRZe0ra14pPIvKc1nzSuEt619tIwJA5IhIahH6eh7Rd0W1dzE/6/527fuvDeh8ONCrqKAXIS67WqnZ9Z32LwJBFrdS6ImsUd52/V/bivw544wzzLYK1NC2tlgELALHPgJS4P7gBz8wqmaRaFoPEfFz1VVXHdVrju8G8rpH33777Xz6059+LfjoYO3QvVQCqC9+8YsHdITRPVqErQhgrS2JiDtU0TqU+mfu3LmH2vS4/bvGRAV3yflRjihaNxOW3RWNs1/72teMCr1ICGvM09h/8cUXm/FVautbbrnFjIX7F41/EtUopYF+L6GbiPSJEyfSt2/fYwpnpWjROaxgPhHoXYslz99aV8oV4kc/+pFJ5alzUUV543VfteX4RsCS58d3/9qjO0oRkKWb7Heef/75blsoG5D//u//5tJLLz1KjwKjzlU0npQPN91002vtTGcCfCeN50Fj2ueJjR08sHQfa/eWkXQrcWJxoyCXzjrr5vEJiWQDYpkM1V6aU8ZUMn9ShLF9HKp88PIhrnKZ+67Jcx4EIXlDqIs8dwrkeRjgZNohLdV5PWx4gZYHf0t0+8vEcy3kfZek7xmVuONECbw4qSBCR9Yhks9S6UNZmCISdODkM4ZsDyIe6xOjSMx9P71nnEGizCHcsYKWW39JYs96skFAW0kvwuq+1PZK0L55JV5LI9F8hpxXSmPlRGrmv5/YyfMJq4cAOdzcTkhvg2fvJ/fCQ7Tt2UFH6BGWVeP0GYLTZzDR0iqBg9Oyl/K9q3C2LScZVtDh9aG5eiz5iWcw7JyricfbcDYuJnzmbnhlEdlkM7urh7OndgzDzr6G3hPn4MTj0Lwe1jxN+z3/Q6RhC02RcjaVj6Zj2CxmXnQ9JbVDcHJNsPMlcssepHXhryiJBWyOD2OPbOtPmsOUefMlm4dn7yX94kOkd24iE+To8BJk+00iMmAcidJSEvl2Yi07iGx/GRq2E4TQHq9hV+lw6vpN59TLr8Ut2QevPET+2YfIbdxAR6yaV2Nj8MefydD5l1M7Zgqh7xnluUljv195s8rzA5HnXUlwS54ftbcY2zCLgEXAImARsAhYBN4FBFqy8NMNsLG9+53XROGrEyDivgsNPIF2KdttWZFqsV1KIinSRAQrAFTkxxVXXGEUU1KuHY5K+gSC7rVDLVqXfvOb3zSEthaVo9V9GXfphxgw61x6TZjFpoW/pt+aB/nIRz7SI2SFbGa1OK9gXPWZrNv1/67k+QUXXGAW6EW0i0CXvapILS3USzmnzyIPFDihY9A50JUo1wGK3FauXL2kYCx+1rmghV6dKwqwkA29ioIxVIrkudTu2p/OJ6nLdR6JNLfFImAROL4Q0L1IznpSM2sNb+bMmXzsYx/juuuus8rT/bpaZKOs1UW0VlZWmkArjb/dkd6670rBq9/o/ql7cbHo/q0gKlk7iwhWENzBigKXtM4qEvjKK6809+QTtSiVohTTUpyfdtppxi5bwV4KBDkQiS7L9WuuuQaN9eoDYanf6jVixAhuvvlmo2JXznT1y/5F46kcfbQv5UBXX8qVRX2gQLdjoQgXna8izRUkIIed/Z0TLHn+1npS9v+6xuXgIUwVmFh0ndC5Z8vxi4Alz4/fvrVHdpQioEFaeTKK0Ul6mP3Hf/xHE+Wuh2ndiDUh+NSnPsU3vvGNo9oepvuc5yK8U0YSnibCtpTPg0vrWLSqnX3pCoJYFanAI+OEpB2p1D2ioYeXyeKmWhlY6XPy6DizxvmM6uNS6kEMiBjbcxHpECrHeZFYFckaZHBEnCsneesWwqf+TP3zD5JI1pGIOiTdKPv8UgI/AW6EdBaSWcjjUe47xPNJKvPtlOZbieQ75AcPUdgYG0501rXUTF9ASYVDuO4FGu/4NWWtdaTcGI0VAwiHjGPY9Inklj9Lcv0r+C17cPFoiQ3FGTyLyrOvIjJiCsQjkN4FjevJ3/srkiueIsxmyMUqyJbV0uf082D4BBB57nhQt5XwxXvpeGEhGa+GFqc3HX3GEp95FkPPvAA32AFL7yN4/iHYuNrY4W8uG0PL4JmMPPdKeo2ebEIU2LcSXriP5ON/xk/WUx+rYWPlSQTjFzDzwmuIllYaO3o2PUv++XtIPn0vifIY6yMjaOgznZqT5zL21GmQbiC8++d0rH6aXLqZoLSMdGlvomPmUn7yfCK9ekG6FXashecXwprlpDsytEWqaKweQ8fouUy67Eqc/CZ46jbyzz9Kur6B9tJaVkZG02vGJQyecy5VQ8eAo94u2PPvX94sea6FKEUEKndksSjP+R/+8AezmNQdeS6LLuWV1GJWscgG6v/+3//7hgeit3urscrzt4ug/b1FwCJgEbAIWAQsAgdCQOSb8mrKPvrNlNt3wAOFtMfdlo+MgGnVb6ZWu+1bQWDfvn3GWlMKIinRNW8UGStSVTav6lst3kmdJkW6VQq/EWUpq4WbrgORRuk+oxh94fsZdNpF+IkuNqy5LO9NPccZ809/K910yN+8/PLLRv0l9ZyIdfWj1gWkcNyfPFd/SuWmZxS1vWi1KuKmaMNeJA6knBfRLoKn+K7PIg2U1105druS59pGCniRAVKaixBQEIbIH1ssAhaB4xsBkYYaM3bs2GGcJxQspLznSudgy+sILFq0yKwdCSfdj0V4a432ueeeo6mp6S+g0v1W7h7KIy+nGKmVVTROK1hL6QJV39atWw+qZFc9GsPVL6pLubhPVEttjZEaN5999llDZAtT9YOcE4Sl7O33L5oTKYf8//7v/75m3a7ABQWNqX8UUPbHP/7R9Ekxncn+dQh/XRuf/exnTeCi9nuszas071GggXASXjqPuxaR5wq61NxSLjsn6jn2Zu95Oud0/vzbv/2bCXbUealAxA9/+MOceuqpb7Y6u/0xhIAlz4+hzrJNPT4Q0CB27bXXmomArNqkLlc0W7EoCvS+++4zKoKjLq9K4zaoft2bsTvyXFljvGyKMJ8h7/qkIyUs35HhoaV1rNyeoTFXRj5WRd6PktQiQOjg4xhiPExm8bNt9CrJM2dKGbMmJBhaA0qlKENCP5PFl+Lc8woEuvhVkefZNsg2QNtWwvUvkFn4a1I71hP38gSRGHX5OFu9ahI1fYnGS8nkQ/PyIzGq4x607CXSuIOqVD1VYTsEacPYb4sMwj/5cipndJLnLz9GywN3UZJqpTVSTl3VcPJjZzDh8otMzvSGp+7B3fYypWGWpNeHVGQg1edfS2TqPKisgtQewt1raLnjZwTrXiLq5gniZWQqB9Dr8htg1FQQwZ/Nw471BIv+QPKlh8nG+1OXrSI78CR6LTiXfqedDh1r4LHfkl/6JOHuXWSCOGtLJpEbezYjzriEmiHDINMCu5bC438gs3QRXj7JnnhfNvaeSuSU8zj5jAuIKoqyZTO8+hjh03eSXbGYSEWCNdGxpEacSb8ZC+g3tj80biRzz88Iti0jnWmh3Y+Rre7PoDPfizduJsQTkGqGPbKSfwDWrSbdlqPNqybV7yS8qWfRd948nLZX4YFfkVv6JOlUmpbyAayMjmHwvKsZOO10yvoMAkcWgW6PkOdaXFIgype//OU33ES++tWvmkAWLUB2zXmuSabUIbLdUnR216JIQ9lG9WSx5HlPomnrsghYBCwCFgGLgEWgiIAUOwrOlepUuSC7qqG6Q+mVZrhpA+S6d8Zkdi+4cZjF+Z1EQPNS5UnVwr3mtnpm1GephWVVKktSOSvJdlSE6tGc+uudwk3KIJHTWjxX8MG+CRcy8sIPdLv7Dw6DU3u9U63D5LTXmoAIdfWn1GJqsxRM6r+3S55rwVxku65/EQcqSgtXVKG/c0dq92QRsAgcDQgUyWCtSSqQ5kMf+pAJKurXr9/R0Lyjog0aX+UQKoWyxtPTTz/dqM5FqCt39MKFC7tVLUvd/F//9V/MmTPH2LcrWEFzMN2HVaeU51JNH4iA17g9ePBgQ8IpoEGOIOXl5T2OiYK3VDQf1PzhaC0aCxVsoDQoXa3r77jjDn74wx+a/tm/KAhEa+xKz6K1apHEGv+F/dSpUw0JrrQteknV3l0ue42RymN99tlnm8C0Y7GIQJfTjmzG91/TtMrzt9ajCkbUvO3zn/+8CWxU4IGCViV8VBCiLccvApY8P3771h7ZUYqAFj3OPfdc0zpZ8Wgh5Khf3JBF+p1fgGwK3vO915Dt1radNH7o4YYyW4ecC3VZh8XrmnnilT2s2pklFelLEKsmjUNW6dFxiboOnn6RyeHm2xhQG2fiyDjTRzpMrC0Q6KVBSITQqM5Dx0XpgjxH5HkTZHbDnpWEixeSfPIOouk2PNejxS2jvmoUJbMup2LIGLzyCgJCcvqx7xHzctC0G2fbSvIrnyHc+DLxoBXHD9nt9cWbfCHlM+YTr3QIn76bjsVPE88kaYj1YlfvkwgnzmPKBefDnp3sffC3sPpRyjINOJTR1u5ROf9yIqddBIMKZHawcyN1t/2UqEh2J0UkESEsrcQbfxoMmVwgjlvbCXetJ9j4NE7LNvaFNexx+hMbM4fBZ1xMYsJkaHgJ7r+Z/MrF5NpaafMqWFsymdJZVzF05jwq+/SCjr2w5Vm4/3/Ib3rVKOp3lAxk68A5VM29irFTTibi5qF+Lbx8P+FTd5j25UsSrElMwp10GYNmn0Vl3zjsXMm+W39IbOcK4mGKwPVIewnKp8zHGTUJIh50NED9dli1jFRTCy35UhrcXmT7jafXrHPoP2cWzq4l8MBvyK56kVbHpaGsP5vKJzLqnGvpP+5k4pW9CL0YAZ5xGdhffP5mlec6YTVpvvrqqw0pXixFFbnUHEXy/GC3DQW0KL9NcfGpp24xljzvKSRtPRYBi4BFwCJgEbAIFBGQsqbouiMyTsqIQz1zpPJw00ZYfRBX0YRXsGuv6DQJsoi/cwhI7XLXXXeZBWEt6C5btuy1POjDhg0zz5ia05500klGSShV8aH6/J1r/Tu3JxEVIqJ1DWjRWKo/YTXq3Pcy91//t9uGnFQBnxr9zrWzuz2JoFm6dKkhWPTSsRRV58X3ovJcinERLOpvveslUkxFC/+yErbFImARsAgIAZE/ImblsKc1COU7l8LW3idePz90b9XYoXUjBaZprNWYKxcYBWEpb7nSqRyoaLz9h3/4B6MaV0CC6hDmIn8VJCUFtEh4/V4qagVIicRWyk7ZhU+bNs0EwWkM70liW+S/ArS0X7VHduQi/YpjxdF4dciZRWOf+kNuKcXy1FNPmTW53/zmN3/RbI2DUlRrDNVatQIYli9fztq1a7nwwguNw4qst9WPUhBrXiCSef+iIAaRziJEj2aMDtVvmkcU0w903daS54dC7sB/1/X6yCOP8OlPf9oEdShYRs4E4nSKHM9bq9n+6mhHwJLnR3sP2fYdcwjogVZ2MLJ61iAvq52u+VE0yEv5oSILFS1wHNVl2e0F4nz3mkIzP/onOOVq87E78rwjbCXixPGJ4IQBARmSToSNTVmeW7uP59c2s6kxStqrIePEyAZRQsfHc10iERHpIblsDoc8fStdpgyNMGuYw9ha6OtDwVQuJB84hjhXvnNXObubN5Bb+wztT99Dfv0LxB2HgAitsVpSw06l//kfJjZwBE5cxKwykIuED4k5Keioh/XLaH72ftpeeZqKsJUSN8VOanDHn0nljLmUVbiED99K0/o1+NkM9bHeNA6eTsnM8xk7azZ0JGl68laSS+/B27eBWBgl25YnP342ibkXUDJuCn7MJ797B9tu/SnRHcuJ55rw3Syh69KWGEimfAgxP4GMs/xkA+mG1US9Znbla2mIjaBmypmMWHAR7oAhsPN58nffTGrDCjryOZojlWwum8Cwcz/EgJMmU1Ieh7ZdhOufJvfnX5BqqCMTOuwuHUjjqHkMO+999B80EC9IQd1qYxGfW3QXqdYG2iNxNpdNonLGNQyfcxbx8hD2rmPXH3+Mt+VlysM0MT+C8ttnyvsRVPY2TusRN42b66Bl1zZyROiI9qU11p/YkEmMPP0c4sOGwNpFJB+9jfZNq2nxI9SX1FLfZypTLriO2uFj8GMlhjzP4aPMQj1BnmtSLLt1RQkWy0033cRHP/rRN9i2d3ctKu/RL37xC2N72NPFkuc9jaitzyJgEbAIWAQsAic2Aloo1cKfFme1eKj0NVqcPVS5dxfctfPgW71/KMztfaia7N+PBAJaTP7lL39pXspRraAIKYukJpQFqRb59ez5nve8xyzAazG+Jxfgj8Qx9XSdehbXef/www+bXKkiKvRcLlvSK95zHeXv+zfo9bqT2v77//pEqH2XxXh6NlB/FvObd23j/nlei8ERei++tL0+69rXyxaLgEXAIiAERP7IkU/5kJUDXbbUUk3KmtyWAgLF4CuNtyJOu67lSsGsNJsiX7W+dKC827Jx/spXvmKCl0RSihwvusHoNyLRReaKoJcNvEh2qaKVVlBBcD1tES51tUh8BUz86U9/MmvUIvelcD8SyvYjcR4J5+JYpz4QeS4H1/2LyPOZM2e+Rp4LfynMFTSgOZHmQ/pOinZZu3/nO98xLpT7F5HnUrefccYZxzR5LpeD//mf/+Hf//3f33CIljx/a2epXBuURuBjH/uYcTVS+htxIrqnyv3JluMXAUueH799a4/sHUZAkys9pGtgUjRcsegmquhETaJUlGdZeZRViuTdO9zUw9tdw7YCaf78r9+4/eCp8IUXwfW6Jc/TJPHCCF7oFXKHO2kC16c577GxIc3idfU8vbKO+kwpKSrIehVkKSGHh9hSpfvOKB95PkfMydKnJGDSQI+5J8UY38uhVxQiIbghRB3wcxncsI3UjlXUvfgI259/nNJMs1Gd55W4vHIgFRPmM+zsa3ErashLDu+KdZfte4Av8jjfQXLdcrY9/RB1K56n3ElT4qTYm09QMvIUBp48k/KKCDsX3k7L3r04uSxt0Sq8MdMYdvoF9Bs8FByX1leeYdfz99O0aSUxfLy8Q31pbyqmzmbQKTOpHTCAfGsr6+/5Lfntr5Jp2UOQbcP1XFJuBSmvgtJoCbUV5UTIsnfPWhxaafNrScYHMnDKXMbPOwfKqmDbS2y959c0bN9A2nFIRkqpLxnCnCs+TO2w4URiHrTtJbPuRdbf+Wsy6Q5SQUhLopbo2NnMuPR6SsrLcHIizzfQ9OKj7HjmQTJBhvbApal8BMNPu5xxc+bjeRlIN7LnwdtpWr2EbHM9XhCY7s1GSsk6PrGET0VlgmjMY+fuXaRykPIrSUd7UTtqEtPPPA+nspzUqufZtugB6rdvJhmJ0Botxxk4gdkXXUPvgUNwXJ9QLynPHWnP31jeivJcNehh5Wc/+xlf+tKXTKS1FhtFinfNeb7/vvRAoetVFu9Hys7MkueHd0uyW1kELAIWAYuARcAicHgIKAXU4sWLzcZSQxxOLr61rQXVeftfinBe2+mUKvi7kYfXBrvVkUFAhIfsSkV+iByXhaTyMCp/tdxAJe6oAAAgAElEQVSRZBNbzH2tRXIFfirHrfKAKo/28ZbbUkSHlHTKJ65ncCmtNLeXYlsLnZrLy4JVJLJUQt6cq2Hq+d12zqUD4KJCulpbLAIWAYvAcYWA1McSFNxyyy2G/BFpq/zaEhTYUkCgSIgfyLVFpLdUzVLzKijrQKpl1SFM9ZKSvLuiIEetH2tcEll7pFJ2yjZeRLHWwaTk/vGPf8wll1xi5gMqx5o7jQIObr755oOS57Jt15yoSJ5L3Hb++eebQAYdr/JVaw4lxbDmC/uX44k8V99/+9vffsMh2pznb+1uJ8dSzTVvvPFGE5Cia1YBG7L4v/LKK99apfZXxwQCljw/JrrJNvJoRkAP7I8++qgh17qS5l3b3DW3uQZ7LWJpwP7kJz9pot2OOkXAoz+AO/4ZMh0Hhv78z8MV3+qWPM8R4IYOjiIEDXmeNWS1yPHWwGPdnjaeXrGNV3cm2dkSpcOpIRupIe2WFGzcwVi5K1DeCTImf3ptCUwdGeXkoVFG1br0LYVyp5AHPZLL4JOmfdcmdqxYwvYNayiPRsARCRslUdWXPiMn0H/CNFNpPheYSZPrS+Me4ARZQ/J37NnBttXL2bN5HTEnwCdHOnAprx1I/2HDicd9Nr/0Isn2JPlsnnw0QeXQkQyfcjKlpWVINp/ctZ1dry6nbstGJG+PuD4N+ZDyQUMYMm4c/QcNMhPyXcuX0bFrO031u0km2/B8FydSAn6M8tIyqisqDXa7dm0hk2nHi1cSRsvpN3w0w2TZ7kfJ797MmheeobFhL3guoR8jHalgxhnnUd6rN46s7ZNtJHdsYsXiZ8jlssaqPh8toWrwSKaetgDH9yCXJWjax971q9j06gry8grIh4SJaoZPms7w8RMgkLd+SOu61dRtXEvDnl2kO5KFCbcfw41EKK8op7KqAs/32F23m45UhlTeIfTj9Bk8nEnTZuL6Pq1bN7Dl1RU01O8j77kEfszkOR8/bRYV1TWawYMr0twFV9rzN5a3Sp4Xa1GkqRYaZeOuh4b9yXMtROqa1XWqKGxtcyQfKix5fjTf4W3bLAIWAYuARcAicGwhICJVbjmabx6uXbuO8Kcb4KWm7o9VTkD/NgGUyceWdxcB2ccqd6qUZFLAqc/V15qzaqFc5LnyMeo5VY4Do0ePZvr06WZ+K3veIUOGmAW/Y7Xo3Nb8WThoIVNKIKVokspKqj4Fteu4tVAuZZCOV4vFZjF94FjCiz/T7aH3ixfOc1ssAhYBi8DxhoDIU40bX/jCF8xYocCi66+/nq9//evH26EekeMRYSY3E+WM/8lPfnJA4lU7Vq50pQiURb5U5wcqIs8l5pDa/EhZqKu9IsvlfiqbadmWy5FFOdmP1TnA4ZDnRdt2jfs6z6U870qeK7hO5PmXv/xlY2e/fxF5/oMf/ACtOx7Ltu2aE1nyvOduBXJxWLVqFR/4wAfMOaWgTDlFSBR57bXX9tyObE1HHQKWPD/qusQ26FhBQIsRimxX7rl77rnnkM3++Mc/bohyDdS62SrKcPz48cY6R/Z6ByrFfDtaENm8ebOxjRGxd8TKhmfgzi/C2se734UfhTM/BWd+kl6jppjJhiJVNWAUiyzRnVB225J4638i0POF/Oci0PMe25vTPL9yBy+uaWBPe4yk34tMpIr2wCcZRAhdD893DIca5gLCdIpSP8PI/gmmjooycbDDoARURaEUiIukT7WTaW0m09GBKwLWcXE9Hz+WIFZSTiTROXFVQ1SUy73YxjAw/0+1t5FsayUM8qb9vgZEX5Z3ItpDo4bPZAKy2cAQxtHSBPHSErxYtFBlJku2PUmqvcMs3BjLcf0+HiNekiCeSHQS1iHpllbaWlpIpjoITZCBYybXUkhIFaJFoY6ODvMuuygNzrF4nFhpqbF5z7S20tHebmz9NDF0FW0QOpTX1uL5vjmeIJcjk0qRSiZNPfpO20XjccqLuYOCgFwmY7ZLp1Jklfen0+qvpLSUhAIDhKdKLke2I0myrZ1kZ9vyQUB5WRlllZVEolGy2TTtHR2Fns+rLpdEaSnlVdXm99qPHtz0wKCiCYdw0W/NMajTi/vzlFDzjcbtb5c83//k1rUsZYowfzceIix5fsTuaLZii4BFwCJgEbAInFAIaE6jhVIFBr4Zu/aH98Cfth8cqqsHwTkFoZItRwECekZ4/PHHzcKwni+1ML5y5UpjUSoiXYvk+k4Es4JAZS0pFbqUhlpElrWpFoWPJVtvPfMoAF2KPynJlMv0hRdeMMctFaWeLaQEEhmh49W2eoZSUIGC1S+99FKDy5qR57M5d2BCQ137mTEwpvwo6GTbBIuARcAicAQQUK7zhx56yNwfL7vssgOqeI/Abo/5KrUmq3FHeY7lZigLca0j7V80zsiB9BOf+ASnn376AY9b45VcgjReSX1+JEhaEadSaaudmh9q3e2b3/wm11xzjVG7H4vlzZLnmhPtrzzXnEkBBSLPFWi4fzmWyfOuFvcHI88VUKkAEAVUHo4jUbHervULt/3/fyyeU4fbZq3vC1PxOXKh0LELO11j11133eFWY7c7BhGw5Pkx2Gm2yUcHAspX/v73v/8NjZk0aZLJqXzFFVeYB3RFEirHoCL+NMG68847jXWPCPevfe1r5reavHzuc5874MKFbsbaVi8VRdAdkYimfLZg0f7gdw8O7sQLCsT5hPPMdt3lPDeEeSjCUy+x6KJRgwL5TEGBLkX3vhSs2NDEy+v3smZ7MzubA1JuCbHKWuLl1WSJkMwUVOj5XA6XLPFISO+KCMMHRDhpmMO4QVDrQpkD0bws3EOiQUhpXMr3fME2Xu2QF7zrGULX8OWmhIYgNyR/J3lu/hgEhZe2FpEri3dD5naS7aoSJWdXnfpbF9he4+NVZ2jIYqnCzeu1el6vqkDga1+hmOZOuX1nhfpbsS0iw4uE8mvN79xHZ6BAIQ5AdRxgW9VttiseS2fwQNc6i/t7TfndaVslBwETxdC543wRH0Gr43ILbdfxGcW46g4KxywC32BZIO1fq0TfhTojVEUXsnz/M1D9doTJ83f7jmLJ83e7B+z+LQIWAYuARcAicHwgIDJVLxXl25w7d+4hD2xLB9y0ARoKMY0HLCISRSjacvQioAXlW2+91Szobdy40eRPVU5VvfRMqQV+zcmVF/3CCy80tq0i06XM1qK9VNoi0o+k29KbRU/tVpu1YKk85rJn1yL4smXLjNJcgQMKFBGprgDYqqoqk891xowZhhQSFiLT9X+RGQr41naP1MEft3XfmtN7ww1HMF79zeJgt7cIWAQsAj2JgPKcS4GsACsFU9111109Wf1xW5fG1tWrVxvltpTLEhBJiXqg3OdyfBGh9tnPftaMO/uPrT1BnmvsU4Ccxkc5q2j8KxZZymvfEmspuExFghulLfzwhz/MOeecY9aoD6fo+OTqojFYwXlaB1ZdBytqk0RgGr+VwlRjcE+Ud4o8fzs5z0XIy+1SgiHNxd7KsWvuUwwWVHCFSNoDzc+0L813up5j+p22VbCHztNvfetbb4D+UDnP1d+6N2zatMn0tQI8uhLsCj6QiE71SNx3NM0be+Ic664Oncu6/j/4wQ+a+aVKkTwvpuY9kvu3db97CFjy/N3D3u75GEdAg4lseIoTTRHcn/nMZ96Qq0aDzve+9z3zvYoIc+VVWbJkibGMFqmuwVQ5WaRCP1BRRNwNN9xg/iSi/Z//+Z97FrkX/1ggzvdu6L7emsEF0vysT73BRrtb8twQ1ppMFYjlAudaJNBB3Gs2CAm9CE2pgI07k6za0sja7Y3sbs6QDKNk3TIylJAlQeDF8CJRw3+nMlnyuTSlcRhYm2DUQJ/JI2BIBVR7UBqC3CRLxOMGFPJ5i7aXzbkj9bjzGgddUMarhJ2t7WS+RSIXVemGx+5CnJuPUnjLU171FQjmAkEsbto1qvcC195ZfycG+m8+HxCGso138T23c6LRuZ1hkvfrhmITi993/j8ICh/c/ch7s8vi/rtU9Vrups4+MUetuIb9iP9OOrtg+V7k+Lt+EJGumAITGyGQOytQe4rfFbn/12IAwsIxC+euk+zX8ClsKAz10uTrdRVMz+U879kLp+dqOxbJ8wPlide97A9/+INZiD3covuoXDhko6+FUFmgqagOPZTqPrlgwYIjlgPscNv5/9k7DyirquuNf9MYOopiATsqFkSxSzRqMIoFBBuWGEuwRWM3ohJLYix/exIRY+8tarD33msUKwgoAlKUOjNMn//6nTdnuPN495WZNzOv7L3WW1Peveee853z3j13f/vb244zBAwBQ8AQMAQyHQGUyGS5wnBu8pySjN0+XXp/xayVzU49bxNpPVI9mWU8Ajg0mXtIcpz6ZWVlrhY6+yz22aSdhCgnlTlB3RDLAwcOdOl7cbyTBQtnYEcS6T4tO2saB/ysWbP02Wef6YMPPnDP0RAY1J7kuYKAdfqMc3nDDTd0//NOZOrDU+8d9V/Q5lRKV38rLa2NPZ2lhdL1Wy1/zMn4SbcOGgKGgCGQAgI333yzI34pe0GgHSp0s/gIcF/i3sN9ddddd3VkMj5g1OOQidHGfXbIkCG6+OKLnV8DgjNoQfKctO3cs5M17uXc2wmOo3Qo9zrmcccdd3T3RPoK0feHP/zBZUnlPuqN+zsZTUeOHOn8LFybvoYZ14JEpVQp92Gy1+y1114uowtK9lgGHtyrEZNxH0fpznkEuLWWaM1k8pw5Yb9CcB/lZNinEEDBXov9VaKAA7D0vmUCHsgYQFvU095ss82aZcnkOAh65p922f+w12NdEVjIvHIMAr6///3vzaYpXs1zzqGNxx9/XK+++qoLsCAQFzU+wYgEYrIO+EmAyNChQ1s9p8mu+44+zpPnKM8J5GQt8xng+7RNRI4dPWC7fhMCRp7bYjAEWoFAkNhmQ8CXZjDaj6bffvvtJtUH0e6Q6dysINGvueYad3Xq4eDs4mYUbXfffbeLbMKoq05qmbTYz9MiKdo/fDB+c0OOcSnatfZWKxwXTp67xO1R5LnbCjgC1Qmc4acLUKEXqKyqXvOX1mjG/Ap9N2OBps36WfMX16i8rotqi7qrvrirI9DrC4tUXV+gWkfE1qu0uEHdS6q1Ub+u6r96d623Sif161WgPt2kXsVSiRO94xVpcGnO6xo4K0Jsc6Pz5Lnnj4Nk+nJOmY5G+u7Msc2Fqm+IkLpNxwWJYIhnLwpHVN2Yxt4T7RG5daStpuMCJHYj/93ES3OdRm7eXTNCejc0Et+RE4O8e7RAvaXrpYkzb7xAZEapY8/Pxg4z1kjcQCM+kbgJzq1rEsZH+lrY2O8VIwQaz21UokdgjrTfdJ3AJdKdtr2l+KTrvHwkz3nAu/76691De6w6U0FsIdIvvPBCkV6Oh0EzQ8AQMAQMAUPAEIiNACofHKXcM3GiJbI3f5bu/SH+UfuuKY3om6glez9TEPDE87/+9S89/PDDTeQ5qUtJH4vj/8cff3QkOgQ5iqi+ffs6Ap00nltvvbUL6mb94BRsraO7Jbj41JjUdcd5jBMehzSOaNR0jJG+44jHKY1ynudr/hckz3k+Z8zRpAV9uuN76b1fwnt37PrSDr1b0ns7xxAwBAyBzEbglltucanaKUMJsTtx4kRXOrAjvu8zFSnuMyi7IUS593DPRPwEqUlKdvACw1tvvdWVD/FimuB4CGREDIAvg/tVkDxtKXmOmhm1Ofd0iNHHHnvMKZwJEiNwjkAyT56feOKJTuwVKzU5PhbGwX2SMqIEoUWTu4yfey8ZUFEwk7IapfGZZ57plOsE3UUT6KieIbjvueceJ6xgnGBw9NFHO3IffznrjPu8T3sd6x4dti5SJc/Dap4nStuerPLc77nwaVFC5vnnn9dzzz3nCGz2JAQ1wAOg+Md/nqhUDpgTmEFQxu233+6IajLeMpfME3izD2JO4QpIzc/aZO9GJlwCJSC9yS7A3wQw+Ky3HtN4ynPmC1L+jDPO0FtvveX2T+wPKfUDkU6tbwh7iHPGxTrIFwNnlOfMh695jn/ypptuMvI8xxeBkec5PsE2vLZFgBsWNwxS4bB5YoNAzaCgsZnBgYV58hwnBV+6RKFxM8SuuOIKp1APbhzYBHHTgpTHuDES5dRqe/Ea6T9nx29mve0iavMdjgg9Lpw8X664bn5ykww9krK7oUG1Ls14kWpUqCXL6vTzogrNnLdU8xfXaubP5ZoHiV5ToLLqei2rlWoLSlRfUKyGAup516igZpm6F9er78qdtV6fLlp/9S7aYM2eWm+1nurWqUBFDSi96yJkfWFEKe6Ic0eeR5TxzYjyxg43E4D79OK850jdAkcMY05f35QGPkKKk7HeJSpvVHY3HRNUkTceU4cCH4W8V3A3cvVOUB4QXUOeN4nPG9v17zeJ5H1W9lYvkEgDjcnkmxHzjfkEIn3xKvjGzPjupEhsQRN5Xo9SHSU55Lk7pznpn6ir0UJ8jjfyPBFqbf9+LOV5//79XWQ1D1Q8tPGwGMt4SD/11FNdYFEqdsopp7jvyVhBRqm0Y8caAoaAIWAIGAKGgIT6lnTtP5GkKcTW7iqNi50cyyDMcATI7sOzKs5Pyo3haEdlhnMXJ69Phc4wUKKhPIOEhjQnRSeOdX6yr8NBzv9RdOMoxPGaDpIFJzGOWp55UTFBSqDsQ00HYU5f+T/EBcGmXJNnbvqFExknNOf7mpv0izHw/MzzNk56+hzLPlwg3To9fBIH9pL+tGGGT7J1zxAwBAyBFiBAtjeCqyj1ARGHsAclMt+b6fhub0GXMu4U7jncK1Hl47cgTTP3GxTUV199tSMxSYuNIAACHYV1tOHb5R4KyT548OBm96NU07Zzn+OFLwX/M8pg1K/eIDcRZeEvZg45lqylZDmFDI1l+FUYDyItzg/eL7k/M36yn3ItAgcw2kYlf8455+iQQw4RPiC/ZggggKyFTIRApg1vO+ywgyN0OYd9BP5w+oiimZTzyRoBddSYhliONvrPOCD7fWr5tiTP6T+EKgGJzDGlEFDp85kKGkF+xx9/vAsi8MEDscZLe/jZWE9wCwQ7Yqyj888/32WkRWGOEIVrQYpDtEeXDWAfRAAla44AhksvvbTZ5eKR5wThInBhDsNELnxPMJ5zzz036dT/yc5vJh/HXLOXhjxnnvkOYO984403uiAUs9xFwMjz3J1bG1k7IUCUJl+eRNiNGDFCRHFSO44bGKltIMQ9QY5q/KKLLnIP+rzPRoYIMs7FEcCDPjXSOZ+IMTYFbGR4HwUAmyQcBS22KW9EUrR/F4e0KiqRfntWJEV7zzXiXiqMPF+eDjxQz9sxqo3aZVcyu0GFBQ2qbahtqgUe0aUXall1gcqrpFk/L9bcBWVaWF6jBUuXqbyqXlV1haqubVBNbZ3qa2tVVF+rwrpK9epSpFV7lGrN3t21Xt9VtP7aq6hraYGgyxvqG1OlN6UMj7DMQfV0ZCfYONwg9+/SrzvtehPZ7kfleGIno49K0V5YoPrGvOdOcU2zjr1fLiFvKCwQr0gN9uWp5JsJ2INq9ABBv8IxjU03av2jVPJ+TIEGvDQ9Om+7bziyK450d3mB+Ajx3RgsEBHOR64YIfYbGqc3MpYm5Xnj+WDgifeoiIXlaywizY/83RhMYOR5iz/tbXpiS8nzN954w220fXr2VDt5+OGHu408DwRmhoAhYAgYAoaAIdByBO6bIb0xP/75Z2wsbdKj5dewMzseAQhpSGjI9Ndee82RABDSOO4h0HHE4izl2ROHL8+pONRxjvPq3bu3I87XWGMN9+J3FHT+fZ5hUazhtMbB65323pnrVVkQ5JALEOE+HTv7SfrFC2ew/wnpz3u+bifXgMDH4U6f2QeSbh5DgQfJgZOY1KI4M/k9kZKtoi6Sun3WsvA5umwLaZXYWWk7fmKtB4aAIWAItAIBVMv4LvFVUt6C1M58zwZrG7ei+aw+lfshavJ//OMfLrU9f3PP5N6H0hZyk3sl90z8wZBn3F+jzQd8QZpCfkI0e0uFPPdqYObs5ZdfdgQe90v+7437MNeB0CTFNwaRDbn/wgsvxJwPSFTu99Qkv/baa516mXa4R0Nucy7jotY591lvnMd+gIALCF2Icd7HXw02BL9xrw+SupCMG2+8sQviIyMM93eU6AQXcM0w88Fx/n32MIjLIJejLRZ5DlYE5Q0bNqypbjjziZKeoJFYBDGEfiLlORhBbhMkwIu1wbV++umnZvNCHxk7Su1Ro0a5VPqUzfFGgIEvXUmQA6Q3qnPIWT+/rCOCBuEK2OcQQEDmWuYlmqinXY6hpABZhVCnJ1vznH0YwSIERrC+YrXt26cvrLdEe62s/iKI6jxrmuCVY4891gWksDflxWeHuTXLXQSMPM/dubWRtRMC3HhJkcNNCSOyn5QskN5EcrIpwCC/iYAbNGhQU8+4GZG6fezYsQl7S1QZx7Xo5lRdEUnR/vL18a8zaHgkRfumeyTsDweEkefLk7bzW11jXm/Ic+r8FKi+rkG1CM47RZjluroaNdTXOb60uBCnS6Fq6ki1XqDqBjnSfGlFtWpqpWWVtSovX6Zly6ocKd6ZdIOditW5pFClJUXqWlqsHt27qmePiKcDvn45ge3ziwcp2eXpx5sN2hPSyxnpprddXXBHqkdSmDsZus+rjsS6qNBdN5LtnWMKIsdxjCPyqfdeqIJicrpHKGXeDxL0/mJNtcqbCO/GWuSNNc853SvoI2w3fWvsXzAaoFl98aaIgMaAgUYMvISdi0OeOwK9QU493jiWxiLvEYG5A7ZRHt9U85wORSqnN6+ZTlhEpB58ZGICaPt/ocJ31ypQATi6fqy4FE15ntTHs00Pagl5zgPYMccc4zb7rbFx48a58hVhNbZa07adawgYAoaAIWAI5AMCHyyQboujugWD36wmjV47H9DIjzHihMWBTqpJnO+kPmXfTcpeT67jRMfJizMZhQ0OXQgC9lw4pXEOQ1zzOz8h0PmJ45ufkNs+Jal3CHt1uSfOcT7y4hmaF7VRIfNJjQsxTj9xzPOciUKLPvIeyi36RjAA5slz0ol65z8KulTs0ZnSC3PDzxjVTxoWP5Y8lcvZsYaAIWAIZAwClMWAQCTNNIT5VVdd5fyYfM/ns3Hf8wTt008/7e5TPiU7wWN77723I4h9sBjELDiCX7C2uMeQeyLprnkf4p17G5YMeU7QGe1DYENqcv+GhIXYxKcSVHZDsCK0QnmOKIv+4bMhEyoZTJnvaIUy/eA87q2IvFCFQ2ZDChMQAFlPgFo0ieozeaLyRhgBif766687EpFgA+8Dj15HXAd/OGVJIdEhqdk/xEtlzr6A+z7BDGSlgaCGnI8lxohFnnMsASLU5iY4hGsRMAgmV155Zcy+hpHnrAPmGAKVrD4ffPCBS2XPPua0005zeyD2Wawf9lBBY+zUIfdp3AmkgCDnOPY67HNQk6MUZ84Zd9D4jG655ZZuLaF0//zzz1coFeBrcDOXhx56qGuDcZK9MWixap4T/MC+cPz48S4IIri2gudS6x7+g/aDwSD58J3BPDPvZHggSILgBLImwP3su++++QBB3o7RyPO8nXobeDIIsLnghkbUFtGYRInFMhwQRBqFbRK4yUGSQ/pFp0HihobCnKi3sPO5OREJSlRTyvbBfdIjZ0lL4ngGVllXGnqGNPTU2GxlyEVD07an3Ek7wRBIHgEjz5PHqq2OTJU858Hvz3/+s4ukba0RiMSDjo8ebm17dr4hYAgYAoaAIZBPCCyslm6aKv2wYobRJhhWLZX+tnlTIqB8gicvxopj9Mknn3TOWhymnjxH2cTzHelpcRLiGOR9X+8VB3pQJYVzHoeu/wnJ7p3gOJk51r/8ufzk5ZVWHM/5nEsqUJ53+R2SAocye0icxNTuRE2HMgrHNop5jMxvqaR8DU7wN0ul6yaHT3m/LtKFEQGfmSFgCBgCOYcACldIXcjAk046yRGhEHz5nLqd4DEEUSh7qfcdNO5L++yzj/Pfcu8DJ8hPyFKOh+AOI6ghtcGYwC/Iy3jkOcFm3IchfiHJP/roI0fSYtQb57oIsyDTgwZ5jOqYNN3cM7mXkm4dQpfjyQLIPTlWH6mXjpqY8yBvEYfdeeedLi14UHXur4fynJKlKM85B3Ke60JUs2eINvCiHAzBB6S4xkfuMQz7YDEXrE1IfPYpkOj8D795NLlMG7HIcwhuaoCzb0DxzZ6DMaHKB5NYPniOJesAfkef8ZD5grSG3IbIpz+Q8OxR2Lfg70eBT/AAx4A1e6ygMV7IbzDYddddXeAfwSr89GMDc8YcKxCD8RHcQKZacCbw0JPcrCkyBUHOs0YIpEAdnSx5znjeffddV6udtcdP9luMm/VGYAC4sOeCOGfO+V8+GXiQZeDss892gSmsZzBBqU9whlnuImDkee7OrY0sDQgEVeW77767Sw0Tq45vdG1yf2luXqRlP/30050DIMzYvLAZ8ulnfOoYvoBRm3PT5maYks2dHEnR/smj8U/beUyktnm/gSk1z8FGnqcMmZ2QBgSMPE8DiK1sIlXynAc20jrFejjhAZL3vHLI13p66aWXXBR3rAcHoj2pm86G1cwQMAQMAUPAEDAEkkfgPzOlF+PE1NLSif2lwfktPkse0Cw+Eqc66TxxwLO3805iT56TMQgnOO9DIrCPgyiA5MZhGyTT+d3XZAUST754hRrPsjit/csT5pzD7xDgOLbZ2+GQ9SncuQ5p3En3irOen5AQ6TLIc0j0MDtngLRh7LLp6eqCtWMIGAKGQIcg4MlziE+ye0B+kko7XhrtDuloO16U+x9l4iBPveLcX96T56S798pz3uP+CMFLdjx8F7FUu5CekG6jR492vuEw8pxrEjAGAUtWAPrjyWjUy6i7CR6D+MU/HU1so65G2Y0S2tf9hiyG2Ifg97XboyE94ogjnN962223dWnbUXajQn7iiSfc/d4M86sAACAASURBVDjaIGlPOeUU7bXXXk0qd/oE+YtyPZhSnnMJzkPZfvTRR7usrImMPqCERuUPtuw9YpH+wXZikecQ0RDZ7DEIJmAvAvFOwANlVAkUjLZY5DnzCrlMkAGq46AaH/IcdfcBBxzg9jiQ9QQfoMZnHMF15FPlwy+AORlzaIt9DgGC+L84FxI+GkP2Rij2Ee4xrk8//dQR3OyzGB+qfvZHfJYh5OEYwshz5pn55RzGRsCID1Qku8Gbb77ZFEhJ+3AbtEvABAE2rMV8MwIcyC6Msp/ABfyYYAXnQ9CKWe4iYOR57s6tjSxNCHCjJbKKGyQ1XyBsuHngYCBajc0Cmx8i2khXw3EYUYUoLdkkpGLcWPki5maEY6JF9vyV0mMJUsFvsFMkRft2h7boEpxk5HmLobMTW4GAkeetAC9Np6ZCnvOwx4MVD1LRRg1zopXDHtCJgOUBkRRdQSNF2MUXX+we7lElmRkChoAhYAgYAvmGAI5V6lSi3knWPlsUUZ0Hq+dEn7vTKtLRqT2+JHt5Oy4DEeDZ0zukcSRDCiQiz3H44gDmuZeUrjy74sBlz4cTmGflIFHOM62vn44DlmdIHL0cg4KL64WR5zix2QvSJg50FHE8j6erfA+BJASUhNmufaTDl5cnzcAZtC4ZAoaAIdAyBCDs+F4dM2aM+45GQQnBmW/pmIPoQUpCnkPaRlsYeQ6BDWHMvRG/RXTKbt8OtZLxE0NchpHnEO+33367I+9JUR40yNPrrrvOqd8haCG7IT6DpDL3W8hpiHVIdn+vRCWNOhoylXmPNnwyEO70DWMMpKgmBTw+mWjimuyoZGb1e1DeZy+A6vnxxx9fgZTGb46yffjw4UktVvp7xx136LLLLgvFM7qhWOQ5fScAEKU3QQQ+cO+pp55ywQ7J1jznuFdeecWR/9HKeshzAhEhz1GW4ytjfqg/j1o9lnKf+vIQ7mS4Zd/E3NI3jifrLHv8aGKfuUR0QppwjieLEOuV/RgkPBj7evdgkyx5DlFP/8lwQPusE8bIWgYzDBEhbacs6ktqtrPjoO+//959fghCISgCvzQKfD47/nOTHSOxXqaKgJHnqSJmx2c1AtwAJk6c6CLMiK4kcp3aFERnEekey4KqcmoATZgwwUXt3XDDDS4FDpsqNg1Er5F6nRsNxk82Gu2a8uibV6RHz5ZmfBo+T4XF0rCxkRTt3cPV8MlMtJHnyaBkx6QbASPP041o6u2lQp4TwcomfMqUKc0uRLARUZo+apWHAVJQoSoiUpaHDByxRN8S3ckG1RvfPUTG87ARfEBIfSR2hiFgCBgChoAhkH0IoDbhmQajhibPKImsoi5CnE+Oo7LtViz9dXOpe3Gi1uz9XEQARy0OYp5rceCTnpLUndHKcxyF0eQ5yrRY5DnOYPZ6pCaFOI9FnqNwiybPUTgNHjzYOf5xRmM48slMRGpU0p6mw2Yvk66eLJXXxm6ta5F0XWql1NPRLWvDEDAEDIF2QYASlJBufj9BhjcyYOar+hzC0SvPwcQHg4EHqm6wwRcc7efFP0JpORS8XlAVPYHc10444QQXrADZTOAC2VY22GCDZsIpyFHaifafIMziPdTr3JvxQ9PfYApzX8OcrKaUufMZUCHZSTdPGT382NGGbwXy34u/6B/j5Jyvv/662eEQ9BC8ZKfh3u4NZTbEIuMKGkQvxDnKe38/j7e42Yugvr7wwgsdIZ+ssb+ABMbPhF+JeWD/wj4EctmnGUf4RrkC6sFHGwQ8HMHf/vY3pyrGCDJkj4OojlT6wXTs7IX2228/jRs3zimRMchwAgsJ9OPzFU3Qgxn+LdYB1wsa7RPEyPxFG2Ng/vm8Jgog9CnGCdiITtVP3XLWOCp2sgVwLdLA0xcfBEDZHrPmCPB5vPHGGx0nxBwT3EnwCOuUYAiz3EXAyPPcnVsbWRQCRGRx8yI9S7SxYfE32Vhkt4/AirXJCKZzhyTihsrmgi9RosXaJa1w5RLpvxdIryaoJ7zVyEiK9gG7pWV9GHmeFhitkRQRMPI8RcDa4PBUyHM245DkQSNtGZtMH9VOpDvquVjpn3hgIvWYJwl8O0Q1Exnv0723wTCtSUPAEDAEDAFDIOMQgKD85z//6ZQ4OM/I7uLTbcfr7BOzpacjCbJC7aj1pCGrZNyQrUMdhADPvjixCWBkvfn65ahvcErjnEXBRjp3nMMcF0t5jsMaZRb7PZzGvMgchNMZBy2Bk9QCxSFPACX/h0zHER40SHaC4HleJ3Vqupy7t02XPlgQDvKY9aXtmnelg2bELmsIGAKGQHoRICgJMhaFKaQahOyRRx7phEb5aNzTyJgHSQnhTIpqSGWIb4L78U2AF/eroAoXAhsFLz5nAhxjqY3Zq6FOxg+CP6Ql5DnZ9+iPFxngx8Y3EzTukZCzHIf6HOP+jNqaa3MvjbZMIs/ZYyBSIxghmB490XqMJs9Z04yV/Qn7ZUhv5gBi+9FHH13Bv0T76SDPCTxgv0T2ALIIoH4PWjzynDV02223uSCHaEuFPGeMBEAS4BBNnhPAwDVYw5DoTz75pKvdTpABJDBqf4Jy8zE1e9gaI4CCgBXWJGuHzz6vPffc080zRLpZ7iJg5Hnuzq2NLIAAZDY3jffffz8UF260pIUZMWJEs2PYBFGvl5Qr0RF3EONEmB144IHuxsONnU0KNxuMn6RuJyVdm9m7d0n3nyxVl4dfovc60p7nSLufktZuGHmeVjitsSQRyDXynAwVlITA+P7ggSjTLVnyHEfrWWed5eopBY3vWaKPvTOVdEc4TcOMhye+n3mIR2nOQyzf2ZzDA2EyEcyZjqn1zxAwBAwBQ8AQSAYBMrKQ5hpD7ZJMqsCvl0gTpkmVdeFX2Gol6aT+yfTAjjEEOgYBSA2UcBiqMtLfpiPL2/u/SLd/Hz6mQb2kkyP8g5khYAgYAjmFAEIhgvAg7fBn4mtBEUttY6/UzakBJxgMGFC6E0IM8hECGjzwQVDzGKU3GEGyBv28kGsEN0JmI6KixEi0QbYhsqI9xAWIA/Ap49sIluyMpzz35DmEKCQzqdtRfEPqQ34SAIGvhQAIRAYErmGQo6Qdxz9NivloyzTyHPU1ac3B1QfaQTqD8YwZM2LWlY+lPEdlTu109soQ5z7IAQKUNR9t6SDPfZsolHmh6g5aPPKcY/F9tRV5zp6JNcI64rPPmpg+fbrLhMB7BDDCnfAi+49ZBAHWDZ8z/LVkMQYnfJEEG7FOzXIbASPPc3t+bXSNX3JsENj8YGxOqOXDhofIIWrGvPbaa66+C6ln+BLEuEm//vrrLrLo+eefb4YlUYIcf/zxxzcd7w8gso1IRG561JohDcqgQYPSPxc/fSU9+mdp0tPx2/71iZEU7WtsmvY+GHmedkitwSQQyCXyPEic831BNDBpuzLdkiXPYx3H2FCN81DHAyeEOA7QREaqLMgCHhSDBnGer5HxiTCz9w0BQ8AQMARyCwGeL6gliVFyinSMiay+QRo/VZoUJ/NlYUEkXXuf0kSt2fuGQMciQCpVvxckdTsp3FtrZbXSVd9KcyrDW7pykLRSeJxna7tg5xsChoAh0CEIQCAiFIJIQ2lNmm/U0aRvJ0gdgigdQUodMrgWXhTFMjWrUefiy2Wvha8G0hYfMvWzo8lzfymU/FdffbXzIceqfQ5xSuk5jqGmOe3iX06VPIcoh9AjvTtBZfQNgp/7IoGV+EdINe/nDvIcvzep0zOdPEcpTtp2r/4HL0oUoe715HJ0PXDwxz+NgM2nbSfYgSwAkMNkjCXjja/lDqkNGRptnjwnmMCr9lNN2+7bRNXtU6IHr0M/yAAQK217W5Pn+N/ACQEgxDkBGMG0//STtUNwIll1yQxkJhecwmea70o+a5Rw4PN1+OGH6y9/+YtBlOMIGHme4xNsw5NL0+LJbB6uUS+yQfHGjfmZZ57RqFGjmhHh3ESo5xYrzXs8UpyHeeq8nH/++e4S/LzkkktcFGDa7Jm/SxPHxW9ugx2lPc6StjkobZeNbsjI8zaD1hqOg0CukOfZSpwzNcmS58Hv3+CU8oBH1DUPJ6SGSuaBnNRnPEywuefhkihqoot5AG3T7B72aTQEDAFDwBAwBDIAgWC6dpzZZHAJ1poM6+Lzc6THZsUfwCFrS0MTx7FlAArWhXxHAEe0rydLGlZS5EbXDG0JRo/MlF6aG37mgWtJe67ekpbtHEPAEDAEMhcBlNY//vij8E1Qb5nnfJ618Z2OHTvW/cw3BToqXNKiQ6CT/hr/EwKHmTNnOsKbWtFh5Dmpwcm6h98ZlXq04feABAZvypNQJxvyPJgiOxnlOf5lSF2CH/CtQI6TQhryvF+/fitcN5vIc/w+1AonwAB/PEQzJCWEJSnG2f9CjMfyT6P8J2uCr3mO+ALlOjh7jFGiI5KLrs1Oe/lCnh900EEumILAAtZG0MCLuuqIBan/Hi9DZOZ+s6W3Z3zuKeeAKJP1SYARgQUE0lBK0iy3ETDyPLfnN69Gx+aGDQpEOZsPby+++KLbRGBEql9wwQVJETVsmEiXwg0DkuaEE05w0W6o2CFwSEWMUj3WRjJIvNOX//znP0mlVEw4YV89Lz3wJ2nelPBDCwqlff8iDT1N6rpywiZbc4CR561Bz85tKQK5QJ5nM3HOvCVLnvMAPnz48CYnJ+fy0ENAEfXOTTXe0k+BnWcIGAKGgCGQbwgE07Unq7idVi5NmCotrglHa0AP6cz8LG2ab0soJ8b72GOP6fPPP28aC0q7dDguv1oi3RDnEXvtrtK49Cdyy4k5sUEYAoZAdiNASQz8nRDpKKsh1EjtzHM8WTvJdJOPBBrkNH4Pxk5AQTLkOSsBcpZAL/Zt1dXVKywOFKukVEchjogLpS/BYN7ikef4UQ477DBHnKO+5n4IkUwb1MQOKtiDF84m8px+g/XTTz/t0pcTJLfPPvu4YAPIc/72QXTBMeKfjibPv/vuO0eek7bd++4p54rgjf1EtKUzbXsmKM+PPvpot1bgNzCftv2aa65xyntKE4BRtCFSgSAmgAa/Xb4bpRxuvPFGPfLII249EZxBYBHlEcDJLLcRMPI8t+c3b0Z33333uRsoKvLoOuO8h4IcI6UNNWuSNTYhfEEed9xxWm+99VyKOK8qj0eKc2MiIok6KqTwIEVMq5Tn5Qukx8dKb94Sv+tbHxghzTfcJdkhtuo4I89bBZ+d3EIEsp08z3binGlLljwnUnjnnXduNtNsvqmxxHco9b0g080MAUPAEDAEDAFDIBwBFA8E42I4salFmEzWllumSR8tjI/sBZtK63Q19A2B7ECAlLgvvfRSs87yrO/Tq7ZmFNdMliYvDW9h7CbS+pEKb2aGgCFgCOQMAmR2Q2VNLV9KV0KgV1RUuP0G4iHUp6gsk9l35AwoUQOBgCSoIJHynNNIDf7AAw84sdXUqVNjQgIBt8cee2jcuHEaMmRIs0x68chzBGGk3CZbAGm3ITnxt/Tt2zcu9NlGnjMYUmVD8II7Cl/8R5C9f/rTn2KS57Fqnmcied4eNc8RF4IVJQfgMTx5Dq4IWBAe0g9IdMpBETgTbZtssomOOuoo9x3Aes1nI0sBXBCBMZT65bvwV7/6leOKjDzP/ZVh5Hnuz3FejJBoO+pxfP311y4V8EMPPeRqm2P8znsYdU2IqGyNBVXltEXN9FjRfaTy4Au1VaQ5HX37NunuMfG7vPLa0t7nS7ue2JqhpXyukecpQ2YnpAGBbCbPc4E4ZwrTQZ4TkMT3NHXVzAwBQ8AQMAQMAUMgHAGcXD/88IN7rqAOKQ7CRPbafOmBGfGPGt5X2m/NRC3Z+4ZA5iBASSBIiaD17NnTBdK39rk7UYmD36wmjV47c7CwnhgChoAhkE4EEABR1xfyHOUvfk58nrxQNht5HiHPEUehUA4jFCEq8VHffvvtTlQVy8By8ODBuuqqq1wa+GBbYeQ5IoQTTzzR+bypy87fEJzcAxPd/7KRPCdggUAEiF1SroNrPOV5ushzMgIQpNBWNc/bgzyn3ADkOcG20eQ5gTCo4gnagBS+5ZZb9NFHH62wTFHqs9Yg2LfZZpvQrAbp/A7K1LbIInHppZe6ssDMH59fSgmAL59js9xGwMjz3J7fvBldvDrjRAaRtn3p0qXuoZpoodbU7PGq8meffVbnnnuui4BrkyismZ9JD50mTX49/jzudnJEbb7aRu0+30aetzvkdkHJ1ZwiMnqnnXZy0dHZYrlCnIN3OshzVOek2lx55bYtL5Et68P6aQgYAoaAIWAIhCHAs84LL7zgHDbsfxLZrGWRdO3zqsKPXLerdL6loU4Epb2fYQiQaS4WGbHLLrto6NChrertzGXS1d9Ky+piN9O9WLpmy1Zdwk42BAwBQyBjESDDDdkz8bHMmjXLpStH5UzQHgRRWErwjB1QGjsWrTyntGc8PzD+Z2pK4zOeMmXKCspeyDfSrFPXO1nynFTRqFzJBABxjto8UT88BNlInkdPHynwn3jiidC07dlCnuP/uuiii/SHP/zBBWEEjRKxlI8lXX20sV4IrKAeeTDNf6xlHo88pyTD+PHjnV913rx5LsiDMgOUAQgaa5S+cj2ui/glUZBGGj9yGdXU3Xff7TBATAl+YEOJANK2m+U+Akae5/4c580IiQCi3jk3m0033VQPPvigBg0a5NK5/P73v3fp3fg/NSo233zzmLhAjJNWhyhLvhSJKAzWT/cnpU1VHjY7T10iPXlx/Llbfwdp2LnSVqM6bI6NPO8w6PP6wtlInucScc7iM/I8rz+CNnhDwBAwBAyBDEfg7h+kt3+O30nqnFPv3MwQyDYEUIQRUBI0SAwIHmqitsYSlTo4fgNpG4v7bA3Edq4hYAgEEKhrkHjVNv50v9fH+J8/rvG94Dmxzk30frNzAm3Pnf+zFi5eojoVqKCoWEUlperavbuKOnVWQ0Gh6+upG0mb9cyvacRXjI/4q6++cn5ilNDxyHOOJ904pCQZUJcsWdIMsJaQ5yiGTzrpJKd4XXvttVMShRl5nlrNc1TGbaU8h5C+8MILNWbMmA4jzylPi1+1a9euLv0/f1NjPtogy9lXUV5g//33z8uSi3yWCWY4//zzBReEAIjPP+nsR44cmV9fhHk6WiPP83Tic3HYXhF++umnu+GdddZZrsYMX/aXXHKJS7uCRddED2JBGxzLC4OAh5BvN5v0tHTPGGnxnPBLFhRIw/8qDT1V6tyxO1Yjz9ttZdiFAghkG3mea8Q5U9Ea8pzvDaI02XSa8tw+2oaAIWAIGAKGQHoRePcX6c7v47e5x+rSwWul97rWmiHQXghARhAgH22QCSi5WmPv/CLdFefzM3gl6cT+rbmCnWsIGAJtgUA0Ce0J6JaSyCu0F4Pcbm3bDW0BRDu0eVJ/aauV2uFCHXgJfMOkC0eNu3DhQpWVlWnGjBnuhVIcIptsQPEUwOXl5U7cRY1uSoxCYHtrCXm+1lpr6S9/+YtTuybKAkC6c/pM/1Cn8zdK+LPPPtsFAEQbZPERRxzh1MUY47/hhhv073//2/U9aFwbXzspq8HAG/XJyfRKKvCgkfn15JNPdtem3nZLLZHyHD8T/n4ITVT67BPyteZ5IuW5J88h8sHpqaee0sUXX6y5c+fGDE6kvvc555zj1j7rKZ+Mz861117rsgXweSIjB2p8Ptc777xzPkGRt2M18jxvpz43Bx6sR85NmZv29ttv7+p3HHTQQa5WIDU7qJOGCj2W3Xffffrd737n3uLGe95557U9WEvnSQ+dLn3YvH7bChcePEra8xxpg8TpGtu+05KR5+2Bsl0jGoFsIs9zkThnPpIlz4MZQYLzSHqyHXfcMWny/O2333ZZQ4jOhXBvk1IZ9lEzBAwBQ8AQMASyHIGfq6QJ06QfK8IHslqp9LeBWT5Q635eI/DYY4+5erKxDGVUa+pPLqmRrvo2fsmDqwZJPUvyegps8DmMQDNCOIbKOdH76VZQx1JIR6uzc3g6MnJov1+rRkNWK87ZGuhVVVXO30FGUmqck52UNPYQixDgpM/Gr4xfgqAtCMggmU2KdwyfBQQ6woF7773XEe+Q0lhLyHOuc+yxx+qoo47SgAEDYhL3vk4414L0h0SmXB5jikee4/tG0e4zryYizzke8rxXr15NazSMPIdwhDyHfG1r8hys2Qe0ljxPRXlOKVd4A8rHoEj2Rl1xgv0IoAhaS2ues7dBFPjb3/42bWnbffDD5MmT3Tplf0XJAb9Ofb+Liop04oknNtX4zid/HDzS9ddf7wJJCJrBfv3rX+v4449PqpRWRn6JW6dSQsDI85TgsoMzHQG+4KkPwpcYdsIJJ+i6665zm5YLLrhA11xzjfs/Kd2IiOvWrdsKQ6KWBZsRjJoWRPa1qb1xs3TfifEvsVI/afhF0s7HtWlXUm3cyPNUEbPj04FAtpDnuUqcM4fJkufz5893D2GUzQjamWee6SKCN9poo6YNaLy1wfc452A8lBDg5COK07GmrA1DwBAwBAwBQyAXEHjoR+mVefFHkg+KsVyYSxtDOAJvvvmmXn755ZgH4Lg+9dRTXSrSllqizxFZG8jeYGYIxEOgNSRyRxHUNqOGQDIIbL1kkg7deh317Nkz5wh0SoIgAJg4caIQVkEqkqo52iCEKQdK/XHIWsh0FKmcj1IVHzSEOup12iNDKvcuSGysJeQ551Hn/OCDD3aqV0jxIImJPxyy/ptvvtEnn3zi0o5vscUW6tOnjyP9EynP8dt45TnXClOec3/15DlrwFsYeU42WMhz0lzT/5ZaMsrzdJDn++23nyOpk0nbzlggoEmnf9hhh7mACohmLIw8J+AAFfNxxx23Qtp2AgPhNP75z3+uABPkOYr/PfbYw601b8GADP+/ZJXnnjxn3UyaNMkFZ0ybNk1gHW0EipxyyimOZ2EMBGpwbT/els5rpp/n09oj6BkyZIjrLp9BgiZas54zfdzWv+UIGHluqyHnEAjWOCedyOOPP66hQ4e6VDPczHzU1xVXXOFSu3Mj98aGAsKL6DDsrrvucvXS28RmfCzdc7w045P4ze92svTbM6VVN2iTbrSmUSPPW4OendtSBLKBPM9l4px5S5Y8r6io0GmnneYeAII2bNgw9127ySabaJ111om7FIh85WHrnnvuaXYc5/M9Hi9VWkvXmJ1nCBgChoAhYAhkGwKfLJRunha/179aVfr9utk2MuuvIdAcAYgByquFGarA1tSh/GKx9M/vwlFft6t0fuwkdjZVbYCAJ6HTnYa7LQnqNoDBmjQEMgaBsuf+rSEr1WibbbZxwfC9e/fOGRIdgvvOO+90WUzxQ0B+R6twmQjIbwjM7t27O4KaVOqQz//73/8cQY6PY4MNIj5cyHfEAPiXfcr0eOQ5tZW5x1EzPdogKlFv4+MeO3asu4b3h8yZM8dlXUUlj+AAshOim3MSkefUcYcU3WeffVxa7njKc9qDPES0xnneYpHn+Ns5BqKYQIPWBLYlIs9Zh5Dn6UjbHlSegwX+rxEjRjg+AR9X0AhgwDfO+5SO2WmnSKbYMPKctYG4D0GIx4NrsCYgsG+77TYXuBBtG2+8sfOLgbtXuBOowYt1yLzQBrZgwQK9+OKLbl1Gr2GOHT58uBMK0iZrgzGRXp/a3lw/1tpjLknbzjrhfIJCIN39eDPmCyqNHUF1fscdd+iZZ55xAQV85/H5wMdJ8IpZfiBg5Hl+zHPejTKYeh3ym6gtvuBI106qETZB/A35ws2HlC5LlixxaThQm/M+ad1JE0w0YdrtP2dLL0ZU8KG23nbSvn+RBg1P++XT1aCR5+lC0tpJBYFMJ89znThnrpIlzzk2qBr387z66qu771o232zY49kHH3zgHoCia1teeOGFOuSQQ9xDYTDiOZW1ZMcaAoaAIWAIGAKZhgD3vR9//FEEmsXKkhWrv0trpZumSlPLwkfTo1j660Cpa0QQY2YIZC0COIX/8Y9/xO0/Dmz2iC01Urd/F+fzBHkOiZ4tRqLgphrOjam4Y6XDTjdBHUt9nUqd6GzB1/ppCOQTAu9ee6amP3GLU1wfeuihTo1JSnFP3GUrFtTHxnf88MMPCyI6GWPM7NX69++vvffe24kDUAhDakNSeoNUp27yf/7zH0dWRpPnHEeN8i+//NKRnk8++aT7PVgn3bcFiYk/hTrUkHj4rmfPnu3qe9PuwIEDXXY/CFavTKedV1991aVOj1XzHAUy6nkI4AMOOMClb6fUHkQqJGnQuAY+dK4/evRodw7E6/vvv68rr7zSBR6gusfPA8mK/w6/+qqrrtqq8nsdQZ6jrmbPQVAChPZ7772nRYsWrbA0wJk5QY2MepvghltuuUUTJkxwARUQ2/iswIz9PepxlO1B1TY+NsR/t99+uwhEiDbWGcp2yGvagLhmnbLOmDvfFsEakPCQvuPHj3cK8aBxHL58xIXU7OazC4m/7bbbOtIcUp01SNr/aOM8zuFzj7HWeOWaEcxAFgkEPARB4IskKwOfEz7bZJIw8jzXZj18PEae589c59VI+ZLngZkbDyQ5X3hs7Ii4InU7EXqJjDQtHBdUpic6J+H7/5so3f47qSrOkziNjLxMGnqa1Cmzn8iNPE8443ZAGyCQyeR5PhDnTGkq5DkkAA9U1AgLGoQ4qdipfR5MOxU8hgcCMOXBI2g8zF1yySVuA0vKKBRGZoaAIWAIGAKGQLYjQDAvqg8chKQC9KWoEo3r8VnScwn8vEevJ+20SqKW7H1DIDsQ4Fkdx2aY4aSnVFtL63I+O0f676xwLHbvIw3vKyVTj7mJtG6IENjtTVBzTTNDwBAwBNKFwMfjL9And1zuSGPqLyNY4icEXLYS6BCMKM4hOyFKY6nN4+GH3xn/BnXA8U1AsgWxwK+BXxrB1qeffroCeY56mMBJiGpIVsjPp59+Wm+99ZYjSaPNk7F77bWXU3ZD3EKiQujhIwne8QSKrgAAIABJREFU+9hTQv5R7oQ9JuS5Tx8fbJf5hPDG30a7H3/8sSPxSSUOsR9t+INR4h500EFNSmTaZ3yQxLTB+14B39r11x7kOfN44IEHOgIZkhSiHPWxT2X+7LPPuvT3/C/amG9S5KP6R7SHH+yhhx7SvHnzHLlNkAm+Lx9IQMABxlojWwDXYL65Bj9jtc85gwYNcnhDvpOFgDkHY67PWpk6daqef/55V3Ygut56sE3GR6AERD7zjo+Nz8H999/vsvESKBBNvLOuIMsJEGCctOFTv7d2fjPpfPaXpL6n1MBzzz3n5pB9JfM3YMAAl74+WOIgk/pufUk/Akaepx9TazFDEKBGDSlKUJGTUoYvfyKq2CSwYSFNCu/FMurHUEuEG2dabNGsSF3zz5+K39xWI6W9z5PW2z4tl23rRow8b2uErf1YCGQqeZ4vxDlzkgp5zgaeGlDRaddph033uHHjYkZt8l1NdDZpy6KNSFuiPYmmXmuttVykt5khYAgYAoaAIZDtCHCvxOmFA4xAYO5xiYwU0xOmSTXNhSXNTtt6ZemEzKsAlWho9n4OIwCf2xoS+Y37J2jJ/PgRI6tt8xutvOWvmwjuVGpQV9dLZbWS8c45vAhtaIZADiNA8uaiAqm4MPLTv4pDfo8+NnhcdeUyzfzhe82eNVPVyypUUbZUT//1RKeKJpB9u+22c77XUaNGOcVxS4OWOnI6IIfxL0AWQ5SlYpDWEJpkNYUwxk8ayyAyURVT0g7sINlRd5OND/IcFTFBlBCZ/HzppZdc+nZSyeO7jib0wRnyEhUwSmdU7yjOg4ZPBREDtdsXL17sAgNef/11p2rnGtGGqIG04vhpaA81O2Txhx9+6MjEaCNgguOYf0h/CGDa2HPPPZ2SGTFaugIqEpHn4E5ZP4RzkNgEDNB/cKIvEM9g+MYbb7ia5gQTRBtE8JgxY1xNeQhpyHPwQ4iHz4mAArIHQKjSdqwgPtYD44d/YN4guJljiFcU+9F16mmbeWENsg4InCALLj+j2+dc2ofgpzb79ttv74Jt+T/HEnwBsU95G+aNbAP444IkOPOBH23rrbd2a4eMCawjP08zZsxwamueSSD1vTGXEMasNc5DgZ5WsWEqH7o2Ppa5QH1/8cUXOyxZe5DnzCvZFfic5erY2xjarGzeyPOsnDbrdDIIsBHghnf33Xe7w++9914dccQR7ndumHwBQqhzQyANC+brxkDOpW3D99K10iNnxe9yr77SyEulIcckM7SMOcbI84yZirzqSCaS5zxo+bpEpM166qmnmmpc5eLkpEKeM36Cmfj+jRU1TY2k8847T7/+9a/dwzcPD19//bV7kPTf39EYkvKd44m4JvKThyMzQ8AQMAQMAUMgmxHAkYmzDMMRTW3IRAZhPn6q9NWK/s+mU3GAk659lU6JWrP3sxGBIAndHmm401Enuj4NjPRKnzymLrM+jztlDYXFmr/7yarrunI2Tq312RAwBDIEgVjEc7qIaddOkNBOA9nt2yyMlD9Oi0HsQsahhobgg4hFkYxfANIU8pg00NTMzkZi6fvvv3eq8XfeeccRZRhkIoQroiqIMvwU+DOCNa8JFkBVzLm8wjLq0R6EObWTIW7BLkieRxOqXJuMqvTnxhtvdCpgfNyeTKVfkKbgjZ8F/GOV+oH8hdCGBEX5TErvJ554wqWmh7BlHr0xRuqG09bRRx/tyFn6BQGLipn5nz9/fjMS35O51H0n2yBqZMj/sACC1ixG5gW/En5++gHWnvDFx48v6aKLLmpagxxDGnJ8Rp48Bw/aIIthdF1vn46e91Bk42PyAQvBAAD264899pgrC0vAK5j647gWAQWQ5Ag+4BjY04cFw3IeAQ5ffPGFm0+uCVlPEAcqftYl64bjmB9whTAnwJb5DPrBaIcgB9YkmQjoG0Qv/2MtsXZ8xgLmC/U0aebpa7QRuIHoEKzAHaxRuBMgc/jhh7s1kqvG55wAhMsvv9x9VjxfRPADZR0YezDdfq7iYONajoCR57YachqBF154waWQIdqLGzmpf6NvDERgsWEg8oqbTNps+vvSHb+X5k6O3+Ruf5T2OlfqvU7aLt1eDRl53l5I23WCCGQaeZ5vxDlzkSp5Hk99nurqJmr3rLPOcg+xPCDysBrvITXV9u14Q8AQMAQMAUOgvRHAEU0NZxyyOKFxaHXqlJjtfuYnaeLs+L0dvbb0mxX9Yu09xIy/HoTuCum1g//LwDrR6SChM35iQjrYfcqb6vHNiqoxd3hBoar6bKBla2+lyjU2ESS6mSFgCHQ8ApC5rVVBtyXZ3ESSxyCwOx69ju/BzJkznVoXoQC+U0g+lK4Qs/xNOmfINYjHbMsMR6pxUm2jLIZkhCzFxwARTApySEoU6dSvhviGUOQYiLSjjjrKqc6TUaJOmTLFCbvIdMq5XnkeLd7yZCyEKKpxsvVBpEOCch3wpbQPKfPj1ZuH2IUMhGz312DPCSGOupj03hzja3ajQqbkCapkb+CBuAF/+l133eUU0vjROQelNvNO4ACp+wmcSJsQrbEDYMH18ClRT/3cc891c4QSmHXnCWiui+qc+UIhzbiYM3z9+IzADRU/yn8frBr8VLHvZr4JFOAn54UZwSRgxzySbp95glBlLrgWyn3SoeMzT4SHxzJ4LZ954NJLL3XYMxYIcZTPrAVU8d4H5ol92gELrsf/6BMBAmRyZNysHQIMdthhBxc8QPp4z4FEZweAQ3n00UfdcXzuud6pp57qPttkJshlI+iC7zkCMSDR8TkSEEF5hDBxTy7jYWOTjDy3VZDTCBChRSplFOYYkVOkYElX2piY4DXUS/edJL357/jYrrutNOISaeA+WTsHRp5n7dRldccziTzPR+KcxZMqec451NYivRPpp1pqPDCw+eeBhO9xNvFEwJoZAoaAIWAIGALZjADOQByyGKkvk3E6TymTJkyNpJYOs017Sqdv1L7IeBLaq6CTTZUdrAXdHgrq4DXymYRu39WRvqt1nvONVv7wwRUabCgu1fxdTzS1efqgtpYyFIGgWjleyu32IJtTuX461dAZOjU53S3ISBS3qG8hC2fPnu1Us6R6hrjbbLPN3PM6imiC3dvU95pGpMlMipqXOtWQzRBmqHNRn5KWHJKR/5MKHFUwxDPjgySFPIfITcYgNCHoOQeyljJ1kM5hBCuYQtRD4qEiJuX6Rhtt5IhzyFn6GY+cjaWc5n/4yhkzRDI1rvGrsP/05Gh0AKcnolHior5FEQ35esghh7hz8NOAUVspcukrhD9qahTagwcPdgENENyePCcAlcAA8OJ3SFBejAWcWLMEIEBGB7MHMG9gSAZJAiiYU8YSb+1C3qNiZ+8Ogc5nAMKdkrEo9gkiaE0JA4hwxvLKK69o/PjxLgiAjFQnnHCCG3cy6fDBxWd1vO6661wtelTw+DCplw4uYWPk+vjvKBtAsAyfabIK+Gsns9az8RjWDuUVJkyY4IIoWPd8tuE+yCLA2jfLPwSMPM+/Oc+7EVPPBMKGTQ6RQqRp79evX9vgwAP8rYclbnv/S6U9z5GKEytKEjfWcUcYed5x2OfzlTOFPM9X4py11xLynPNI+8QDCZG6LTEeEkePHu0eyoj+5IE2XkRwS65h5xgChoAhYAgYAu2JAA7RO+64w10S9Q5ZszAI3Xgk8kM/St8sjd/T/daUepYsb8e114YK6jRk425P6O1aWYxAcfkC9XnlH6ov6azKfoNUV9pVPb59zY1o0dYHaVm/gVk8Out6eyIAmbsCER1dFzqgRI57bBpTbsdTQfv32hMnu5Yh4BGAkCOVOPsXnsshzknnDtHECxUyqcRJS47Sta0I1XTOCEQoxCTZS/l93XXXdVmASF9OKnNPUEOuobin5jXkOSQuZHYidbHvK4QmRCh1s8GPFNheGBA2Hs4BV8hfzgFTsEXl3BqDQKc9CFrSirMHDSqao9uGMIaMJn07/iAUyIy/LdP0c036B5FJrW8CDUjBDgaQvx53yF6O9WuQNUqgAgpqarWjnoY8huRGKc7/Odanv2cOSGFOacBk1fNeDU9adLIvcB4BBWS7TSYLQTJzx1qEzGXdEViLoj7Ztebb93XUST9OkANBAow7kZFhgHHx+fbrLV3jSnTtjnifzxnBQASIkBEC1b4v2UBWMIIijDzviJnp+Gsaed7xc2A9aGMEuGFecMEFzik1duxYF6HHjTat9ssP0p1HS5MjD+yhtuUIab+LpHWWp8BJaz/auTEjz9sZcLucQyATyPN8Js6Zg5aS55xLiiwiV7/77rukVzREOSnJiOTl4ZsHBhTnYbWjkm7YDjQEDAFDwBDIeQSCJHSyKujaRoK5WX3nVqTwDq0TXVujTi/cqIKKRWoo6awFe5yqmuKuMhI655elDTANCHT+6StVrrmZa6mgvlY9Jz2jqtU3VlWf/mooKknDFayJVBCgvHIswjeTyOYwtXYaS0OnApkdawhkNQK33XabS9sOAUsKawgmiGWe3VGpImLaa6+9HMmbKuHX3sBAtqI2ZUyoiVERkzIbtS/jiTbEWZC3ELrJEJHB8z0Bj08Fkj5ZEpzzfHrwWH1qCWYQwMwZ46DNZAId6DfEM8cz521lqMNRnKP+RwWNiAJ/PiR1MuaV1xDlEMcELZC6nL8JHABL1OHgj1+JuWhJrXaveGcdxKo7n0xf4x1DX7Fg6v1U22SszDXkd7IlD8GPgASf9j9bskikio0/nnGS3YDvATKCgRdKfdY4nz1KGVx//fUtbd7Oy2IEjDzP4snLha5/u7hKd0xZ6IZSWV2tBqQQanx0wdPV0KAuXbvo9xutrM1WThwZFYYJ0UPcIEgxknZ76hLpyYvjN9trDWnk5dKQo9N++Y5s0MjzjkQ/f6/d0eR5vhPnrLzWkOdswt9++22X6oxNaXTKrOiVTZq04447zm1W/Yad1EmkhMv1DXz+fspt5IaAIZCJCETXgw6m2U4XydwacjsWQZ3pJHTp/Knq/d49broXbTXS1Wg2MwQMAUMgtC50Oyub46UGXyEdeIFkKblt7RoC+YPA4sWLXRpxVMGePKcGNv5XiKgNNthAu+22mwuAR5Gb6WncSedNGnNqPUMakr6brHkoiZMhlfNn5tt+pPiMUIhTepW05RCYiOHwCyUzF16tD/GM8pp66Sip/d+Qocwx7eLXRpGNyM78S20/t5l6BbISILqkjAGBFgSHkOWSDAuHHXaYE/PwXWCWfwgYeZ5/c97hI3525lLNKqtSrRr0zZIq3frtAnUuLlZVdbW6FBSoe3GxcH79XFGtiupINNuxG62kgSuVaqOVOus3a/Xo8DG4Dkx5Q7rlUGnxT/H7s+tJ0j4XSCu1Uar4DkTDyPMOBD+PL92R5LkR55GF1xrynPN5mOHhdMqUKXrzzTf13nvvOSU6Uc8YxDjppIhY50E7GB1rxHkef/ht6IZAjiAQTUK3RuXcXnWiM52EzualQfrpLj9+qqWbDM3mYVjfDYGMRAAyN5SIjn4vJDX3T5XSjxXhwxvQQ9pqpYDqOpjyuxVkd0YCap0yBAwBQyCAACQT9a997WfIJVJkkyqbZ3j+ptTasGHD3LM9qafbQp2brknBL/HQQw/ppZdecsTqOeec41JW44Noy5re6ep/rrSDsp3a8GPGjHE+I+aCQAbI8zXXXNOtLa+M9upoCHGIcghyBBqkPMe/5Guf8zsK9CVLlrhjIMpRnZN2n1TwzDMlXlPNJJArmOfzOFgjd911lx544AFNmjTJrQFS+JMxg3V14IEHuqwHZvmJgJHn+Tnv7T7qJdV1+mJhpeokjf1ojj6dv1S1qlNDYYEK6uu1arduTm/et2tnrd21s6rqGvTpL2WaX7FMBQ0FqquoVENNrX63aR/dPWyjdu9/swvWVkl3HSt9cH/8fqyzjTTqMmmzPTu2v214dSPP2xBcazoUgY4iz9uCOJ9TKX21RPpNlgYwkvaKFFpElntjg0mUOQ8eiYza59QSYkOayEgxRZuk07KI4ERo2fuGQH4gEFQatyWJnM6282NmbJSGgCGQiwisoDRuBTHcnsrq1qqhvy+XrvpWIjNGLFu5k3TFFrk44zYmQ8AQMASSQwBS8t5773W1wKnRjNIXI0U2gigC44cMGeJe1JemtjZkdCY+16N4ps72Y4895sgz/E8777yzI/4zXT2f3Gxl/lEQ3C+//LKOOOIIR4hDlENwUwpg1KhRTi0Oac46IwMC6w9yfNq0aU6UgY+JIA6fqj3RiCkJOGLECEeQkrI/l2t7J8Iin973GQqeeuopl+XgnXfecb5N/I6IeMhezHcXGTTIhGmWnwgYeZ6f894uoy6rqVdNfYOr2ff+vHId9NI0ValQDSWF6l4kdSatlxrUqVDqVVrqUnyt1qVUa3aBPK/XFwvKVVVfr7KqOi38abaqysp0yGb9dOfIwepSUtQuY1jhIm/dIt2TRLTR/n+Thp0nFXZQP9sJHSPP2wlou0wzBDqCPE8ncT5rWYQw96/+3aU/D8jOSW4tec6o2bDyoEPdMCKEg0Q8KblIlUSkNw/YyaToyk4krdeGQMciECtVdqam4fb96ljE7OqGgCFgCLQcAa+GDqbEjpceO5NqRrd81Nl95k1Tpf8tCh/DyRtKg3pl9xit94aAIZAfCKAKp4wataP9K11q2xtvvFG33367S91OGmyIT57zITohogYOHKiddtpJO+64owYMGODSZWeaopu+UiMa3wTB/gT6Mxb635Y1vvNj9SU3SvxMlAI46qijXH11fEaozXv37u38QviHmCevMIdA974k/Em8x4u61bwSGX4m2vzVr36la665xpGnydYGT9S2vZ+5CPD9NHXqVF155ZV68cUXXcYMPuvMP0E/fEeR8YDvK7P8RcDI8/yd+zYf+Ulvz9Q7c8u1rLZOv1TWaUm91K9zsZbVN6hGDSosaNCua3TT+B3XUmFBpM45P4sKChzhXstNrkHa9b+TNXn+UhUsK1e3+lpdtNtGOmun9du8/80uMO876dZDpR8+jn/dQcMliPO1tmzf/nXQ1Yw87yDg8/yy7U2ep4M4n1ERIcu/XCJNXtp8AtfpKl2waZ5Pqg3fEMgRBDwJnWwa7kwgqHMEehuGIWAI5CECPEF6BXNxSMrtdKmlY9V3bqaeTvH6kadfs2xB4I350n0zwnu7XW9pTDu7KLIFO+unIWAIZBYCkNk333xzU6dQf1OrPEim8zskUkvsggsuEEpOVNrUC0aNDgENIY3RLmXafvvb37rUyJtssolTEmea2hfCln5DxqJAh0zNtD62ZH6y4RwU5a+99poOP/xwV6vcE+DMQ6dOndzLp21nfnglQ5LHGzsEet++fXXGGWe4Gtd8BsxyFwHWDEE+99xzj/s+5HeCiCDN+bnWWmu5jBPUOh80aFDuAmEjS4iAkecJIbIDUkWgsq5BY974US/PWqoF1VQ2b1BDfYMKCwvUq7hIKizUiZutqt/2667epUXafKXOcS/x/txynf/G93rvx0Wqq6rSuTuupUt23zjVbrX8+P+cI714dfzze64ujbxM+tWxLb9OFp5p5HkWTloOdLk9yfPWEOfTyyNkOaT51LJw4Pt2kS7aLAcmxoZgCKQJAQLommpC10d+b6aMbmj8X+N7iQjoRO+3pu3guWkavjVjCBgChkCHIBCWRtuRxikSw02EdrD2c5L1pVMlu1ubkrtDwLaLZh0CC6ojqdv5GWbXbSV1ze3Ec1k3b9ZhQ8AQWBEBsr7ddNNNCaGBRIom1FHnQmAmMlIg33333U3kOWmxUXFzbRTBEPYQVKTiPvbYY7XPPvs4FbqZIQACEJuffPKJS6P+9ddfJ1XmLx3IdevWzQV1XH755U51nIllBdIxTmtD+uWXX/Tqq69q7NixolSD/14iMGPllVd25Pmdd97pgnvM8hsBI8/ze/7jjn7y0mrd/f0Sd0zZ0krV432mMjkeCpTiLlx+xZj5mrp63T99sVOaF3cqimQur6lV97pajRu8pnp0KtYua3TTgF6lSaN/+BPf6MnvFmhwny66avf1tcNaKyV9bswDly2RuvSM38akp6VbD5Mqo2Si0Wf9+gRp+CUSBHqemZHneTbhGTLc9iLPW0KcTylrVJgvln6oSA6wPqXSpQOTO9aOMgRSQcCT0MmqoNNFIsdKAZ5s226rYWYIGAKGQBYjwNNRKNlcW6niTp1jqqXDlM18f05aLC2uCQelS5E0em2ptLD5tVNVS2cx7NZ1Q6AJAdRo1Dx97733tN1226XN8YnyHAV6mB2+jrRrH5sIQ8AQMAQyGwHqQI8fP75FnUR5vdpqqzUj1SG9o9O+U4P6gw8+cAQ6ynNPnkNQQcpDVqEUpkTb6NGjNWbMGFcP3cwQ8Ah8//33uu6663TXXXe5uubtYaxjSgvccsst2nLLLZMKFGmPftk10ovA0qVL9eabb7ogohdeeMGVBiAbBqUZeA+799573fdWukpapHcE1lp7ImDkeXuinQXXeubHJZpZVqO6ggJNXlarO2YsdUpxyPM6cqgTYehfjkDHPeQJ9AaK18rlXC8qlEqKVdypUAXUPa+sUq/aGl0weA0dtnYPrdE5tZDs0f/9Wk9M+VmHb7aabtu3lcWBX7lB+uol6ZQnY89IVXmENP885H1/1jqDI2rzzYdlwcy2TReNPG8bXK3V+Ai0B3meCnH+zdLlhPnMZanP3kol0pWWBSh14NrxjEgpkYAaulH53EzRnKQKOlkSOVkC2vUhhjrbSOh2XCB2KUPAEGgzBFJVIbcmjXYstXRLrx9LDf3DDz/ogQce0KhRo5yaJVl7dKb0wtz4Rx+7vrRD72RbtOMMgdxGAHLmqquucrV2+ayRfjUdRs1zap+H2YbdpXOS/2ino0vWhiFgCGQgAtOmTWuqucz3UbAGs6/FzE9SlocZqdW/+uqrZu3Eagsl+LBh4T7Jhx9+2LXTloY6F6VmtEodchzVMGO5//779e677zolL3WrUaBTXxgV+5FHHqkTTjhBO+ywQ1t209rOMgQgMT/88EOdc845bg1zT0/VWG+kY/ep3iFC+Z0gEALtCPLwtdJpm2COwYMHO1J1iy22MPI8VcCz4HhKAkCcP/jgg3r66afd9xDfoxDnBAYx7yNGjNDQoUNt/rNgPtuji0aetwfKGX6NxdV1mrSgUvUFBTr3ozn6+JdlqikqkrqUSKXFkku1TkFy8vVF0q6rwL8CynOIcwh2zHmMCqT6OqmyWgXLqlVSVyso8+u2WEUj1+qu1bsUJ43MwY99pYlTftYRm6+uO/ZrxRPphw9GiHHs1GdXJL5fuk565MzE/RpxibTvhYmPy/EjjDzP8QnO0OG1NXkeJM5J0cOGaoMNNmhCg285V798cSQt+5zU9/DNkO1WLF27ZYaCneZuBUno1pDI7ZWGmz7621qaobDmDAFDwBBoVwTYmqeiQk7l2OLodNzBVN2BdN8tbbNdgWqji6FouPHGG7Vo0SJ3hTPPPFM9eybIgiXp88URsi7evWjblaXjlm9T2mgE1qwhkF0IsH/H6Y7jHMc7SsfWGvtCUrd/Xx7eEqWYKMlkZggYAokR4N44a9asxAdKWm+99UKPo41vvvkmIWGNQpqUzGH28ssva/r06XHboQb2IYcc4lSKsYz7/PXXX5/UmMaNGxdaQ/vjjz/Wk08mEPRIWnfddXXMMceEXq89yHMuDim55pprql+/fu5F7WjqqHubOHGiJk+erC+++EKffvqpI9QhLiGr/vjHPzoCPd4cJwWoHZRzCPB5+9e//uXU599++61TCIfVNud+TzAGLwhzXqxL9tusR4I7/E/+R9uojvmskcIb6969u/bbbz/99a9/1UYbbZRzeOb7gAjAeOedd/TQQw/p2WefdfefLl26qFevXi5wgu+j4cOH6/zzz893qGz8AQSMPM/j5VBeW69ltfV6f36FDnjpB9UUFauhe6kEqQ1p3qk4QpQ3NKZohzhvRp771O2KqM3r+enzrdZTpESqqpaWVUkVVSoor1Z3R6k36LJt1tDo9XupU6HUs1NiFfoRT3yrJ6f+okM37aN/D2vhDeybV6Trhi6f8dU3li7+Si6v/I//k245VJr7bfwVscW+0qjLpX5b5PHKWT50I89tGXQEAm1JnocR5zjLPGH+xRLp56r0jZzvwX8OTq09nOhNNaF9/efg/zKwTrSR0KnNsR1tCBgCmYkA4aFNCuU0EMMtVTa3pA71isWWMhPjXOzV888/7xRX2G677eZeiayyTho/Vfo2TgWpkkLpr5tLvTslas3eNwTyCwEcoqRdxfbcc8+0pQN+Yrb09E/hWO69hjSyX35hbaNNDgFIn6DqOJaKGMc9DvxYBtEzc+bMpjbC1MwQS7vssktop0iXDYkZ7EustiCZeO4OM9Jxo7BOZIcffrg23njjmIctWbJE1157baIm3PsXX3xx6HHvv/++I0ISWf/+/R1JG2aoo8Emke2///5OnRrL0k2eo5L1RCA/UcwG/6Yubzzl+WuvvSbSXweNuWcdtMa4bpAsR7WZjD3yyCO67LLLmupYo74/7bTT3BggscwMgSACqMPLyspE8MWjjz7qiE/KDkQbnwvqleOjJngD8QvfOxDgBJjwfUYQHcd5gp22P/vsM/fdQu1rvgdRIP/tb3/TAQcc4IhUs9xAgLnmHjpp0iTdcccd7n4xY8YMlZSUuIAJ1gTfP5T6OfTQQ3XggQfmxsBtFGlBwMjztMCYnY1c9PEc3fbtAlWpQL8UFKqhZ6nUtXOENIckRzleVydV10VywkKkdy6ROneSSkoianRvEOwwIw31UkOdVF/f+KqLMDycX1Ongrp6116Pmlp1rarW0D6dde/QdRMCeMwzk/XstIU6aMCq+tdv+yc8foUDZn8hXfVrqWJh87f2u1BaMld64+b4bfboI428XNr5D6lfO4fPMPI8hyc3g4fWVuQvoXgAAAAgAElEQVR5NHH++FPPqqL3ek5d/sViaVGcWqOtgQsyo393Kdk03UZCtwZtO9cQMAQyCYFmKbaj1csBYrqtlc3RBHYiYpr3zQyBZBFAXfXvf//bpYfEuXzSSScllQbwydnSU3FIOq5/2DrSbsn5q5Ptrh1nCOQMAqjVfDrOU045JS3jmlYeUZ+H7cdX6SRdZnH2rcY6GaI5Vp1lf2HS/aImTGQQKTvvvHPoYRArqGQTGXVRd91119DDcNZTuiOR/e53v9OGG24Y8zBUuv/4xz8SNeHIIRTNYfb222/rxRdfTNhOopIHyZLnkFCDBsWuUVZVVaXLL788YV84IBnyPEg0R5PMEM6QaPGU5xArXoEar1MQchB0YRZNVocd11FK61SCFlDzQih6NTk/UfCCZ0sMEvSKK64QAQ/MF9/NRx99tKszbWYIxEKA/TOfS4KH+GzxWrhwoVOgsz4JOEI5zDqF8CbjAUQ6Lwhz3metQZByfNAItCN444knnnBt4GvkO4ngEM4xy34EWD/cawgYIgvYf//7X7eWuEdAmLMm+J3v45NPPllHHXVU9g/aRpBWBIw8Tyuc2dPYuR/O0QMzlmompHf3UjV06bRcaY6CvKZOqqp1KddVXavCkmIV9Oiihu5dVF8KcQ5z3ljfnDaaSHOI87qIEt2p0f0xjb9DpNN2ZY1UVqnV6mq1Xa8SB9wNu/RT/16lMUEc/cjneuLbeTpsizV1+/6bpwb00vnS1btKc75O7Tx/9C7HR2qbd1+lZefn8FlGnufw5Gbw0NqCPPfEeWnP3trhwGN00BkX6/v67iqrzWAgrGuGgCFgCDQigBuguI3J5pam3E6krDYe2pZxLiOAY2/ChAlOJYPT7vjjj3dO50T2zVJpwlRpWV34kZv3lE5tYUKuRNe39w2BXEAgSBKOGTPGOcPTYTd+FympEGZ/2kgamLgqQzq64tqIJppjqYj53gkjAkhjilMZVRYvnMyxfuc77OCDDw7tNyTzJ5984hTNYapo2t5qq600cuTI0HbIGJBMKm8ItzDycf78+c5JnsggVcaOHRt62Ouvv+4UiYls8803j4tNsuR5vHTg1Gm96qqrEnUlafI8EdGMcjOe8vzzzz/X4sWLV1BCR6ukIbN69OgR2m+CCmIpqoP/Qx1olj4ECC655pprYjYIgehTr3vCPJ0k4s033+xSIkPgr7322rryyiu1xx57uJrpZoZAPAS4t1CfnLWzbNmyJvKc7we+yyFCefF3NEkeq11I1ZdeesmR5dwDyQqF6pjMHelc8zarHYsA+xHuM7feeqtL/88zGfcX5tgT55Dn1Llnb9LSwKCOHaVdvS0RMPK8LdHNwLar6xt0zaSfdcvURZqOdLxXF6lbqVRSHEnPjkK8sjaSar28UgUVlepaXKiaVXqprntX1XfupAaOJVrLEeSQ47wgzWubE+eOVG8k0cGC35tU6JHrFFZUqnhZpYqrq3XABr10+laraZvVVqxHdsyDn+qZr+fq4C376l8HxI5aDYX7mt2lya+lPhtrbxUhzQfunfq5eXKGked5MtEZNsx0k+enjf2LnvvyR609ZG+tt8u+KupCgQkzQ8AQyFcEUlUhB1XRQQK7rcjmZtcLqLWpaW1mCBgCmYVAkHghNWk8IiLY80TkHMdeuJnUzzKcZtaEW28yCgHIxquvvtplfdhmm21cHctkiGZSEYeRdaRkfuTL+fqoc3jkyno1c7W7pmvHHXcMxeOjjz5y6WITEc2+32EN4eydO3duQtzjBQ/Mnj3bZcdIZKQ2Pfvss0MPe+WVV/TGG28kakZbbrmlRo0aFXpcsuQ5JMcmm2wSs51klbXJkueeaI6lZsbRjhI5nvKcwAKI5kTGeOIFWBnRnAhBez8ZBHwgBqrcoKKcACP+15Z2ww03uO8RvmOpLQ2Rjuqcz5aZIdBeCHDv5T5B7WsCgbjv77777tp+++2NOG+vSWin60ydOtWl/CegjmxgGPdtAgL5yXfRnXfeKZ7TCB4yMwSiETDyPI/WxPzKWt0/dZH+79tFmltUqLoejcQ5mxQU4qRnR2leVqkCiPPKKhXW1qlHn14q79VTNV0gzkuk4iKpoDFnO8S5I81rI+rzoNIc8pzU764MOsc1kuccg5qTHMXVNSqAPC+rUEFNjX4/YGUdP3BVbbd68w3bmY9+plcnz9e+A9fUpcNTUJ7fMlr66OHUZ3n4xdJ+F6V+Xp6dYeR5nk14hgw3HeT5wmqJ2uUPvPW5qlffWEWdYteWy5AhWzcMgaxEADI3JhEdIHw7kmyOl5o7KwG3ThsChkBGIUCKyfHjxztyLJV07S/MlR6dGX8o1FSmtrKZIdBWCJDSErVOIiN1dlidWhRi7733XtwazVwDUjaeEpn0vl988UWompnPGIrmHXbYQXvv3Tzw3dcwhvzkOqS+TmQnnnhiKIEJLjff/6h++dUxquscIi9vaNCAd2/SmX/6Y+ilXnjhBVe7NZFtvfXWGjFiROhhyZLn6UgHnog8hyAmICCRkZY8Xqp01OusnaCCOVbNZ0hm0vKGGURzLLI7+D9TNCeaLXs/VxEg7XVHqL2vu+46nXXWWY6kHz16tM455xxXmxoiy8wQaC8ECKSbM2eOy5YCcd6/f39XL90stxAgePLrr792inNK+ZCxgPs+ewpU5+uss44uueQS7bXXXkac59bUp3U0Rp6nFc7Mbeznyjo99eNSHfvObDWs3FVaqatEqnY2KKjNl9VISyucElxLl6moulqFBQWq79JZJWutpsrCItWXFkudIM8blecMF8K8zpPnjQR5fZT0yaVvb0zbDnFO+sG6xhrpjkivdSr3orIyFVTX6HcDVtI526yuzVZZLqW47Z3v9fnsRdpund763fbrJAf0g3+SXv1Xcsf6owbuI426TFpry9TOy9OjjTzP04nv4GG3lDyfXxWpXe5rmLu4HjNDIAsQ4K7qa0O3BdmcqL5za5TVJobOggVmXTQEDIG0I4Cz5rbbbnM19VJJ1z69PJKufVFNeJc26CadG1tsmfZx5GuDELHB1NU4+amhGWak++T4sFTV/v/U/Q1rp6ysTB988EGoEtm3Qfrj/fffP7QvTz/9tD788MOEUzdkyBDtueeeocdBcCSjlD3yyCOd0zmWUW8cZ2Ui45nyT3/6U+hhzzzzjMMmkaEY22effZod9tVXX+nhhyPB9JC/4JzIkkkHvnjLEapYZ+vQpjad/7FOH7ZN6PvM0TfffBOartqnrEYJSu3pMEPBTtr1WERzkCSGHGhrRWkiXO19Q8AQyG8EXn75Zaf+5D5FynaIc4KDCIRJJs12fqPX9qOn1BAv9rDsXWPVCG/7XrTPFRijH2f7XNGu0hEIsJ4J7KNcBOpy9tKUJGEv3rdvX0eaU+fczBCIh4CR53mwPspr6/XI9MX688fzNJ+U66v1kLqWRtK0V9U54lqLy6VfFqkUtbmkkk7FUo9uWtq7txrw1EO0U+vcEeeFkbTtTk3eSJzXQaLzr0alufeWB4lzAtchyyHXXap3/zfn1kkVlSpYslQFVVXab/1eunPY+lq5cwtT9zxzqTTxL6nN7h5nSAdfm9o5eX60ked5vgA6aPgtJc99dyHRL7n9UU2t6eJStduDWgdNZAdd1pPQiVJzt3fK7UQENu+bGQKGgCFgCGQHAhCp//3vf53agdqJQ4cOTarjt06XPkwgjD1ngLRhFleYmTFjhiOaUQvHenmSmLrIPXvGVvaSahPSMCzltW+D9Iuk6g4zamKjaA4S5dR6jjbSMZPOM8yoQ0wa3ER2zDHHaN111415GAqoCRMmJGrCKWPOOOOM0OOo3/nWW28lbCebyHOU55MnT05YWxkFEemzo+3//u//nNIIsgaSJppojlYn41ANU9N7tdp39T314M/h6T037iGdtXHCabADDAFDwBDIGwROOeUUF1jI9yv31WuvvVYECFkGiI5fAhDJZCOYP3++U+ey1yClv9X+7vi5sR60HAHIczLiUO+c7x72+Ntuu63ImsR3ULxSNC2/qp2ZawgYeZ5rMxpjPJd/Nl9XT/pZSxB5ozrv3U0q7RRRnJdXSYvKpF8Wq3hJmQqIMlu1t9SzhxoKC1UHYQ7RzvEQ70VFjanYIb/rpdqaCPHtSXKfot1x640kuVOaN76a1UlvrJle35junXbKK1VSXq4utdXaarVuev3QFsgq3vy3dO8JLZvZU5+TNt+rZefm4VlGnufhpGfAkFtLnp9++umi1hZGXbl/T3xZC7v3dar0HyoyYIBZ0gW+5ttCBd0mbZImvHC5ett46CxZZNZNQ8AQMASyGAEI3O+++84RdmFEMeSwr6/3+nzp/hnxB7x14Xxtr5krkMakdkZVG8sgZZ977rmESK622morqHaDJz322GOuLmQiY59G3cAwu/zyyx1ZnciOO+4457iNZSj6cYQlskSKZnAhrXgiS1SvPp3kuU8nGVZbmXk+7LDDQruMk5B58gRxWNrq9dZbL1QxTuPpSNueCNf2ep865fEyB7SkH9X10lXfSjPiPDtcsrm0hlWGagm8do4hYAjkGAIQs5DnDzzwgAsiO+qooxxxRekFEzO0frLZcxLER3AhhCGZRthjlpaWJtU45DnE+fTp0/Xtt9+6fQR71+22204E27FnMDMEshEBymi98sorOu+880QAb+fOnd33Dlkvrrjiig4pX5GNOOZzn408z/HZ/9v/5um+qYs0vbJONV07qwHivHOniAK8kTgvXLBYncrKVVBXp4bevaXuXVVbUqK6TsVq6NZZ6lIaIc6pX47CvKo6UhudqPyaxjpoqNEh1jmOmugUOuV4l66d8xpTt8OyuzrpAeIcEt6T7zW1KqiqVkF5hTbpUq8vjx2U2gz9b6J008jUzgkePWB36cxXWn5+np1p5HmeTXiGDLc15Hk0cU7KMNL2eCurlb4rW57efcGK4qM2QSGRCjqYNnsFRXSAFE6XWjqRCtr3x33VmxkChoAhYAgYAq1EAKdfWMprry6G/ApTInP51157LaleUBc5TFU6e/ZsRzTH6ov/H8Tv+uuv7xy/YUaaaNJFJzLSZuOUnL1MmjBNmlsZfkZx2Xz1efXGmAecdNJJTkURy77//nuXqjCRcT7thNlTTz3l1N6JrD3Jc4jmMJIZ8pjAhEMOOSS0yziJqYucyHD0M+dhRtp2nP+x6jL7/5l6KxHK2ff+f2dJz84J7/e+a0oj+mbfuKzHhoAhYAikG4GLL75Y9913n9iTkFlm3Lhx2nvvvU3Z3AqgIbwhBidNmuT2nGDL3+yb2S+TaYUgRLKysI/hb/a/serL0xYlQCjXAok+depU3X777Y6QJ0Bzv/3208477+z2OWaGQDYhwOdh2rRpuvrqq/Xggw9q6dKl2mKLLdwLX/Bf//rXbBqO9bUDEDDyvANAb89LHvzKDE2cu0z1PbqorlupRDr2qlqXpr1wcZkKyipUWFWtTvV1qunRUw3du6uhc4nqSzupHsU5r06Q7fURwnxphYrKK9W5vk49igu0tKpGJYURsryyoUCV3Ei7dpGKGtO7oz53qdobR83vjjyHMA+kbne/Uw+9wZHyBWXlWqVmmQ7bbBVd8Ku1tXq3ksSwTXtXunJI4uMSHXHoP6Tdw2uuJTo9n9438jyfZjtzxtpS8jwRcR5rhDizp5ZHyHRetW1UKP3m8JKImQO89cQQMAQMAUMgIxAIErthJO/KK68saiOHGU6xYKrq6LTV/u+RI0eGKpohDF944YUVVNXBPtEOaZSPOOKI0L7cf//9LiVzIqOWMTWNwwzHbDJGbWX2sLEMXO65556EzVA/+IQTwjNdTZw40dXYS2SePL/nB+mtn+Mf3fv9+1Q6b0rMg5Ihz+MRzRDQrJkDDzwwtBMQ58wTKiaI4Oif/n8o2OOpfFF94Lg1ojnR6rD3Mx0BAm5Rn4dZn1Lp0oGZPgrrnyFgCBgCbY/A0Ucf7WqdkxKcdMmU0yALoJGxLcO+oqLC7clQ1FLahDJBP/30kyO7UZ6jriWAkMBIMiChHGc/DpFOqnyIdN6PpUznfIj0c88915UgwiDPyRyw6aabxiTfWzYKO8sQaB8ECAqhpNEFF1zgMisQRMKzyoABA/Tss8+2TyfsKlmLgJHnWTt1iTv+wNRF+r/P5+t/tQVS7+5S5xKpulb6ZamKf1mkgqXlKqytVXFJsQq6dnXkeW1Rkeqob96jSyNxXhJRhZcvU8GiMhUsrVBpTa1WKinUSl2Ktesa3TRpUbWmL61WeV2DKlSkWsj2omI1UB8dYp366I48hzQPkueNNc99KneXvl1OzV6wbJkKKspVUF2jL4/fSgNW6RJ/wPOnSpdtJ1UsTAxMvCM6dZO2HCGNvl7qsVrr2sqDs408z4NJzsAhtoQ8bwlxHj30mvoIkT61UZk+LXFpy6TR+9dgqaQw6cPtQEPAEDAEDIEkEPj5559VVlaW8MhVV101lCDm5GQVzSiIw9SlqEFefvnluDWeiYzv06dPXFL2iSee0CeffJJwTKSiQykSyyC3L7300oRtcAD3zzAiFOcD6TcTGU66MWPGhB726KOPOtVMImsP8hzlOQEBiQyH46hRo0IPmzJlimbNmpWoGZc2e1bXtXXH9/EP3bZbhfbvXRZTZW2K5oQw2wGGQJsh8M/vIgG2YXb6RtKmPdvs8tawIWAIGAJZgcDw4cP16quvunTJ/H7ZZZeJ/XcsFXRWDKgDOwlxDll+xx136PHHH9e8efNcxqR4RpAChDkEOorbgQMHuj0o/2Ofz7xAuBNoCXlO+neUug899JBL5b7xxhu755OTTz456VTwHQiRXdoQaIYAnw8+Jzz/EuA8d+5c9e3bVzvuuKMLDOG5Od3lfWwKcgcBI89zZy6bjQQ+eov/TNbXZTVq6NlVDT27uCzqKMc1Z4FKyyu0QbcSFZUU6YeqAtX37OnSrld2LlFd9y5Sty5SaWOq9soqFf2yxKnV1+1UoE16lapXpyJ1Ki7Q5duuoQemLdY78ypE3a9FtdJ786sj2dpLO6mhU0mEQHf1zxvV5p5Ad6naG8l0rzr3/6OW+rJKFSxZoruGb6i9+6+kVbuGqM+ryqTLtpfmfN2y2VxvuwhhPmiEtFaKaeJbdsWcOcvI85yZyqwaSKrkeTqI81gA/VIdIdJ5fblEmp+4fGcoztduKXXjK9fMEDAEDIEOQoAUfURlB2szx1I1E6GNsjSW1dTU6M0334yrRPbtH3rooaFEM+pfCOvoOtHR/cHhE4+UTbZGMw/N2267bcwxkcbwkksuSWpWqN0YVnf6yy+/1COPPJKwnUSpszOJPEdB/PrrrzdTEMdSE0M0UzMxzCDhcWgkqtFMYEG8tO2k347XBu9lGtHMXmLC1Ph1k1cqkf6+hUTJFDNDwBDILARemSc99GN4n4asIh1lpWIza9KsN4aAIdBuCKBg/vDDD3Xqqafqiy++cMplVOh//OMfHQlr9c5TmwqIbVK0U47n2muvFc8pLTGeV1Ckb7bZZm6PThYAVOkQiGSNouY52QG4FtkC+D8ZA+666y63F/fzxvV5PiMIgpfNZ0tmw85pDwTwU+BfuOmmm/TGG2+4tUowCT/vvffeuOWZ2qN/do3MRcDI88ydmxb3rJa6J5V1+s0TU/WNilXfs7NEAduyZSqYt1BauNjVLr9uzwEq6lyqUz/8RSoqVANq815dI8Q5pDcOGmqa/7JI3ZcsU1V1jc4duIr+tnW4InvSwmrt/+oczabGenGx6n36dl/r3NVBDyrQ/e8Q6QFy3aWJr1ThokgY96MHb6KRA3rHxuSa3aXJydU4dA2ssq5EbXPIckhzyH2zFiFg5HmLYLOTWolAKuR5WxHnsYYwvVGVjjr9qyVSZV3yA71ykIRz3MwQMATaBwGcAtHErP8bBwAEW1j9YHoI0UdEfiKiGQcRqopYhmqAusjJGE6mMPv444/15JNPJmyGWnfHHHNM6HHJ1mjef//9NXjw4Jjt8FD697//PWFfOGDs2LFO4RDLPvvsM6ekSGTU8TvuuONCD0uWPN9jjz1cHb8wu+KKK9xcB4lhfo+utXzYYYeF1tJGtUG6uOg2otvBORVG5NO/ZNX07NHipW1PhK29nxoCpLAnmAPFTir28I/Sy/Pin/GH9aXtQx6DUrmWHWsIGALpR2BeVSR1+5Ka2G0T9HLdVlInyzCVfvCtRUPAEMh4BKjBfdVVVznSFbUnvhyIdJSeZqkjwPMndZsJ7CVbUksNwjBYQqdr166upBHEOM88ZMyiNjS/Q5DzzLblllu6NO4Es/p0+xzz3XffiXJGvXv3zrgg1ZbiY+flJgL4gG644Qb3fUT2Bj4HvAgWIZDEzBCIhYCR5zm4LiYvrtIuE6dqYVWdalCcU7e8ukaFPy9Sp0WLVVNX51KpX7vHxpq3cIH+PqtThDRfqZvUpbHGeWGBVFMnLSlTwdwFKqivV0N9gy7YYtW45DnE/eyKOu3y/GzNqahTXXGx6opJ3V7YWOuc7O2NNc99LXRf77ypFnqjIr2qSloYScP+2MGbaNQmMWoT3nKo9NFD8WextLvU/1fSpntEyPLVN87BWe+YIRl53jG45/tVkyXP25M4j56TstpGVXq5NK1MmpIgazD1EKmLaGYI5CICOEr8wzcP4GE1mkkfx0N3LCPi/e2331Z1dXVonWYehjguXt1jasIlU9eKNHZHHnlk6HQkW6P5gAMO0KBBsbPaoMSAlE3Gxo0b54jaWNbe5PmwYcNcirMww5mTjAoiHnmOE+bdd99NSDSzXsJSk9O/b775RgsX/j971wEeRdVFT3ql9ya9CEgHEQFRlN7sNMWGKKIoRRFFFMQfEEUUAWkiiNJFQQQEQbp0QUB67xACKaTu/t95m4mzm21JNmTLvX77EbMzr5w32Z15555zb6iNHH2NZsv/t1bvz5l1kWMEASLAz50vv/xSbSw+9dRTagPRmdgTbVKd24uGBYGXyjvTmhwjCAgCziLA7wV+Bzv7t+qo3e9OAVuu2z6KynMq0CUEAUFAEPA1BEie06J97ty5oMsVE1ZJnrdv397XoHDJfOmyNH36dIwZMwZMWnZVkEjXkoL5HMfnav3zHO9xafdOy2s6kJE85zM9yxTxubh+/foqEdlW0rirxintCALZQYB7SZMmTVLODSTMed1zX2DNmjXqGpY9geyg673nCnnuhWv7b3Qi6i06omaWFBmKVFqnxMTC7/oNRBgNmNmpBopGhGDFhXjMOnIVl/MVBPKmEeckuv39gZRU+MfcRsCNm6rueBCMGFyjEHpVzIdykfYVFalGYOf1RLyz/Rp2XU9EckAAEv1Z/5zW7WkKc+Xrrqt/zsEq5Xkaua4IdQCJSQhPiMO8LpXQsXIB89Wa3x/440vrK1i2gYkwr9EaqNnWC1fZPaYk5Ll7rIOvjcIZ8jw3iXNr63Hh9n/10lkr/XKC+VEfVAdKhfnaSnrnfK0pmvVkMR88ma1tKy5duqRqNOtV0Nasq0nI2qrLFB0drbLCHQUfeu0RxCSrf//9d0fNgDbeVNzaitmzZ+PEiRMO2yHpZCvjl5iw7poz4U7kOTeG7NlVc6xUqlqzutb/7oUXXrA59SNHjoBJAY5U0dzMqFOnjs12uKEVFxfnEOICBQqANtwSgoAgYEJg0aJFyoqU0bp1a9x3330OoYlPBb4+Bhyzk1wX4g+MrAnky5yY3WHfcoAg4MsIcON/z549yqqzR48eLoFi5w1gmp3bHNY8Z+1zCUFAEBAEfA0BPtv269cPa9euVYTs448/jgEDBth0sfI1fDI7XyYXT5kyBXy+vpNBNyve35Io57MgSUh+l/IemInpdDhjPfT7779fvS8hCLgrAiw59tVXX4Gl0LgPQ0cFOi4MHToUzZs3d9dhy7hyEQEhz3MR/Jzq+tCNBNSe/y8QGoxUowEhqckITUxE6SCgf8MyeKp6MXx/7BYmH4vG/tRAk+I8PBSgoskvjeBOSobfrTgEREWrYQ6tURDPVsiLinmCnR52p1XnseZcPFICApBMC8MA/4yW7ZrqXF/7nL/jOPwCAEMqQm7dwILOFdGpsk6N9tsnwNL3/htL4fImsrxiE+CedkDBsk6PUw7MOgJCnmcdOzkz6wg4Is/djTi3nGmy4T8infXSSaZzQ61cRNYx8bQzSe7y5ShYi8te9vLu3buVdbajoHW2LQtuPvixxpEj+21mYr/zzjs2u+JN+Lp16xwNBTVq1MCTTz5p87hvv/0WzCh3FN27d0eVKtadVFi3evz48Y6aUNnlVDTbijtNntuzA+cYmSHsTNizOD9//rzKkHcUfOjng5StoG07N4CsWXdrJLZkLjtCWd4XBDwfASavcCORwVqRLI3gTL3HpeeB3y7Zn3+Pu4DmtnOtPB88mYEgkAsIrFixAtu3b1d/pyRwXFHegqWaaN1+7rbtCTERpqi4TOXCikuXgoAgkJsI8Nmra9euimglUcXE7cGDB6t62xKZR4CEH2s2r1y5Up1MTJmYr32XMRGaewH8l/XRXRUlS5ZEly5dVB10Br9HFy9erEqHsXQRBQKPPvqoWl8S6K74bnXV2KUdQUCPAMsdfPPNN5g5cyaY3ENeg8HfcT9KQhCwREDIcy+8Jg5GJaDm3AMwhgYj8HYswpMSEAIjahXPh9+618MPR6Mxbt81HEz2g6FAJJAnHAgJ/o84J5FN8jzuNvxuxcJoMGBn6zKoVyBzT3sdVpzD7+fikBoQgNTgYJOinV/eeqKcP1Nibkae+5mOJZlvSEXwzSgs7FThP/J88wxg4UATUa4R5qxhLnHHERDy/I5DLh0Cqk4WSUpmvm7ZssUME3cnzq0t4PUk4HoiUCWP7eUlSUeS19KyWv///Hu0Raay5Z07dyrC2p6ime81a9YM5cqVszoYWtP++OOPDolmPsS9/fbbNie0ceNGlX3uKEhe8iHMVkybNv8WOj4AACAASURBVA18IHcUbMMWEeqsdTYfCGkzbSvuNHnOrH1ap1kLrhOt3Fi7zNKqmoSu9ruwsDC0aNHC5pzOnDmjiHxrNZr1pDEzdWnfZito285r1bI+tL5dIZodXcXyviAgCLgbAvz+oHKBG5T8XO3bt69NRxD92A/cMtm1J9nZ06yZD3i9krvNWMYjCHg+Arxv5P0jo2XLluq+1xWx5Dywyk5CTKeSQHvnKjq4YjjShiAgCAgCboEAidV27dqp5GUmJ7/44ot466230gkrtxikBw2ChDVtp7kfpqlmGzVqhNKlS6tZ0CafmJ87d07t/ZBIZ/m0+Pj4LNu88xmeeyn9+/dX5CL3lVgzevXq1Yp81IJ7Atyj6NWrl9qr472xhCDgbghwX4oujUxC4R4er29erx06dFCfVRS7SAgCegSEPPey6+FqfDJWnIjGC7+fgMEPCIu7iYDkRBTOE4bmlUqgR/2yeG79WVxKMsKYl3XOI4GwNNU5sSCJzZroySkmAv12IoyJSfimTkFUjgw0WanrgypxLSzee2/7Vey8lgiDqnueRp4bNfLcgkTX+lbt+QEBgQC/aA0piIyJwnv3Fke36oVQ9vQaIPk2UKkZkLeYl62e501HyHPPWzNvGLEt8pzE+Zw5c5TlDtVf//vf/8AMWWvBY2zVVubxzKSlotlWfWaNgCbxaCtrmjbTCxYscGi/TYKTyhdb8ccff2DDhg0Ol451fzt16mTzON4cksR0FFRF27phdNY6m2qe4cOH2+zK2brTd4I8582zphq0hw0f/qj2thWnTp1SD6rWiGY9aUy7a0e27axfZoto5u/lQdTRVSzvCwKCgCCQ8wj89NNP+Pvvv1VH3HBp0KCBw075qDXxGEAC3V58WAMoEeqwOTlAEBAEsoDAhAkTwLrnLH/D5wdXxJEY4DNT5TyrUTwU+Ej2Y10BtbQhCAgCHoQAE7G5f8PnZO6bvPzyy3j11VfVno1E5hH49ddfFelH4rpEiRKqrBnx1dSz3KciYc69iUOHDqm6ziwtdPLkSUWsM/GTew188Vh9XXNro+HeBpPkO3bsqBzreN7AgQOxfv16q06CxYsXV+XcaIEt9c8zv75yxp1BgAkgM2bMUOpz7gey1B736Si6eeKJJ+7MIKQXj0FAyHOPWSrnBrrk8HU8sfSQOthoSEFY0m1EBhjRrU5p9GpcGc1+PgGjnx+S8kYgNW8acR4Q8F8t8tQURViDhctTDEBiMhB7G4hPBtR7aXXKtZrk/Df9d1q9ctU7wHZJgFPVrlnC8/dsW52XJrfQ6pyrmue0a/czHR8SAvilIvLmdSQkJeOj+0tjaGPrRJhz6MhRrkZAyHNXIyrtOYOANfJcU5w/8sgjaNKkicNmmJ3LrEJbQSUZHy4cBR8MWO/ZWjDT94svvnDUhMoYfu89XRkKizOorufDkaO4E+Q5Fc0LFy50WFuZD1lcJ1tx8eJFlX1uy/JaI465qSkPXY5WXt4XBAQBQUAQuNMI6O3ay5cvr1Q2zgSt2mnZbi8eKwW0Lu5Ma3KMICAIZAUBvQMSSy2wVqsrYsJR4KCdxJgBVYCqdpymXDEGaUMQEAQEAXdCgOQ5bbyZxM9Saq+88ooqcUMHNInMI8CkTdY8554MCb/Ro0eDhLW+ZBAJcVq2c++GZDn/ZcIY71137dqlEj/5M/dkqEi3FxSjUFzBNeP68ZxBgwaBAo+oqKgMp1LB+8ILLyirfpbgkxAE3BEBuhDNnz9fuTWyHB/3dOk0yeQeOolJCAJ6BIQ897LrYcmhK3higUkBgfgYhAYFYMiDVTGgaSUcjUnGg8tOITYyAql5IlRNdEVw+1FxngqkpJJxTyPS+TuYfpeUnPZeGlFOspzvafXKNQJdkegm3ly1o+qW+5ss2PlzBnt2fRs64p3HknQPDwMCDPC7cgnG5GSMaloGQ+8V8tydLlkhz91pNXxnLJbkud6qnTZRNWvWdAiGI/J84sSJKpPWXj1jvteqVSu7yvMlS5aYEc221MT2iGbabDlD5LOulJZx7BAAOUAQEAQEAUFAEBAEsoSA3q6dJSf69evnVG3HY7Emu/aYFNvdVowE3raek5elscpJgoAgkBEBukuNHz9eKe7q1Kmj6ri6ItZcBhaes91S08LAM67h6V0xXGlDEBAEBIEcR4AKaO69cD/j3nvvVapzEqsUEEhkHgHuDS1atAhTp05VJdxGjRqlxAYaeU5lOC3baetOYrx69erqe45uh7x/pZMgf3/t2jWlTqcinUQ6y7WRUGT7XBvuK/E8ljfh+tE1gOQiVbok4Llf9ttvv6Wrz9k/yfxnn31WlYXj+f7kAiQEATdEgH8DK1euxMiRI7F3717lhMH9XSaG0DVBQhDQIyDkuZddD78cvoZnfjqoiOqU6OsY3ro6utcri4MxqXj3r8vYF5WIlIJ5AZLnVIT7+wHGVJNVe6pOCU7Pd5LgiiinxbrOZl39zkKBrhHq+vcUw86hkDhnWyTm0wh2MyLdgkQnmx8YYLKTDw8BEuIQFncLIxsWxcAGUijMnS5ZIc/daTV8Zyx68pw38rReZFSrVg2zZs1CSkoK9HWdaXGtr/vM96S+su9cLzJTQUAQEAQEAUHAlQj8/PPP2LNnj2qS9n4sMeJMfHMC2H3D/pHvVAMqRDjTmhwjCAgC2UGA9VpJGvAZgZulriiJczEBGHcYiLWRIBPsD3xeGwgSPiE7SyfnCgKCgAchwM/ZunXrqpJ4JGKp6uS9k0TWEKCi/NixY1i7dq1y8mMyAksWkrwmAc5yf6zjzDJxVIET+1KlSqXvf9GqneQ6rd1JhpMoZ2ID///ff/9VDgE8t2LFiihWrJhqm7XqKQLRgsQjyfnZs2dj+fLlSuVOW/eePXuqPu2VqMvarOUsQcC1CPCa3bFjh0qkpAKdfz980RF0xIgRru1MWvN4BIQ89/glNJ/A0uM30f23k+qXARdP4YduDYE8eTFx/3WsuXQbhogwIF8kEBpkUoQrEpukNslxTTWuI841S3XNZl1PmuvV5xppzt/x5/R2NTW6RrZbKNbTLdvTCqZrddMD/AHa+OQLB1ITEXYzGo0LBOCFmkXQs1ohL1s1z52OkOcesnZXjgFn9wCVmwN5i3nIoG0PUyPPWeOJtlEMEues/1ShQgWPn59MQBAQBAQBQUAQEATcFwEqdZYtW4aCBQuiR48eTg30jyvA/LP2D21bHOhSyqnm5CBBQBDIJgJUGi1dulS10rlzZ0UwuCJmngT+yuhkm9708+WAxrKd4QqopQ1BQBDwAAROnDiBWrVqIS4uDh06dFDkedu2bT1g5O47RKq/SXKznjkTOElsHzx4UBHqW7duVUQ5iewHHngAtF1nEH+S66yDvnv3buWY1KZNG7PvPr536dIlRZiTPLcXtIFnf/wepXjlxRdfRMOGDcGyexKuRYBuAgwqo0XN7zpsmYQyd+5c/O9//1OOClWqVEGDBg2UgwLLc0oIAhoCQp572bXwx4V4vP3XNUVeN/K7ib733oV5Z5Mwen8UjBGhMCi7dhLnJMi12uNpBLciw3W/1xPbZsfqCPF00lwj4dPIc3V8mgW83t5dta8R9RphrqnR08h7EuchQUBEKBAaAL+4WATFxyEgJRk9qhbCtIfLedmqee509OQ57U4k3AeByF+HIuD6SQQfWZs+qJvPL0RSxQdyfZABVw4jtWjWPUmZqbx58+b0eQhxnutLKgMQBAQBQUAQEAR8DgHaX1K14yjOxgNTTgDXEm0fWTIMGF7dUUvyviAgCLgKAW6Ujh07Vm36kyhgjVZXxPYoYIZJy2A1auQF3qjsip6kDUFAEBAE3B8Bkue0F6damSUySJ4/8sgj7j9wDxghVeS0X9+0aZOycidxzsTOIUOGqPKCrCvPUoQUnFClvm3bNnXs4cOHFdH9zjvv4OGHH06fKX9/9epV9Z3Il6NgrWjWtOf3aP369V3i4OKoT2ffp7KYoSmKnT3P2eO0uvL8l6S2vua8s23oj2NderZFJwDLkgbEmfcstBbnS8I1CPBvZ82aNejfvz+ioqJQrlw59ffDsgOshS4hCGgICHnuZdfCiZhkrD5/W82qa4VIXIhLxpi91zD37G2kFsgDhAeb6o+nE9tptc1JaqvvFj2hbjRZuaek/GfTnl7XXHm6A6matbumNtcs3dMs2mnBrlTraXXQNWV5el9pC8BjtAgKBMJDgYgQwC8V/tHRQFISAowGPHN3Ycx4pLyXrZrnTkcjzz13BuYjLxEOXIz3jtkc7QpUsrivGrgN+Hxf7s4vIhD461Hgg53AEjsbS86OUohzZ5GS4wQBQUAQEAQEAUEgNxCYdQrYet1+zyTTSKpJCAKCwJ1DgA4SDJIIxYsXd0nH8anAp4eBC6YtGasxqiZQOMQl3UkjgoAgIAi4NQJ68vyxxx5TNuN6wtatB+/GgyM5zISEVatW4YsvvlB1yEuXLo3u3bsr8pyENpXmJMx///13ZedOVblGKpNcf/fddxVRqAVt20nUkjgnkWgvSPSSvGciKceRL18+Rfo6q4zmOFhfnf+yHrujsorsg32RqCaBbI+s5rhIhvL4iIgIRYi6MqgE59iZmMA58/7BkvB2tj/On64ATFzgeOkUwHXUSslwLlu2bFF9VapUCXfffbezTctxDhBgwgJdGJjQc+TIEXWtMOGEjgzTpk0T/ASBdASEPPfyi6Hn2vNYfiYGScFBuB0ZZqohTrt2pQbX7Nk1u3Ydwc0srZRURVrjdoLpZxLpGRToOhW6It71ynOdFbtGuhNvjShXfDvroacR79pacHzBJNBDgNBAICUZiItFHn+g1z3F8dVDojx3l8vW28jzX1oDu68B3xzyfBJ94v3AazXMr5TvjgDPrc/dq+fXNkC7u4BUIzBsJ/A/U8nQLEX58uXVg4AjS6ksNS4nCQKCgCAgCAgCgoAgkE0ENl8DZp+230iLIkA3xwKfbI5EThcEBIE7hcCic8Dvl233xvIMLNMgIQgIAoKAtyOgJ88ff/xxRZ6z9rlE9hBgDXkqzQcMGIDjx48rspV2+CTESbiSjF2xYoVybGSNc/6OhLcW2SXP2c758+fxxx9/qFJGb775prLnj4yMdGpiJLd/+OEHRQqzLGOTJk3snvfbb79h48aNiqju3bu3IjltBZX2s2bNUrb2rMH+xhtvODUmZw8i3r/88gtWrlyJevXqqTXIap131ptn+ckJEyYoQp7uDL169UKNGqbNXNrzf/311yDRy+QTzkfCNQgwwYTW7W+//TbWr1+vEk6YBMHyErRzlxAENASEPPfya6H7mrNYfDERyZFhMIaFAAEkzLWXFdJcqcRNFux+Scnwj7+tyG5DbAyMSoFuUbOc+Gl10DUszUjxtF9q6nONYNcrzamEZ3Bs/Jm27STPg/wBPwMCU1PgZzDg3XvLYHCj0ogMCvDyVfOc6X3++eeeM1gHI70r/iieODtFHRUXmBf78t+Hffkaq589MSrGHkDn8zPNhn4ltDS+L/tWrk2nxZWlqHdjo1n/B/M2wJbCbXArqECmx8X6hEKcZxo2OUEQEAQEAUFAEBAE7gACVxOByceBNFMwqz0WCAb+dw/o1SUhCAgCXoLAvzHA+CO2JyNlGrxkoWUagoAg4BABPXn+xBNPKPKcZKlE1hGgUnnHjh0YNmwY9uzZo5TfJUqUUDXOSb6ynjnVyz/++CMWLlyoCELLyC55zvrobHvevHlKrU5SlyQknVxslTQieU+CkuT2xIkTFflMwpjEOc8lYcz67VpoqmwSmZwLEwKoimc96n79+qlj9Qp0Wpv/888/mDp1qiL1aUFfuXJlRZ6z9COVxVkNjoV13kl0kzgn/jdv3lSk+ZQpU9CoUSOFu7NB0nz79u1YsmSJsg4nSc4EBwrU6K5Zs2ZNlSBAnA8cOKBKHQwaNEipzyVcgwCvRyaAjB49Wl1fXE9eT9xnZhkECUFAQ0DIcy+9Fshfv7HxPNaei8UZgz/iIsKBsFDAj6pzPWmeRpYThzTS3GSzbiLP/WLilVA9NS7WRJ5bVZbr2mA7VsnztPZtkeckzVmHnS9FngcAiiRPNZHnRiNGNi2LdxqV8dIVk2nlOgLTugI755sP4676wLt/Af4emLCRkgi8ZlGHMyAQGLYPKJELVj9/TgZ+6Gt9mcvfC3QaAVRvleuXgQxAEBAEBAFBQBAQBAQBVyDw4xlg/VX7LfWuADTIfP6gK4YnbQgCgkAOIkDynCS6rRhcFajknEAvB0cpTQsCgoAgkLMICHnuWnxJ+JEwnz59OmbPnq2Ic0bz5s0Vqcx/qf4uUKCAIqipwCbpbBnWyHPWRWcd6DJlyijy3Vqwf5K+8+fPB9XgJOZJ+ubPnx9MjnjuuecUkayR4CSdtbrjsbGxOHjwoBoTHSTPnj2ryHQS/xwPa0+T7CZpzHlxPD/99JMirGkpz/NJgJNkZxJGp06dlCU7x0SinPXcqWb/66+/FBlNe3ViUbt2bQwcOFBhQ3KaJLuGGwlvWsHbCo6fKvmdO3cqJT/nznGRSGdQ8U8l/CuvvJKuFrfVFsfJMdFin1bstNJne7TT14JYcf5cP2LIfmhT//LLLyt1f2YIetdeed7XmpDn3remOTUjIc9zCtlcbpf8dePFx3DotgEJoWFIDg01kdFKda5ZretU5LRp1xTkaQS5f2ISguLjlRh8YM18KB2e9oWinF7S2lDz1P+cNvF0O3YdENp5aaf89+3An/ywb9/f2LxlC0LCQtG9Zw+Ehoertv1Znx1Ao+KRqFNUnjBz+dLyzu6PbwHG3p9xbl2/BB583XPn3MeKjqn3PKDB03d+Tsc2A1OfAm5esN53WD6g80jPxvvOoyo9CgKCgCAgCAgCgkAOIkBFAjfgaMuYmdh5A5h2wv4Z9xYEXiifmVblWEFAEPAUBFZfBhafsz3aB4oA3aVcg6csp4xTEBAEsogA7aZZ05pBgvS1115TpKdE1hCgypuK788++wwnT55UjZBQfemllxShzNKGGnH96aefYsaMGU6R51ptbVqSk8C+/37z/VFNBU4VNMlv1lpnTXWthjrHQdK9a9eu6NGjh6rNTVI4MTFRWa2TsKZam4peKrdJCpM4Z5C8Lly4sKrXznNJppPw53E///yzsp0n6awFyeU6deoosp2qdb5HS3cq1GlTz2tOb1FPgpvXHgluWsuTOGeSAF0sSabbqldOrEnasy7233//rUhvJoNQ+a8FyW628/777yu7b7ZnLXgOz2Ub69atU+p7zp9qZ7ZvK1hD/uGHH05PFnC2pnzWri7fPIvrwOtm+PDhqhRCsWLFUL9+fZW4ISEIEAEhz73wOriRmIp5R6Px6Z4rOOMXjNTIcCAkxGSJrleOc+5pKnMqzU3vpSnHDQb4p6QgMCERSE7GticqoG5hCxWrA+x2nL2Fq3H/fcGp/i0j7XdJqcnYtu0v/HPgHzRq3Ah16tZN+8I31WSpVyQcxcODvHC1ZEpugcB3LwBbvjUfSvFqwLvbgVDnrXfcYi76QXz+EHB4nfmw2r0HdP44d4aanGAi0Pcts91/i9dMJHq4yLByZ5GkV0FAEBAEBAFBQBDQEKAVIzf/qHJ58sknnQImJgX4+hhw8r+9tQznhQUAH9cEIv9zp3SqbTlIEBAEPAMBlmsYdxiIT7U+Xn4GfFbbVLlOQhAQBAQBb0aAhB/JTNq19+3bF6x9LpF5BIghazPz3nTBggXpDZDspu35Cy+8AD256og8HzJkCFq0aKEIbqqpSWxT1U7bcNbdrlChQroFO+3VSayTACd5vn//fqUEtwyey/Wl9TUJahLdJMNZ23zt2rWK4KYVuZ7cZhscN1XkL774olKuX7hwAUuXLsWff/6ZoV671mfr1q1VHXAS7xwXrbepZtcT+tqxJMhJ7PMapNU6EwzYD1XdeuU5kwg4VibPUhXOMe/du1cp2JkQQPxJ5uvHTwKdpD/V4Uw60K8BiXo+R9BOnqQ5Ffck0atXrw6Ov2jRovjmm29w+vRpJCQkpI+dY6Kanwp0YkJVv1i2Z/5vxpkzuOZMCnn33XfV+jIZhdcxf5YQBIiAkOdeeB38eyMB9eYdgTEwEMkR4UgNDwWCSTynkedKea57Kbt27f81Qp1EugFIToFfTAwmtyiJzhXyoXi48zs8g349jh3nYhQnr4hz+r8rsjxNqc4faSOvWbX70/OEdu3+Jut2/j+PSUnBqIYl0KyEqM698HLN/Smd3Qt8XDfjOB4bDbR+J/fHl50RrBoDLBli3kKtjsBrv2Sn1eyfu/wjYNmHttup1tJEoFe4L/t9SQuCgCAgCAgCgoAgIAhkAQGqWLhpxqDy3Fml1JLzwKr/HBit9tyzLNCscBYGJacIAoKAxyAw/SSwI8r2cF8sDzQq6DHTkYEKAoKAIJAlBEhckqAisdinTx9FNOprVWepUR88iST3l19+qchzErBakACnpTcJa304Q55TuU1id9q0acqGnWpyktisnc61IskbEhKiSGkS1FS2026c5D1JZb0iXOubpHvbtm3RsmVLNGjQQFm737p1Sx1LBfekSZOU4prXhGWQLKb1e7t27RRJ/dFHHyki21o/vIY4/meeeQb33HOPsnfnPGizbq1tEvnt27dXZDQxs6zNTnU81eZUIZO45zxJ4pPEZj8DBgzAuHHjlMpdrz7nHGhzT1cFYsY5aEEFPeua006eOGtBZTOPJc58//vvv8epU6eUap7kOwlckvWcF4lzKuZtKeR98E/BpVNmsgWdAFhTnn8DjFKlSilCXUIQIAJCnnvZdZCQasSOS3F4aNExpObPC2OecBNxrjKaSVr76Wqb06pdq1FuQaanphHqycnwj4tVZPucNmXRvarzatA2s/7B6mPRijQnkZ+eVq3GopjzNFJdpZkBwf5AaDAQFgSEmkh0fxgQEBePhc1Lo/Ndeb1stWQ6boHAj68B6yeZD6XgXSbVed5ibjHELA/CWmJAobLAB/uA0Fz+e9r/q0mFnmSq0ZTxrrm0qQ56k+ezPH05URAQBAQBQUAQEAQEgawgcP36dbW5x803qk369euXYZPNWrv7bwKTjwN8lLIVtfIBr1XKyqjkHEFAEMhJBI4cOaKUctwkd0Vsuw58e0o+C1yBpbQhCAgCnosAbdtJTNatW1fZi/Nlr8605840Z0dOdfjIkSMxb948MzKZ5CoV/Q8++KDZAOyR523atFF1wEkScj327dunCGEqqklKc32aNm2q1LjNmjVTvyd5ny9fPnWcVk+d35uWQetytv/dd9+pcVJVzVrlVKCzFNKoUaOU9TzrlFsGFeHvvfeemg/7XLx4sSLQeaylWp3nso45SWuq3XkMrbdJfJMEtxasT85EAyYFWAbnMnXqVFVPnnPkMwD7pDr9vvvuw5w5cxT2M2fOVIkD+iBmnDOfF0j8a0HrbyY7UHGuHz//Fmgjz/HQNpzEOZMTmLxArMqWLauwovMVVdBMaJDIGQS4Lky4oBMDywTQLYB4cy0kBAEiIOS5l10Hv528hZdXn8HNpFTEhUXAEBkBhAb9R1xb2rRrNu4k1pV1uxFg8pf6Pcl1A5CUjKDEBHzXqgy6VcsEef7dAaw6HQuEBLOISRpRTsI8jTvnDyTNA/1NhHk4ifNAE3EeCPgnJSNPdIwazPf3l0KH0h5sn+1l15nXTOfyYWBELSAlyXxKHT4AOn7kHdO0Vvd88EagUtPcn9+tSyYC/ehG22Oh+p8uABKCgCAgCAgCgoAgIAjcIQS4cUbFC4M1GKtUqeKw52QDMPEY8C8fX+zEiBpAscxVw3LYtxwgCAgC2UOA9VtZ65Ib94MHD1ZKu+xGbArw6WHgUoLtlv53D1AwOLs9yfmCgCAgCLgvAiRcSUhRSUtVMclOV3zGuu+Mc2Zky5YtwxdffKHsv/VE7LPPPqtUzJaJX47Ic37X8f72448/VvXFqb5lkAjm+tAGniptqp9JprNP/kulLi3cad9Oy3EmnOqDNaNZ/5sqcJ5DAp1qan6/kijm/TWTAFauXJnep3Y+65OTxCR5ThKeCW1ff/21smRnjXdLS/YHHnhAEdZMINCI+jFjxmDFihVKNa4PzouJArbIc9YeJ1FP9bFe6U7yvHHjxspynop51pvnz1TTW8770UcfxbBhw1SiAPsjGctk3NWrV5sdS0crrhmt3hlMLuHfCP9lH1T60xaf/RIHSTbJmb8ptsprlGvJtWdSB685rjmTFyQEAfWZaLSWuiPYeCwCS45G46nlp4CICBjCwmGk6jyQJDXZ8DR1uVKbp1mnp5Ppml27dkwakZ5GnvvfTkCVfEEY2LAYXqpdxC4+CSkGPLv4KNacjsENAxXlJM/T7Nlp267VPld27VSYBwCsZ64I9IB08twvMREBl2+ovhbeXwpdSgl57rEXprsOfPFgYPU489FFFjapzguXd9dRZ25cg4sDtyy+9LtPAh54NXPt5OTRC94C1n5hu4c6nYFOI4FS9+TkKKRtQUAQEAQEAUFAEBAEsHPnTixfvlwhwY3ep59+2ilUll8Elpnv02U47/HSQCsPNzZyCgw5SBDwMAS4KU+VHKNjx46gpaorYsFZYK11AZxq/rFSQOviruhJ2hAEBAFBwD0RYE1q1symmrZnz55K8Ux1rUTmEPjqq68wY8YMZX2uj+eff14Rsffee6/Z752xbSc5yxrkVEiTnKe6nRbkJKNJgPM+mMkPljb7VKFThU0VOc/RB8lzfo+SWNfX/9aOIQFO4p2kOAlrfZC0f+edd/Dqq6+iePHiiiz/999/8f777yv1tmWddT15znaoFif5PX78eFWzWk+2a+R5//79laLbMnj/T+U6iW6S/FrQQl1TnhMLKtupUP/jjz/MmmByABMYSJ6ztjrnTvJ88uTJYIKePniPQeU5yXx9UD3POu9MLKC1PG3m9Tbwmbti5GhnECAtSrv80aNH1FdBQgAAIABJREFUK3t9Ji7w84lqdAlBgAgIee5F18HaMzGYsvcqVp6ORWxQGBARDgSl2aX7pZHiWr1xpTTXiHL+rBHq2u+pOk97n3VIkpKB5GTULxSCPrUKo3e9ohmQ23EhFt/vu4YUgxHf776MW8Y0G3YS+FSYazXPlfJcpzoPDkyzag80kedhVJ4bgduJ8LsYhTB/P8xrUgodS0rNcy+6XHN/KlFngZG1gPho87G0GgQ8/mnuj89VI5jVC9g627y15q8APSa7qgfXtPPXXGBmT9ttFa9mItDrP+Ga/qQVQUAQEAQEAUFAEBAELBDgphzrSVL5wVqIVLPQtt1RHI4BphwH4jOWb0w/tXIkMKiqo5bkfUFAEMgNBLh5+vnnnyuCh8SB5YZ2Vsd08BYwwZxXMGuqdBgwLKN7bFa7k/MEAUFAEHA7BKjCjY6ORpEiRdC1a1dly00SUsJ5BPgd9cEHHyhyT1/vnC0wIYFELGvK68MZ8lyzetcIdNq30yacbd51112gEtxacDxU6Y4YMSJDbWhH5DnbY31yKsRZP1wfluQ53+M9+RtvvIFFixZlULnTtp336k8++WR6M5zLhx9+qI7PDHm+a9cudR6Ja0vynEkGtG0vWrSosljnOkyYMCHdep7EOWu907q9V69eqFOnjl3yvGbNmsqynS4MmqqcxPmaNWtUUgIt3JkM0a1bN2Wfz0QCa4kIzl9BcqQ9BHiN0dWBSZS07+czIO8HJQQBIiDkuRddB+N2XMbHWy/C4OePmMBQIDzcpDo3pJqU5n7+JqW3PyedRpKTIFckOX+VpjZXanRdDXS+l2pQ5LlfUjLqFAxGr5qF0o5PI90B7LkUj3kHr6t+klKNJtV7CJXv9GD3/6++uUacU41O4jyEanMqz6lApxIdQEoK/G7FATfjkT/AH9/fVxLthDz3oqvVDabyy3Dg1xHmAwkON6nOS2bMQnSDEWdtCNt/AGb0MD+3YhPg7c1Zay8nz7r0r8nG/fx+G734AZ1HAO3ez8lRSNuCgCAgCAgCgoAg4KMIcDNMq9/YqVMn0FbRmZh0HPjbIh/T8rwh1YDyIrRyBk45RhDIFQRohUvFF4Ob8VRLuiLGHQaOxtpu6Z1qQAX5bHAF1NKGICAIuCECtAanhTYJqccee0zZI5NQl3AeASqq33rrLVUD3NKOnArx119/Ha1atTJr0BF5znrmVDdrQfKYqttKlSqB5K69ICm9YMECZb9+8OBBs0OdIc+pch87diw2bdpkdq4t8pxW65qltv4EJgxw7nqXqJwmzzn3zZs3q4Q7KsuZZEuFftu2bZXivnbt2ggKIrEBm8pzkuE8lgp7nsvkEirZaQdPxTwt3KmU5/qQQGeSg71kBuevJDnSGgJcUzoE0NmBCSRMhkhIsFNzR2D0KQSEPPei5R697RI+2HwRqQGBMNACh3boqUmg/bkivwOCYAwNB4IDTLNW1u1arXPd/2skut7enT/Twp3WJclpL/6s1UknwU5SnIQ4CXoS51S9B5Ks1yzbAdCqXZH4GnGeVuOcBDqJc75ggF9MPCKjbuHegmGI9PfHkOqFcG+hMC9aLZlKriIQdx34qBZw08Jbs0VfoNvXuTo0l3ceew0YaFFqITQPMOxv97Wm/+55YMss21Dc2xN49H9AgdIuh0saFAQEAUFAEBAEBAHfRID1G6kqYZQrV07V5XQmfr8MLDKVR7cZ7UoAnUs605ocIwgIArmFADevqTxi0HrVkojI6rhWXgJ+Om/77AeLAl3LZLV1OU8QEAQEAfdGgMpZWm+TjKIyl+R59erVM1iBu/cscm90VHlTCU31Ne3VLWsx0wKcVvgkkPXqZEfkOWuLa8pzzo7261Q/lylTRr30wTHwpbV/J8lzWsQzccAaeU47dZLnJJi1yGnynKT2pUuXVF31t99+W5HlrA/fsmVLpRDXhy3bdh5TsmRJdZ/B8e/fv1/Z3NPGnvPVB/9W6ATQo0cPRaBL5AwCJM65BkwioRsA1egSggAREPLci66Dz7ZfxvCtVxAXTMv2MCDxNhB3C/6JifA3GGEMCERqRB4gLMxEXqfXQNerzKk+N72VTq7r/18p1WnpbjAR8nwpVXsaeZ5OoGsqd01xTpt27eVvItVDdMQ5yfMQf/jREcaYqsjz6smJ2N+6ohetkEzFbRBYORr46d2Mw6HqvFxDtxmmywbSh3+gFtH3Z6B2J5d14fKG1n8N/NjPdrNlGwCdRwI12ri8a2lQEBAEBAFBQBAQBHwPAW4Kbt26VSk++vbti/z58zsE4VQcMOUEcMPO/orYMjuEUQ4QBNwGAdZhpSVreHg4Bg8e7BJy52w8MO4IkGCjrENEIPBZbdOWioQgIAgIAt6GAEm/DRs2KNKXRPrQoUMV0WhZR9vb5u3K+ZA815TnFy9eNGu6UKFCGDRoUIZSQ/bI80ceeUTVFuc6aMEEhytXriiClkmkWvD+mIQukx+0+ue+Tp6fP38eW7ZsAeuk06adlu10VrAMEuyTJk1SNvXWIm/evLjnnntUcgSdr27cuJHhMP6dNGvWTKnUWfZAImcQ4P3flClTsH37dkWeJycn50xH0qrHISDkucctme0Bj/vrkiLP44NDTfXOE+OBqOtAYgL8+F9QCAx58wD8QPdPU5+nK8c16/Y0plypztNeLIieTqZrv0sbhyLOqSbXVOX8Oe1Ffp4qc2XTTlU6CfI0i3aq30NYE90PCE37+XYCgqJuIeB2IgwGIyqHB+GfdpW9aIVkKm6BQHIC8FFN4Opx8+E0eQ7o9a1bDNHlg/hfI+DUDvNmSTy7u/35iW0mG/cbZ61DQgV9pxFAyzddDpk0KAgIAoKAICAICAK+iQA3B61tgFlDY8ZJYHuUfZzerAzcndc3sZRZCwKehsDevXuxdOlSNWxuUrP2qyti6glgV8Y98fSmX64A1C/gip6kDUFAEBAE3AsB1jinapjKZtaC7t+/P5599lmp4ZyJZSKBzaQD1sNmgpc+SPQxQYG46ssNWSPPmRjGNWCN8CeeeAKlS//n5qiR52XLlgVfWly/fh10Z6IqvXXr1srS2l3Ic7rEsMxKTivPqXCnpXpERISq8X7y5En1c926dVGwYEFVG95aMggV6nQLmDZtGvbs2WO2brR2r1q1KgYMGIDKlSvj+++/V2p2WudbBu3pSZ5znSVcjwDLInz77bdqnVhvXshz12PsyS0Kee7Jq6cb+8hNFzFr/3WciTcghcrysBAgKQH+0STPE+FnBAL8gGQ/fxgjI4GQUFMtclUAXUecKyt3K8pz9sX3VJAp137WWbHr1ecama4s2/1NFvJUmqsXLdtJnKeR5+Tx4xMQdiMGAQlJSEk14L7C4fisTnHULSBW7V5yibrPNP74EpjfP+N4Bq4HqjzgPuN05Uh+Hgas+Ni8xfpPAS/Pd2UvOdNWShIw7Wlgr2kTy2o0fwV4+gsgMCRnxiCtCgKCgCAgCAgCgoAgYIHAhqvA3DP2YRE7ZrlsBAHPQoA2nePGjVN2nSTOXaXy2nId+M6c7zADpk5+4FUx3fOsi0VGKwgIAk4jQEeftWvXKlXzo48+ij59+iiCSsJ5BFgj/LvvvstQY5wtNGzYEL1798ZLL72UTuLyeFpRk/imwpnEOhXMDRo0UHW2S5UqBdYY18KW8px1yekcwFrmTHog6etL5Dmxa9y4sarRfu3aNVWPnGr/8uXLo0SJEnYXkOrlc+fOqXrmXAsq1fk7JunSbp9keOfOnZXbFfEngb5o0aIMBLqQ587/nWT2SKr+Z86ciQULFijcWZqgSpUqql69hCBABIQ895Lr4JlfTuKHA1EwBgXCGB4O8Asw+Tb8oqPQpXwetKtcCOei4zHmz5PwCwpCUmAwUkPCgODgNBW6X5pNu44kTyfSdUS5hpfyFEtTlGtKcz15rpTmafbswYGAerEWuj8Q4md68WfWN7+dgJDoGAQmJAEGI5KMRnQslReL7pdaHl5yebrXNEbUAs7vNx9Tg6eA3h5AJGcVyWObgE+bmZ9dvBrw0cG0ZJisNnwHz1sxCvj5fdsdVn3QpEKv1PQODkq6EgQEAUFAEBAEBAFfROBSAjD5OMB/bUWhYOCTe3wRHZmzIODZCHDDlAqxsLAwVUeWKrvsxq1k4NPDwBXzUqZmzY6pBeQPym5Pcr4gIAgIAu6HABOR6OpRuHBhdOnSBaNHj1blMfQ1ut1v1O41ojlz5igL8G3btmUYGMncTp06YdiwYYrUjY2Nxfjx47F69WpF1DZq1Ei9aBHOWtvWHJaskee0JydhTytrqrsfe+wxtyLP70TNcyrMa9SooWrOE2fWNWdNeP7sTDDRgHb4a9aswfTp0xVJzvaeeuopdOjQQSUxMKh+JoH71VdfqTJS+hDy3Bmks3YMyXMmTTK5gY4C/EyqWbOmqj8vIQgQASHPveQ6eGbZScw9cB0IDIIxPAIICQLibiI0MR4jm5bCoPvKYM+FW2g+9S8YU4xIgj9Sg0NgCCXRTgI90GSvztBIc+1nPUYaaa4R5STJ08lzkumsdU7SnC+NNKfyPO0VnEac8/nTkKKI88BbcQiOT4TRYMQjJfOgYt4Q1MwXiufLi2+Zl1ye7jONTdOBOb0zjuf1FUDNtu4zTpePxAj0YbKKRQzdCZSt7/LecqzBAytNNu4JMda7yFcC6DQSaPpijg1BGhYEBAFBQBAQBAQBQeD708DGa/Zx6FMBqCePM3KxCAIehwCtaWNiYlQNU1fGvLPAuiu2W3yyNPBwMVf2KG0JAoKAIOAeCFARTUWtVr+ZBCFJXKqYJZxDgApwqp9ZP5uErD6IK4lxKvrbtWuHqKgo8Phbt24popb25kWKFLGbrGBJnvN7kAkPtLMmsUsbeKql6RjgS8pzJtLRVp014kliU21Om/bMBG33iefXX3+NQ4cO4cEHH1TrRDW/PpYtW4aJEyeqpAd9CHmeGbQzdyzJc17bVJ+TPOf1zb8ZIc8zh6M3Hy3kuZes7rPLT+KHQ9EwBAXDyJrmhlQg9gaalgzHwEYl0aVKIRy7Ho8Bv/6LlGQD9p2/iau3U5ESFKxU6obAYCAo0KRC10h0Zc+uC40w5++1OuaawpznkTTXXlSZs73AAIBEOV8kzqk2DzQCKclA3G0E3oxDSGISggL8kJBiwMz77kK3cvm9ZFVkGm6HwOjGwMm/zIdVqwPw2jK3G6rLB/RGJJAYZ95sr5lAk+dd3lWONhhzxWTjfni97W5aDQIe/zRHhyGNCwKCgCAgCAgCgoBvIvBXFDDzpP25Ny4EPF/ON/GRWQsCgoB1BPbfBCYes41O2XBg6N2CniAgCAgC3ocA63WzZjRrQJOY+uyzz5QSmqpeCecQIHYff/yxUoJTWW4ZefLkUXbsTz/9tCLKWU+7YsWKTiuk9eQ51dVUuJNUZA3ohx56SCmi6RxAot6dyPPXX3/drMQKyekPP/xQJWvokww4biZxvPnmm6hevXoG/Hbt2qXOW7lyJUioahEZGamSBn744QelOrfnlkCSnOfSmp2W+FppApaCofqcCQ0sXUBbcGJpGb/88ovCmSp1fQh57tzfSFaO4tqMGTMGs2bNwpkzZ9SaUXlOi30JQYAICHnuJdfB88tP4vujsUihFTtJ7uiramZLHq+KR6sUzDDL3vP/xi//XEbM7WQwXy0JAf/ZvTPzj7VnNCJdI9M1wtyPdczTLNupLufxiigneZ72e0Wi07pdR5yTQPczpBPn/jHxCExMRkSgHyoXCMONhBR8WrcEOpfJ5yWrItNwKwS2zwVm9Mw4pD6LgHqPu9VQc2QwUx4H9iwxb/rht4AnP8+R7nK80UWDgd/H2e6mVkfg8bEA7eklBAFBQBAQBAQBQUAQsECAqo6mTZsq21BnIzoZmHQMOB1v+4zwAJNde5iU8nQWVjlOEPAZBMYeBo5n5DzS5/9uNaCccEk+cz3IRAUBX0Hgyy+/VLbI//zzj7KpHjBgAJ555hmniV1fwcnRPKdOnarUy/v27bN6KFXStWvXVliTPNeIXhLHjoLk+Y0bN9T6REdH46233lLEOQlj1jp/77330uup2yPPeXzHjh3xzTffpB9v2TcV1lTRk0zWBwlnKrxfffVV1S8jMTFRjWXhwoWq5rg+Mmvb/vLLLyvyvFq1jPuEtshzYkqynbb5TEawpzpPSEjA5cuXFQlbp04dMKGBqn3W0l63bp1yB2DfJOSthZDnjq5S177PZAeu2YgRI/Djjz/iwoULyg2DCT4sVSAhCBABIc+95DroRdv2ozGmOuZc2FtR6t8lj1dBlyoZ/QLjklIx7NdDmL7ltLJLT00xIAH+MIaHAlSu04IkMMhkva6IdJLhaepy7XdBVJWn/U4p0JFGqvP3RiBI+51BWbQjMQmIiVdW7X6pqQgK8EdIgD9KhQVgfevKCAnwQ1iAP4LZloQg4GoEPn8wo1q52kPAW2td3ZN7trdxKvB9H/OxVWsJvGWe0eieg7cxqh3zgOndbA+5aGWg80igwdMeNS0ZrCAgCAgCgoAgIAjkLAJUdHDDjhtg3Eizpv6wNoKF54A1l+2P7dmywP0ZxSQ5OyFpXRAQBDwCgRUXgZ8v2B5qy6LAU2U8YioySEFAEBAEnEaAtbpp/713715FKJJc/eijj5QKV+qeOw2jUsNOmTJFkePWgliSgG7fvj2ee+45ZddeoIBzNYSOHz+OAwcO4ODBg1i+fLlKdKDVeOvWrVW97zZt2qR3aY88p+qdtbxpg20ZJCtJ5P/222+q7v2GDRvMDuHYSdKTPNfuzaniJuFN8pxlVfRBRTaV51Tba3HkyBF88MEH6nhLe3vWGefxTJ61DJLnvCY5Nr3ynJjSIYE49O/fX6nQSahbBol9qt6JIxMYmLzABN0TJ07g77//Vm4BVDkfPnwYN2/eRP78+RVJy7GwhjpJWyHPnf9bcMWRvD54jTNhg9gzeSQ0NFQlS2zevNkVXUgbXoCAkOdesIicwvPLqDyPQUpIqMlSXSPPH6uCR62Q5zzndNRtzNh6Cl/8cQzGFIOyXPcLDECCwQ/JAYFAeBjAL4TQMJ0FOxXmFkpzTW2u1OgGpmSwoLnplZoCJCXCLzEJgQYjkJqKEArX/f3weNl86FO5IEL8/VCrQJgSs0sIAjmCwJ6fgCmPZWz6+dlA42dypEu3a/TaSeA9i7p9eYoAww8A/NdT4/IRk4372b22Z9DxI6DDB546Qxm3ICAICAKCgCAgCLgQAdomcuORGyZly5bF8887V8JmbzQw+bj9gdTOD/St6MLBSlOCgCDgVQjQtWLcYSDJvFxt+hzzBgKf1vaqKctkBAFBQBBQBBWVxrSkJoFIe3ES6rVq1bJKRApk1hFgDXPWIaedOsltW1GoUCGFLWtr80XFc968ea0qwXk/fPHiRfzxxx/KspwkMpXSVOSSwKbV+WuvvaZq1GtBEnzBggWKbCZhrA8Sy+yP7zVr1kwRzySjqcAODAxU99/Tpk0DVfQklfXB96lyJ3neoEEDsB8SzXQq4LxJbuqDKm4eyzFqTlIbN25UxDxJcJ6vDyrHH3/8cbzyyisoX768UogzmYOvPXv24P3331c46Mlznk8CnUkIjzzyCHr06IHmzZsrPLUgQX706FGFWbly5dTzBdukCp0kLMd07tw5hSsTAKimZwIv8a1UqZKynSeJvnXrVpu27Rxzz55W3FTljyXLCPCaZNIDk0PWrl2r1oXXET+f1q+3Uyo0yz3KiZ6IgJDnnrhqVsbc65cT+OHQDaSy5nlIiLJGD01NwPxOFdGpku0a4keuxGLLiSjAaFSE9lcbTuLYtXikBgXBEBYKQ1iIUp8nphhh4JcO7dhZJz1YR6CT9SZhb0aapwIpKQgKorrcDwGpBhj9gKSUFAyuWQSV8oWier4QNCiUMVvLS5ZEpuFOCHzVHvhnhfmIKjQG3tnqTqPM+bH0sZKh0n8VUL1Vzved0z3M6Q1smm67l4bdgG4TgYiMZSxyemjSviAgCAgCgoAgIAi4BwLahh03CVnTjuoTKj8cRaIB+OoocNSO3TLvsj6uCRQOcdSavC8ICAK+jMCU48CeaNsIvFIRqOv4Y8mXIZS5CwKCgAciQBvvzz//XClxCxYsqOqet2rVCkWLFvXA2eTekGmvzvrxEydOBMl0S3W1NjKquEni0j6cSmiStCRrSW5T/c0kBp7PpFIS4CSPqTxnbXUGj6GCnaQtVdcktrWIj4/H/PnzFUlNpbc+eB7vrUkGDxo0SFmdM3mCQYU1+2CNaarOLW3YeS4J8cceewzdu3dH5cqV8dNPP4G2/1Tdk9zUR758+VQ9dqrsOUZiweuK+BAny6C6m8Qo2ycRTjU4+6DamEkDVMuvWrUKt2/fzkC8sy3ix2QEKthbtmyp7NepJCcJT4Kd8+N82R4J+F9//VWR/hw7cY2KijJbL57D9aD9PJMAOJ558+Yp4p9BzLmGXIdu3bqhcePGuXfheWHPdDXgujD5Ytu2bWoNee3SNYCJJBKCgPosNFqm4QguHonAc8tOYN6B6zAEBCKZSvHAIIQlxGB+x3LoaIc8t5zs9K2nceZGgrJjPx2fiuWnbuJ2Qir4gWI0pCIyTzgi8+VBSkAAriQbYaRa3d8feUMC4O9nRExyCgqE+CMhKQUBRgP8AvxMXyARQWhfJhLJKal4pVohlI8M9kicZdAeiMCBVcCX/9kLpc+gxxSguYWNuQdOL1NDHn43cMniBvKJccAjAzPVjNsevGEKMPdV28O7qx7Q+WOgZlu3nYIMTBAQBAQBQUAQEARyDoEtW7aAtc4ZDz/8sFXbRmu902aZdsv24snSwMPFcm7s0rIgIAjkHgJxcXFKPeeK2HQNmHPadkv1CgB9LAzDXNGvtCEICAKCQG4iQNv2L774Avv371cW1VQzk7QimelMTe7cHLs79U11MzGkkp9qWSqzbRHoHDexZrJChQoVUKJECUX4Em+2c/36daWI5ovfc3qKiKQya4137tzZTHVOgpdkMRXVrF3+559/KtJXPwa2T+KXpDbJZvZP4rlKlSqKNP/www/VHCzJcI6X55JMphqYfX/yySf4/vvvcfLkSavLQKU3bdu1muxse/HixTh9+rRVApxJBUwk4LVH23SS0yT32T6Ta0l4k+ymyt0arlpiANXivHZ5HjEl4aovQ0BSlg4BVOjzZ0s1u34ynDPJca4PSxsQU+LFRAKq3EnU161bV6nZJVyHAK8/rt8LL7ygcGcyRrFixdT1sWjRItd1JC15NAJCnnv08v03+Jd+PYkFB6OQ4h+A20EhqmZ5UHwshjUuhmdqFES5fM6R1bsvxiI6IVV9wey5GIsxm0/jRkwSgvxSVGf1K5fAvVVLIjHViOOxSTD4QdmQBNy+iYiwUOQvXQ6l8wTjVlIKgvyBxORkJCcbUDN/CIbX8WBraC+5TnxyGt88Cey2+NIrXQsYZm4P5BPYLHgTWDvBfKqNnwWe/857pn9qBzD1KeD6KetzCg431UF/eIBbzZmfuczc5c0bbaD0Wb1uNVAZjCAgCAgCgoAg4KEIREdH4+uvv1ZJwVQ5UUnjTJ3Ng7cAKkWpPrcVVfIAA6t4KDAybEFAELCJABV5a9asUcq6IUOGKDVZdiM6Gfj0MHDNXEBn1uzYWkC+oOz2JOcLAoKAIOA+CJBspV23tu9BS29+rj7wwAPpltvuM1r3HgmJ7n379mH48OFKMc17XHsEemZmw70oWpQzuYF7UyQS9cGa3pqqm+r1yZMng8mpVKPryXcSwiSDqSCnVTpt5ElcU31N4v/nn39WxKUlqUw7dBLGvXv3Rtu2bfH7779jwoQJytJcU7Br46HFNklljpNEPb+jORaOiept9qUPjolEN23lWb+canWq7y9cuKAU4EwY2L59u3JIYH88n9belsEx1qxZE0888QTq1aun2mOCgD44DhL5HL8zwWeTUqVKKWcsJiMQAyYFcH7O1q13ph855j8EeM2ydACfCXlNly5dWiVT0NJ/xowZApUgoBAQ8txLLoTBa8/ixwPXcSPZiNuBITAGBSM4OQF+RgMGNiiiXgVD/7NY0U87KdWIa/HJMBiMeGbJEey9FIeUVANSkpMRikQkphhQIm8o/AP88WrjuzCgaTkz1H744Qdla8IPmVGjRnkJojINr0Dg6AZg3AMZp/Lk58DDb3nFFDM1iQMrgS8tVNdl6gLv785UM25/cGoyML17xqQJ/cCb9QZ6TnWbqdAmi5mmvHHjQ8rHH3/slI2s20xABiIICAKCgCAgCLg5AlQ8UYVCwpwbctzQcya+Ogb8c9P+kUPvBsqGO9OaHCMICAKehADVdbRxZbRr1w6NGjVyyfB/OAP8edV2U0+XAR4SJ2OXYC2NCAKCgPsgsGTJEkVUUfHMutzc+yBBSNKSpKGE8wiQ1KVCmtbp69atUwr07AbJ5SJFiigimqrz4sWLZ2iS6mzeS5NA5hio2O3bt296zW/tBJLwffr0wcsvv6wU3vr1ZRu0bmcihWYTz/PYLtXmtDCnrboWtG5nAizrkWsEvaZQ57G0UWcNcS02bdqkCPQff/zRjNAnQU4l/Ntvv62SNhj69rTzaWE/fvx4paxnYoI+2C/5jw4dOqh2SHhr4he9g4JWm54kuhba+9ZMoPkeCfj7779f4d+xY0eFmbgyZPeqtn0+kyNozz5s2DDlpqDZ7levXl0lbEgIAkRAyHMvuQ5upxgwbusFjN1yAal+/rjtH2SqS24wIsyQgmfvzocpbc1Jb23qO87H4umF/+LGrQTEJhlQKCIAeUL8kZScgpsxcUgyAr/3vhf3FM+DkEB/9dKHkOdechF54zS+fRbYNsd8ZkUrmVTnVCD7WiTcAvrnM5+1fwDwwT6gRHXvQ2PlaOCnd23Pq3JzgIkUZevn6tzp3sGHCmbeMvjgwUxcV1lD5urkpHNBQBAQBAQBQcANEOAmmPY9y03XuV1wAAAgAElEQVQp/YacveGtvAT8dN7+BDqUADqWdINJyhAEAUEgRxCgzTA3z5lww3t2V8Tf0cCk47ZbKh8BDKnmip6kDUFAEBAE3AcBkpFvvvmmcjBlXWnaeHP/49lnn1WWyRKZQ4AYsuY2yWUmJvzzzz+Za0B3NPefqKKmqINKcRK51hwRNaU4iV2SwFRJk4DkHhbFIFTAk1CmLTrbopU5Fef6YBsc66xZszB79mxlkU6SmIkUtNBu0qSJ2X4YFee//PKLci6gpTmDzgX9+vVTZZiozNaTzFQUk7Tm8bRNZ5DsZ63zXr16qUQ4qtatBedER8iDBw+q+uO0jCfZzyC5T0t5qulJ8lMtToysEdwk+imKYWID509MWJ+d+HDuFNBoSnqez3rmTz75JFq1aqUw0+z1s7ygcqJdBLjOp06dUmUBFi5cqK5jrW49HQWY3CEhCBABIc+96DoYs+U8hq8/ixSDEalBwcq6HUYjkJSCIkFGVMoTBBjT7Eb8/AA/Ewken5SMM1EmtXlyKhAa5Ic8IQFofFc+DG5ahvw7ahbPg4hg61mAQp570UXkTVM5vRP4pGHGGbHmdbv3vGmmmZtLH7+Mx7/0I9Cwa+ba8ZSjD/1usnGPN88WTR9+3mJApxFAs5dzZUZ8aKDVFm/YGLwB/+abb1SdHQlBQBAQBAQBQUAQcA0C3NDjRppmQ+lMeZTjscCUE8CtZNtjuCsceO9u14xRWhEEBAH3RGDjxo2qriyDCjdX3KcbAYz5FzgZZ3vO/GzhZ4yEICAICALegMC+m8DPp27jnqg9GDGwnyIPScCSMKUCncStROYRYO3y8+fPY/fu3YqopT3+iRMnMtQwt9aypnauXbs2mjZtqkhrWpCXLOl8VijJYCp458yZo+pEszwSyXeqwanQZs11a8H7cirn586dC6q0SSyTOG/YsKFVF0YS2LRipxsMFe8DBgxQ1uYksK2R10x627ZtG7788ktFVnfp0kWNizboJNIdBcfHxITly5eD7lXXrl1TNvIk4IkVMbKnCqclPRXNTGxgXXYq+Tk3ErRUOfO+gskkdAx49NFH0b59ezU23mPoVfSOxinvZw0BXqf79+/HoEGD1HXCzyJeq1T885qRZJ6s4eqNZwl57kWr+vflOEzffRlTdl6EEX5MiYIBfiYLEjLgqQbAQPKc/29AZHAAgvz9kJScigA/I/z9/fB6kzKoVCgcQQF+KJ0vFM3K5XeIkJDnDiGSA3IDgbmvABu+Me85f0ng/T1AHh/2wJvQGji42hyXtu8CXUzkrVdG7DVgejfg0Brb02MN9Cc/u6PT52czbaRoW8aMU9bW4YMDFXESgoAgIAgIAoKAIOA6BLjhRcVKy5Yt1fetMzH1BLDrhv0j36oCVMvjTGtyjCAgCHgqArxPZ/1T3rtTGdamTRuXTGX5RWDZBdtNtSoGPF7aJV1JI4KAICAI5BoClxOAXy8Cf6WVn64UcxQL3+6hCE0qfEma06aaxClttSWyhgBrd7MeORXTrIdOVS1refMemKpakoUMEoRUNdOenQrnqlWrKsKc1uq0rWbd8KzEsWPHlNqbxDYt0StUqOCwGRLHJDDXr1+vlOR16tSxSVryO5ikM4lOEvZUaFMdb4/ApqKdFu6sZ80x0Y6bc3c2eH0yEWHFihXKLYEq9/r166uSA46CrgBU1pN4p/J8ypQpCmsm8PI9rhMTHYgB7yuqVauGPHnkocIRrq56n38TvF6ZuMOyXvx7oPsC7fh5zychCGgICHnuZdfC/itxmLD1An74+xKCA/wQHOCPPOHBCAv0gyElCUaDEZdjU5CaYkBkkD/8/YA8IYHoUoOZWkDvRqVRrkDmviiFPPeyi8gbpnPxEDDinrRkEd2E2g4FuozyhhlmfQ5rPgcWDjQ//54OQL9lWW/TU85cMgRYZcd65552QPfJQMG77siMmGVLOyDeqPEmmTfTtLXS3/xTma5ZOfEYZ5Ryd2Tw0okgIAgIAoKAIODFCKy7Asw7a3+CLYsCT5XxYhBkaoKAIJCOABV1JCVIKgwePNgltXmpOh93GEihDN1K5A8CxtSSRRAEBAFBwHMRIGnOV6rucy4lNhqVj63EvK9GK2UvCSsqevnZShJXajxnf72pRCd5zr0mKrZJ0JKwZZDIpRMTbcQrVaqkSG4qsV2x10RCkiR3ZkjgpKQkkPgnEU5Vtr0gaa4lAVCd7eha4VjYPufO68yWCt5en9yT4/ji4uIUwZqZ5AKS9lSeM1GEqncKZThPjoPzoLqd/3I99DXhs38FSAuOEGAyBJMiqDzn30fNmjXV+j744IMYOnSoo9PlfR9CQMhzL1zsszcT8cavxxCeZr9eLE8I8oX4ITUpQQnQj1xLRrIBijinxXv5AmEY2bpSlpEQ8jzL0MmJOYXAwgHAmvHmrYfnB97bBRR2nP2YU8Nyi3bP7wNG1DYfCsniEYeBoMwlzrjFfDI7iF0LTTbutqJIReDR0UD9JzLbcqaOt6xzPnDgQIwaNSq9FhQfdGgVxLpVfOBh8CabKnXWCONNnYQgIAgIAoKAICAIuB6B87eByceBq4l2bhdCgI9rur5vaVEQEATcEwEq4xYvXqwGRytaqtdcEax7zvrntqJvRaC2YzNAVwxF2hAEBAFBwGUI7LxhIs0vmPjaDFEiJBU7hnTGpo0bFYFI1XPv3r2V+pzkpCNS1GUD9ZGGtDrexJUkuRC1d27hSaCvWrUKe/fuVdc4E0Qyk1xw50bqWz0xcWf27NkYN26cSmBgEglfVJ6/8cYbvgWGzNYuAkKeywWSbQSEPM82hNKAKxGIOgN8VBNIiDFvteWbwFMWhLor+/WktqzVPR+0AajczJNmkfWxXjlmsnE/vdN2Gx0+ADp+lPU+7JzJrNe3334bEydOVEfp65zTFmr69On44IMPVN0oa8F6VJMnT8Z9992XI+OTRgUBQUAQEAQEAV9G4LtTwJbr9hF4pSJQVwgtX75MZO4+hgCVZ2PHjlUKtsqVK6NHjx4uQWDDVWDuGdtNNSwIvFTeJV1JI4KAICAI5DgCZ+NNpPkeO0lBHITRaEDs7KHYvXopWBuaVtq01R49erQqr0N1tIQgIAgIAjmBAEsL0LJ9/PjxyhlAc11o0aIF+vTpoxxCJQQBDQEhz+VayDYCQp5nG0JpwJUILH0P+M2ifndgMDB0J1DqHlf25LltDSkD3DhnPv5uE4EWr3nunLIy8rmvABu+sX1mg6eB52a5VJFvWef87rvvxrx581CrVi1lA/XJJ5+olz5YW5Gk+p49e9J/fe+994L2kdy8kxAEBAFBQBAQBAQB1yBA0pzkub1oUgjoVc41/UkrgoAg4DkILF++HCy7ROXegAEDXKIci0oCPj0M8F9bMa42kCfQc3CSkQoCgoDvIZBkMJHmKy9lbu7+cwbhp3nfq7rcpUuXVnbJjz76KAoXLizq88xBKUcLAoKAkwjQhv+XX35Re690BsifP79yY+Dnz1tvveVkK3KYryAg5LmvrHQOzpPEDy1ISpQokU76kCASm50cBF2ato5A3HVgeHUg5or5+81eBnraIUl9Dc85LwGbZpjPunkfoMcUX0MC2DQNmPOy7XmXrg08PQGo8oBLsPnzzz/Rq1evDHXOmfn42WefYciQIaof2jj17dsXtHOnRTs/U7lZ9/rrr+Ovv/5SxwwbNgzDhw8Xyy2XrIw0IggIAoKAIODrCFxPAiYdA87ZsBglPpGBwP/uAYLtl2T0dShl/oKAVyJw9uxZLFu2DFWrVkWjRo1cQp4TqO9PAxuv2Yas211AC6nY5JXXlExKEPAGBJh4SOL8mp1yN7bmGTV9EDYtnYsrV64gLCwMDRs2VOXs6tSpg/DwcG+AR+YgCAgCbobA8ePH8d1332HChAmIjY1VYia6XbBM5nPPPedmo5Xh5DYCQp7n9gp4YP96YvzmzZvKPph2F/Xq1cOHH37ogTOSIXsNAitGAT+/n3E672wBKojFdTow1up+Ex/i5ItB+/Zp3YCrx6zPnrXgO40AWg3OFjqWdc5HjhypyHJmOP7444/qRi0mJkZtxNE+iCS7Zh+kdbx69WplIcTjHn74YdD5Q+qfZ2tZ5GRBQBAQBAQBL0Pg119/RYECBVR5k8wk8847C6yzyL+0hIaKcyrPJQQBQUAQcBUCtDeectx2axUjgberuqo3aUcQEAQEAdcgcDzWRJofuJX59qrlAR4sCuS5fhyzZs1SRNb58+fTRQTPPPOMSlTy95dsxcyjK2cIAoKAPQTWr1+Pb775BgsXLlSHdevWDfny5UPHjh3RunVrAU8QMENAyHO5ILKEAGt9nTlzBkuWLFHZ18wSbNasGUaMGIHixYvLDU6WUJWTsoVAcgIw/G7guoXX5r09gRfmZKtprzs5+jzwTmnzaYVEAB8dAgqU8brpOjUhQyowowewc77tw+9/EXh2ulPNWR5ES3bWOZ80aZJ6S1/nfN++fejatSsOHTqk3mOdLyrOLYlzvnfhwgVVY5E3e6x9Pn/+fPVQKSEICAKCgCAgCAgCUHUzuQHLoDK0Xbt2TsGy6wYw9YT9Q1njnLXOJQQBQUAQcCUCqUZgzL/A6XjbrQ6rDpQOc2Wv0pYgIAgIAllDIDbFRJr/4SDh0FrrhUOAB4sADxUF/P1MR8ycOVO58J04cUKVq6tbt65y3OM9XNGiRbM2SDlLEBAEBAErCCQkJCgR0pQpU7Br1y6EhoaievXqqF+/viLRH3jANa6jAr73ICDkufes5R2ZCa2Fr1+/jn/++QcbN27E/v37Qfuyq1evKoUHSZ2WLVuiUqVKiIiIuCNjkk4EAYXAmvHAwgEZwXhrDVCtpYBkiUCftCcV/e9f/Qmo08W3sVr9KbD4bdsYVLof6DkNKHG30zjRrWPu3Llg9jSD9cq//fZbsN757du3VU0dZj0yaNU+duxYm5+fp0+fRvfu3ZXbR4sWLVS7JUuWdHoscqAgIAgIAoKAIOCtCDC5l0lq0dHRKpH35ZdfVkm9jiI+FZh4DKCCylYE+AGjagIFgh21Ju8LAoKAIJB5BH65YCKjbEWb4sCjpTLfrpwhCAgCgoArEVh/1fRZdSs5861SaU7SvGiI+bnbtm3DggULlECA+8u8n2vatKlSgXLPo0qVKiLQyjzccoYgIAhYIEBOi583M2bMwPLlyxW/RfK8UKFCygn0qaeeUnyWhCCgR0DIc7kenEaAJA9Vjzt27MBvv/2mlOdUT9I+eNOmTUo1Wa5cOWWRyAxBZu6QULemnnS6UzlQEHAWgQ9rABcPmh9d9zHglcXOtuBbx41pApzYaj5nWpO3H+ZbOFib7aE1wPRuQKyN4oORhYHHPwWaOFcLx1adc1rJbt++HV26dMHFixeVkpz27STVbcXatWuVXTujT58+yt6dtcEkBAFBQBAQBAQBX0eAdu18TmFw01X7vnSEy0/ngZWX7B/1VBmgpYifHEEp7wsCgkAWEWDyzrgjgMFovYGCwcD/7sli43KaICAICALZRODQLRNpftROoqGtLmrlM1m0V89rexB79+7Fl19+id27d+PIkSOKQOfecu/evZUaNCgoKJszkNMFAUHAlxGgqImfK9xDnT17tuKwuCfLhOuaNWuqz5/mzZv7MkQydxsICHkul4ZdBLT65snJyUplTmuLdevWoVSpUhg8eLCy0+FG1cqVK9UHDj9oxowZo6x1qI5s3759uo17ZmoOyrIIAplCYMMUYO6rGU957RegVsdMNeUzBy8fASwbbj7dek8AfUw1X3w+4q6bbNwPrLINRcv+wFNf2IWKdu20YNeU5XpLdn6+jho1CsOGmRIWaFVGFbq9z0qec+7cOVUyo1ixYsruXUIQcCUC/E6XEAQEAUHA0xCgC9bvv/+uhp0nTx71DOJMnUzaJK+4CNA22VbQKrmLKD497ZKQ8QoCmUYgf/78uP/++zN9nqtOoAPG/pu2W3u9ElAzn6t6k3YEAUFAEHCMQFSSiTTfZENXYK+FkmEmi/bmRRz3Q3fTqVOnYsOGDTh69Kiyb2/QoAGee+455XAaGRlpd5/EcQ9yhCAgCPgyAtxLjY+PV/uudPDk50xAQIB6XuS93yeffILGjRv7MkQydxsICHkul4ZdBPjhwpsW1g5ctGiRyvajqpyK88KFCyMkJATz5s3D6tWrUaJECVXTl4oPfhAdOHAAtWrVUupI2hRLCAI5hsAnDYDTu8ybr9EGeOO3HOvS4xs+vhkY29R8GsWqAiP+9fipuXQCS98DfvvEdpO8zl74HogsZPMYunbQRnbz5s2YPHmyIr0ZN2/exEsvvaQ+WytXrqz+5WemhCCQmwgMGTJEJcFJCAKCgCAgCAgCgoAg4EsI0E0vN8nzdVeAeWdtI35vQeCF8r60IjJXQUAQyE0EVl82EecJqZkbRbC/SWlO4tzZcje0UyaZRaL81KlTuHXrltpv5l4yBQZt2rQRV9PMLYMcLQgIAjoE+BnDJB2Kl1giwmAwoGDBgupzZunSpahatap8xsgVYxUBIc/lwrCJAOsF7tmzR5HjtM0hucN65k2aNEHp0qXTs/6oRl+1ahXKlCmDkSNHKhv3f//9V9VE37lzJ6haf+SRR5Q1MQl3ZvYwNFW7LIEgkC0Ets0Gvu2VsYne84AGT2eraa8+OTkB6GfF7vv93UCZul499UxPbvdiYFpXwJBi/dRC5YBuXwP3tLPZND/vUlJSzOzGWF+HD4f8/GzdurVKOmKtneyElvDEuj0SgkBWEBDyPCuoyTmCgCAgCAgCgoAg4OkIZJY8J7mzdetWVSYiIiIi29O/lgiMPQzctFFL2I9OVbWBiMBsdyUNCAKCgCBgE4G/o02kOd15Mhv1C5iI88qRmT0TSrjFveSZM2fi4MGDOHbsGKKiolR5u1mzZql96ODg4Mw3LGcIAoKATyPAz5aTJ0/i448/xh9//KGETCTNSZ6T4/r000/TRU4+DZRM3ioCQp7LhZGBxGYNCGb88eGRrytXrqBRo0Zo0aKFumkhAa4PjTznjQwtiBkkic6ePasIdBJDly9fVlncWi102ikySPRoIbbucjFmCYFxzYGjG81PrdwcGPRnlprzqZPeLADcjjaf8rMzgPtf8CkYnJrs1eMmG/eTf9k+vMMHQMePnGqOB+nJc9Zl5WdpkSJOeJrZ6YEJS3379lUuII899phTlrVOD1gO9AkENPKciW7MwJUQBAQBQUAQEAQEAUHAWxEgAc5kVkZmyHMSOqyPyWASLGvzuiJmnwY227FH7lkWaGa+HeOKbqUNQUAQEARwKcFEmm+PyjwYZcNNpPl92dMCqI5JZO3atQvHjx9XhBf3jQcNGoQnn3wSZcuWlfrnmV8eOUMQ8FkE+PlBToqlL8eOHYvz58+rUsQlS5ZEeHg4atSogffffz/be7E+C7APTFzIcx9YZHtT1MhrEte0rCCZw9rmf/75J/7++2+lEufDIElvWg3Ttt0yrJHn2jHXrl3D9u3bsXjxYpw+fVrVrGnWrJki4flBpSfMhTz38YsxK9PftQiY+mTGM3vNBJo8n5UWfescqql3zjefsxN1vH0LJIvZ/vgasH6SbQgyUTeeLh2vvfYa5syZo+qz0ra9VatWZm1fuHABtBeis4c+uNE3Y8YMdOvWDcWLF1dv8YaQZTJ+/vln1K9fX7mGVKpUyaeXSyafeQT05PnFixcz34CcIQgIAoKAICAICAKCgIcg8Pvvv2eJPOf0Jk6cCO53UFzQr18/l8x41w1g6gnbTVXJAwys4pKupBFBQBAQBBQClDSRNOfL8J++ySl06IRBe3YS55EucsVYt26dSuLevXs3uB/Cfery5cvj+eefV/bt/Nna3rRTA5aDBAFBwKcQYJ1zfpaMHj1aqc4p9iR5Xq5cObVfSr6LbsmRkVmwy/ApJH13skKe++7am26S0pTftFanwnzDhg1YsGCB+rlhw4bqQZKqc+1YawS3LfJca5vEDzOzFy5cCD6c8iaHKvb27dsr2x0S9EKc+/iFmNXpT2gDHFxlfnbZBsDQHVlt0bfO2/It8J2FyrzqQ8CAtb6FQ2Znu3kGMPsl22eVugdgAgevRQdBApx1zxlMKmIm5EMPPaQsy3766SdlK9S8eXOMHz8+3Q6SN3ufffYZSHLS0eOLL77A3Xffrf6fm3gk4qdMmaKIdWufrTyfn8/ywOlodXzzfSHPfXPdZdaCgCAgCAgCgoAvIpAd8nzz5s1qf4PRu3dvtRmb3Ug2AGMOA2ft2CUPrw6UtFJ9K7t9y/mCgCDgewjsiDKR5hcTMj/3xoVMxHm57FetyNA5BVjcQ2YpUe4n88U96p49e6Jt27ZKgR4Y6CK2PvNTlzMEAUHAAxDgvueJEyeUoJOOFvwcKVGihFKcFyhQAA888IDag5UQBOwhIOS5XB9K1Uib9smTJyvivFatWnjxxReV4jxv3rwOiW1H5Dkh1pTttBSeNGkS1q9fr0ifcePGKWsMuemRCzHTCPyzAviqfcbTuk0EWryW6eZ88oRL/wLD7zafemRh4OOjQFh+n4TE6Umf2Q1M7w5cPmz9lIAg4KnxDq9FvVrcVt8kw6dOnYquXbuqQ/j52alTJ1C5zmCdnpYtW2LlypXqd8yoHDhwoNXPVY14py0lbx6rVavm9JTlQN9AQMhz31hnmaUgIAgIAoKAICAIQJHfWbFtJ3ZxcXFqP4Obs3TY69Chg0sgXXoe+O2S7abalQA6l3RJV9KIICAI+CgCZ+JNpPleiyp+zsBRKdKkNG9QwJmjs37M/PnzlYiA9u1Un1N4RQKd9u0UY3EvmXslIsjKOsZypiDgrQjQXTk6Ohpr165V4iI6WkRERCg3ZH52+Pv7o3Llyhg6dKi3QiDzchECQp67CEhPbYYKcxIxVDgeO3YMXbp0UXYVVapUUcQ5P0wchT3bdstzaZfBGx/2SaKHxD3Vkaz3q2Vq663kHfUt7/swApMfBfZa1OMtUR348IAPg5KFqffxy3hS/1VAdXP78Cy07P2nGA3AzGeA/7N3HlBSVFsX3uQooICIGEiCgpgDmMUcEEyYMWHO+RkQRVDAhDkrpie/+ZkQnglUwIzoU4JIUkEQJOeBf323Kezp6e6p6q6eTuesNWuUqbph3wq3zj5nny//nXiue5whnf5MUiwmTJjgApbIXolnOOKiiW4IcAKd2ORRDiPaunbtqscee8yV2YhnSLqfdtppjmRv27aty2AnctvPs77wF9RmCAJGntt1YAgYAoaAIWAIGALFgkA65DkY4QuZOHGiatas6WryhpEUMGmxdFeC+Fz6bFxD6rttsayQzdMQMATCRGDFmghpPixJgE6i/hpUi5DmnTeWqpfvKk572CikDhs2zMm1Q57XqFHDBStBlpN53qVLF1e2DkXT6tWrp92fNWAIGAKFgwDE+XPPPafBgwe78sTszwiWbNCggRYvXqwddthBZ511lj07CmfJMzYTI88zBm3uNzx69GgNHTrUkebIVXTq1Em77767q63Lx59f80uee6T4ypUrXW1eak6wEZo+fbqTK4a0p04vpL2ZIZAUgYkjpLv3K3vIsQOlg68x8IIg0Gc76fcfSp9hOAZBUPrv3dKrVyc+p2Un6ZyXpI22THjMnDlz9MQTT7gMc48Q53l86aWX6uijj1atWmW1GceOHavrrrtOw4cPX98uih7333+/dtpppzJ9/fzzz+7D84svvlj/NyK1r7nmGl155ZXrZeGDTd6OLjQEjDwvtBW1+RgChoAhYAgYAoZAIgTSJc9/+uknF9SKHXvsserQoUMoYN8/SfrfwsRNXbaV1M7cJqFgbY0YAsWCwOd/RYjzuSuDz3jvRhHSvKJLRixYsECo5nXv3t35jJFgHj9+vAv+32STTZxiKlLu+JTNlxx8Xe0MQ6AQESBR8+2333b+VcoT8/8E2TRq1Mjt0wjAwWdKyR0zQ6A8BIw8Lw+hAvs7xDXZ5mPGjHESZQsXLnQyFfvvv7+rbQ5BwyYkSPa3X/IcKGkXCXd+k4UO+UMmJNnoSA/vsccebvPDJsgyIQvs4gtzOk+dUjbbt2Fzqc8EqapFnAaC+rVrpOF3lT6l42nSmc8FaqboDx7/kfTUydLCP+NDUXtD6dRHpZ27J4WKrHKywnn+lVc2A6nIa6+91pXCiDaepffcc4+LqvSyXyDnicpGZSSeQdAjiUYEt1lxI2DkeXGvv83eEDAEDAFDwBAoJgTSJc9xyKIQtXz5crVs2VI9evQIBb4PZ0svz0jcVKeG0hnNQ+nKGjEEDIECR+CXxRHS/KckATmJINimXoQ0365+9kAiSxS/MUkGb731lssiRZKZzHR8x5Sww5+BP3njjTfO3kCtZ0PAEMg6AvhUCbDBv0nCJsmbqFaQOETiKElK1DrneYHqspkhUB4CRp6Xh1Ce/t0jv6OHT8QeJDXSwO+9954jsZEDPvzww9WiRQt3aPR5/N2PBSHP47XnbYCoQ8Hmh9o1++23n8uApx6Fkeh+VqGIjpn2tXT7rmUn3OUW6cjeRQRESFP93/vS/YeVbmyz7aVeY0PqoIiaWfq39PSp0g/vJZ70QVdKx92dNig8q1966SWdf/75jmyn9AVqHvPmzVvfNpnsPXv2lFfnHFIUI1iKCMwhQ4Zo4MCB62unk7X+1FNPOTl3s+JFwMjz4l17m7khYAgYAoaAIVBsCKRLnoMXan4oO+E/Qc0JB226NnuFNHC8tGh1/JaqVJLu2l6qXSXdnux8Q8AQKFQEeH5Amn88O/gMKQ8BaY5Muz/PcPA+gp6BfwN/BYofZI7i5yChAMKcOsb4kvfZZx9tscUWVgc9KLh2vCFQIAgQbPPAAw84yXY4MAhzL0lo2bJlTqqdcpcEPJoZAn4QMPLcD0p5dkwscU40NMT5V199pddff10jRoxw8hSQKsikU+8hHUuXPKdvMuJHjRql559/3knykEFVzXgAACAASURBVH3uyZ7Vr1/fbXzMDAGHwPM9pc+eKg3GBo2lW8dLdTYykIIisGiOdHVMdG6lypEs/o1bB23NjgeBt26W3r0tMRbtDpIu/I9UrawUu18AeY6ffvrpLvqaKGvqnM+YMcPJvBMgdeGFFzpivHbt2qVIdjaNzz77rIu0JFr7tddec7LtnlQ853MekZlmxYmAkefFue42a0PAEDAEDAFDoBgRCIM8nzlzptuLYzhkd9xxx1CgHDxVGj03cVM9tpT2bBRKV9aIIWAIFBgCEOYQ54kCcJJN94B1pDkEei4ZWaQ8sz/99FMn3065UdRUIdDr1q3rahiTHIa8O8QY/2a+5FxaQRuLIZBZBODDUFvu1q2bxo0b5zpr3bq1tttuO5ecyfPgoosuUrt27TI7EGu9oBAw8rygljMymVjyfOrUqY4seeedd1S9enVX8xayBUngatWquQjpdCwM8pz+yTr//fffXeT2fffdJ0jzs88+2421cePG6QzRzi0UBGb9LPWO85Kjzjl1us1SQ+CCqtKaktLnnv2itNvJqbVnZ0nfvS49ebK0ekV8NDbaQjrzWanNfoHRYjNIbR4ky5AceuaZZ7TNNtu4dsg85/nJc7558+aKrXNOgBJy7t5zn/fFiy++qNNOO82dj3QRz3STbw+8LAVzgpHnBbOUNhFDwBAwBAwBQ8AQKAeBMMhzusBJ26pVK+ecDcu+mic9OSVxa1tvIF1hiqNhwW3tGAIFgQDS7JDmSLUHte0bSPs3lpBqz2XDX3H77bc7BT2UPghggkTHx9G0aVOnynfSSSe52saUtMPvbWYIGAKFjwAldJBs5xnw999/q1mzZo5Pgl/afvvtdfPNN7tMdDNDIAgCRp4HQStPjvXI8xUrVuiXX35R//79NWvWLBeFR0Y3D4xGjRq5jUW6xDmQhEWe0xYE+l9//eVq2EAMQfwTEdS9e3ftsssuebICNsyMITDkUunjB0o3X6OOdMvP0kabZ6zbgm/4wSOlH94tPc1D/yUdfUfBTz2jE/xrSkTGffKoxN0c01865LpAw+AZT9T11VdfrX79+rkMl3hGbR/qnFMfDPOy0WOdehMmTNAJJ5yg77//3r0f/u///s+k2wOtSGEdbOR5Ya2nzcYQMAQMAUPAEDAEEiMQFnmeCYxXrJEGjJd+X5a49VvaS01rZqJ3a9MQMATyCYG5KyOk+ed/BR91s1oRefa9c1TJ4o8//lhPjDM71FVHjhypM844w5HnDRs2dEp6KPHhKyFpjExTlPrwgZNUULVq1eDA2BmGgCGQNwigrDllyhQNHjzY1TvnnidwhsRRkoOMPM+bpcy5gRp5nnNLkv6APPKcOg/U3nrjjTdcVuJee+2lrbbaKtRoaEYbJnlOe4yfaCEI9A8++ECTJk1yMhvUD0OWJwzCP32UrYUKR2DeDOnmttKqGO/BfhdJJz1Y4cMpqA4/ekD6v0tLT6nD4dLFMYR6QU26AicTL+gjuvsdj5HOfy3wgHjG80yM9yFI/S8Cp3r16rW+XVQ82ETGZpWj9oG8GUadMLLTLRoz8HIUzAlGnhfMUtpEDAFDwBAwBAwBQ6AcBHKZPGfor/8uDZuVeBJdNpWObGrLbAgYAsWMAM8IiHMCboJYjcoR0pyfBjmWnE1SFb5gEsLwY3fs2LHU1JBqHzt2rCtBB1m+ySabOLnmL7/8UkuXLnV+EmqfUwv9sMMOU6dOndwx5k8OcoXYsYZA/iBAfXP4L8ro/Pbbb27glKNEfYLnAGoVPAOslEP+rGmujNTI81xZiZDH4RHQPDzYdECeN2nSJOReIs2FTZ5HD3LixIn6+uuvXQ0bpIZr1aplm52MrGIeNPr6v6RhA0oPlJIDvf8nNY1IVpuliMDUr6Q7dit98oabS3dMlah/bpY+AqOekZ49K3E7TdtJ570i8TtN4/n/0ksv6fzzz3dSZtHWtm1b3X333e4DsnLlyvrxxx/Vs2dPF2iFDRo0yNVNt4/KNBchj0838jyPF8+GbggYAoaAIWAIGAKBEMh18nzCIumeiYmn1KSm1Kd9oCnbwYaAIVAgCIydHyHNpy8NPqFdNoyQ5q3rBj83U2csWLDAEeb8zJ8/33Wzzz77qH37+A851FbJQB8yZIjzbeD7/vzzz1W7dm1XEhSfBpLN+EAod7fffvu57FMy1QtVyh01V0r5kYFLksVmm23mMDDCMFNXrbWbCwhMnz7dlSomEQgf58477+zucUh0VChIxuQZYGYIpIKAkeepoJYH53jZ59EESLx/C2MqmSDPGas3djIo2QAQMcSGyKwIEVgyT+rVRloyt/Tk9zhTOv3pIgQk5CmvXSOdX6Vso9eNklp2CrmzIm5uxnfSU6dKM3+KD0LlKtJpT0hc12kYdc6p8YUMOzJmPXr0cCoeyLN7tuOOO6pBgwbuGD6uMLLOn3zySReNiSF7hPQZ5/IhSrkPT8HEnsVpLFCOn2rkeY4vkA3PEDAEDAFDwBAwBEJDINfJcyY6aJL088LEU6buOfXPzQwBQ6A4EJi5PEKafxX5jA9kzetE6pp3bBjotIwdTJa4l2FO5rhn+BsOPvhgtWjRoty+33//fadcOmrUKJd5Tt1zfMpIuUPIQ6Lh44BEw5+x2267ufKg+DcKxZYtWybK9uHz+e677/S///3PzXvffffV/vvv77LwzQyBQkSAMsXvvfeeKz9J8MzKlSu17bbbuiRSrnvugUMPPbQQp25zqiAEjDyvIKArshuPJPf6jCai+bewMwozRZ5nYqwVuQ7WV4gIvHOr9PYtZRu8/kup+a4hdlTETd3YUqJGd7Sd+IC0/8VFDEqGpv5MD2nM84kb3+c86ZRHU+o8ts75xRdfrIEDB7oPRyTNiMaMZ0RjP/744y6ym3cGH1y9e/eOezxkfN++fbX55punNEY7KbcRMPI8t9fHRmcIGAKGgCFgCBgC4SGQD+T5f/+UXo0okMa1vRpJp20ZHibWkiFgCOQmAmvWRkjz92ZJ/HcQq1t1nUR7Y6lOlst/Q26hkgppTj3zWB82pC9l5TbddFPfU/zqq6/04YcfOuVSEgAgx8eMGeOSAEjIQpEPQp4SdnvssYe6dOmiPffc05WrI1ErbD+574GncSDJDpQ8JegAPL/99luNHj1a33zzjSAUyTY/8MADdeaZZ7pECeTtzQyBQkGgpKTEJQINHz7cKSITPINqMTXOMXybl1xyiQseMTME0kHAyPN00Mvxc6M3IJncCBh5nuMXQr4Pb/UK6abW0t8xHoNdTpDOGZLvs8ud8b94gTQyhrDd+xzp1MdzZ4yFNJIP7pVeuTLxjFrsJl38jlS3se9Z81EI4U0tH6xr166u3o9XsoONJAQ5xLeXbc5xfDTef//92mmnndyH5aOPPqobbrihjOR79ECQPHrmmWdcNKdZYSFg5HlhrafNxhAwBAwBQ8AQMAQSI5BJ8hxJYUiZdG3WcmngBGnJ6vgtVa8s3bmdVDOOkFi6fdv5hoAhkBsIfDkvQpzzPAhqnRpGiPMtawc9M7zjIbqmTp3qCHMC+yF+4xmS6xDb1ClOxVDh69WrlyPFP/vss/UKpuPHj3ckPcQ9cuZIuB9zzDFO3pns1Lp16zpyGcI5k/7zVOYUfQ644bMh03zhwoUOS+b5ySefOFXBOXPmrA9GYL4EIHTv3l2XX365ZZ+nC76dnzMIeMT5Rx995PyXBI7g7+S50bp1axcog3+T8r8m154zy5a3AzHyPG+XLncGngnyPHdmZyPJOgLD75Reu7bsMK78WGq7X9aHVzAD+OYV6fHupafToqP0r9EFM8Wcm8iET6SnT5Hm/xF/aLXqS2e/KHU4otyhx9Y5J6L61Vdf1S677FLmXOp/IW32999/u7+zmaxVq5b7CKMeOuSpZ7vuuqtOPvlkbb311vr000/dxtQj3slAf+CBB9ZHdpY7SDsgLxAw8jwvlskGaQgYAoaAIWAIGAIhIJAJ8hxnLtmPBKjyE4Y9PUX6IolE8xnNJQgyM0PAECgsBKYtjZDm30dKgAeyrepGSPOdNwx0WmgHQ/RScxjCnBrclONMZpSVgziHyE7V8ItAot12221666231pPnkMxIwEOiIxUPSU5/+Dk6d+6sAw44QG3atHHkW65maDM3xk5mPWQh/hlkqpkbc4ZQhDSsWbOmCxDgWM7p1KmTLr30Uh1//PGpwmrnGQI5hQBqC5SXHDBggHu+EEzSuHFjNWvWzAW/4N/EV0m5ylwOhskpUG0wCREw8twujrQRMPI8bQitgWQI3NxW+nNi6SO26yJd9JbhFiYCf/0q3diqdIvVa0v9fpXqNQmzJ2srGoFl86Wne0jj3k6MyxG9pKP6JMWND9PXX39dN910k5M+g+Sm7rnfjWIs+U5nZLEj9V6nTp31fY8YMUKnn366+0Cjnvobb7zhPjTNCgcBI88LZy1tJoaAIWAIGAKGgCGQHIFMkOcPPfSQy/6DmCHbLwyDOIdAT2Tt6kmXbRVGT9aGIWAI5AICy0sipPnwP4OPZsPqUueNI7XNq1UOfn66Z8ycOdMRWkiJIyvuxyC+jjrqqFCIa3wjPIPJzMZfMWTIEOe/8Mhzap1DLJMUgDoIfg1IN4h0aiV36NDB/Td10iHhINqzYfhoSHBYvHixq2f+448/usAsMszBFkl65kFQAmNEcZDSesz/l19+cYQimfYbb7yxk8Hv06ePIxgh1s0MgXxEgHuCe5lkoKeeekr/+9//3DOmadOm7trmPuAY7tsHH3zQkedmhkC6CBh5ni6Cdr6rLTFs2DBtttlm6tevnyFiCISHwCcPSS/Fqbl98dtShyPD68daiiBwXqWySBCkQLCCWWYReLu39E4SgrzdwdJlw8odA5HUOAEvuOCCQB9F0aQ4nfTv319XXXVVmTaIZkYG7Y477nBjueeee3TFFVeUOy47IH8QMPI8f9bKRmoIGAKGgCFgCBgC6SGQCfKcupvU4MTOPvtsR2aka8tKpAHjpZlJeKg+7aUmNdPtyc43BAyBbCPw2V8R4nzeyuAj2bdxJNu8aQU/CyhT8d133znSHLI3iCGbfsghhwTyX/htn4x3iOSJEye6snP4S5AyhzBfsGCBUOVj7GSb829knkNCMyYy0bfaaiv33xDpSMEjK8+xZHhnwiC+IcMhxcGSDPNff/3VSd6TxU9gAqQ/f+dYEh0YH78JBOAHwh2inSABjmWe1IC/9tprdeSRR6aV2Z+JOVubhoAfBLgvfvrpJ7333nt6++23XRAJASLssRo2bKhq1ao59QXuUZKA9t57bxfEaGYIpIuAkefpImjnG3lu10DmEOi7ozRjbOn2tz5AuuKDzPVZzC3fta80aWRpBLrcIh3Zu5hRqbi5j31TeuoUaeXS+H02aCZd8LrUfLdQx0RU9nnnneeisrELL7xQAwcOLJVxHt3hiy++qFNPPdX9E9HLkOlmhYOAkeeFs5Y2E0PAEDAEDAFDwBBIjkAmyHPkcymFBLFBzU2yKcOwV36TPkiShdp1U+nwpmH0ZG0YAoZANhCYtDhCmv+8MHjv7etFSPMO9YOfG8YZPO/I8IaoDWJkeFN/3K9iXpC2o4/F54G/g2zt0aNHa9GiRY6AhpSGfEO9j7GTqQ0xDgFHJitEOz+Q594PmdyQdfXq1XM+E7JckUr3SHXm4s0nel5g5P1A8vHf9Mc46Juf+fPna+7cuS7TnKzaH374QUhUU3LPy+KnP8ZAAlt0v5CLtAeJSGk+AgW+/PJLTZ8+XfXr13fZ53fddZc718wQyBcEuE8gyb/66itHnCPXzrXN9c69SdY5agoEjRD4cuyxx6p79+7u3jAzBMJAwMjzMFAs8jYs87zIL4BMTX/0YGnwmWVbP2eItMsJmeq1uNsderv05o2lMdjpWOm8V4sbl4qc/dxp0jM9ygYxRI/hxPul/S8JbVTIHfXs2dO1t//+++v55593smXxLDbznA/kE06w+zG0xciBhow8z4FFsCEYAoaAIWAIGAKGQIUgkAnynIG/8MILLtsRMoVsvzBkciHUBk1KDAuZpre0rxDYrBNDwBAIEYGFqyKk+SdzgjeK2gTy7BDn2TaI6KFDh/oexq677qpddtnF9/FhHYi/46OPPnLkNCT1wQcf7OTQIZmRfSZ7GxIbshrijuc3hDVkOYQ6JLonE002OsS09zcIO9qAgPdIdP4bKWmIbbLcadf7TZY+xDgEOWOB3OcHst+TZYcMp3/68chyxrDbbpGkCrLrCdpibFtuuaU79txzz3VqgaigUCOdPggS4J2HfH2mgxXCWqtiaAfSlx/WhGvP7B8EIMi5D1C1eOWVV/TJJ584tQjuCe6BVq1aOew4jnsSBQsUf8wMgTARMPI8TDSLtC0jz4t04TM97QF7SL+OLt1Ly07SdaMy3XPxtj/+I+nemPrVG28l3RZTc754Eaq4mf/fZdJH9yfub/dTpbOeT3s8fESxuSQKG5kyPiS7du2asF0+9B555BHdd999zhn46quvarvttkt7HNZA7iBg5HnurIWNxBAwBAwBQ8AQMAQyi0CmyHOyBV977TU3+G7dummHHXYIZSL3TJQmLErc1FVtpDYbhNKVNWIIGAIVgMBHsyPE+eLVwTs7sEmEOG+UQ3zbf/7zH5fFncwgCck2J+s8W/bWW2/ppZde0qxZs9S6dev15DlkHCQzz3DmAZnpZYhD0JFMABEOIY4/xPshAx3ium7duo7Y4+/RP7SBLwWSG8Kc3/yQde6R6ZDrtA0+EPD8hrgnC54sc+qx0z5j5lyPPKcNCERkqo8//vj1kOKzIVsXyXrIR8bFOw9FFAh2s+wjwJojxU/gBGvdoUMH97vYgxu4D7gvuAcphTN48GB3j3Ldcz9wr+GHBD8CXfBlHnPMMesVMrO/sjaCQkLAyPNCWs0szcXI8ywBX8jdfvOK9Hj3sjPs8aS0p0WRZWzply2QLo9TE6b3j9KmlsaQMdwTNTxqsPRsHPUF7/hNtpYuHSo1bJ7y0L755ht16dLFbdiPPvpokYVO9HR5xscZ2TRELVt0bHlo5dffjTzPr/Wy0RoChoAhYAgYAoZA6ghkijxnr0wZJBy7OHnPPDPJnj7A8IfNkl7/PfEJ+zSWTtkiQIN2qCFgCGQFgf8tjJDmk4OVB3dj3aFBJNN86xwLlKE2NzLhBOgnM+TDeS7mgkHO3XLLLY6YI0O7ZcuWjqj2yHPkn3mOMzcyXiHqIKsh0T2D6EvHoiXeIU7JLocMhJiHsIdEjCXPkbEmcx8jGaJ58/g+IUhHar1DoFP/nJJ7lOBLdHw687BzgyMwefJkF8RBMAf1ufHHkVFNoEMxG9c39yDBOGSc43vkPoM4pyRBx44d3b2BWgT35GWXXebKEpgZAplAwMjzTKBaZG3yoB82bJiT+e3Xr1+Rzd6mmxEE7j1QGv9h6aY3217qFVP/PCOdF3mjV20sLY7RCzv9aWmPcBw+RY5u8On/9r30dA/p93GJz02jlEF0/fJ77rlHV1xxRfAx2hkFhYCR5wW1nDYZQ8AQMAQMAUPAEEiCQKbIc7rE6Uu2H3b55Zc7x3i69scyaeAEadk/vE2pJmtWke7cTqpeOd2e7HxDwBDIBAJ/rYiQ5qPmBm99s1oR0nyvRsHPzeQZCxcu1IgRI/Tbb78l7YagewL3kRfPFSPQCVloCGrIOOqh8+wujzzv3LmzSyIgUADyjnrl4EB7kHzeD/P0yHUy0SHH+fHk4ckk32ijjRxh2qhRI5dxjH+ddhKR55DmBx100PqazrxbEpGtHnk+adIkV0ud7PWrr77aSdVTt90sOwhwTXDNPPnkk6IUIiUEuBYOOOAAVxYRcpja9FwnxWTgQhmC999/35WA+Pbbb939SQAL9cy5J7iGUfPxyPOLL75YO+64o8PPzBDIBAJGnmcC1SJqkwcbUWwffPCBqzVx2223FdHsbaoZQeDH96QHjijb9AmDpM6XZaRLazQKgadPk754oTQknS+VTrjPYMomAoPPkEY/m3gEB14hHX9P4BFGk+fUZjzllFMCt2EnFBYC+U6e82H1448/6uOPPxbKCuPHj1/vyEFVoX379tp5552dVCC/iew3MwQMAUMgGwgg4UnG04cffugkCcmqwFnrGc+orbbaSvvvv7+T4sSpamYIGALhIpBJ8pz6vxAX2D777CPIljDsySnSV/MSt3R2C2m3jcLoydowBAyBMBF4f5b03kxpxZpgrdaoLHXeOEKc18+hhFQIXmTBx479J8kFQpn9C/8OueUZsuZHHXVUKEFEwdALdjSS6NOmTXPEJoT6999/rwkTJpTJPKfUHd+REHuQ0mR1Q6IzZ/Z3WCyJDhEKcQ7R7WWYUysdkpTMcgh0jExb+vaIwvPOO299zXXOI/iA5DU/xlxIeLv//vvdWGmzXbt2OvTQQ3XkkUe6mvOQ+mYVhwCy/QTW4Yv7/PPPna+CevaoMfz000/uN9cEZDHfAWRaQw5zTCGS6eyVUH7Ad4PCA/cRmPCbZ4wnzc41z/W7zTbbaPvtt3dZ6OyrkG834rzirt9i7MnI82Jc9RDnzCaBbEUcPnvssYeTuyl2eZEQ4S3Oph46Shr3dum5W93tirsWPn9aei5GGr/tftKVH1fcGKyn+Ah8OEh6OUlmeKs9pMv/K1Wv7RvBaPL87rvvdpnnxV5fyTd4BXpgpslzyKFzzjnHRVfHGgTRo48+6qt0QOy5yOcRtU30Nn34MZwUPXv21EknnZRSn376yOdjeCYMGDAg7hQefvhhHXfccfk8vYyPHdlKnFLxzPCTXn31VV144YVx8XnnnXfW13HM+EJloQOcqnw7PfDAAy7Qx4/hFCJb66KLLnKONHtX+0HNjjEEykcgk+Q5vQ8aNMg5eAmAweEbho2eKw2emrilDvWli1uH0ZO1YQgYAmEg8N38SLb5jKXBW9t1o0hd81Y5llQJSUwJT77BPIPEIisaggvSmb0ORoYze2KehflmkHqeXPuI6Ys06e9IhvrWa+do9fzZGSHPCfiGmIcopUxeunLUP//8s0t6433kEfpt2rRRt27d1KNHD7Vt29b2lRV0YVKzm0B/fBZItcOpbLHFFi6bmiBZAv9Zr0WLFrlrAMKYOuidOnVy30Z8A6BUwD2W77ZixQpXPhIc+GHu1H7HmjZt6ubJN9OcOXNEUItHnnM/4IcAH543hRhQkO9rW2jjN/K80Fa0AudDjZc777xTr732mnvg8TC/44473MvdHl4VuBBZ6IrILyLiiAQjWGLrrbd2L7a0HXmTRkp37Vt2Rt36SYfdkIWZFmGXyITftkPpiddpKPWfHoiULULkKmbKE0dIz/SQ5k2P31+NutJFb0lt9/c1nuia50S08lEV7dgj8vPxxx/XVVddlVPyar4mZwelhEC+kec4AD777DP17dt3vTRq0ImTjd6nTx/ttdde6b/Hgnaew8cXCnnOngX5Q4iLMCRz/S6ZkefJkSpW8hwHLN9LL7/8st9LqdRxkOjIbZ511lmmnJECgmT7fPTRRzrkkEOc3KpZYgSQeMVZybOzkC3T5DmOcjIuw7Qlq6UBE6Q/lydute+2UmO7xMOE3doyBAIjQJkFSPOvk5cAj9tuizqRTPPdc1hFgm8wFHMg//iOIjPWM0gvApt5/kF25XuS1U8Lpfsm/bNUlccO1bKZUx3JuXjxIi1eskT1SpaoWY2SuJLtnEmGtyfdzm8wqVWrlsMNwtz7TmGPku43C9/I+HrILMfw6/Tu3dutF//N9xEZ6ASRQ6AT4EBWu1nmEIAsxo8Oh/L00087Uph9Pb4IghkILuG6gEim5jfqA+whIMoJ+odzwWcH0U52OgoEEMj5ohzANUkmOXNi7mScI8vOfFGq4O8bbLCBuw4J6IBjgHNgL8p1zP/zN6TtEwWoZ271rOViRsDI82Je/TTmzsOOmjY4m3mA89Ami4wHN1lKvHjTJlLTGJ+dmhkEeNEhIXTrrbc66SLPyFbt379/+tFvT5wgfR3jTGzQLELcVjIpocysapxWz6tU9h+v+lhqs1+FDcE6SoLA8oWROujf/yfxQUffIR36r3Jh5FlOjSBPUpJNKrJgbMg/+eQTlwWMBBlRypdeeqk918tFNP8PyCfynI/+5557TrfffrsgRNIxPlwpPUONMXMcRJAsBPIcopJ1pR5hqqoGqV5XRp4nR67YyHMcQjiGrrvuurjKG0Gvs9NOO0033XSTqWYEAI5MH75dcTjyXLCyHfHB43uPeq/9+vXTDTfcUPAqI5kmzwNcooEO/b8Z0kezk3wKNJMOjSgAmxkChkAFI1CyNkKaD50lrVkbrPMNqkZIc2Taa+V4uWPeFyRSbb755nEnSVZtodTVfmSyNHZ+4rWsW1W6aRtpwxxJCCZQEAJ+p512Wj9ovp1Ri33zzTcdgQ7pCoF+5ZVX6sADD3RrZYlwwe5Xv0eTfAjmb7zxhp566ilNnDjRBXF6meQET0CQe+Q5su0EZkyfPt2RyhDpBFtwDPW+Uf4l67p58+ZundnT4sPIRSKdQBoCB/DXzJ49W5MnT3Yy7WPGjHFZ+BDk8EfMgUAcjCx8ggk4l3IGfMfbten3arPjwkbAyPOwES2C9pCoQRIVBzsPZjIfIFwgWoiewplzzDHHOJkNs8JBgI0xjnTWPdZ4kUG4pWXTvpFuj0RFlrLDb5S69k2raTs5IAL9dpamf1v6pGMGSIdcG7AhOzyjCLxzq/T2LYm72KGbdMEb5Q4BWagzzzxTX3zxRcJj99xzT1ETnc25WWEjkC/kOe+kRx55xBEgYRkEOoo67GEsADC/yXM+tKkjTYYFe9Z0SgKken0ZeZ4cuWIjz5EuJViNGn5hGe9urvF8lEENCwM/7eAsJssHhzGBNKeffrqR5wmAg+gYOHCgUyLCiqHERL6S5/9bKN0flQUZu6Sb1ZJ6tfNzh9gxhoAhECYCX8yLEOfJr4/cEwAAIABJREFUlCES9bdHwwhpvnn+qZuHCWHOtfXN39LjvyYfVtdNpcNzxAWO/DVZ/9dee22pPaJHnvP3cePGOTIXwpLECYILO3bsmHbGe84tXg4MCPKbevPUnidphXrncCmtWrVyCWioM2y66aYuuJN/p3wVWdYLFixwxDLkMRnr+D9oCz9FvXr13Pl84+63335OPRLC3ZP7Z9rZ9Gd45QH4Joc0hzDH3zhy5EgXTMz3ENwSRm13yHLG6xHk/Bu+Ga5JFLfMDIFsImDkeTbRz8O+eQDygsXhRa1cnEBI8PCg5wX80EMPORkYHm777LOPvXjzcI0TDRkn9NFHH+2i3zBe7ETJYWQl8NJOy549Uxo1uHQTtTeU7pgq1ayXVtN2ckAE3rxBGnpH6ZN2P0U664WADdnhGUeA7HOy0MlGj2f1m0bqoG/aPulQkEsis/zzzz8vc1z37t2dxGzLli0zPh3rIPsI5AN5ngni3EOeaO4HH3zQRXMXu+Vr5jkf6Pfff7+rJecpEhh5nntXczGR55kgzr0V7dWrly644AJTzEhwiZPhgjoJdVk9M/K8LFh845MFhJoBTl3PjDzPvWdn9IjumiBNSiK8c01bqXWO1UnObURtdIZA6ghMXRIhzcctCN5Gmw0ipPmODYKfm8kzpk2b5giu1q1bZ7KbnG/7nonShIgbNK5RIoOs85o5oBTAvueJJ55wZGRsglM0eY4UNlnNf/zxh8uAPvTQQ93xfANDzJqFgwD7KwI32YdCnuN3IwudLH8yyQmARbb/oIMO0uWXX+46RR2S0omvv/56KfKcRBba4gdSmvMh3iHN8dURBLH99tu73/g0IJ85piJJdMa1dOlSJ8sOdwTpD0eEUvGMGTPcfMiix58DUe6R5F7WvEee33jjja4UBMEA6ZYwCGclrZViRsDI82Je/RTmTjQ6UVA4lnmQXXLJJY5E5QHHA/777793Dhxqo5166qmuLoXJn6YAdI6dQr0VpNkfe+wxNzLWGHl+6pEkM16IQ4cOddFiSPsntFnjpd7blP3zgVdIx9+TY2gUwXAgZB/uVnqizbaTbv6+CCafh1Ok/jl10KmHnsh6PCXteVbSyXGff/rpp25Tz0fUbrvtpm7dumnHHXfMSfmnPFypvBhyPpDnmSSiWCQ+Xu+99173IVrMlo/kuSfLjBpStBl5nntXcrGQ5ziPrrrqKr3//vsZWQScThCchV6XOih4OCupxXrzzTeXkck38rw0mjgxUY+76667ypRAMfI86JVXsccjCf3m74n73K+xdFJEAdXMEDAEMoTAspIIaf7fP4N30LB6RKKdn6pxKucFbzGcMwg+xS9ATWKI1VNOOcX9Lkb77C/p+WnJZ37i5pE1zLbhz0EVlIzlfffdt0yCE8QmcuGQ6yhksUeFbIeMhczlG5gSZmQyG2GZ/mriD4dDefnll90P2f6sEXXuuZ+8rPPjjz/eqSJ5yWn0PGnSJJedTUDj888/70ho6qLTHvwLvniCW2gPzsUj4QmaILmRrHTI9g4dOrj/Zj3plz7DINPZZxNYgxw7XBDX0J9//ukCMsgy5weynOsLwnzhwoXuWDLrCRZAnp1xENBBMAH/DeFPYh5GOQHmYmYI5AICRp7nwirk+Bg8WRAejMOHD3f1RakhSeY5D2UimTzjocmLGPKFLGUk3XE+e23k+FRteAkQQPL0xBNP1DfffKPdd9/drW+LFi2S4sVLHNk/JBLZDDzwwAMuqiyu/fsiacTDpf9UtYZ0+xSJzFmzikXg79+kf8WpW3XHNGkj88BU7GIE6O3lK6QPByU+Ye9zpVMjATBmhkAiBHKdPOcDjGAuZFYzaX379tU555wTysdlJseZybbzjTyHACIL99lnny0Di5HnmbxSUmu7GMhznGaoIPTv3z81kHyeddRRRzni0xyd/wCGE+/888/Xxx9/XAZFI89LQ1LsJSbyVbadVfxtmTRwvLRiTfyHRe0q0p3b5xYp5/OxZocZAnmBwKd/RYjzv1cGHy7BLRCum9QMfm4mzyAzNrac2yGHHFKUKnQr10h3TpCmL02M+Ja1pRvi5AFlco3itQ0xjiQ45CXGd2yzZs3iDgO1QXy67JEg2vkhWxjfPaQ7/tvOnTuLOtxmqSEAfwL5PWzYMMehkHmNjxzS3MsGh8w++eSTXXAKGePxjPWkfj2y7x988IEj4FEGINgBgh1iHBUBSHXah3vxsrWRficjHRId6Xd+OI9sdch2+uc3P4wLUh4S2/vxxsP3DMQ339r0ARnONUOfBGB4P4wRXw0//A1+CBwg98mCp7QvhDjz95IsOYc2kZ0nAZPkHTNDINcQMPI811Ykh8dDxBMZ50QfXn/99e6lygMvOmqJFzYPP+rv8QDFmdOjR48cnpUNzQ8CkOZdunTRzJkznZQPGXm8aJPZW2+95eooz5s3zx1G1k2/fv3KRqz+PUO6sbVUEvPFsc950imP+hmeHZMJBC6uJa1aXrrlc1+Rdj4uE71Zm2EhMPo5afDpiVvbbHvp8uHSBglCo4cNtNr2Ya1FnraTy+Q5H4ME6CErm8z40Oejn49RPhj5gGR/AplCRjIyaNGytPHaovQMpWgSBn3l6foGGbaR50HQsmMNgbIIjB071gUSl1fn/OCDD3Z75p133tllY/BthcMJJQVqTyPbmMxwSBE0Ytnn/6Bk5Ln/O9LI8/86xzWGWsGee+7pH7wUjiQJgT3J5pvHCVROoT3q8FKPN5Gd01LaxfiPFJC1UwyBxAhMXBQhzccnkfJOdPa29aX9G0v8ziVDeQ4ylQxRzyDdkPFmb1KMhprAq78ln/mZzaWODbOPDoqfXtADZOg111yTNAicspyQ7SNGjHDZv+w7ITEhV9lP8h1N8DFErSelnf1Z5scIIJmnTJniSO8XXnhBfA+QXQ1B7ZHGEMhdu3bVZZdd5mTW/Rh+EEh4yGmyzvk58sgj3fcCEun4SvgmgLgmGALS28tKZx1Rg4VQJ2ud4/jNv/Oba8aTTic73CPQaZPrg2sDRQrKuHpqBfTDD2Q6/UGws7/heoEvoF38MmS78zfKP5BxDj5ekAf/xvOF4AHKRZoZArmIgJHnubgqOTYmHpZ85EGYEtmEQ5koNh6ysXIfHMvDcsyYMc7Zw0Px7LPPTr8edo5hUmzDmTBhgpPvQZb/uOOOc3VEy9tAcy2899577lqBdCfK7M0333RS0KXs1aul/95dFtLbJkobR2qqm2UBgUe6SWP/U7rjQ66VjhmQhcFYl4EQ+H2c9Mzp0oyxiU+76C1puy6l//79W9LDXaWOp0lnPheoSzu4cBDIZfKcj6xzzz3X1QpLZMjMEagVLXsWeywffoMGDXIZocmMfcwRRxxROIsbcCZGngcEzA43BKIQwNF06623uoCfRIY8IQpNOL5wVMUzvqsomcVxyUh49tsEL+OgMpMLlrLMc39XgpHnFUee/9///Z9+/vlnR5zjIwnDPv9Lei6JpPD2DaQLW4XRk7VhCBgCC1ZFSPMRc4JjQYY5meZknOeSQXqRiYzapGcQbBCoKI0Wq7HWZJ3PWZEYga03kK5ok32EIGfxtXq2ww47+MrgHTlypG677TZXkxrCE2KU6wFfP4qjF110kSvF6tXnzv5Mc38EkMzwJgQzINXO2sCbQE57QQhkfrNGBPSnco8R5EINdWTRyTzHTw95zt6CDG6SBOBw8HnwfcEP3yV8U/CD8W+Q5fxA5DM2jzTn74zZ+zaBhOeHAABPqt1TF+Y82uD7g+AAzqEPriH8MV5gABwRzxXIc699fvP94jd4IPdX30ZYqAgYeV6oKxvSvHggEiGE4+fdd991tW+Rutt6662T9sBDmhcF5CkPSJxHRDlZ/fOQFqaCm0GSpWfPnkJiExJ8yJAhLoiiPOMFiyPv9ttvd4fyG9WC9bZknnRjS2nZgtJNGXlXHrSZ//uH90kvX166n20Pky55L/N9Ww/hIPDsmdKowYnbOvwmqettkb/PmiD120lauU6T7IxnpE5nhDMOayWvEMhl8pxyMUi2J7JDDz1UEL7sN8ozgvsg0O+5556Ehxa7tK+R5+VdRfZ3QyAxAgSeQo5RWzKeQZyj6EVGV3nG9xhSjVdeeaWrJxjP2rdv777XyOAwM/I8yDVg5HnFkedgjX8Eu+SSSxwhka4tWi0NGJ+c4Lm9g0RtZTNDwBBIHYEPZ0vvzZQWrw7exkFNIsR5rt2HBJq99tprjhDDUOsi2YU9RbHbW39EAiWS2UWtpe2ynJQPSfr00087YtMzFNj8ruH48eNdsDh+fwxfPuoDXAtkA/OuQnUWyW/LQE98NbBXZw3IDKdG+RtvvOEIbchkL/GQY+BEuMfgV9I1Mr4p24TiAJnu+Ooh06PJ8y233NJlmZPQxtriA8FP75HqjIkfzPsdb1zRUu6cy7UA6U5QAJwPxD198e8kOpCRHk2eMyb2PBwHgc51ZWYI5AsCRp7ny0plaZxEnn311VeudjUPOU+6xc9wiLaijsr777/vpAjJWI6uxRebte6nTTsmewg89dRTjkDHkJfE4Zcss88bKfLtyNFgZSTf3+4tvdOn7KRu+k7afIfsTdZ6ln75TLpz79JINGgmDShHt8qwyy0EPrpf+r/LEo9pm4MiMu637yJN+6b0cX1/kRpbqkpuLWjmR5Or5Dkf8RDnb7/9dlwQcBA89thjatPGf/h/efXTd911V9cmJFcxmpHnxbjqNuewEHj00Ud18803J2zu4Ycf1rHHHptUUjP6ZD/106mpSBCRmZHnQa4BI88rjjzHaX3nnXc6B3vHjh1Du19fmi59kiQT9rjNJMg7M0PAEAiOwI8LIiTqr0uCn7tjgwhp3naD4OdW1BmQ5xBd2223nSsfAyFW7DZreSTrPFmgBGt7fpZdJUits5/kt2cQmyQs+V1HAieomX3SSSe5Eq346ck+J7CCbOK2bdu6cmiUZG3Xrp0lxMW5OSCdwcxT4P30009FGQSwhFj2Mr9591PTe8CAAa6+fLpGhjc+EgIf+E6g3CqlnvyQ5ygK4DeBgGetGT/j87LT+e2R6WSUezLvKNCSLc/cUKwg+90PeX7MMcc4Yt/LdkfS3cwQyBcEjDzPl5XKwjh5iSIrRtY4mylqVh9wwAEussiP8aDlYYrjGQkgnLBErkWfbwS6HyRz4xhq2EN+E0GHsZZ8/HNNJJKa5DgceWTvYWzikAVyEYurV0g3tJAWxIRz7nSsdN6ruTHpYh4FGciX1CmLwI1fS1vsXMzI5N/cJ30qPdNDmjs1/thr1pOW/1PbbP1BLTtK143Ov/naiNNCIFfJc+TITj311IRZl3379nWyX0H3FUR9E+CXyF555RUXbV+MlmnynH0igZZ85FNvjw9+DMcdmPORTZCe3zWFlOjVq5er/Rxr1OyDzKTuWrpGhgd7W6S0cTiQPYBT6bDDDvO9R053DN75ODsIKBk+fLgLduX/yTzGIQIx26lTp5RlvHGasH9HGnDUqFFuraIlPTt06OD6InOavSCOlGT7wbDmnKgd1p9riKxOMh686wlnD3KAyE9S1oHri2yaTFp5wT44IMkUiQ4q9jOe8kpXUDeRZ3iQzKBEuHGvICnJ9U1GEg62TK5v2M+DTMm245zk+vrPf/7jnKRInWLefXfggQe6cmWZdAri4Bw2bJi71rnOkfMnyItr+/DDD9chhxwS6Flk5HnFkedcKyi4kenHc4iatEHu10TPiR8WSA/+o7hc5rAtaks3buPnKWPHGAKGgIcAct2Q5qPnBsdk89qRuuZ7Ngp+bkWfwfsSQiuT762KnlO6/f3fDOmj2clbubqttFXddHtK/XyITjLO+S6JthYtWqz3v/ptnT2YlzTHnoD9HnwA2coQp82bN3ffZiRF7bXXXo5I9ft95ncM+XoccugQyNSQJxBl3Lhxjj8BN0/uHil39tv4MihBRxBCJox7mT1hNKH+3//+19Vej80833PPPZ06wbx589x4CcBgjxtNnnsS7+xXyJ7nh+8DMsdZf9omuz6WPEexmKAL5Om5VjCSMf1ySZnAxto0BNJBwMjzdNAr8HN5CeMYuOGGG5yDh3p8SLUEMTLXIdAvv/xyF12NUwdHDA9ar0ZGkPbs2Owi4ElQsqaeEaF49dVXu3WNdaohLQnhznWEsZnAGe5s2EDp9evKTuiaT6XWe2V3otZ7BIGb20p/xsiNnvywtO8FhlC+IbB8UaQO+thI8ItvO/xGqWtf34fbgfmPQK6S5xCiOJnj2U477eRqhnk1tIKsApH2F1xwgdureEaNvy5dujjnAM6CMErOQDpC7iPllikLW2Y+FfI8GWFFZgQqRBjHoWBDXXkk5BIZikfsQxNF56eDayxeidqKlsMmiOO6665z5Fms4Sggk4D9EJYqIZUI9+jx4txA2Yf9eTShHW9MBJZApvt1crE/hxBEdQpS3q+hSnTttdcKUt1PX5QCuvDCC+M2T2ACpK0fw2lFAAG4JcPCawuSk4Bg7vFM1Qf/6aefdNZZZzmHUjzjuoeQDmo4Svv376/77rtv/anMBzK+c+fOLkjAr2MqKG4QwnzHEZDhZ329+zxR3fFMPA+S3XPlYc19zXWRyLgvPvvsM3E/kdGTzHAsopRyxhln+A7USHQ/RAf++B0D1wQBy1xjiQIekj3fy8MqyP1ZXlu58Hecv6eccoobCmuMQzmTRnICtc8xgpx4ZoZhAydIkxO/TnVtW6lVFomeMOZobRgCFYXA0FnS0JnSikh5YN9Wo7J0ABLtjaV6lsDtG7dcOnDqEonnaUlEyTquERTRY8vsjpoa59TTjjX2435KAsUbPQQw39wEzUKYQp6Sjc53B5Lg7M3hBdhzNmnSJGP76Owi6793vmf5ZgI3ghr5zifAETKZb1cw5P/51j3hhBMcee59J/rvJb0j2bPyXQI5zt7fyy5n7KjwpUOeE3ADOc48+W9Pnp4yv82aNUtv4Ha2IZBDCBh5nkOLkQtD8QhtalzzYYxUNw+9W265xdWvCOpA5sFMxjKR8dQVxfFHdg7OaLP8RGDatGnOIeRloHuzgGyASCerh80CdVdwjLGJwHD+UPtl/Uv0ptbSnMmlQbCa2rl1UQy5VPr4gdJj2qundNoTuTVOG41/BN7tI73V2//xHHnp+1L7Q4KdY0fnLQK5SJ7zoQdhQeZwPIOcuemmm1L6gEfm7I477nDSdry/IED9kk9BFjkdktdvP/lCnkMocp198sknvqbGukAYtmzZsszx6eAalDzHIcD+B6IlnuE8IKPQI30zRZ7jyBo0aJD78WNkpKL6Q0ZqeaQnzjFIHTL4kwU1JOoX0pC1QpKwvL7CIM/JlEAaHYWIoIbiBNdhGGoEsX1TsqpHjx5xh5RuOQgCBWifDGdIvsaNG5eLdexAyErhmenVXvaLHdf4xRdf7IIe/GTv+wmmCfN5kCnynPsCZ3K/fv0C3RcENXDv4XAuz8ojz3FKBhkDa3XjjTe6b+943+9Gnv+zIhVNnuMfQb2NLLRUMgQTXUtkyFKjN5EdsLHUffPyrkT7uyFQ3Ah8+3ck2/y3ZcFx2G0jqfPGUos44n3BWwvvjB9//NFlwPp5F4XXa/629OxUaVQStYFKknq1k5rVyt4c8bUOHTo07gDYpzVqlLrkAUQw6qFkUHPNQLDiA0Zti70IAV8EoELQoxDGPjooT5A95MLrGf8EWHkKatQcx/juIqC/Vq1aLgMc0nqfffZx+2eysXPFCAhnjRkfP/hEvKxzrw66J9uOn4R9P3PyapzznUcgQCrJC7mCgY3DEPCLgJHnfpEqsuN4EeMA5AVJxg8S3X6cJNEweQ9aHA5kdvEBjxOle/fujkAP2l6RLUFWp8tLkw2ZJyuHFCfEOAQ5L0xkZyAxIDOIVCvPINMHDx7sNlnOPnlYeumisqddOlRqb7Uay8Ozwv7+xQvS06eV7q7FbtK/vqiwIVhHGUBg3NsRGfel8/01XreR1GusRM17s4JHIBfJc/YiF110UULSMjqDMVcXKB2S1++c8oE8R/KP7E7IvyDG3pEgh1hJyXRwDUKes+dBPScZYQ2R+cgjj6xXacoEeQ5RzH4KQi6IIbmNOkMymUD27TiAUHhIhTj3xoPTCFWB8rJe0iXPCc4lu5YM/FQNAr13796hB8yQGQ7RGs/Cvk+Dzh25aBTB4qkn+G3LL27lkedhPw8yQZ7zHct9HfSe87CkBj1ENUEOySwZeU7/lE8Iem9CoCPpSgBSrBl5/g8iFU2e0zMlY5DIxfmMokPQEg7xrqXpSyPZkqsSZMpuUFUasJ1UBebHzBAwBEoh8PuyCGn+zd/BgWlZJ0Ka77pR8HMzeQaBctRe5juKZ8yJJ54YONguk+PLxbZ/XigNmpR8ZAc2kY7fLHujp4QP3wKepHb0SCCyeaeka7yfSH6D/CWJbvTo0Zo4caKTcscg1SnZRJY7CrMcU17QbLpjypXzCYCDbCYjH4xQWQUn1KyQagcX9nzsgfkBG9S8MhGsmyuY2DgMgUJHwMjzQl/hFOZH9BFygkROIfeGg4RaXEFfhh55znm8YPgw5QMeeReI2PKcaikM3U4JAQGcRPfee69zEiG7H21EyuFkJPiB6EIcl0888YRzyBKNGM84B2cz9ffWX0N9Oki//1j68Db7Slf5y0ILYZrWhB8EZv4s3RJTj6daLWng71Lt9OvG+hmCHZMhBB47Xvr2Vf+N73KCdM4Q/8fbkXmLQC6S58kIUvYUL7zwggvyy2VLh+T1O6+wSbmwZdvJtEM2jj1mUIMEIkgCIira0sE1CHmOugGS7DgiE1msAkLY5Plpp53mrnPUoFIht8kWJiA2kVQ5GcAckw6p6mFD9j2EH/XtElk65DkSiLfeemtK11LseLjOkVEM+p2TaF5kk5K5T5ZwPOvTp4+4VrJhOD4vvfTSUNaYOVLyIlm2UTLyPBPPg0yQ5yhtEfCTyj3nrbGfYINk5DmS4tz3yZ4/ia4nst8p7xBLzhp5/g9i2SDPWcsnn3zSDYLgdJztYdgjk6WxSWJjz2sp7WSfcGFAbW0UCAKr10ZIcyTak6h0x50tsuyQ5ki016ySO4CgIko5qmj/HOqPEJ2WwJR8nR6dLH2X5Blap6p00zbSRtWzs96sLQG9JDPFs913312HHXZYKIP7448/XHlOEqG4nnhvwQug+oR/n2xkfL2UKerZs6cLRE1UKiaUAWW5EYIVCB4gGIVvpZdeesnVEidRkLkj0w4ufANBlLNv5L7j+9HMEDAE8hsBI8/ze/1CHT0vA14EDzzwgL7++mtRQ5R61WQdp1Kf3CPPvUHyosFhOmLECCfbjoOOl0lYzqpQwSjixlh7apImIsOBBklOHEmew4zNGxsINlVEJeLUpN4eEqE4BJA6XW+jn5UGn1EW4fNelXY6toiRz9GpnxcnPcFkvHN0sXwOKxXpdpo+6UFpvziKET67zcZhvy5aqbt/nKPlK1Zq7RpScSpFPCNr1qpSJbkPHd5Bp7Sur90bZ1F7LRvgJOgzF8nzZIQIZCIBXEif5rKlQ/L6nVeuk+c777yzJkyYkDIJRcYM+49oWf10cPVLnhOgQcZ7efW0YxUQwibPcVCxl05UR7u864Tsc8oxxZMMxNkDwQahFpZBbkMSJ9rnp0Oeh0FoevOMrmkfxtyTEca0z/MKWfuKtjADDhg7AS0Q4Mccc0zCNU6GRSaeB2GT52EFlIAV99bRRx+dcNkT3Q8oOdSvX9/V0UzF6JtADr7Hos3I83/QyAZ5Tu/4XCAhkFO+5JJLUlneMud8+pf0Qvx4dnfsjg2k81uF0pU1YgjkPQJj5kaI89krgk9lr0bS/htLm+XQ5yOyy2QM877wspLr1KnjkpbwzZklRwDJ/sd+TX5Ml02lI8uvxJIRqPkGIHEJGfVERqBtq1bhPOT5NiCjmn0riqSQ52RUQ6ZTR5tgUch0CHuCUAlwxr9fiBLu3E8kjlFjHpXeDz74QDNmzHBS5+zTkK/nmMmTJ4v9LeQ5uBx77LGlfeEZuTKsUUPAEMg0AkaeZxrhPGkfopuX3/Dhw53zDGf02Wef7Wp/YqmQ5955HgQ4z3jh4lwcNWqUk28nSg1pEyPQc+NCgQSnnudjjz3mBkRdRrIlMAIf2IxjOJGpX961a9fgA79jd2nql6XPa76rdH3MvwVv2c7IBAL3HiiN/7B0y0f1kY7olYnerM1MIzD2TemRxM7bcru/6mOpTVn5z3LPq4ADStau1UuT52vhqjVaVVKiVWvXaMayVXpi/FxVXrNW9atWVd1qVbVi9Vr9vXyV1mqt1lStKq2tpKM3r6tztmmofTatWwEjze0ucpE8T1Y/eP/993cR+LkuhZYOyev3isl18jx6HjjxIAvIjiAjEqUbJMNvv/12J3EXz+KRnOng6pc894M/9dhRV4qWRQ+bPI8eB4QYNbXZo5Hd7ZXbQdqefhNZohIHZE2QRUwQZKzxLUDmCXtCSDz27NT5A3vae/nll+N2V15t71TJ8z///NOVcRg5cmTcfpGoZi+L84osewKDcfqhqpTo2qK0FLUIcQKma3zrEHzs7Zlj23vnnXdcVkpFG89RApcTZVDHww0HIQRfosARAq25Brj+41l5gQTeOWE9D8Ikz8sLKGHMV155pQsUpqQV645cP3VC4xn1Lh966CGnwBbPkt0P0cfz/cz1j6OWDC9k+JEDTVa/nvc690T097aR5/+gmi3yHCc8tu2224ZGNixYJQ0YL81dmfgJc0eH7GVNVvRzz/ozBOIhMGVJhDT/YUFwfLbeIEKa79Ag+LmZOoM9IHXNSYKBzMN43lObmv0GGcJm5SNw70RpfGnhzVInNaoRyTqvlf5WsfzBxDnCK6mZ6GTWmfd9GHvZ6D6Qiec74ZVXXnHEMRnW7LdIkOL7jb0IyXFwCHvttZf7XiConb/ncyY6HAh7Qb47SBSjBAKlTdkTE/gum7fvAAAgAElEQVTmSdizB+Yblf8nSJxvMe49fBOJ9nwpXQB2kiFgCGQNASPPswZ9bnWMVDcvRWTad9hhB5177rmiDl3YLzteQLx0qNHCBo9IeF42EOhm2Ufgww8/dFkRbIKIlIMw32abbdzA+LfrrrvOyXBiRDXiBIqtP5p0Ft+8Kj1+fNlDzhgsdTo9+wDYCMoi8F5f6T8xRPmOR0vnv25o5RsCc36VbkozEnmLnaTLhknUQc8Rm7V0lcbNW6ZVa9bqii9n6s/lJVpdslqr1652hR2rrpXq1aypFnVrq1ntmpq/skQTFizTqpI1mr98udaukVYvXa5jmtfToP1aaNO6xf0+ykXyPBmpQBkR5NAgE3PZ0iF5/c4rX8hzCDfKuWy99dalpsYekbriEHyJjLpynTp1ivvnZHLZfoIs0lmjLl26OHI2WmknU+Q51zpkGRm/sft0ZLkhbhNlqVIzGSI8NmiVsZLZH0uslie/Xl42M0RirNS+t3ipkucvvviiIwLjWaL60lxbOPwgyOORx7H16v3ec/GOS3YdxQuySKcvv+cSQECd80QEK3v6m266KW4QEvPh3ERBGShRcU3Fc9b6Ic8z9TxI1refZ2WydSTL6MEHHyxTgoxnEM82amDGM76r+NaOZ37Ic4I8CHKJLb1AFhr3BCRwPCMjrF+/fo7kj2epPqv8Xn+5fly2yPNM4fLidGnknMStd99cOmDjTPVu7RoCuYvA0pIIaf7Bn8HHCHGKPDvEeZU4wnzBWwzvDLKAx4wZs77BTTbZxPlyyRA284fA539JzyVR7aCVEzaPyPRnwwgYRSI8mfFdxV4+U/bDDz+IAFDemewbINEbNWqkefPmOS6BAFtIdIhkAm/hFVC9Ils9n7LRIcz5ViAoknJjEOcEu0GME0RAgAoqaMwNZQdKIfD//KYEC+VyjDTP1FVo7RoC2UHAyPPs4J5TvRKpyIsAJwCRVDjWDjrooNA3W172OtIvOLCIziciC0c9L1nLPs/uZbFkyRLnVCSwAUOeh9o10evCpo2NOEYNcxyYSM35trv3lybG1DXftL3UO6b+ue8G7cCMI/DjUOmBw0t307i11HdSxru2DkJGYOVS6YsXpS9ekCbFz9jz1eMBl0ndB/k6NJMHzV1RoqWrSvTu9IW6+ovfVLVSJS1TJa2pWkW1q0gbVSWzpoqqk10uqWntmtqkVg0tXFmiSQuXacmq1Zq7fLVKStZq0ZzZWrlshZ7vtoNObhc/KyyTc8mltnORPCezlfdTPPNDguQCvukQs37HHzYWYdc8Zx44E8hUjZUQ9uZYHsmXKHOa8yuCPIc0o274kUce6QgsJPsgxHAYQTBG75lSJaTKywjlHqVudTxHFHttlBh69+4d6H5JRNz5uaaSXduXXXZZwiyYVMhznFkEcpL9Ems4sdi7Rmf/Rx9DtjxS8khexrNkRL/fe5DjJk2a5PbPP//8c5nTwpaI9zuuZOodfPMR+IETNJHhNEQtLF7N7WTlAMojzzP5PEiXPE8WpME9CiEd79t15syZLjP8s88+KwNnvNIT3kHlkecEONx2222lylZEd/Duu++uVwuL7bi84KFUn1V+r79cP67QyPPv50sPT06MevM60vWlY9dyfYlsfIZA2ggQUPLeLOnvJKoMiTqBMIc4b1Iz7WFkpAESoXhn4dclwDQ2ODUjnRZQo9S9HzhemrY08aQ2rx3JOs+Gsa/897//7dRgkxmkLQGJmTRKe1I6aerUqS5go2nTpk6Nin3iX3/9Ja5Fgnzx7+PrZzz8RiULop3EKzLkw07SS3fO3DsEBBMI8Pvvv4tg5O+//97NC/yj58beFbIc1Rjmyrwodcu/oQ4EiW5mCBgChYWAkeeFtZ4pzYYX35tvvunqIJLtg0OQh3/Yci/e4Hjp89IlewiHI441iFj6NMseAtFZ5wceeKCTHWQzFG3R5DmZE0i3+5bKjUfC0vhJD0n7Jc4yyx4i1rNDYOGf0jWblAWjzwSpSRsDKV8RmPFdhESHTGeNg9ppT0h79Qx6VqjHXzL6d708eZ4WrFwjVamizWtVFd+UfAAjyn5si/rqv/M/127lSpWoeL6u5PlazVq2Wge/P0Uz5izSylWrVXnFcj1/WBud3KG430W5SJ4nIxP9kHuhXnhF1FgmyPNk5JEHLcGVZEnGsz59+rg62vEs0+Q5DhLI+9hMahwuBCDGKvGkSkglwz0ZUelh8s033whFhngZ1vEy5DkvEebHHXecqzMfnVEfiz1Os759+zpFKSQbkbOGwN5yyy3deYmyTVIhz8kAgcSNV/c9GVHvjXnEiBEOm3jm53w/t3+ydc8GeZ4saIBrmnIDSLYnM7JwCLJOdF9S+5xncayVR55n8nmQDnmeLEijY8eOLkAl2XdrIuI92fonux8S1S2PxnvKlClOOQ5nb6yVV0Ih1WeVn/shH44pNPIczPuPl5CmTmT/2lpqUScfVsfGaAikh8CERZFsc34HtQ71I5nm7esFPbPij0damjJIpugZHHuUCF75Lfl5ZzSXOgXIGQo+ivhnUFYTRRtPjj9ZuygBBVIFTXOQfJMRVMnY4BQgmlErxd9PUDFZ2V6GNgQ65WYgnvl3CHSuVf4bVRwvcxvime8GyPWwkusYDz/IqvO9xg9EOT+MnX0yf2PfyPcF3zN8b/zxxx/rORFIdb73tthiC+2yyy4OOfZmcCadO3cW30tmhoAhULgIGHleuGvra2a8MIhUf+GFF1wGDQ47nAGZllXh5cSLCWcbL6yTTjrJvXR4yZpVPAKoAVB71KvTd8YZZ7i6o9HkOY4zMnbIesD4jXyg700N2csQ6NHWqIXU79eKn7D1GAyBazeVFswsfc5Zz0u7nxqsHTs6NxH4akiESP/hXf/jq1kvIt/esqP/c0I4csaSVTr5o2kqWStNXrBCc1esomS5qlWSaleupIY1q+uGHZtox0a1tFHNqtqiTuIab8i8/zx/hc4eOlH/m7NUldas0VOHtdaJ22RJjy0EfMJowsjzMFAsjDYyQZ5DwBGVn8ySkUhkHeMcimeZJs/9EMnR40qVkEqGe3nyy/SfLBM8UQZqIvIcxxCS3OwLcWyFaamQ5wT7QhDGM7LRPXWkROMke4Trh8DP7bbbzpUmYq9bHtEfZN65Rp4nq8FOvW6csjjcyzNUys4++2yXjRNricpnlEeeZ/J5kA55noyI9hNkkSzII5HCQbL7gXrpjz32WFK1r2TzLS9oI9VnVXnXTL78vRDJ87f/kN6J+XSLXo+DmkjHbZYvK2TjNASCIzB/VYQ0T1bCIFGrTWtGSPN9Gwfv187ILwQWrpLunCDNjpSKj2ttN5CuzGLOCIERJDrF2395A8aHn2h/nMkVodzWsGHDnJJtNHlO7XN8+wT0zpkzx5HM+JMhoCHGIcwh0tmHE3TbqlUrV86VDHX26JzrkegekY7fOZnv2SPJvd/05ZHmBCGQPY70/Pjx4914+V5ij8z+CU6CfhgnP5D6jIXvCvpEwYkAgWjyHDl6OBTU1AhONjMEDIHCRcDI88Jd26Qz4yXCy4v6OBDnfOTjHCPzoKKiFSHuv/76a/Xq1cs5sE4++WRXZ9t7IfomZYt0DcOc9ueff+4ycZAa9IwaSdTPw1GGY5H6mRyDDCWbnCFDhrh182VIRN8VkXsvZccMkA651lcTdlAWEXj2TGlURM5/vXW+RDrh/iwOyroOHYFFc6QRD0eI9Nm/lN98hyOkni9JNTco/9g4R0xZskqDJszTogXLXN1xVaokVa4c+b2+llx0Ubm1Wrhyjf4zY5GTZq9avbIqV6mkKlqraqtWS8tXakDHzdR1ywbapHZEqt2PvT91vu754jeN/n2hnjxsK52wTXF7Sow893PVFMcxmSDPqZVHHe1klozIySZ5nii7NtFcUiWkkuGebP7eOJKRaInI8/Iko5GrP+WUU1xmBc6kMOQWg5LnfLvcddddYh1ijX3pk08+6bJasm25Rp4ny7ZPpuQQi2Oy4BQUB5DMb9GiRanTyiPPM/k8SIc8Hz16tLp27Rr3UmKe3bp1S3qZUX4C6fZ4NcgJPIaAj7Vk94MfhZVk62PkefKnQiGS51OXSAMnyAWbxrP61aQB20Vtt7P94LT+DYEQESCTGIn2JauDN3pwkwhxvlH14Odm6gyIPeouoyKS6SSnTM0hV9stL9CIcV/YStq+/BjDjE+RuuLDhw+PW0IHkpc9fkUb1yZ7ufvvvz8hec5+jHICZHLjb4YH8Eh0iGqy0Mk4R60KCXS+M6iX3qxZM1cvnTKhZNQTxAtXES37Hk2Yk0GOchCJYezDFixYoLlz57o+kWKH/IY0JzueZD4k5j2Cne8a/N8Q+ZD3HMNPMvIcnwn7Xi+LvqKxt/4MAUOg4hAw8rzisM65nohgu+OOO5wsCVLtfOSzGato0ho5SD5aiarHmUD2g1cfPedAK+ABsRlDjpRakMjSeMYmgnVhw4HDCCNrB+lG34EWjx0nfftaafTqNZHunFXAiBbQ1EY8Iv07Rlq/zb7SVTH16wtoykU/FQJeWHey0pMZwS8EwZRjJWvX6sVf/taClSVavWatVquSflu1Vs9MX6TFS1Y4uXVHnFepHPldGdK8Moz6P549DuKnUmWpWhVVrVlVVSpXUqXVJaqybIWqrVyhb49opRZ1g3s7zn1vop7/8U89fWRbndTOMs8HDBjgoq6jA6rKW2O/fw8zK5Y+/ZAKfsdmx5VGIGzyvDwCx+s9F8lzMrDJbN555519XyaZIM+T1Xz3BpYKeZ6MLIydMPUL+W6gVjaZIqk6coOS5+kqC/heuDQPTCab7/ceSHMIpU5HYvzmm2+O2yQltHBo+rWgbaWTDZ3u8yAd8vzll1/WxRdfHBcWP4R/sms10TsrVcUNb5BGnvu9isseV4jkObN86Bdp3ILEuFzQStohBwih1FfOzjQESiPww4JItnmykgWJMNtpw0hd8zapxYRnZCnwieKr/eqrr1xmLIRikHd2RgZVQI3+uTySdb4oSZAFz0ielblkEMBkos+ePXv9sM455xxHNmfD8B3PmDHDyaGToMd1S7DHBx984DLP2Y9BQnMMPmWyugnKhcyGoIb0xvA98E0Bkc53F9npnqw7fmeyvD2i3eMt6A8SnN8Q4rRFljn3C7/ZG/HD//Obf4Mw53z62HjjjV0GPIY/nMxy/N8Q79644UeQakelyhsbx/P/jNHMEDAECh8BI88Lf43LzNDLOn/ooYeEzAoRjNdff72L8qpI8whypFLIPudFSlbLaaedFkpGS0XOpZD6YtPwwAMPOHlANjOxFjjrfPo3Ur9IXZhSdkQv6ag+hQRd4c5lypdS/91Lz6/2htLds6XK/jN8ywPI23Anq61aXhv29wwgMPJRaeTjEnXS49mZz0kdT4v7p5lLV2ns3OWOML/iiz/056o1WkFNcgjyWtWlGlWlquuyzT3inN8Q5Pw48nxd9jnE+RoIdHj1daR6SYm0fJUqLVuh2mtW6+HtGqpJzapqW7+GmtdNLNkeO9iekOc/zNLgI7fWSe2NPM818jwZqZCohnMG7oSia9LI83+WPBXSM5/I82TS3skufJxfEOlHH320qGcYhEgPSp4nI0P9yNlX1A2cLEAIBx2KX2RqV4ThLIQ4f+aZZ8p0l8o1jWxljx494g49XmBHvpLniZ59QRQOErWRivqDH8UJI89Tv6NygTznXoEgI7kBX0gYNmKO9O/piVvaZUPpnJZh9GRtGALZRQDJbUjzMXODj2OL2pFM8z2yUM862WjZl3366acug9YzMmJPPPHE4JO0M+Ii8PJv0od/Jgfnqja5FVDhjRZf+rhx4/Txxx87wviaa66p8CS4ZMhNnjzZycwj2Y5PeeTIkU4yHZ8/5HSbNm2csinXd7t27VxSFsEAEPEe6c0cyQiP/YFk9xSwOMbLHud39I9H5HukPGQ5AQbsxSHi6Y9jIMxph/Hxd8ZH9jvJfcjhYyhbkQVvZggYAsWJgJHnRbjuyKSwEaOmNbLbENYQ6LxUsmFEiPEy/fe//+0+GJE/Qb6dqDKz7CGQiERnM8EanXXWWUlr760f+TM9pDHPl54IMs93/ilVt0i97K1wgJ7XrJYuiHM/Xvu51GqPAA2VPpSNMSUjiJx97733hLToPffc48oFmOUgAnOnSh/cK332pLRy6T8DbNJG6jlE2mLHUoOev7JE/548X1eM+cOR3auqVNXaOjWkmlUjpHm1KpEsc8hwCPKqVSI//BtZ59Hy7RyDtDvkeSX+Z620erW0YqW0fIW0dKW0ZKXq8JGFOkb7hjq9dQPVrFJJm9RO/i75c8kqXfPxr3pz0lw9cajJtueibHsyki0REZGDd1DeDSls8txP3V5AysXM81Sus0yQ534yhVPJPMd5hCQ6a56qdezY0dVbPPjgg51TqjwLSp7PmjVLF1xwgSg1FGu5pECRjDxn3H4yl8vDzu/fka+EeEU1Idb83o/R5wW9N5Ndi377D9qnN95UM8/DCjhI9Pzkm5sAZQJPoi3Z/eCnNryR537virLH5QJ5/uabbzrJWwzVgzCSGv5eKQ2YIPE7kSHd3sBcLqlfPHZm1hF4b6Y0dJa0ku/EAFajsnRgE6nzxlLd8HIBAowg/qFITrPPISvXM4hFMl+33XZbSzJKG+FIA9OWSneOl1YlKG3BMQRUnN48pA4z2AzXSvPmuTtQyH32OIyTjG4IcnzNHnlOEC6y7Oyf+XeOgbzm24TkGnyGtEGGuSe3zt8wssK9mugE8HqZ6WSI80NmON8k7IfhQeA/2rZt6/6Ndy4qe5DntINkO+Q58vDIsR9wwAEZXDVr2hAwBPIJASPP82m1QhgrLwxeUgMHDnQvIyKbkV1EDsV7+YTQje8miPDCeEHy0chLlUiwW2+9VZtsskmgDBbfndqBgRBgk4MD6Nlnny2Vie6LRJ81Xuq9Tdn+DrxSOj51B22gCdjB4SDQv6M05YvSbXW/Vzrgct/ts+klAhUJp2HDhrkPw1h1g549e+q+++5zm1azHEbgx6HSh/dKP/03Msgdj5HOGSJV+ccDd/vY2er7wxwtq15NqldTql1DqlYVTa6I/PrqNdLKEml1SUSunUz0mjWkqlUjiu2Rt1KEXHcZ52uktSXSGn7W/X/JGmk1bdHOGlVasVpaskLVl69U9dUl2n3j2vpvl+Raa8e88ZO+nLlYSMs/eFArHdumYlVYcm2Vc5E8z7UawqmsWXmEWiptxp4TNoEYNnnul4BOlSxLV9Y7lZICydYtE+S5H+I1FfKcefz666+68MILndRiOgZ5znMEJ28yC0qeJ1ufsK/9dOZfXp1vP9L76fQffW6q10Ki/pOtQbzs6DD6T/V5kCp5nuw5Esa6JMr4T3Y/+LlmjDxPfXVygTyHMHj66afdJPbYYw8XhBSGPT9N+uyvxC2duHkk69bMEMg3BL75O5Jt/vuy4CPv2DAi0d484gLNCYMUROL6+++/d9mzGKQg7wyCrnyXS8yJ2eT+IJ6bJn2e5NnIDG7aRtrcXFKhLyak9ZAhQzRt2jRHakP8s4eJJs9POOEEx1dAblO3nKASiHT4DH7HSr2TCAhZDgmPn5o66fwQiAZRjtQ9/UaT5+wTudeQbude4xsojMC10AGzBg0BQyDrCBh5nvUlqLgB8GKAuHrxxRdF5gp1rA899FAXXeWR2BVd7zy630mTJjnynPFde+21Ouyww0wapeIuj3J7SkSiU+vlkksu0RlnnFE2E/3fF0gjHi3dduUq0sCZ0gYme1Mu6Ll0wOvXScMGlh7RbidLZ7+YcJREhyI5BlGO1CcZ5vFKAXgNcC0dddRRLngGWTKzPEAAQvuDQREifY+zpKNu1ckfz9DkhSv0+6o1+qNSZa2tV0si45yscqTYS9ZGSPPlK6VlK6WVq1S5RjVVqldbazeorTWQ7ciyuxrnJJnz32vWkearJRwK3t/wLaxLRC9FyCPlvnSl6q1aqX02rK7BB26pjWrGV1fZ++kv9dXvC7W2ShUN7tbeap7/61/KNdl2FCpQO4Hci7VUalHHtoEazxdffCE+1MkGzMReyMhzKZ/J81TI2Xwjz7kvRo0a5bIeeXenY9xHd955pzp37pzwfipU8jxZtjeY3njjje4bLFUjA/+RRx7REUccIerPJ5PKD4O8jh6nkeeprto/57Vs2dKRpMiURpuR5+ljm2oLuUCeM3bKpkESkNRw9dVXh7IX+W6+9OjkxMi0qitd2zZV5Ow8Q6DiEYAsf2em9O3fwftuXTcSLELJglwzkgvwh3oGoUh98wYNGuTaUPN+POMXSfdOTD6NAzaWum+eG1MlyQxSl+shW2qxmUSC+ZFUM2XKFCfrjr+QrG+UgMIiz6m3jpQ85XdatWrlMtSpw47irZkhYAgYAuUhYOR5eQgV0N+p6YE0Mg4XpBWvvPJKQVZhuUCeE1lGNBhOe6LJyGAgyhKpFbOKR4BrgvVAxoaoPe86YVNz7733lslEP/vss13GsKdioL9nSNc3j5Be0bb3udKpj1X8hKzH9BD4+mXpiRNKt9FsW+nmH9b/GwE6bEzZ/EKWv/vuu06WKZERFYrzlyCePffc08kzefWL0husnZ0NBOZN+V5vjhmj3pX21axVa7SaTPMG64hzMs4hwck2X75aWrZCWrJcWrpCVTZuoErVqmptzWpaU6OG1nKsI8/dy2ndD9nmEOclUWS5d8y62XI8xDw/qyL9uFroy1eoW9Ma6rVrE7XdsGYZaI54YrS+/W2B9mvbRP0O30YtG5Q9Jht4ZqvPXMw8TybXDE5+JG0T4cm7jnda//79BRF/+OGHu2AwSKkwn0dGnht5Hn0NJsskTZbxn8nMc2+f99lnn7k62ShVpWPUM3z88cfLkIRem4VKnvM9w/OEPXE8S7c+O0EZ1DyFpOd7jsAOAo7jKfYYeX6+qwcaa8mCYTKdec5Y4t3HRp6n87RJ79xcIc9Hjx7tAo6xk08+2dWETdcQauo/PiJRnMhu2Eba0rIr04Xazs8wAgiNkWk+dGbkUzCI1asmQYZCnCPXnotG4MzLL7/syPK99967TGmPXBxzvo7psV+TB1/UriLd1E5qWH4FooxD8Mcff7i9NMZ1UYhS4qgusHf2apfzbU6yH37nv/76S+xl4QfYnyHhzg/nYAQTeDXQyTDnW75+/frrf7if+Hfep+Dn1U/nXIJPCzEYIeMXpXVgCBQhAkaeF8mi8yLio3zw4MHuJfHoo486eZJk2QrZgIboMiRVcCwdcsghrh779ttvH0rkdTbmky99svngWojOtiPTnHUg+4gMGepYesQ4Gxo2M3379nXXFfbGG2+U3sy9eo3037vKQtDvV6lRi3yBxsbpITDnF+mmrcriMfAPqX5T/fnnn+rRo4eGDx+eEDPIcjb8/HB/k5mWa88gW/DUEPhl4Uo9OWGeHvp5rkqqV9XKWtVVskHNdRnnVSMy62Sbk2m+eJkqLVmuyiUlqlq7lio3qq9VlSqrpFoVra1eNSLbToY6Bnm+njT35Nq9bPNK/8i640aJJs9XKyLnvipC1FddslTntK6rc9s11A6NSwdk9Xj2K/34xwKd0bG5Lt2/dWoAFNBZuUie85FMtuYLL7wQF+lzzjlHvXv39lVnObYBZOCuuOIKvf3226X+VB4pFXTJjTw38jz6mslV8twbI46ql156SU8++WRaWejJ7s1CJc/BEAc4GfzxjMAcHKEEp6ZifMMR3BBt7Kf4ZvLUM6LX8fzz4xPIfpUgovshK47yOj///HOZoZtsu//VNPLcP1YVcWSukOfI0RI8BYlAdhz3cxj2nz8k6kInskM2kY5pFkZP1oYhkBkExsyNEOezVwRvf+9GEdK8WR7k45CEQDKBWeYQKE+Ng56PbCp12TRzYwjSMko1lPXAZ3b55Zc7ctjMEDAEDAFDoGIRMPK8YvHOWm/fffedHnvsMSd5igzYfvvtt54szYQ8adCJepnv/Eam5fnnn9czzzyj448/3km1QvSbZQYBovguvfRSpz5w0003qUWLCLF9//33uw0ahoONNUHiP9o8Eh2pnfPOO++frPOlf0v/2kJasbj0oHc7RTo7PvmRmdlZq6EicFk9afmi0k1e+Ka0fVcXCXrVVVcJQsAzag6RUY4UO88cJJKI/DQrLASmLV6lFyfP123fzdaKSpW0dsPaUoPakRrmlStHssCXrZIWLVXlpcscea6SNapSp7aqNWnoypovr1xZa2pUlZBsd+Q5xDgkOXLtq6WS1euIdOqfr/ubB6Orib6uLjokfQkZ6JUihL37/9WRDPfFS3R+mw10wbYN1b7hPx6Uh0dO1oy/l2nfrRrp0HabFNbipDCbXCTPmUY8wsibXjpkFPWdyUIkACie+ak16wdmI8+NPI++TnKdPPfGyp6coLhnn31WY8aM8XOplzqGTI+nnnpKbduW1QUOSp4nU6BIRVY/8GQCnEDNUgJQEz1X+MZBeSeozZ8/3+3NURKLZ7E4JMui3meffdy3oacu5WcsyUoRxJOjDyPzvdBqnoOzked+rraKOyZXyHNm/MorrzjVD7LhrrnmGlfDNV37dYk0cHzibN0Nq0v9O6Tbi51vCISPwJQlEdL8hwXB296mXqSu+fameh4cvAI+Y9Ak6eeFiSdItjlZ52SfZ9v4dvQCx5FsJ/nEzBAwBAwBQ6DiETDyvOIxr/AecTY99NBDGjdunHbbbTdddNFFTsYkF0jzeGAQbU22M3WPFyxYoG7durlsijDlUyt8EXK4Q5yixx13nAtagOzE8QbmZPEhv42ReYQsu297+xbpnVvLHo7EN1LfZvmJwOPHS99ElAbW22E3SN36uf/FCYvT58gjj3SySB06dChDlnt10Mle+vHHH7Vy5Up3zI477uhUJqzWef5dGg/9NE/9xs1RSeXKml2titSorlSTIAlY8dXS4uWqtGiJNOGblnwAACAASURBVG+Rqi9frrWVKqmk/gZa06ihk2dfW61y5HhHnK+riw55vr7OeYkj2x0R7uqfR5per9kHce7k2j0C3auXvo48dwR6iZOJr7xwoXq02kB37L2ZNqlTLf/AroAR5yp5Hi1VHA8GlFDIcg2yt+F5NHDgQA0aNCgusolq06ayDEaeG3kefd3kC3nujZlgSaQjIZlef/31QEQ6WdbsK2MtKHkeBhGbyr2byjmUrLnwwgv10UcfxT2doMK77rorcC3TTz75xAUVI9kez6gzzz7eM/ZYPBsJPoq19u3b64knnlDr1v4VVyjJg8pQPIt3TYexZhVNnnOtszZgGWsEhFL+bJNNwg+0M9n2VO60cM7JJfKcmqwErGOUYwirHusDv0g/JiEgL2otbVc/HDytFUMgXQSWlkRI8w/ix7Umbb5xjUimOcQ5VcByxX766SeXyISfxCw7CIyaKz07NXnf1DlH4j/bxl6EvRtBmPjKCJyMV54n2+O0/g0BQ8AQKAYEjDwv8FWGiCbjgwh3sj/Igthhhx1yftZsFpBQffHFF13NcyTD99hjj5wfdz4OcObMme4aoeZrvPrUBx54oJ577jk1bdrU3/RWr5T+tZm0aE7p47fvKpGlbJa/CAwbKL1+Xenxtz9EuvT9pHOibMQXX3zhJGDfeustTZs2Le7xBG/gbCaDvXHjxvmLU5GN/M4f/tL14/7Smo3qRLLOq1WTVpU40lx/L1aleQtUFfIcW7tWaxtuqDX81Kgm1aoh1aguuTrnUVLtEOeryThfV+McgtwVuFu7jjj3Msshztf9lKqRvo5IdwT8P+R59cWLVbNklQ7Ysp5e7xqnDEGRrV286eYqeY7zgOC/kSNHxl0liCACeILUCB07dqwjogjYi2ddunRx78Z69eqlfWUYeW7kefRFlG/kefTY2aPPmTNHqDagPEQQZiIyl/PiZSTz70HJ82TlG3bddVd3/yNfngvG9xcELBLMiYxr4Nhjj/Ud8EPWOeph7KPiWZMmTVyGEoGI0ZZMtYOakmQz+bVkbcXLps5H8hwsEs0zlYADv9gaee4XqfCPyyXynOfrfffdJ+53vr1RdgvDPp4tDZmRuKXdNpLOtqpqYUBtbaSJwMg5EeJ8fqSkcSDrvK6u+cY1Ap2W0YOpZf7xxx+7fROGGh9lGcwqFgHcAQMmSFPXuSTi9b5ZLalXu4odV6LeUDCiLCa27777OiVQM0PAEDAEDIHsIGDkeXZwr5BeqZuF7FevXr2EQ+Wkk07SwQcfnDcZ3BC5kOcffvihqwt4/fXXO/l2MtCDZJZVCNgF0Akk+oMPPugcRtEkOlnpZF80b97c3yyH3ym9dm3ZY/81WmrR0V8bdlRuIvDzB9Kgg0qPrcGm0oDfE44XcopnEE5Vv0ZmTyKZV79t2HEVg8Dt38/WE1MWaWrlqtKGdSQIcYjzJRDni1Rl3gJVX7pMlUpKtLpSZVVquKFKNqir1XVqSbVrRMhzZNqx1SXS8pXS8hXSylXSKrwmlSKkOsfwQ2a7SyOAPPfk2dfJtkOUY55cu6uXviZCuvOn1atVacVKVVq8RBuUrFCnTTfQq922Uh0y383WI5Cr5LkXgY8qSiI79NBDHVnlJ/gGJxaBOmRSJjIUcKgXHMaew8hzI8+jr7N8Js9j7xcC4m644QaXlR7P4tXC5rig5HmyjOBExHG88dAve4ytttpK7dq1c05sShYhX16nTp3Q3gbllYSA6Gff7Sc4GJUMMp5vu+22hOM7/PDDnYpGgwalNWqTZYv36dPHPeP8GAESrCUKQ7GWKHghX8nzRJhRa5T577zzzn4gC3SMkeeB4Ar14Fwiz5kYQYIEHe+yyy6hESZzV0oDxksLkhCSd24n1TNRplCvLWvMPwITFkVIc34HNVQTyDZvl36sa9CuEx6P8gvlbvDHelatWjX3zmfvYVaxCHw4W3o5SQARozm9ubRHw4odV7zeCMAkiGrhwoWudMeVV15ppQ+zvyw2AkPAEChiBIw8L9DFx8mCLHK/fv00ZcoUXXzxxU76K9ahkuvTnz59ugYPHuyi7tg0IPuI4yIMR3auzz0b48MxCVGOcyzayAgm8v2SSy5xgQxJ7Ybm0tyYzOJtDpQuj+9UzcY8rc8UEaCW/RUblT355nFSs9LF8riWvPs2NtMciXYUDVDB2HTTTbVkyRINHTrUZab/P3vXAeZUtXVXMr3SqzSld2yACIiNoqJiVwTFwrOCouBDRR5VEJ9dedgLduxK+0FBihQpIiC9l6EN01va/62TQpJJnUlmbjJ7f18oyanrnNzce9bea9sdNygL+vrrr4ck4rOMs5VqfhCYsOE4PtudhV0mwFwjFUhjXkadlTg/lQN9Zg5i8wsQbzGD+6G4WnVYqqfDnJoEi504Z5S62aRykiM7H7GFxYgzm6A3m5Eep4cJepQwcFyng1GnQ6EuBkhOBGJIuOutMu4qKp2S7raXknd3Is4VeW57jwR9YRF0eXloFGfG5vu6ID1BA0nNNLTbtEqeE6Lt27erFCI7duzwihgjOnjvQ2LMm/kj+1jPV65mDS1XWIdCR4Tp06d77MMb+VuZZJmv/M6M2KBzoK/UIL4cHMqSU9uX3LSWyHNen5m6h5GOfGb4559/QHnRffv24eabb8aQIUP87rOlS5eqsp4sVOQ522akO9WoPJm7ZLmnMjyQnDZtmjqUdLdQpmlg23Ri5vX0iy++8IofCfT//Oc/SsbVW3oqtsP0W55kxJ0bpkoG01y5m6997Y1w9zRgX9dfb9+Pyrwe+Orb3/eZ+5+qJJTYdbdA9pnfL4yHAkKelwW10NTRGnnO37JQ5Dp3R4dyxZQt9maDmwC9RfgrNJtKWgkYAUaYkzRnxHmw1jDJKs+utX3L55SVK1eCijl243MJiXOR3g52lctfPs8IvLAdOFbkva1WacATrcrfVyha+OOPP7BgwQLV1JVXXgkGlogJAoKAICAIVB4CQp5XHvZh7fnw4cOKuBozZoyKwmJuPZJUtEggnnmQx3Hyb954MicfDzAoR9i4ceOImENYFzhMjfPQlAoF9HanMbKC79kJTZLojFIhiR4T44FwWvIW8PnDpUf3+CKgzeVhGrU0W6EITOgAHDnjQa36HvoucPG9LsPgQToPJ+3EeevWrZXkMg/XGSHm6Tq0bt06VYb7j3uN17DLL5d9U6HrG0RnF/24G6tyDUBaEpCaaJVTzylAXG4BdLkFsOQXok16HM6JL8biolQUpqfDlJYMpCYBSTapdpLaLJ+VB11eIWKNRiTpdUiO1aNaYiwMFh0KTGaUmC0osehQZNHBGJ8AS0KClUDXkUC35TZniLmDOLeT6U6R6Jwbc6eXGKDLz0e1kkI81rUh7j+3LhqmMke7GBHQMnkeiBQy50CClPnPSUiREGOuODoVUmGFMsXvv/++V6l2+y5gfUa5s25VtWgizyllzdzbjDD2ZlWVPOch3XXXXecRlttuu02Rzf4Oe+mwe9999yni3d1CJdvOdn2RmoGM1Vcu8ssuuwx0aqhZ04OTYBkvAsuWLVP3Qr5k7dn0DTfcoJwUOnbsqJwG+fxDZwauDZ0+GL3my8477zy1vz05uPqKGKdDMq+HdDryZbz2MkqejkmezBtxr1XynIfRdEjw5lTOaK/HH39cpRBzt1tuuQXPP/+8uk/1ZpRbpRpD7dq10alTJ6VuwLWhswQxj7Ur7jg1oFXy3Nv3t4xfCU1W0xp5Hi6Q1p0G3i7tD+LormUq8GTrcPUu7QoCpRFgTvO5GUC+MXh0+tUHKNNeXUNqCfzdpkR7RkaGY0J8Jundu7fjLDb4mUqN8iLw81HgpyO+W3mwOdDFVbinvN2WqX5xcbFSEaLjBe8XmOvc0z1DmRqXSoKAICAICAJlQkDI8zLBpu1KjOIk6fTaa68pLzVGnfOBnTJBkWj2SBjehPLGM5SSipGIR7jGzIM6Hn5RxpZmz3VuMBhUBDBzSfIGjlE/Xbt29TyM8e2ADLeD0+Y9gDErwjVsabeiEfjsIWDpTNdeew0H7pzleI8EFSPHFy1apN5jHnNGVgUipcx9ZpcQJXHFVyQ4/FT0MlRmf0UmC5YeycOoVUfwjy4OlmrJQKweyC8EjpxCYk4eYmHBOdUS0Sq+EId3bcFf7fuhMDEelvRka+Q4c5yT9C4oQuypbMTkFUFnNKFZahw610xEWlyMKmK06FBisqDYAhwpNOPPzGIUm3Qwx8fBEh9nJdDtuc4p0U5TZLpTtDn/byKZbnvPaLBKwxcUQGcw4I+7O6Jbw9TKhFRTfWuZPCdQBw8exIMPPghG9YbL6OBDIiqYXMDhGktlthtN5HkguYqrKnl+6NAhpS60du3aUtuN34WPPvoIJGd9ma/Ic36XqBzlbsHKtrO+r2juQIhgynHznsQTmc37X+YU9+gcWsYvImVbp06dqkj5cBoJTj7veRs702CRDPZkJJJ5/8/UWN6MKXgYic294m6+iHutkuf+lCjsz0R0HHE37jOuJ9OEeDJ/KUb4G8u1cL+31Sp57k05Ipz7uaLbrirkudECPP8PcOhMMGwpqJ9tCzROrugVkP6qGgJ/Z1ujzff6yD/tDZPza1hJ8xYafHRjShj+7tN49sozMzpQiVUeAseLgRnbgRwfKSs6Vwceal55Y3Tu2Ww2gwElS5YsUY6NTIsjJggIAoKAIFC5CAh5Xrn4h6V3HiwxQoH5shhJQm/3cEh/hWXwHhrlDQRvQilhxmgMb7KGFTWeaO2HB2KMeuGNGo1R/s7yj5TQpwrAoEGDkMCoT3f74yPgw7tLv//Q90BnzxFN0YplVM9r+XvAJ/e5TrHZhcDYM0TWt99+ixtvvFGVCVZ+fcWKFejZs6eqy8N8HugmJSVFNaSRNrkj+QZ0/noHckwWGFOTYE5NAPQW6CjXfjIbyMpBs7QE3N2xHtauX4dfqneGJT0JqJYCpJA4j7NGqTMC/HQOUk/nQ2exoE68HsNbV8eYTrU9QrIkoxAPrDqGPflmKw8eGwdLbCwsjD6nqZznlHF3i0BX0eiswPznts/47+Ji6LOyFXne9SwNnsBU0sbQOnlOWOggSKLLXzRnWSGklz+Ve6q6p3+kkeeM1njuuefwwQcflFr6QCS5qyp5znvsyZMnqwhnT0aSkHvBmwMcv4fEnfeN7uYL97KQ52zfVz0SuXQeZtoFd6PjDclxRoW5GwlROgn06tWrrJcNr/WonEXCnjnQw2G8Z2IUdYMGDbw278/piPf/zz77rMe0Bvxe8JrozWHJF3FfmeQ5na+pZkRi1N3oXM4c8vXr1/eKma+c9dxnjAxr06ZNqfqbNm1S6+0pvYgvZ5TKJM95UE9lKE+/qSNHjlSKNKF0KgnH96A8bVYV8lzdPx0G5p8Jii0F21UNgOusYoVigkDIESCRSdJ8lY/0Ad46bZpsJc27ayAntbcx8lrK30reg9AB159qT8gBlgZLITDnEPB/x3wDM6oV0Nq7mEyloMp786qsflYpoEungoAgIAh4QUDI8yjcGpQmPXXqlJL746EVD38lcjMKFzqIKTEKgoc5zPFIyVrKVlJGm7lMnaU6qVrw1VdfqYMmHgr5ikIp1f2U84EDbgeDjbsAz24IYqRSVPMIHNwATHaLQItNAF46BSSkqOFPmjRJHaTT3J0w/M3PmXgX8twfWpXz+eF8A9p/vQPZJMIT41UO8ZiTWYjPzVMDMlgs+GhgeyzacQAfnUiAmSHkJM6rp1ijzhkxTsLbYARy8qA7lokYkwUvX1gPD7Sujlg9mfXSRg78n+wSXDD3sOLJWcoYGwMj5U8d8u32yHOzjUR3z4dOAt0WgW4wAJmZWDWsI7qdpbEn5spZWtVrJJDnvM8h8cFrTagtECIq1H1qtb1II8+Jo68x33333eq3iQ6llBlnNC3lsu0OgVWVPCduvohCfn7uuecq4rlbt27KkZVGaWtGqzOy3BMhzTK+pNTLSp4fO3ZMkaJ0EvZkLVq0wKhRo8B83jy45gEknT8ptb1hg+d7Uqa3evHFF73KeJf3O8r+GRnuKXK7PG0HEm3P9vkcwBRYJMi9GSOcGBHNlE08sOVz5Lx585T6FL8bnoxRdbwWM6WWJ6tM8pxO1+PGjVNOEZ6MpD9VTGjcF0x5xuuB3fzV5z5jGqsBAwaofUPndcr0M1p9yxa39Ea2Rsv6fWCk+0033eRzq/garz/lDV/XPkrN8/mRv43Z2dlYvHixcsxv165debaupupWJfJ8V541CtOb1U4ApnTQ1PLIYKIEgblHgXkZQIlNKCzQaSXogb71rbnNU2IDrVU55fh8cuLECZ/ObJUzsqrZ64EC6/XO1567qBZwd7OqiY/MWhAQBAQBQSAwBIQ8DwwnKSUIRCwCvIlnNBFz7+Xm5jrmwVx9CxcuRPfu3cs/t/VzgFk3l27n3tlA18Hlb19a0BYC/2KkLxlIJxu1GGh9mXrDmTznHqMkaCDGA3ES5nTwoL300kteZUYDaU/KhAcBRp6f980OnEhIhNligS47B7qsbOhNJugswKc3dMSi4yX4YvsJ5CamWGXd01OApAQgNgbQ6wGjyZrj/FQWLCUmzOxaF9c3TkXtxBifgy42WfBPTgmG/X4ce3IMKNbHoJjS7XbCnTnNnSXbVbS5M4Fui06HTkm2J+dlo03NREzu0wT9m2sg0Vl4liyoViOBPOeESFRQDpnEXaiMJAHz+vbo0SNUTUZ0O5FIntMBkCRlIHbnnXeqHM52dZOqTJ6HQ17cH7FbVvKcaxtK9Ql/MtyB7CV/ZUheM+0Rr68klENlJIdJAAeikkHHaip2zJ07NyTdB4JbZZLnxJwOETNmzAhovqNHj1YOIs4O54wgZCqhUDg9+EsHUpmR59wbvP/25pDiDiDv06MprUlVIs+5lq/uBLbmeP9aPNoC6FAtoK+NFBIE/CKw7rQ12vywj3QB3hohsXlpXYBR52KCQLAIfLIfWH7Sd61n2gJNZH8FC62UFwQEAUGgSiEg5HkULzcPDWgSdR7FixzA1L744gsMHz7chThnNUaW8DNGTpTbZvQCdi13baZeK2CiD9f2cncqDVQaAq8NALbMd+1+0PNA/3+r9yi1zqgvGp02JkyY4Pdgd/PmzepQl2Q7rXPnzvjyyy+VQoKYdhDYklmE8auPYO6BXBSlJMJiMCApPx9xhYVIidNj2qUtsDbHgl8O5GK/UQdzWpIt4jzJSpzrdFYy22CELicfadnZeL5LbdzYJA31/BDnzijMP1SA5zecwspMozXyPEZ/Rq5dybTbXg7y3IlEZ5S6Tg+d0YD4nNOq7DtXN8eQDnW0A3QljiRSyHNCRAKdKil8ldf4W0iyOJoIgfJiEonkOckuRncGIunvnve4KpPn3CuhlhendDXvAbzJTpaHPGeULe8tmF+0vHbvvfdi/PjxYU9xxecyEtckvMtLxpK45j0TCc9AiHM7RpQSHzFiREgk5AMh7iuTPOecfe0x931z1113KedP51RnoVQ54W8rsfe2XpVJnvuLsnfHKpBI+PJ+LyuyfiSQ51u3bg1ZtP/i48BXB70jTFnsYRKJWZFbMCr7OlRoJc3Xl8FfrGWqlTRnfnMtGVOgMBglmpQ3tIRvKMeyPRd4aYfvFpkG4FbPwjmhHIq0JQgIAoKAIBDhCAh5HuELKMMXBHwhcPz4cdx///348ccfVbHbb79dRb2cddZZYC75GjVqeDzE4Wc8SAkoT9PmecDrV5Uexp2zgF7DZYGiEYEfxgFzJ7vO7NxBwAPfqvdIXlx//fU4evQoatasqaJ+uPd85S7ft28fGAXInOdURaBaAuuI84+2NtDigzm48vudalCWhDjEFuUjobgYraonYnDHBnisa2Oc/+1ubC4ww5KWbCXPKdVO6XZ7PnKTCSg2QFdQiJrGEmzu1wj1gyDO7YgMXnQEXx4ohIk51BnNTqLcTpyrv205zl0iz3VATIx6kTxPyMlU5d4eIOS5HddIIs85ZpIb/I1jhKE3aWF/36K+ffsq8qxly5b+ilapzyORPKfUNPMzBxJd27t3b8yaNQu1alkTaFZ18pwY/PHHH4qULet3yf4F8ZcnneXKQ56zPqVRx44d67jHLcuXM5BxlqVdX3XoLEhpb7uzYLDt09GH87766quh529fkPbnn3+CUdbepMUDaY7fMb78PSdUNnl+4MAB5UAcSL55dyUKOw500qKjxgcffBAINB7LMJ/4xIkTHdcaT4UqkzzneH755RcMGzYsoDlSoeWWW24JqGwkFNIyeU7S/KeffkJhYSHokBRUSjUv4J8oBqZvA3KNngvE6IDpnYA0jUtkR8LeqopjNJitpPn8jFI6dX7hSI8DrqhrJc7jg/9589t+WQswZcXy5cvB35SYmBjccccdoBObmHYReHsPQNUDb8ajh3FtAaaqEBMEBAFBQBAQBHwhIOS57A9BIIoRYF66QYMGKQ9ZHrK9++67qF+/vs8Z22XeP/30UyVfywh1n/Zaf2DLAtciNRoB03y4tEcx5lViahu/A2aeyQup5lznHGDybvVPHvAwbyZJCbuRRGc0efPmzfHCCy8oxw1nY0QW99zkyZNVFGm/fv2EONfgZlp8IBt9v9mm8qfqLSYkFOWjeXo8bj+3KUZ0b4rfj+TjwdXHsD8uwSrVnphgJatVnnEzQOLcaISu2AAUlSAVFrzRPh3VY215zpVgilNKAOf/O2cK0Onw0t+nseyUEeZY5lBnRLtdst1Omtsj0J1k20ngs3xcLPQmA1JzSZ5bMLPf2bijXW0NIl7xQ4o08tyOEGVnec1hfttAZZGZx5k5a0mee4uOrfgV0E6PkUieE71AJb3d8wALeW7de5s2bVIR43SEK4uRKKQzij+Sp7zkOcfG7zqJ6LIQm4GOsywY+KtDmfyff/5Z5ZL+559//BVXn/O+iZHmjJC2O3wEVNFDoZ07dypCOFgCn2QB98bQoUMDumZWNnluMpmUMybn6s/clSicy1PJgmlC+BwVrA0ZMkTlmne/73Vvp7LJ82Bk/Z966inlZBMtpmXynCoV9n3HlDK8XwmFfbAPWHXKe0tDmgI95bY4FFBXqTb+OGUlzumgEaz1rmPNa94wKdia4StfXFys7oXo9Ga39PR09T2sU0cUy8KHfPla3pgFzLQeS3m1qxsA1zYsXz+hqk1VoFatWoWqOWlHEBAEBAFBIMQICHkeYkClOUFASwh8/PHH6pCNxsMjHrr5MoPBoIhNHvLQunXrpg4k27Zt67nazt+BFy8p/dnN/wWusMp2i0UhApkHgLFNS09s6l6gllXnjwezzDvrfjDLPUhZd09R6HxA5YEyI8/FtInA4n1ZuPKLv2ExGZFUko8YiwWP92qBf1/aGmuOF+K6+fuRl54KczUS54lOxLkJMBkBM/+2AEazij5HXhFQWGIl1Z3l1pXsOgl3TwQ4rO3GxwMJ8dZ/kzxnBbatSHQb026POlfy7TprOcq8x8dBBzNS8rNUBPqEixthaPvaqJUkYTaRSp7bvzGMEtywYQOWLFmC1atXqwMvu4Q3IzYZXc4D6D59+ihnnmAkj7X5rQzfqCKVPKcT4DfffIPnnnvOpyOFkOfe905OTg4++eQTvPbaawE7o/D7RUJt4MCBARGroSDPOQPeNzAyk/s1kIj5YMcZvm+YVTlj9+7d6npF5R1er+yS7iRbuUfpxMrrFZ19/EV6BzPWYAl8kgVjxoxBx44dA3ZurGzynHhQSYsy43QI9pXOwRd5zna4VgsWLFDfCf7G+LNg91llk+ecD/cenwH9KXcIee5v9UP7+euvvw46N6SkpKhrbFkUJ9xHtDYTeHev93G2TgNGCZcT2oWM4tb25FtJ883ZwU+yXbo10rxTteDrhqsGVRj5e0ylFp5P0Bhxzt9j/haH4jsYrrFLu8CrO4GtOd6RqBkPPNsWSNHAY//+/fvVeWu9evWUcmODBg1kCQUBQUAQEAQ0hoCQ5xpbEBmOIBBKBBiF98ADD6gmGY3HSBF/RhlHEpw8xKPxIX3KlClISPCgaTTrJmD9N65NptQEXvLhyu5vAPJ5ZCBA8pwkurPd/yVwwRkZR0qcMVqChz58MKBRapQ5JfkAKhZ5CCzecwpXfvQnUJCrSOrEhHg82ac1Lm7TGEMXH0SJ2YLctFSY0uxR58wvThKcEeckyO25x/keT6NNKv+5+puEOUlv+8tZbt3lPfLkrKwD9CTE2YcTeU4S3U6+23OfO0h0WOuQeE9OAmLMwIljiDcYMKZrA0zqKYnPwk2eR96ulxFHKgIkgr766islR/z333+raZDQIvlHB4orrrgCDRs2DJgIjFQcyjNuZ2eUdevWKalvu7JDo0aN0KZNG3WYTOKxQ4cOAZHm5RmPr7okSTlGEn+U6ea/aYyW5tjoEEoSmuN1zmsdrvFESrskhfn9IDG8cuVKh8MRyfsuXbqgV69eKsqO351IJQyolkOnTiocMcrY7mTBawEdFLh/Oc/atf2H2hIv7i+24+6gxb3VqVMnDBgwAN27d4/IfUanCsoTf/bZZ1i2bJn6vkf7d0jLkee8jqxatQrz589XlxSmF+B3sbxWbAambQOOFHpvaVw7oJGGooDLO2epH3oE8o1W0nzx8eDbrpMAMOc0iXOb/ljwjYShBs8s+FvINEB2a9y4MS655BJx8A8D3qFukuoHH+7z3erNjYAr6oW657K198477+Dw4cPq/urhhx8ut7JQ2UYhtQQBQUAQEAR8ISDkuewPQSCKEeBhgF3ebcSIESqq3CMJ7oYBifPBgwcrwpNR519//bU6XHKxA+uBKR4k3a+dCFw9LopRlakpBN4fAqye7QrGlU8AN71YCiB6b5NIz8jIUJ95VTIQaDWNwLfbTmDKsv3YnVmgyHBjThaeuaIN7u56Nv7MNGDQokNAtTSYU5NhSYy3ktQqCtydNOf7Nil1RYqzjHu+ciepo0cXsQAAIABJREFUdfLkjCh3iUy3kfA8brET5GyUZdXfXgh0fkzHDcrJpyYB5hKkZJ1CjMGAx86vjwk9Gml6DSpicEKeVwTK0ocgIAgIAoKAICAIaAEBrZPndAyaMWMGmIaADh833nhjSGD75hCw8Jj3pq5pAAzUiKxxSCYsjYQUgaUngLlHgSxD8M1ebiPNSaBryXhWwdQ/dqPjUM+ePXH22WdraZgyFi8I8Hhh+jZgb753iM5KAugYpAWHDcq101GNRuc7KjeJCQKCgCAgCGgPASHPtbcmMiJBIGQIHD16VEWbL1q0SEkAUcb98ssv9xtlxUijkSNHOnKs/fDDD7j22mtdx/XBXcCqj13fi0sEXs0BYuJCNgdpSKMILH4F+Opx18G17A08uTSgATMKiFKlPLD68ccf8dBDD8kDQ0DIVV6hmX+fxKjfDzsGEJOxH7Ou64QadWvhv1uy8GuuBUhPBRJiz+QgV9Hk9mhznZXcdkSUOxHoimS35Sx3jxp3EOd2GXdvOc1tedXd22d7NHvO9NgYa9R5WiJgKkHy6VOIMRrx+Hn1MOGisyoPYI30LOS5RhZChiEICAKCgCAgCAgCYUdA6+Q5AWAqEipEMNUM0yfEU0GpnLYjF/jvDu+N1E0AJnUoZydSPeoQ2JZrjTbn/gnWOle3Rpu30XCGNqoVUbmoc+fOuPDCC0UtL9hFrsTyvx4HvjzoewBDmwIX+xeZqZBZzJw5E8eOHVPX9ccee0ypvIgJAoKAICAIaA8BIc+1tyYyIkEgZAiQoKRs9vDhw1WbTZs2VZ7r9Fj3Jb1IyT4SKMxNTfviiy9w6623nhlXxnZgfJvS4+w3BrhhesjGLw1pGAFP+e6TqwMvnw5o0NybEyZMUC8apdyfeeYZv44dATUuhcKCwNd7c/HSpjMSdt3jclGrehpWZlmw4HgxzDXTgBRKoTuT4vbc5SS2bT7ednl2R15zJzJcRYw7R53b85jb27GVVYS8vay9vE3OXdV3asNOmqu/LUBcLJCaDKQmAGYD4jNPQW8w4Inz6mGykOfq2j99+nR1WEQHLDFBQBAQBAQBQUAQEASiFYFIIM/37t2rUrDRrrvuOpV3ORT28g6AZKg3G9ESaJ8eip6kjUhH4HSJlTRfdjL4mTDal6R5T42Qlr5mkJubq1QeqlevHvxEpUalIVBgskadZxR5H0LLVODJ1pU2RJeON2/ejDlz5qj3evfujcsuu0wbA5NRCAKCgCAgCJRCQMhz2RSCQJQjkJ+frzzU33rrLcdMGY0+fvx4JUGlU7mCXY15d4YMGYLffvtNRaz/9NNPSkrIYZ89BCydWRq5lzOB5BpRjqhMTyFQnA+M8OAd+/RaoOkFAYHEiHMeANFuuukm5ehRrVo19f/CwkJF3NHhQ/KjBwRn2Av9k1WCVSeKHf1c0zgZY1cfw4e7cmBKSgCqpwAJ8YDOiQC3R5qTOHeQ3TaJdpMZMJmsLxLbzlLr/DfD1Fnfke/cJsWuyjnlTncmylW+c1s+dY7UEXVuY9B5uYuPs5L8KfGKPNdnZkJvMGL0BfUx9WLJeS7kedi/StKBICAICAKCgCAgCGgEgUggzwnVK6+8ovIwN2vWDHfffXdI0Pu/Y8CcQ96bYoQmIzXFqjYC3CfzMgDmOA/WBtS35jWvJsKEwUIn5YNAgI4dPx7xXeGB5sC5GvCJYErD119/HadPn0ZSUhIef/zxkKiJBAGXFBUEBAFBQBAIAgEhz4MAS4oKAlpHgF6yBw8eRKNGjZT8j93oQcuoXt6k2S0tLQ2DBg3C/fffj65duzpu2EhYklh/5513VFFGnL/99ttIT7e5nZ8+BPzbA8HU5yHg9je1DpGML5QIzOgF7Fru2uLtbwB9Hg6ol+3bt6v99ddff6kcfhMnTsS+ffuwYMECrFixQjlsfPrpp2jYUBLuBQRoBRc6lG/A2FXHMSejCEXMH56cAOj1NpLcltfcIdNuiwpX/zcDRhNQUgIUFAFGo5tku13q3Ulu3Z7X3EXS3Tni3DZ552h09ZaNTOc/SZzTWSghzjrWhBjAZIAuLxcWowlPdW2EaX0kp52Q5xX8RZLuBAFBQBAQBAQBQaDSEIgU8nzZsmVYvHixcnwn2eJ4Ni8HcseKgOnbvZOicXpgekcg5cyxQjl6k6qRhsCmbGu0+T4fOaS9zenCmsCldYDmGlKiZlDJ8uXL0aJFCzRv3jzSlkPG6wWBk8XAC9uBbIN3iDpVAx5uoQ0I169fr9IW0vr374/u3btrY2AyCkFAEBAEBAGPCAh5LhtDEIgiBLZs2YKbb74ZtWvXxrhx43DppZc6SPTi4mJ89tlnePLJJ5GZmekyaxLpXbp0gcFgwKpVqxyfMep89uzZrjJC34wGFr5YGrVpB4EajaIITZmKXwS+fAz49VXXYhcNBe62ygr6MqPRiI0bN+KRRx7B6tWrPRb1qHrgr2H5vMIQ6PvTPqw+XoCi+HiUkDxn9HkMSXP7yy6f7iynbiPGzRboDAboc/Nhysu1kee2yHJnWXfOxkGc26amIs3tihl2TXYAzI3uTJbbo85JmPOlt71i9EBcDBBPfXkTYk1GmIsNGE3y/DKNPFVX2CqW7kjI80oEX7oWBAQBQUAQEAQEgQpFIFLI87y8PKUK1759e5xzzjkhw+i9vcAa16MBl7bvagb0qBWy7qShCECAThUkzVf72BfepnF2ijXSvFtN7UyUkb501l+3bp0670pOTsbgwYNdgk20M1oZSbAIfHMIWHjMd63HWwFt0oJtOfTlGez06quvIicnRzlAjRw5UlQWQw+ztCgICAKCQEgREPI8pHBKY4JA5SHAGzHmj2buaLv169cPo0ePxiWXXOJ4ODhw4ICKQJ81axYYke7NatasqcrddtttZ/KjF5wGxjQEDG7JhC66C7j7w8qbvPRcOQis+hj44C7Xvhu2B8Zv9jiekydPYt68eSoNACMn3J047JW4X6+66ipcfvnlaNeunZKzEtMeAlf9shdLs4woTEqCRRHnMTbi3J7z3Ek2nTnK7bLsJM6LS6ArKARMZpgL86zkuSMHuhOJzml7Jc+diHO77LudPLcT56wfAHk+vntj3NuxHhowD3oVNyHPq/gGkOkLAoKAICAICAJVCIFIIc/DtSQkSN/f6731dunAyJbh6l3a1RoCJM3nZwAlVAsLwhL0QD+bRHsy/ZM1YkeOHMHSpUtVygO71atXD3379kVqqobC4jWCV6QN42ABMGM7UOxjv9KR4x6NiMtR5fP9999XThw33HADOnXqFGmQy3gFAUFAEKhyCAh5XuWWXCYcrQgwkpcP/88//zwo6+ZsJNGfeuopRaLrKasM4Pjx4/jqq68wZ84c9UBhN5LmzENNL0jezLnkRP/pP8DPE0pDOOEfoH6baIVW5uUNgSNbgAkdSn/60kkgpXSIAr29Bw4cqHKZe7JrrrlGpQuoX7++YK5hBE4Xm/Ds6gzMP5CLQ7pYlKSkAIkJgM4u2c7ock/EuS2HOYluoxH6omJUNxsw+YJaSI+31eW8FSfuJLeu/utElCtsGHnuRp67FHEtz2vcuvXrwcOSwUPuPBOFDkBvMaN7gzScXS1Rw6hX3NCEPK84rKUnQUAQEAQEAUFAEKhcBKo6eV5oAqZtAzLcfOOdV2V8O6Ch+DJX7kYNc+9/nrZGmx8pDL4jKhMw2rxJcvB1w1WjsLBQpYHbuXOnows65FMiu00bObcKF+4V3e7s/cCyk757fbot0FRDe5MqIlReZKCImCAgCAgCgoD2ERDyXPtrJCMUBIJCgPLsixYtUlHoa9eudanriURngZKSEhWFTmKdEu7O+dIdDRhLgDENgHw3/a7zbgT+NSeoMUrhKEJgVK3Se+LRuUCHAaUmycjzIUOG4NixYyq/Ez2+KZs2fPhwJaXWsmVL5cwhHrja3h9H8g04/+udOG2JgSElCeakRCA2zjpol5zktghye1S5ijy3cd4mC3QlJUgrLsTDHWviX+1rommarY0Ap7/6QA4OZRdbeXT+4eDTLdZoc9t7JUYDfl+2DMdOHMf5F5yPNm2dD0ysJPsFdVPQNC0+wJ6ju5iQ59G9vjI7QUAQEAQEAUFAEDiDQFUnz4nE14eART5kj69tCFzdQHZNNCLAyF2S5hvOBGYHPM1Wada85ufVCLhK2AtaLBZs3rwZa9asUWdc6ilRp0OHDh3QtWtXxMfL817YF6GCOtiRC/x3h+/O6NRxW+MKGpB0IwgIAoKAIBCVCAh5HpXLKpMSBABfJDojfBmJ3qNHjzOS7P5AWzgD+GZM6VJPrwWaXuCvtnwerQi8dT3w1w+usxv4H+Ca8aVmzIdZeoHT69uuaECnjYcffhiffPKJKv/DDz/g2muvjVa0In5eJwqN+GVvDp5YfgRZSckwpyYD8XFWstpBnNtJdJtUu500J3Nu/7fJDBiM0BUWqij0Xwedgz5npQSFz7iFe7F4dxYsVNNgPnPooHNEo+tgUTnO9dY87Pw3c5zH6YFYlmdp5l03qj6fOa8+rmqSHlT/0VpYyPNoXVmZlyAgCAgCgoAgIAi4IyDkObAtF3jZBwlVPxGY0F72TjQhQFl2u0R7sPNKjwOurGclzvlopSXbunWri6pigwYN0Lt3b1BdUSy6EHhnD0DFBG/GVALj2gF1JCtbdC28zEYQEAQEgQpGQMjzCgZcuhMEKhoBkug///wzpk+fXioSPSgS/d+NgdOHXIffvj8wYl5FT0n60xICv0wCfnzOdUQdrgIe/SXgUTLVwNNPP63Kjx07FpMmTUIM82eLaQ6BxQdz0f/b3YqwNldLg0WR57G2qG97ZLmNJFcR527R6Pa85yZbGYMB+vw8fHRlYww8pxqqJQS27vuzivHQD7swd3c2EBdrJccdEehnos4VqU/yPC4GSIoHkmKBxFggXg+dxYzY3DxYzBa8d3EjDG1RXXN4V8aAhDyvDNSlT0FAEBAEBAFBQBCoDASEPLeizghORnJ6s8daAm3Fz7QytmjI+1x5Cph7FDhRHHzTl9SxSrQ30Gi2K5PJpJzy6ah/0UUXoVWrVsFPUmpoHoG/soC3dvse5lUNgOsaan4qMkBBQBAQBAQBjSMg5LnGF0iGJwiECgFfJPqgQYMwatQo75HoS98CPnu49FCeWAK0uiRUQ5R2IhGBv38B3rjGdeTVGgAvHAl4Nr///jvmz5+vZNzPPfdcVKtWzWPd7OxsZGRkoEWLFkKuB4xuaAsuOZiHgT/sQX5iCixpzHVuI67ZDSPPTSaApDmZbBLnJMtVxLk9Ct1Wju+r6PMSxBUVIU4HvHJpI9zfsVZAAz7/rY34KyMPJsrFJyQAsTHW6HcVgW5LiW7/f4weSI63vhR5HgNw2AYD0k7noKjYiLcvOkvIcxvyQp4HtAWlkCAgCAgCgoAgIAhEAQJCnlsXcUEG8O1h7wvaqzZwZ9MoWPAqPIXdedZo8y05wYPQPt1Kmnf0/JgefINhrMEUcTVq1BCJ9jBiXNlNv7bT9z6uEQ882xZIja3skUr/goAgIAgIApGOgJDnkb6CMn5BIEgEKJvNSPQZM2aUikQniT5lyhS0bdvWtdXn2gDHtru+16InMHpZkL1L8ahDIDsDGOMhCd6EbUD91uWaLvfq33//jQULFmDx4sVKgo250ulNXrt27XK1LZWDR+DzfzIxbvkR7M01wJyWDqQk26K+SVYzz7iNJLfnNbdHnZcizhmRbsuHbjJBV2KArqgYb1zWCA+eW8fnwA5kF+PGL7bhnxOFKGAzzFvHFwlyFX1uf6kEd1ZSna/kOCCJL0agU75dB5QUIybjNJItZvyva0Pc0SwCToOCX7agawh5HjRkUkEQEAQEAUFAEBAEIhSBSCTPjUYjtmzZop7lBwwYgLPOOqvc6B8tAqZtA4pMnpuiBPL0TtbbaLHIQiDPaCXNfz0e/LgpeX15XStxLiYIaAGBVaeAD/b5HslNjaypBcQEAUFAEBAEBIHyIiDkeXkRlPqCQIQiQGLyu+++w7Rp0xRBSbv00ksVMenyAP7Hx8CHd5We5SM/Ax2vjtDZy7BDisCkLsChv1ybHPYx0H1IUN2UlJSovbhs2TLl4EHC3N1atmyJOXPmoFOnTkG1LYXLj8Dbf53EE78fRp4uDkhNBRJspLUK9ma0Odlyu0w7iXRb5Lldqt1OmKv/2wh0/ttoBAqL0a12PFpVi0f7Osl46uLSGmsbMwow5fdD+G7zCZjj4mBhrnVKxsfYZdttkeeOiPMYa57zhFhrxLl6kTgHUFIC3ek8oKgYU9vXxu1Nq6FpCj8QE/Jc9oAgIAgIAoKAICAIVBUEIpE8P3LkCN5++221RF27dsVVV10VkuXyl0N4WDOge2AiUSEZjzRSfgSWnADmHQWyDMG3dUU94LK6QK344OuGq8apU6fUWUGfPn1Qvbqk3AoXzlpud/o2YE++9xE2TLJGnTNzW2Xb0aNHsW/fPpVCQEwQEAQEAUEgMhEQ8jwy101GLQiEDAFnEv3RRx/Ffffdp3JEOWzK+cCB9a79Ne4CPLshZGOQhiIcgY/vBVa87zqJSx8Bbnvd58RIlu/evRtLlizBjz/+iBUrViA310eyPVtrs2fPxuDBgyMctMgbPsnzUb8fRX5cEpCcBMTYZNpJiutsEd56Z/LcnvvcForOcp6IdOY/Z+5zgwE6gxHnpMdhKOXb7ZHrhEoH7MgsxpdbT6OEbSQm2IjzGECvPyPZzksXo9BjbMQ5ZeX5UsS53kqcF5dAl50P5BepPv64oim61UyKvAUJ04iFPA8TsJXY7MaNG3HPPffg0KFDmDhxIh544IFKHE1ou/7vf/+L6dOnOxql4xWJhEizUMzj9OnTam1/++03NX06RP7vf/9T0qWhsK1bt6p9tGfPHnC8d955p+v9Yig6kTYEAUFAEKhgBCKRPCdEb7zxBk6ePInExESMHj06JCmt/jgFfOgjorNDNeDRFhW8QNJdmRD4J8cabb4zL/jqXapbSfPWacHXDVcNpiBcs2aNUlywWCw455xz0K9fv3B1J+1qFIHfjgNfHPQ9uCFNgZ4aESn89NNPsXPnTuXo8fDDDyMuTpz1Nbq1ZFiCgCAgCHhFQMhz2RyCgCCgECCJbjabkZKScgaR9d8As24qjdD9XwIX3CLICQJWBJa8CXz+iCsazS4Exq5xeY8SgyRv7DLsjCzPzMz0imLTpk2VV/kNN9ygSHUe1NMef/xxpZgQT7lusQpBYPOJQszceALvbM6CISkZSE4EzAagsAA6owmIjYclIclKaJORVkS5U3S5Pepc5T/n53aS3Ra0bjYBbMdgtL6YO5050RmhTqNDjyLFY6198MFTSbXb5dphk23XW2XaWSYhxprfnOR5MuXa9YDFBF1WHnSZeUiK0eHSOsl4qXM9tEyTvWTfSEKeV8hXqsI6oZPS1KlT8dZbb6FevXqg81Hnzp0rrP9wdxQK0jncYwyk/VDMI9zkeU5Ojvr9/emnn5SDwsyZM9G4ceNApidlBAFBQBDQLAKRSp6vWrUK8+fPV7jedtttaNOmTbkxzjdapduPF3tvakJ7oH5iubuSBsKEQGaJlTRffjL4DholWUnzizVCPNpnQOe91atXo6ioyDGpdu3a4ZJLLgl+klIjYhEoNAGMOmeKCW/WIhUYXb7MgSHD5/Dhw3jnnXdUe9yvt9wi56chA1caEgQEAUGgAhEQ8rwCwZauBIGIQ2BGb2CXW17zui2BSTsibioy4DAisGcVMN1Niio2HngtF4ixkpL0EJ8yZQrGjRvndyCPPfYY+OKhvJ7kKID9+/fjjjvuwMqVKyXvuV8EQ1/gyV8P4f1NJ2HQ6ZHHyPOUJMBQBOTlQF9cDJ0uFqbkFCA52UpqOwh0G5GuyHOS4TZ1d3sUutocNiKdpLrKj262Eud28p1llBQ7yXOS6LZocwdxbpNrZ85zvhdnI87t5Dn/plx7PKBjdDvJ8+wCnJUci7/7Nkd6nHWPiVkREPI8unaCc9T5wIED8fLLLyM9PT1qJhkK0lkLYIRiHuEmz4kTI9mfe+45BdnkyZNx//33S/S5FjaQjEEQEATKjECkkuckEmfMmAGTyYS2bdvi1ltvLTMGzhW/POg7N/ags4D+9UPSlTQSYgQWHrNKtBd4yVvvq7urGgCX1gHSNRQYe+LECfz+++84fvxMsvb69esr0rxmzZohRk+a0zoCc48CPxzxPcrh5wDnh0ZwqdxwfPDBB+oMi+dZVPgMlRJUuQcmDQgCgoAgIAgEhYCQ50HBJYUFgSqEwJb5wGsDSk946HvAxfdUISBkqn4RMBmAR1MBU4lr0dHLgBY9He9Rmv26665z/J8PvZdffrl6JSQkYNiwYeqzhx56SEnCUobQbow8p9TVJ598ggYNGqjIt/PPP9/v0KRAaBB4YvFBvPfXSRj1euTHJQIpyVbyPPMUdEVF0FG2PSYG5vQ0gOtGgpta63YCXJHnTpLuDhKd47OT6vYyHsZMYpyS7HYSnUXUe055ztmnijS35UKP1wGJemvEeYIeKCxCXGYOdDkFMJqBRmkJQp57gFrI89B8Z7TQCg/UX3zxRXU9pXFtGTnskppFCwMtxxhCQTqXo/uQVQ3FPCqCPF+/fj3uuusuHDt2DL1798abb76pFA3EBAFBQBCIVAQilTwn3l9++SX++ecfJdlO6XbnZ6eyrsfWHODVnd5rn5UEPNeurK1LvXAg8FeWNdp8f0HwrXetCVxaFzjHSXww+FZCW4OOIYw0596mAz4tLS0NPXr0UHLtYlUPASoqMOo8y+B97h2rAY9oJK3Erl27lNoXjWdWdGAWEwQEAUFAEIhMBIQ8j8x1k1ELAuFHgMQ5CXRnq9YAeMGPu2f4RyY9aBGBly8Htv3qOrKb/wtcMcrxHvM9jR8/Hr169VJy7M2bN3dIrztHlvMz5odq2LChoy4fnCdMmKBetB9++AHXXnutFpGIyjGNWHgQMzefhjkxEWbK5ZtLoM86DRRb84arQHNKr8foYUlJBRKTgNg4K7lN80ic26PSbZDZDkesLLn1oESZIsntec35ho1It0eaq2hzG2nOKPN4vfVF4pwvKsnnFyLpdC5MhcUwGs0qx/l73RqhdVqCal7sDAJCnkfPbjhw4ACGDx8OEp60r7/+OuokLkNBOmthxUMxj4ogz5lqhQ5uv/5q/b1nVM3VV1+tBQhlDIKAICAIlAmBSCbPd+zYgc8++0zNm9fiCy+8sEwYuFeasR3Y5SNX9qhW2sqHHZJJR2AjGUVW0nyN9yxoXmdFspykOclzrdnChQuxe/duNazY2Ficd9554jSvtUWq4PF8exhYkOG708daAm01Iq7F1EZ0NOX+paJiampqBSMm3QkCgoAgIAiECgEhz0OFpLQjCEQTAjuXAS/2Lj2jW18FLhsRTTOVuYQKgW/GAAtnuLZ2wa3A/V8E1ENBQQFGjhyJd999V3mWf/fddyoi3W6FhYUqYnLWrFnqLXryDh48OKC2pVD5EXhkwQG8tTkLFsqyx8cBhkLoMk8CBgMGtq6DDnWSMWvVfhSWGBVpXhwbD1NCIhCfCOhjrCS6c/Q5h+T+f+dhKkLbKaqc9e2R5/Zoc8rDO/KbMw+6jThP0FkjzRl5rjNDV1iEhNO5SCwxoshowiV1U/BU2zq4tK6GQizKv0Qha0HI85BBWekNzZkzRxGdNB6o8/rZqFGjSh9XKAcQCtI5lOMpa1uhmEdFkOdUM5g2bRpeffVVNVVGoU+aNCkk0Y5lxU7qCQKCgCBQHgQimTynczGl2/kcxd/3++67rzxQOOr6k0fuUwe4vUlIupJGyoAAXYxJms/PAAzm4BrgIxJl90mcM6uVFi0/Px+ff/45mjVrpqLNk/n8KVZlEThUCNChp8hHOgI6gdx7tjYg2rp1K7766is1GAaNOJ9paWOEMgpBQBAQBASBYBAQ8jwYtKSsIFBVEJh1E7D+G9fZJqYDr2ZXFQRknsEisPYL4N3bXWvVPhuYsifglkjsPPDAA6o85d1fe+01NGnSBCTO3377bZUvnfLtNIk8DxjWkBR8eOEBzNycDUtSspWwzs8CCvORqLNg9EWNcFfHuvhg3WG8t/og8ouMKLboYIxPgJkR6CTRY2Kt5Df/sJPm/K8j2tw2THsZh0S7TZrdIc/OvOckzW25zZnfPD4GiNMBzF1OwpynQrHMn26ErqAIsTn5iC0ohh4WXN4gDcNb1MLVDdNCgks0NiLkeXSsKiUvec386KOP1ITuvPNOTJkyBUlJSR4nyIP3efPmqej0NWvWIC8vDx07dlTXYjoq1apVyyswPLynsggVQ5YvX46///5blWX9zp0744477lBRQ8z5582c2yCRQblD5gbkodPdd9+tDk891fdGOp86dUr9bnA+PITt37+/isJv166dT9l6dxw43q5du+Lmm2/GgAED/B7gksD+9ttvMXfuXGzYsEHhSEKjQ4cOCktvbXiaxwUXXICVK1finXfewbJly1C9enVcc801GDp0KFq0KK1LGQx5Xp55OjtltG/fXo3P03ii45sksxAEBIFoRyCSyXOuzaJFi9RvL42OyKHIq0uyihLJJV6I2eQYYFon6y23WMUisDYTmJsBHCkMvt+La1vzmjeOAC6a97GhSEMQPEpSQ2sIfHoA+P2E71GNbQM004BfPJ9nmNLo5MmT6pmLUedMTygmCAgCgoAgELkICHkeuWsnIxcEwoPAgfXAFA+5pK+fCgwYG54+pdXIR+D4TmBcq9LzmH4YqH5Gft3XRLds2aIICuY382WDBg1SEZR16tSJfNwiYAYrDuXh+T+OYt6hIphJnlPn/PRx6rSjd+M0jDi/AW5sUxvH80ow/v924qe/M3A6vwRGnR7G2Hgl9a4I9NhYa114OWlzjiy35zYnUc4XSTfnv1WUOUnzGCBWZyXLSaBToh0m6AwGleM8tqAIKSXcwhELAAAgAElEQVQGFBrN6F47GWM71EW/hhrRc9Po2gt5rtGFCXJYhw4dwr/+9S+sXbtW1XzmmWfUobon27RpE55++mlFmnsyEqMkdy+66KJSH/OQ6Pvvv1f51EneejPmYn300Uc9HoTygPStt97CG2+8ochmT0bim2N0jz7yRDrXrFlTHVa5z4eSiYzQu+GGGzwS6Hv27FHzWLJkiccxkERnf61bt/b4OQl/T/06F77yyisxffr0UgoA7vMgQc18nxyvu5EYYfT39ddf7zKPQMnz8s7zr7/+Us4YlKOkiXR7kF9OKS4ICAKaQiDSyXOm06DDMX8fb7rpppDlhJ61B1jv/WddRXlqUfJbU5srhIM5UGCNNt+YFXyjrdOskebnVg++rtQQBCoTgZ15wIvbfY9AS0oYGzduVM9FtH79+nl8dqpMPKVvQUAQEAQEgeAREPI8eMykhiAQ3Qh8eBfwx8euc9THAm+VnMlfHN0IyOzKisAzzYGTbpHmD34HdLk+oBaNRqMiJkheeLO+ffsqgqVly5YBtSmFyo9A/y92YOnBXJhi42BISLIS2Vkn0TQ9Di9f0QyDWrkmy7tj9gYs3XkCWQUGGC2AURcDJCVbc6XHxQExMWek3BWZbs9hzrzmJMop126XZI8DGF3OSHP1vs5KoquXjTCPZ0I8q0Q7DCVAbj70uQXQlxiRHh+DztUTkWkw453ujXBhrQgItSj/kpWrBSHPywWfZiovXbpUOSPZ7eOPP1bR1+7GfKkjRoxw5EX3NgFGjvNwvlUrVycpEtRUDCFZ78tIXJMgdx8Dr/vMC0jpb3/GSPoHH3xQ5Q+0mzvpzNyvPLSyyyW6t8ko8Pfffx9dunRx+ejEiRN44oknMH/+fJ/DIIHO8TZu3NilHCPdWZ8R5/6MUvp0BIjnNdFm7vMgyU5Cx5txHvwtZES+3QIhz8s7T/aVkZGh1mHFihWqazpl8LoRw2u7mCAgCAgCEYZApJPnhHvbtm1o06ZNSJFfcRL4eL/3JjtVAx4uLYIS0jFIY0Cx2Uqa+8v37Amr9Digbz0rcc5HJa0YnQ3puDlw4EDE8dlQTBDwgsC7ewGqLXizeD0wrh1QVyPB3Xyu+u2335Tq1ahRo2RdBQFBQBAQBKIAASHPo2ARZQqCQJkQOL4LqOv2xHtsO/CchwfvAU8D108pUzdSqQoh8PYtwLqvXSfcfywwaGrAIJBIYcTd1KlTHdK/rMxcUffcc4+SvU1J0YAmV8AzivyCfT/fjiUHcmG25zHX66HLycSKIe3QvWGqSmfubGaLBXd/ugFzNh6BxWyB3sTMfEChRQdLUiLAl4NIJzHOiHSS4Ywijznzt4M0txHn5GUUgc5yTpHmegtgMgLFxUBOvpJq11vMiI3R4+J6qVh4+TnUh4dep7Mqx4v5REDI8+jYIMxJTZl2Wr169TB79mwloe5s7tLu/mbuTvqWlJRgwoQJSrY7EBs2bBgmTpzoIl/4xx9/KDl1exSzr3Y8Ed/upDOjse0RH97a4h5//PHHHVHb/N154YUX8MorrwQyDRVdPmbMGBcS/5dffgHnF4hxHSgpf/bZZ5Izus8jkHauvfZavPjii0rOneaPPA/FPNkP1QGeeuopJYlPI9FPiUr7OAIZu5QRBAQBQUArCEQDeR4OLHONwLRtwMli761PbA/USwxH79ImEaADw7wM4ISPNfCGFKNxL6urrfXJyclRxOKRI0fUsJlK55JLLpHFFgQ8IrApG3hzl29wBtQHrj9LewDyXpmOw2KCgCAgCAgCkY+AkOeRv4YyA0GgbAhMvRCo0xzoNwZocp61jc8eApbOLN3eqzlAouQILhvQVajW/GnAd27S/m0uBx5fFDQIZrMZ2dnZ4N+UIfSWpzfohqVC0Aj0/3wHlh6wRZ5Tgp3kdc4prBrSDt0aen4oPJRViOxCIxb+cwzjftyKuBg9zLa85UVmoEQXCyQnAsnJAHMwK6Lc/nKKNo9hpLkt4lwR5xZrhDnMgMVkJc1LSqArKkacyp9uQTwsiNHrMLBxOiZ2roezU89EdwY9+SpYQcjzyF90d1LcE1nLWa5fvx533XVXQMQ1yzPq/L333nPIljNy6P777wdTbgRil156Kf73v/858rEGS76zD0Z3P/nkk44o57KQzozIp3S6/VBr+/btuPfee8FokUDMHYdgnRDYx88//6xyqdutLPPg+JnTnnnhaf7I8/LO0z5WrtvkyZPVWtIk73kgu0bKCAKCgFYREPLc+8p8fgBY4iPX8I2NrJHNYqFFYFeeNdp8a07w7XaoZiXN22soS5XJZMKff/4JSlrz2Z5Gh7vevXvjrLM0yHwGD7vUCAMCr+8CNmd7b7h6HPBsOyDtjCBVGEYhTQoCgoAgIAhUdQSEPK/qO0DmXzUROH0QmHwukHfKOv8OA4B+TwH/7VMaj8tGALe+WjVxklkHh8A//we80te1TlI14JUyJGeztcJ8uvRSZ8ScXq9HWlqaS7RfcAOU0mVBYOCXO7B4Xw5KYuJgSkyCLkaPpMJsXNksHaO7NsDFjbx7VR88XYjVezNhtgDjftmKoznFMOj00CUmIi4tGYaYGBSZSHlbrBHn8XHWFyX8GIVOwtym7K4Ic75MfBmRkBiLmFgddCYzdGYzYsxmxMbq8GibWuhYIwnNUuNwXs2ksky5StcR8jzyl98ficoZ8tr68ssvq9zZdiMJSmn0nj17quvt4sWLMXbsWBdJdtYZPHiwqkKJ86FDhzrqDxkyREVkM9K9oKBARVdTRcRuF198sZI8r1+/vnrLE/nO6HbmameZ48ePq4jwTz75xNEGD1oZ5cw+aJ5IZ+Y057ibNGnisQ13Ev/TTz9VkejOOIwfP96BA6VFOQ/nXOjOOLjnl6fEPaP+zz33XHVITHlztu8sbc+obedoK3/zYATLt99+q8bhnFveOYre37qXd57O3wxPueadnQEi/1skMxAEBIGqgoCQ595XmsQVCSxv1jgZeLZtVdkp4Z8no/1Jmv92PPi+6iQAV9YDLqkTfN1w1ti7d6+6D8rNzVXdUKb9ggsuQKdOndS9ppgg4AmB1ZnA+3t9YyPOO7J3BAFBQBAQBCoCASHPKwJl6UMQ0BoCO5cBL/YObFQvHAWqWQ+6xQQBnwjkZwKjapUuMm4j0MhVLthbOyQaDh48qPLG/vjjjy4P26xD8pwS7szRS+JBHrrDvyc/23wKM9cfw+oTJTDE28jzojzoYMH/+jXFne09rLnbsExmC95esQ+n8ktg0evxT7YRvx7Og8FiQVZeCXRmgyLKU9JTkVg9HScMFlhi9Gp9ayTGICVOB8rBGxmtYDbDaDTApAcsOh3aVkvAtY3TyAaqiPMbm6bjHIk2L/PGEPK8zNBppiIPKimF/tdff6kxuUda8z136W1POclJsDOymYS43Zjf/Nlnn1X5uunUtHv3bkUqr1y5UkWEd+zY0VHWnVR2j1B2z8vuLkPOhijtyT5XrVql2nWXoHcncUn8k1xv0KCBYxxbt25VaT/27Nmj3nMmz92jqIkDc6L36ePqTOgepe+MA3FiLnEeDi9atEhFlNOpQGfLaeHeB8fA/O833XSTY4zu8/CEBfuhRD7xt9udd96piHqqs/giz0MxT+cNzpzyjzzyiOMt9/lo5ssgAxEEBAFBwA8CQp77Bmj6NmBPvvcyT7QCWolAXbm/ZyTMKdGebQi+KXte85oaEtvifSbvD/lcb7eWLVuiR48eSlVOTBDwhcAL24Hded5LNEi0Rp3HSk422UiCgCAgCAgCYUZAyPMwAyzNCwKaRGDVx8AHd/kf2sX3AkPf9V9OSggCdgSe7wrsW+uKx5C3gZ73+8SIpDmJFErpLliwICA8GaE4adIk1KxZM6DyUqjsCIxadACz/spEcWwcTLFxiCkpht5swnv9m2BI+8DxX30oF0dzS7BsfxZm/51BvluR5zE6Ezo3SEWXs+siuUY1HCwwMhYd+/bvQ1xhNprUrYXmLVsosp1mMJuQV1SCEpMZ3Wsn4aHWgY+h7ChUjZpCnkf+OrtHdFOandfKRKZdsNmpU6dUhPfvv/+u3nGPCreXY9Q182rz8+7duyvJdud2fKHlTua6k+fuBOyMGTOUjLyzkfRl/0zjQdK7S5cuqFu3rsNxyp10ds9nzrbc5+pMnlPZhFHhP/30k+r2wgsvxKxZs8D86s7mPpeBAweqyP309MB0Ud3H6Y8894QFx+PLEcAXeR7qec6ZMwf8DbbbG2+8gVtuuSXyvzwyA0FAEKhyCAh57nvJfz4K/GRNUe3RKBF+a+Mqt21CNmFKszPanFLtwdp5NYBL62jTeeHzzz9HVpZVfa5GjRpKor1hw4bBTlHKV0EEmCqCKSN82Z1NgV61qyA4MmVBQBAQBASBCkdAyPMKh1w6FAQ0gMDPE4GfxvsfSI1GwBWjgEseBOLOHLr7ryglqiwCnz4A/D7Ldfo97wOGvOMVEsq4UYrWWT7YuTDJmqZNm8JgMKhIyszMTMfHjHyjrK/kRA/vjnti0QG8u/EEjDo9CmITgLh4xBmKMPmiuhh4TjrS4vVolF463CG3xISM3BJFhJvNFjw+fy+W7s1WkeYJKFHR642rJyE+PgZPXXIObmzvqnLBnLrLli0DZZCZ61gs/AgIeR5+jMPdA6+TjEg+duyY6soTee5OsAdLBnubAx2hKLfOKGyqh/D7y+gjmjt57k4of/zxx+jfv39Q8PgjpdmYLxLf/bNAO3eXfvdUj4T133//jV9++UVJ3DvLtvsjz91zotvb9+UI4Is8D/U83cnzp556Sq7RgW4eKScICAKaQiAayXM6njHPdCiejw4UAIw+N1r9V0tZaizwfEcgXhS4g9rXp0qspPmKk0FVU4UbJQGX1wN6+Bf/Cr7xENWgCtKvv/6qnBKpSmRX4wlR89JMlCJQbAambQOOFHqfYPMUYEwbbQCQn5+PlJQUbQxGRiEICAKCgCAQFgSEPA8LrNKoIKBxBD66B1j5QeCDJIne5xGAJGiqhp/SAp+RlAwXAsveAWYPd229USdgnFU+2N34wEFJYBIJdiNRTuKHsrV82HY++CksLAQ92UePHq1IdMq4f/fdd0rKXSx8CIxZtB/vbDiOYosOhfo4ICFe5R6PKSmBzmTENS2r47ubWpYawPfbMvHAz7tUhPnp7CIYzRbUTolBUpwO2YUlSNKZsP6xXqiXFq8OVdyV14Q8D9+aemtZyPOKxzzUPa5ZswbXXHONo9lAyHNPZQIdFx2gKFdOkphkuXNObuc2/JHn3ghjX+NwJ8/dc4mzbjjIc/e5sB/K2FPe/YcffsBvv/2mcrp7s7KS58EQ5M4Ef1nJc0/z5JyEPA/02yHlBAFBQOsIRBN5TkfjL7/8Uv3+9OrVK2TPRzN3AxutQcQe7b6zgQtFBCrgrb4gA5ifARSYAq7iKHh1A+DSukBabPB1K7pGUVFRwGpFFT026U+bCDB1wfeHfY/t/nOAC2poY/xMpxQTE4OrrroK9etLqkttrIqMQhAQBASB0CIg5Hlo8ZTWBIHIQOCly4DtvwU/1ha9gNFWiVcxQcAjAgfWA1POL/3RqzlAomtCPEZEvPTSS458upRfZy5X5ur15cHLvK/vvvuuKkej5C6j1pmDVyw8CGTkGfDm2qOYuvwQLDo9LMQ6NhYwW8gYIV1nQZOUGMBsgpUB1wE6PXIYeZ5ThJQYM4pKzIixRaUwFXCXhml4+/rWaFE7BbF6zwnLhDwPz3r6alXI84rHPNQ9loU89xZJzejp8ePHo3bt2kq6vXPnzqhevbpyduG1eN68eZg8ebJPotg+P3/kube82QsXLgQl3kkEXHTRRWjWrJnjeu9Onnsi4CuCPGc+9eeeew4cayDmjzz35ATAdoU8DwRdKSMICAKCQOAIRBN5zlkz9cjRo0eVg/GoUaNCEvG77CQwe793TM+tDjzQPHDMq2pJOiDMPQrsLwgegW41raT52RLkGjx4UiMiEMgqAaZtB06XeB9uh2rAoy20MZ1t27bhiy++UIM599xzcd1112ljYDIKQUAQEAQEgZAiIOR5SOGUxgSBCEDAZATGtQRO7QtusHVbApN2BFdHSldNBJ6sC+SecJ3744uANq7R4ZRzu/3227F69Woly/7++++rnLaByLoxD+9NN92EnTt34uqrr8Ynn3yi8qmJhQ+BN9YcxWML9iJOr4PRbIZJF6OIdBVWbjJZXxaz+rt6QiwS4/QwmCwoNJiQHKvDpL7NUTctXhWn1U6JxyVnV/c5YCHPw7ee3loW8rziMQ91j4HItrvLf3vL9e0u707y/O2338bZZ58NkvQPPPCAQ46c6RWuvPJKXHDBBerz2NhY5dzEKGyaO0HvnvN84sSJqj1nI0HP3OLOaT2eeeYZjBw5UhUrL3nOfJwPP/wwSJ7QvOV+97VGxJJpJebOnauKMV/6FVdcgT59+qBJkybqRcyYYsRu7iS/+zw8YcG6Zc15Hop5OmPgHnnubbyh3tvSniAgCAgCoUYg2shz/jbbf4+o5NWiRfmZpmyDVUo50wepNbkDUCch1KsTHe0dLbJKtK89k3ks4Ik1T7XmNddSZD8d4O2p1Hi/IyYIhAKB7w5bFRl82ciWQLv0UPRW/jbeeOMNnDx5UkWe87kkPV0jAyv/1KQFQUAQEAQEAScEhDyX7SAIVDUEMrYB49sGN+vEdODlTEAfE1w9KV01EXhtALBlvuvcr58KDBjr8h5lBW+77Tb13ogRIxSxkJAQ2KkLPX1vueUWlU+2X79++PTTT1GrlqQUCOeGW3M4FzP/zMCcrSdhMRoRo9ejbnoi0hJjYTGZYCguRFa+AQUlFiTH6ZEQq0fzWsno07wmYvV6DO96FqonBacxKOR5OFfUc9tCnlc85qHu0Z3w9iTJzjzkzFPNCGe7MRr6xhtvdHFg4rWVBLjd7LnRExMTMWHCBFCukNa9e3fw+9qwYUNH2YyMDDz44IMq/znNnTxfunQpbr75Zkd5Eu8kyuvWret4j3nbSW7//vsZ1Rvn3OjlJc+Li4tVxPgHH1hT2aSmpipHLhLfgRrl6ocNG+YoztQizqlEeMhM8v/VV191lPFHnvfs2RNvvvkmGjRo4KhDRwLiTYUWu7FfEtf87fQVlR6KeTrj4U6ee1MNCBRDKScICAKCQGUhEG3kOaWyZ8yYoXKed+jQQTkbh8I+PQD87uYb7dzuzY2AK+qFoqfoaYMCXSTNFxwDDObg5pWgBwZQor0OkKihI5jdu3fjjz/+AFP20Li/6tSpE9zkpLQg4IYAc5y/sB0o9JHKgA4kTBGhBeMZ1DfffKOG0q1bNwwYMEALw5IxCAKCgCAgCIQBASHPwwCqNCkIaBqBTT8Dbw4MbogvHAGqnTnADa6ylK5yCHz/DDBvquu0u1wPPPidy3skZRgRQfvoo48wdOjQgKByl20fMmSIIhkoTygWXgS2HC/AtBWHEGMxIyFGh6Y1k1EjOQ4WkxHFRYU4nl2MXKMeRgsQo9PhgsbVMOyCM2RasKMT8jxYxMpfXsjz8mNY2S24k9YkqKdPn66IYbt5iuhmxPTTTz+t8qUzDQaj18aOHYstW7Y46nF/kExnJDOjxO1R5fXq1VMkLsl1vV6Pffv2qbQcjC63mzt57k7ys9wNN9yg+mS0dnZ2NhjV8dprrzna8Cf9HqxsOxvmdYYEut3Yx7hx40ACmzhwriSt161bpxwA6CjQtm1br9LxDz30EB577DElb8+6lHSkU4BzLnh/5DnHwvyJY8aMQZs2bVBSUoJvv/1WOSw4t+Mc8e2LPA/FPJ33tbtqgDeZ+cr+Lkj/goAgIAj4QyDayHPOlw5OmzdvVgowTz75ZEjyTm/KAt7c7R3NZinA2Db+0K46n6/JtEq0M+o8WOtZ2yrR3igp2JrhK3/ixAksX74cvMe0G+8r6Szo7DgZvhFIy9GMwGcHgKU+nHM493+30UbaArPZjNdff13dj/May/QYycnJ0bw8MjdBQBAQBKo0AkKeV+nll8lXSQQWvQx8PSrwqY/bADTqEnh5KSkIbPgW+N+NrjhUawi8cNjlPWfynGTJpEmTlOyVL+PDCr18R48ejf37rcn3mP/83nvvFdyjEAEhzyt+UYU8r3jMQ90j85ST4P7pp59U097yma9fvx6MSmd0dyBGgpyOTpRndydqA6nvLPnO8iSEnaPXA2nj/vvvVznYSWrTyht5zjbcZe4DGQfHTecBphlxH0Mg9Snjfv311zuKlqUN5/VgQ/7I8/LO03lezuPlOGbPng2ur5ggIAgIApGGQDSS54wOZkorGh3imE4lFPb8NmBfvveWRrcGWpzx0wtFlxHXBvOZM9r8r6zgh94mzUqad/Gd1Sr4hstRo6CgQEWa79hxJn1fXFycyvHcpUsXv8/u5ehaqlYRBHblATO2+57sJXWAO5poAxA609qfsXr16uWiNqWNEcooBAFBQBAQBEKJgJDnoURT2hIEIgGBL0cCv56J4vI55JELgHZ9I2FWMkYtIXBqP/B0s9IjmrIbqH2O430+eDBK8ejRoyqK77333sNFF13kcybbt2/HrbfeqsgO2qBBgzBr1iyRi9PS+odwLCTPGeXAAxrmFBYLPwJCnocf43D3QFJ68uTJKqKa5k5a2/untCsjrEmIB2LO8u+eZN89tUFi1U7Ou0eNszwPZIcPHx4Qgc+2SDo7/06EgjwnXlOnTgWlxwOxVq1aqd+r1q1bq+LEjw5dvqx27dog3sSN5i5zXhby3F2O3x95Xt552ufnvr8uvPBC9TtM5QIxQUAQEAQiDYFoJM+pLkP1F0pr89p83333hWRZfjxiJYa9GWXbKd9eFa3IZMVmYWD+iC4QpccB/eoBl9UF9DptoEfZ/w0bNqiX0Wh0DKply5bo0aOHRNpqY5miYhTv7QWo1ODN4vTAuLZAvcTKny6/F1ST4v08U1hRaYp/iwkCgoAgIAhELwJCnkfv2srMBAHPCLx5LbDJGo3m04Z9DHQf4q+UfC4IeEZgfFsgY5vrZ/d9DlxozXFOy8/PxyOPPIIPP/xQ/b9mzZq4/fbbVc6oatWqKcLHXYqdh0GU8OWDColzPrw0bdpUViFKEaBUMnMdM7LBTp5zDzDaUyw8CAh5Hh5cK7pVZ0LXV2QwI4lGjBgBRqH7Mkab89pL4thu7vnQ3ev3799f5cK0H9pT3pPy3ueff76jKA9kZ86cqZRH/BmJfuZQp0Si3UJBnrOtQHFgWfbJlCP26xCduqh+4hyV5TwXEhf/+c9/QLzsMvfPPPMMRo4c6XEedDJg/tAlS5Z4hcTTevgjz8s7T/tg3B0nPKUF8LeW8rkgIAgIAlpBIBrJc2L766+/qntoGp+36MRVXmPU+fTtAHN5ezKSwM93BGKr2G368pPAvAzgZHHwCJMwZ7R53YTg64azBiPOed9iJ855X8IoW95TigkCoULg72zgjV2+W+tfHxh0Vqh6LF87dPpdsGCBaoQpC/idEBMEBAFBQBCIbgSEPI/u9ZXZCQKlEZjYCTj8t29kbnwB6Os7ikqgFQR8IvDeYGDNZ65FrngcuPkll/dWrFiBwYMHOyTY7R/26dNHPbB7yqHGnGuLFi3Ctddei5SUFFmIKESABDmJoGnTpmHbtm244oorFMEnFn4EhDwPP8YV0QPzld92222OSOePP/4YJLM92aZNm1Suc9bxZC1atFCEsbsyCA9WKV/+wQcflKrWtWtXvPLKK+p9Sq3b86bPmDFDScU7GyOyGYnN/Ob2yGz3BhmdzjG65xQMFXnO/vzhQPKfpDfH70zg83rFfOSMPncff40aNdR1rF+/fkpu3h7l7044O8+DMvts64UXXvBIoHtbj0DI8/LM074mzHdKJwb+ftM4VubUFaemivhmSx+CgCAQagSilTzPyspy/A5ffPHFuPLKK0MC3Zu7gE3Z3psafg5wfo2QdKX5RnbmWaPN/8kJfqidqllJ83bpwdetqBqMOue9Ubdu3dCmjSS0ryjcq1I/JM5JoHuzanHAs20BOuZowajowfRYfB5hiiymMBATBAQBQUAQiG4EhDyP7vWV2QkCrggUZgP/bgwU5XpH5songJteFOQEgfIhsOgl4Gs3me0WFwOjl5dqlxGPY8aMweLFix2fXX311SpXH4kHsaqFAAk5RnB+9tlnyrObxBrzNZKcadCgQdUCoxJmK+R5JYAehi7dCc6JEyeqHN3ejN+7efPmqchwkugkgSnL2bdvX5Uqo1atWh6rUsJ74cKFikBftmyZkoclMUyym3VOnTqFf/3rX47oNxL6JJPdSXAS0Dt37lROUyQydu3apdrigT8VSbp37w69Xl9qDKEkz9k4cfjuu+9ULkM7Dh07dkTPnj2VoxflSj2RxBz/1q1blaz8/PnzYTAYcNlllymnH9anvfjii6DzAM1d+t2dPKfkfkJCAr766it8//33WLlypcKD10I6IzRu3LgUFoGS5+WZJ+tynvfccw/27NmjxuDLMSMMW1uaFAQEAUEgpAhEK3lOkL744gv1W0zyMz09NCzt0hPAZwe8LwGJcxLo0Ww5BitpvuRE8LOskwD0rQf0rhN83cqowfsZIQgrA/no75NS7ZRs92WMOGfkuVaMqTAYxMEAD15XxQQBQUAQEASiHwEhz6N/jWWGgsAZBPavA6Ze4B2RboOBe2YLYoJA+RHYsRT4bx/XdmLigLdKgF3Lra8jm4GjW4Fn1itJOHq2r1q1Cvv27VOkASP8JIdU+ZciUlrgHjhy5AjWrVunIhpJzBw9ehQkAfmAeuONN6qoGZJO3B9i4UFAyPPw4FrRrbrnpR42bBhIoMt3p6JXIvr6o3PA0KFD1cQoH0+HgSZNmkTfRGVGgoAgUCUQiGbyPBwLeLoEmLYNyDJ4b31qR6BWfDh6r/w2fz0OzM8Asn3M39so+9UHLq0D1IhSbCp/dWQEkYTAjLWYg+cAACAASURBVO3ArjzvI66faI06Z85zMUFAEBAEBAFBoLIQEPK8spCXfgWBykDgzy+Bd87knHYZQtsrgMf+rzJGJX1GIwJUN3iyLmAocp1dSk0gP/PMe8nVgZdPRyMCMqcgEKAXN8lyRlcuX74c+fn5uP7665UjBfP+klSnVHGnTp1w1VVXKelAqhJIJEQQIAdYVMjzAIGKgGK//PILSJrTevfujVmzZnmNII+A6cgQNYAAI+xffvllpR5AYxQ85ejj44UJ0MDyyBAEAUGgDAgIeR48aB/vB1ac9F7v1sYAc3lHk23JAeYe9U32eZsvo/Ep0d4yVTuIUGmHz13169dHhw4dtDMwGUmVQMCfggVBGNwkchQaqsSiySQFAUFAEKiiCAh5XkUXXqZdRRGYOwX44dnSk2/YARjvJw96FYVMph0kApvnATuXAvvWWl++UgSw6botgUk7guxEikcDAiRh+OLhzdq1a5VMO/Mit2vXDg899JA6yKEc8NKlS1GzZk20bdtWkTZNmzbFHXfcoSSRKePO3MOSazd0O0LI89BhWdktHTp0SEmm8/tVr149zJ49G507d67sYUn/EYwA5fyfeuopJe9Po1w/06yICQKCgCAQqQgIeR78ym3IAv6323u9c1KAp6IkRfbJYqtE+8pTwePUKAm4oh5wkefMN8E3GIIaJpMJGzduBPOZ2yXZ77zzTlF7CwG20kRgCBjMwPPbgMOF3sufnQL8O0quIYGhIqUEAUFAEBAEtIqAkOdaXRkZlyAQDgQ+HAb88aFry6m1gSl7gMQ0vz0eyCvBxsxCmExmQMfi6g/AbFH/sucj7dUgFTUSYvy2JwWiCIHPHgSW/i/4CTXvAYxZEXw9qRHxCJjNZpUP+d1338WcOXNUDl/mSh4wYADS0tIUKc68v5Rw79Kli4qg5UEP32PO3T59+uC+++5TssFioUNAyPPQYVnZLfGAlHm2mU+bxnzbd911V2UPS/qPYAS2b9+Oe++9Fzt27FBqBm+++aZyzBATBAQBQSBSERDyPPiVM1us5NeBAu91SZ6TRI9kozz7ggygwBT8LK5pYI02T40Nvm64auzatUulSKPil91q1aql0mJR0UtMEKgIBPi9+u6w757uOxu4sGZFjEb6EAQEAUFAEBAEfCMg5LnsEEGgKiEwo5c117SzTd4F1GnuEQULABLmxSYz+O/vD2RjwrqjMBiNZMoRp9cjFjqYDCYYjGboY+NUO7Mva4qOtRJRMyEWdZI09MRYlda6oud6cg8wsTNQ7CNxlacxdbkOePD7ih6t9FfJCBw/flyR4l9++aWSZu/Rowf69euniPDatWs7IslJlFPGne+PHDlSybnv3LkTv/76K9asWaMi1/v3749bbrkFqampDgcevi/R6GVbZCHPy4abVmutX79eEebHjh1TzinTp09X3xUxQaAsCNDRicogtAkTJuCBBx6Qa21ZgJQ6goAgoBkEhDwv21J8fxiYl+G9LvN733BW2dqu7FqMrKdEuy/nAG9j7F7Lmte8mYYcBzIzM5WSV0bGmQVLTk5Gt27dVCosMUGgohDINgDTtgGZJd57bJ8OjGhZUSOSfgQBQUAQEAQEAd8ICHkuO0QQqEoIjDkLyD5yZsaM+GXkrxcrMVvQ6+dd2HwqFyU6Myw6IAY61EpOVjWapCShUXICsopN+DszD8cLCgGzDrFGM3QW4Mlz62HqRRH61FyV9kWo5vrLRODH8cG11vM+YMg7wdWR0hGDgDuJXVxcjE2bNiny+88//4TRaETPnj1VBGOr/2fvPMCjqtL//73TJ5NGSCihN+m9iKIUBUVUZHVRsbv+7O4iou7ftiq7rq4NxYoFdRV7VywsCgqKIL23SIcUUqfP3Jn5P++594YhZMJMMkkmmfc8z5ghc+4pn3Mmztzveb/vSSchIyPjmLmReL506VIhns+cOVO8Rtfs27dP5EJfvHgxSIgfMWIE/vSnP6Fnz56w2ZS7VdS3VlhIj37LsHgePaumUNPn8wmR89VXXxXvsddff128T7gwgVgJeDwePPDAA3jrrbfQt29fsae6d+8eazNcnwkwASaQUARYPK/dcvzhBP6zLfK1LUzAv/sBOtWorna9NOxVh9yKRfuq0tj77Zaq5HkflkAB3PS9a8WKFcKxS/teRM5elMKHvlvRcy5MoCEJnOjQDY2FhHMS0BOh5OXloVu36gONEmF8PAYmwASYABOofwIsntc/Y+6BCSQGARLNSTzXys2fAYOmHDe2V7cW47VtR0BG7B4AuzwBGENBGBCEHAoiFAwiw2KBJAGzh7fDsOwUfLqnAk9sLILDL8PpkREiLzeXA3cPboPHxvKN1cTYAA0wCspv/shQoHBn9J2dcw8w5d/R1+eaTYaAdpOGhGvKqUciN0WLU+TD7t27RYQ5RZuPHz8e6enp1d7AqU481wBQ9ATdEPr2229BNoQUPUER7HRDKDc3V0RDauI9i+fRbxsWz6Nn1VRqhkefz549G5dffnlTGTqPM4EIhFu233fffbjtttug13OKngRaIh4KE2ACtSCQLOJ5aWmpEFFJMKXPzPEoz+0CNpVHbummbsDgzHj0VL9tBEKKaL6wAKB8zLEUsw6Y1FYRzk26WK6s/7r0Xemzzz6r7KhHjx4YOXIkOxDVP3ruoRoC+R7lwE1NaRDo8Mn1XRMDHzk2zJkzR9yz+POf/4w2bdokxsB4FEyACTABJtCgBFg8b1Dc3BkTaEQCO38GnhyjDOCKucDpNxwzmH+tK8BBpx9ripxYfcQNg0GPFkY93JTLnCLOpRBGtbLiim4tYNTphXh+aqsUZJsN+MPuw4YSL454/Ji+dD9cXj90Tgf6phvw8rl9cWqHBDqC3YhLkBRdL3sVePvYvVXjvC+eDZx5e1KgSbZJauK5y+US1uwkmn/++ecicpzylV944YXo16+fwBLJZj2SeK61TaL84cOHRbsUzU5R5xTFToJ8586dhbDDwnlsO4/F89h4cW0mwASYABNgAkyg6RJIFvH8tddew4EDB8Rn5TvvvDMun48XFwLv74+89pSzmHIXJ3JZUQJ8exg4TFEDMZbTsxXRPNca44UNWH3BggVwu904/fTT0bp16wbsmbtiAscSeG8fsKSoZip/7wV0TZCUB++//z62bdsm0sLdeuutaNmyJS8pE2ACTIAJJCEBFs+TcNF5yklK4Jd5wH+vAybPAs59oBJCqTeAV7YV45UdpShyuOD3y/CFJBhNJrQ263HZSS2RZtIJsXxQCwvOaR/ZQ6nCF8BzG4swb/1h5Jc6EPB6Me+8PrhsQG6SQk/SadMhDTqsEU35yzvAyRwFGQ2qplaHBG6yjF69erWw9/3yyy8xbtw4kSOXIsQp196JyonEc7peE8d//fVXPP3009i4cSPOOOMM3H///cjJyYHRaIzLDcITjbW5vM7ieXNZSZ4HE2ACTIAJMAEmcCICySKe0+fxr776SuC47LLLRCqXupZin5K/uMIfuaXH+gNk4Z5oZY9TiTbfUEPkfKQx905XRPMBx2abSrQpivFQyhWLxZKQY+NBJQ8BSvPw+DbgaFK14+c+Oge4vGNiMNm/f79IdUVl6NChOP/88xNjYDwKJsAEmAATaHACLJ43OHLukAnUD4F9Tj/WFrsR8AeUUHFJB4gcY/Qc6Lv4YRh8dqw/+yl1AMpH13x3ADN/PwyvTgdJ9kIK+CEFgSyTEed1zMBjI9ohxxpbPqwJH2zC6nwHOtp0mDO+O0Z3zqqfSXOriUlgw9fAC1F+wbjjR6DnuMScB4+qTgQOHjwobtJ9/fXXKCsrEzfqJkyYgHbt2sFqtUYlaNdk2151cHRziPKSff/996AbocFgENdeey3OPPNMIaJTCbeSr9PkmvHFLJ4348XlqTEBJsAEmAATYALHEEgW8ZwOtD7++OPCAap379645JJL4rIT3twDLC+O3NS0jsBY5WN4QhR3QBHN/1cQ+3DSjcA5bYBxrdTbLLE3wVcwgaQkMG83QC4PkYpBAu7vA7RNkHMec+fOFe52lObi9ttv51QHSblredJMgAkwAYUAi+e8E5hAEyTgDYSwz+kTIw8GgZAEfHHAgYfWFsBDvzfolYdOVymkf7h1Oi7uO0cV00PKsU96UB2LHpLZILR2yS9D5/aglxH4eEJXdEkxwEhifAzljHfXY9VhB24f3g6zRneO4Uqu2mwIvHopsOqDE0/n4W1Am54nrsc1mgwBslJfsmSJiDQvKChAly5dcNppp4lT21okeLSTiVY810RxujFI+f0ox/PChQuF1RpFuZ9zzjkiF3paWlq0XSdtPRbPk3bpeeJMgAkwASbABJKOQLKI57Swn376KTZs2CDSGt11111xiUheXQq88kfkbdM9FbgrQb7qLT0CfJcPHPHGvs3PbKWI5jnm2K+trysoJ/Mvv/yCwYMHo3379vXVDbfLBOpEYFM58Nyumps4uw1wYbs6dRO3i8nF7pNPPhHt0T0MSgfHhQkwASbABJKXAIvnybv2PPMmTGBzqQdnfKt8S63wyPAb9AilmBE0GwCDDtCrDyGeHxXQhfc6SeRCOA8BQdU4iYR2es0XAJxu6L0emBCC1WzA6nHt0Tkltsjz0/+7FisP2XHnyA54ZGyCJzprwvsgoYee9yvw+KgTD/HZcsASORXAiRvgGo1BQBOrqW/NNp3y6ZHFGeU2p/zjdFKbbuZQjj3KbV7VMjCaXOTRiuc0Di1vOv2sqKjAunXrRNQ7RaNTjjIaB0W+t23btjGQNZk+WTxvMkvFA2UCTIAJMAEmwATqSCCZxPPdu3fjrbfeEsToYOnJJ59cR3qAHAIe3QoccEdu6v/1Aro0Yh7jHXbgm3xga0Xs0x2YCYzLAciqPVEKuW2tWLECW7duFd9/0tPTMW3aNJGbmQsTSDQCL+yqOT0COTrc3xvIMDb+yMmZ49lnn4XdbofZbMYdd9whfnJhAkyACTCB5CXA4nnyrj3PvIkS+PGQA3f/no91JR4gVRHMQySam4yKcE4iOFm205cn+rf4EkW/10R0Clcn4VwFQCI6qekUwu6XAY8X8PggeX3QuWX0tOhgkiTM6J+Nq3q0iIraGe9txKp8O24f1g6zTu8U1TVcqRkS+HAG8MMzNU9sbk2Zr5ohk2YwpXDhnKZD/y4uLsamTZuwdOlS8UhNTcXFF1+MMWPGIDc3V8y6OsH9RDhqI55rbQYCAezbtw+ff/65EPRJzKdc6JR3vWPHjsI6nm8yHb8CLJ6faFfy60yACTABJsAEmEBzIZBM4jl9FidhiNIp0WHSG2+8MS7L+OlB4Pv8yE2R1fmURogqLfcrFu0/FcU+TYowp2jY07Njv7a+rqCUVOQcQPnryW2LCgl7dAiib9++9dUtt8sEak3g9xLgtd01X05/G+hvRCKUZcuWYdGiRWIoZ511lnCw48IEmAATYALJTYDF8+Ref559EyLwwuYjWF7swV4ZWOn0w2c0AGaTYs9OgjmJ3wF6hBTB3GoCzCSoG8Jyn1PUuRpxHgqqnu/k+67+LhAAKGc6PXwy4PZDcnph9MsY0sKM63u3xF96nTh/+aSPNmNNgQO3DcnF/ad2aEKUeahxJZC/DXjidMBxJHKzLJ7HFXl9NxYugNNzOp1dWFiIn3/+GQsWLMD27dsxcuRIXHPNNSKfos1WtzCTWMTzSHP3er1YvHgxPvjgAyHwUwT6lClTxE2mzMxMYV3J5SgBFs95NzABJsAEmAATYALJQiCZxHNaUzpQSp+Lqdx2223Izq67OrzLATyxPfKOaWkCHunfsHnCfyhUBH0S0GMtE9W85pkJEAmrjf2PP/7A8uXLhbuWVnr27IlTTjlFHAjmwgQSkcCT24Gdjsgja21Ros5NCWCaQC56zzzzDOjeAbk5TJ8+ne8TJOKm4jExASbABBqYAIvnDQycu2MCtSHw+o4SPL+9FBs8QQTTzIDNokSak0hOYjnZrXt8SsS4PwhzihFyhg0BqwUhkftcFc0pOboINCfhXAaCAUVAp6JFo9NPqkNCPInoTh8MXj90PhmD0wyY3N4Gi0GHG/u0hM1Y/afc8f9djdWHKjB9ZEc8NLZbbabM1zQXAt89Cnx2b/Wz0RmAl2pxR6O5sGmC8wgXz0k4pxs5c+bMAd147NSpk4hgmTx5MoxGY6Wde12mGQ/xnPqnce/ZswefffYZnnjiCRFtM3PmTEycOFFYunM5SoDFc94NTIAJMAEmwASYQLIQSDbxnOyIn376afHZmA680mfheJRndwJbarBFv7kbMCgzHj3V3AblVyaL9rwaBLtILQxroeQ1pzztiVLI3YsOKefnHw3tb9GiBcaOHYs2bRIkXDdRYPE4EorAz0XA/H01D+myjsCYnMQYdmlpqXCs27t3rzhoP2jQoMQYGI+CCTABJsAEGpUAi+eNip87ZwKRCeS7ZawscokKd64pQF5QQjDNAqRaAIo6p9zlclBEh8PpheTxQu+ToQ+FYGqZDm+GDX6zCSGKPBfiuSqQU5R5iERzEs8p6pwe2uuUE10tWn0RhU79+KBzemBwe5EqBfHUqHY4t3M6cqzH50Mf88Iy/L6/FHeM6Y5/ndOblzmZCdgLgdnjgYMbj6eQ0RZ4/FAy02lyc9fEc4fDgbVr12LWrFkgC0GyQ6d84hQBkZGRIeYVTU7zEwGIl3hO/ZC9Id2AovyA7733HijvI9kcTp06lb8chy0Ei+cn2pX8OhNgAkyACTABJtBcCCSbeE7r9vbbbyMvLw9DhgwRh17jURYVAB8diNzSyJbAtZ3j0VP1bRR5FYv25cWx99HeCkxoDdAYE62sXLlS2LRTocPJw4cPx4ABA+LyPSvR5srjaT4EKL7n31uBA+7Ic+psA+7plXhz3rlzJ3r06JF4A+MRMQEmwASYQKMQYPG8UbBzp0zgxAS+2W/HpYv3AXodnFYTgi1SAJtZsWGnYHGvDLh8gN0FncMFYyAAs8kAo9mIsuwsBCgy3WRQ6lOEuhDNSUAn0VyNOlfTnQvxXMuBTkPTfk+/owh0GYpQT5HtTjcMDid0wSBePbMjzuuSgRbmY22PJ7/0C9buL8XNo7vj3okJ+In4xPi5RjwJ/DwXmH/T8S22HwA8sD6ePXFb9UxAE89LSkrw66+/4uuvv8bo0aMxYsQIdOjQARaLJa4jiKd4TgMjod/j8WDLli347rvvROQ83YCiiHm2PFSWjsXzuG5hbowJMAEmwASYABNIYALJKJ4fOnRIfO6lCOZ4FRKvH9sGOOi+QTWFzvI/2h+oDyv0b/OBhfmAKxD7bM7PBcblALbj4wFib6werggEAnj33XfRunVrjBo1qs4psephiNwkEziOAKVM+PRgzWCu6wKMOHFGSKbLBJgAE2ACTKBRCbB43qj4uXMmEJnAl/sqcMGP+wESzbNsSg5zEsE14dzpFcI5Su1Ikf2wZqZCat1S6N6lAQlByndODyPZtuvV6HKKOPcftWsPVhHNKfBc5D8n0ZyUJvVnQMupTlHofkh2F1KcDgRCITwzpgNu7H9srrSb31+Drfl2TBvWATee1pWXOdkJBGTg+XOBLQuPJdHrTGDGomSn0+TmTwK60+kUlmYkopP4rEWbx3sy8RbPw8e3bds2rFu3DiaTCeeccw6L5yocFs/jvYu5PSbABJgAE2ACTCBRCSSjeF5fazFvN7CiJHLr8bZoXlMKkHC+TzHri6mc0lKxaO+UEtNljVKZcjCbzeZG6Zs7ZQKxErDLwKNbgWJf5Cv7pAPTObg7VrRcnwkwASbABBqBAIvnjQCdu2QCJyIwb0cpZm08gr0UNU7CucVEHsiV9umocALFFUiVfdDJAUiZ6UBmOgJGA9ySDgFNONeizulaktUpxzkJmWTXLnKbaznQFRd4pY4qmMvqcy0qXYjqQTUXuh86hxs6hwNtzRJuGdQK/29E28ppHSr3wCsHkGE1IivFdKLp8uvJQGD1R8ArFx8705OvAP7ydjLMvlnNUYs+J1t2eq79pEnGw6o9HFZ9iOfamKkfv98PiuggAV1Hh5O4cOQ57wEmwASYABNgAkwgaQiweB6/pf69BHhtd+T2eqYBd5xU9/4OuhWL9tWlsbfVLRUY3woYEr+g+9gHwVcwgWZM4ItDwDeHa57gX7sD/ZRMb1yYABNgAkyACSQ0ARbPE3p5eHDJSGDuthLM/aMCa/1Qos4p4pyiwN0+kGiuK3dC73ABXh8MwQCCLTIQSk9DyGxGyKiHTMI5ie2UF50izkk414RvWbVrJ+Gc1HL6QUX9pxDUSTwXwrkalS6uVS3ftXZIRPf7hYU7HC70sOlwdd9s3DsyNxmXjOccLYHXLwNWvne09tl3Axf+J9qrY673t98OYnOpB3IgAJkOjhjIhYH2tbqfqcUgIMlB2IxGzBvXEe1sxpj7SaYLNOFcm3O4EE2/ayrieX2MtbnsA448by4ryfNgAkyACTABJsAETkSAxfMTEYr+dV8QeHQbcKiGPMf39q59tDfdoiDRnCza6XksxawDzlMt2o0JdF6WUkitWbMG5557LrtgxbKgXDchCRR4gP9sB5wR0jfQoIe2AG5gc8qEXD8eFBNgAkyACRxPgMVz3hVMIIEIvLWzFC9vK8FqZwD+jBQgM0URwSm/ud0NlFRAX1IOk8sjtO9geipCGekImEwIUH5zqxlIMavCuU6NEles1kHCud+vCuWSIqzrdYCeBHYhJalR51WEc83GXRPORe50VVCndp1uSC4Xxre1YuHFnN88gbZT4g1l2w/AM2cBITqhAeDiZ4Azp8d1nLsqvHhuSzHcPhkL8itQ6PLBJEmwGPTQ6/VoaTUhw2BAgduPEo8MORBEKBhEIAhMbWfF34flon+2La5jam6NVRXQ4y2Yh/Oqr8hz8RdPOHJwqUqAxXPeE0yACTABJsAEmECyEGDxPL4r/fEB4H8Fkds8ty0wuRbn7X8rBr7LBw57Yh/vmBzFor2tJfZr6+sKSn31008/IT8/X3TRpUsXTJw4sb6643aZQIMQeH8/sLiw5q7u7gmQAwQXJsAEmAATYAJNgQCL501hlXiMSUNgzII/sLLMC9lqhpxmBcjynE5Vk0V6uVNEnlPUuTEgI2C2AC2zEDIZEDAZEaAI9RSLkudcWLzLgMsDo9sLsyxDkmV4fDKMeh2Ckg5BvR5Bgx4yWbubyFqdItFVAZ20Teo3XCivjEBXo3ZFlHoQ8PoBuwMDUoJ4dHQHTOiaCSNF93JhAtUReO82YMkLyis3fAgMnVpnTl/uLccBpx+BELDT7sPru0oR8MvQGWk/B2DV62AzmZBp0uOGnjnINBlQ5JGx6KAdvxU6EQyGUO72weS045reOXjyjB5INenrPC5uoO4E6kM8r/uomncLLJ437/Xl2TEBJsAEmAATYAJHCbB4Ht/dsMMOPLUjcps5ZuBf/aLvc7dTiTbfWB79NVpNyqt8RiugfwLZQ1P+8hUrVmDLli0i/RWVtLQ0jBo1SgjoXJhAUyWwx6lEnQuTywjl9Gzgik6JMcOCggIsWLAAkydPRnZ2dmIMikfBBJgAE2ACCUeAxfOEWxIeUDISkIMh5Nl9uOzH/VhHzuotbIpduxwEyl3QFZZAX26Hzi9DT9HiZjN8WVkIQkKQIs1TSWg3K8I55e31+oByB6RSO9L9MjrYTOiYbkSJV0aK0YD9Dj+KvQH4IMFBEegpNkBvACTVw4w+8Apra3po+dE1MV39Sa+TWimiz52QHA50SDVg4/WDkW5m4TEZ93FUc963FnjhfKDsIHDXMqD7qKguq64SvW9+LXDi/608hPUlihuDJOkgGXQwS2SsIOGkNIOwYjfodGhlMeDxYW1hUA93fLi7HB/tLofdK2NhXjH0biekYBB/3DIK7dPMtR4XXxg/Aiyex49ltC2xeB4tKa7HBJgAE2ACTIAJNHUCLJ4rK1hWVobMzMy4LOfTO4Dt9shN3dodGHACQdsVUETzRTVEsUfqId0ITGqjRJsnSiGhfNOmTfj9999BAjoVckUbNGgQhg4dKp5zYQJNmcAbewByiIhU9BJwf28g15oYs3znnXewa9cuMZh7770XJhFQxIUJMAEmwASYwLEEWDznHcEEEoDAQZcf/T/ZiXJfAKFMm3jAoBMR5zh0BDaHEz6PH0a9BHOqDQH1i63DaEAw3QZQlLoWcU6R4EVl0Jc5hNieatDj3I5p+O+4DpUz/evyw3h3tx3+kA70xZRKkCzfzSbFzl1EnquR5ZXR5+HR6EE10RhF9gYVAd3lQjvJhy03DGLxPAH2VEIP4ct/AAv+CTySB2Qfn/DKGQjBJ44sh0C3EdKNx95McMlBlPmCqPDJOPOrncj3yCKXOdXLMRmEOJ5mNkCWgAcGtcKUjuk14th0xIWBb61VshcA2HPDMBbPE2QDsXje8AvB4nnDM+cemQATYAJMgAkwgcYhkOzi+apVq7BkyRIEg0HcfffdcVmEhQXAJwciN3VqS+DqzpFf/7kI+L4AOKJozDGV8a2BcTlAdgKdgz5w4ACWLl0qDihopUOHDhgzZoyIOufCBJo6gS0VwLM7a57FWa2Bi9onxkz37duHefPmicGccsopOPvssxNjYDwKJsAEmAATSDgCLJ4n3JLwgJKRwEGnH30/3IGKFAtC6RaAjmU6PUIE11HEeTCIJ8Z1ww5XEK/usgNGI4I2C4LpKYCNrNpNyjV+GVJpBcylTvi9ftzbvyUu65qBNKNORN9q5bBLRrk/iJ8LPJixqhhe0inJyt1kQEhEoGuR51WjzdUodBLXtch0EYEeADweGB129Mg04/0Le6J/q5RkXEqeczQEivcq0ef3rASMxyefe/ugE2vtfgR8PrQK+XHfwHbHtPrJ3grcsSIfZU4fHDrAZpJEqoCgPwB9IISemSn4cHwnpJv0sOiV12oqm4tdGDl/Ayw6CeS9sPaawchN5ZPH0Sxlfddh9SG2tgAAIABJREFU8by+CR/fPovnDc+ce2QCTIAJMAEmwAQah0Cyi+fr1q3D559/LuBPmzYNPXv2rPNCFHiAx7ah8pB+1QYNEvBofzogfewrFK3+zWFgWw1R65EGNyhTiTTvlYBa9DfffIO9e/eKoaenp+O0005Dp04J4l1d59XmBpgA8GIesP7o2ZDjkKQagAf6AJlV3vONxe6VV17BoUOHRLT57bffjpQUvnfZWGvB/TIBJsAEEp0Ai+eJvkI8vmZPYHOpB7NW5eO7/Q44bFYEbWbA74NUUgFdSTkgyyKH+XtT+mHpgRI8T6e400hktynCuUm1apdl6OwuWMsqoPfJuLNPFi7rmo5uaZFFwMPuAD7b58SMVSUgC+yQ0SAeSv7zMHv2cKG8Mvd5UI1OBxAIQucl8dwBCSH8fHV/DM9NbfZrxxOsPYEv3vwnZrecBl8gCNCeM+jJZ108Cv1BOIQjQgiUtrwDvSc0BwRIOOILYrfbjwAkpFkNoMB0yePDuVkm3NotU+Q4793CDL1Us2iujZ4i2dcXOnHzdztwyOHDur8MZfG89ksb1ytZPI8rzqgaY/E8KkxciQkwASbABJgAE2gGBJJdPJdlGY8//jh8Ph/69OmDiy++OC6r+tpu4PeSyE1R3mPKf0ylzK9YtFPEeayFcqhPbAOclsApi4uLi/HZZ58Ji/bBgwezRXusi8z1E5rAqlLg1T9qHuIFucCktokxjc2bN+Ojjz4Sgxk9ejTOOOOMxBgYj4IJMAEmwAQSkgCL5wm5LDyoZCKw+KAD536rfNr0pqYgqJcgOZyQSsqRLQVw87AO0Ol0kExmzN+yH9tTWwNk607CuVEVzkmAdLihK6uA2eOFSQK+OqM9To8i+rvEG8SLOyrw/OZSFHpDCJEYL3JukYBeNdJcE8y1fOhk7U7PASkQgNHrESL6z1f2ZfE8mTZxlHPdUe7F0xuLhOj9S8ER7JCtCFBUOKnfJKCTeK7TicMiZMNObgjiOT3oMAelCBAuCSKhOShM3EzvDb8MOFzoYwJGZZuRbtTh3r7ZSKE6URY6PDLizTXIK3Vjyw3D0Y5znkdJrn6rsXhev3yra53F84Znzj0yASbABJgAE2ACjUMg2cVzov7ll19izZo1QtS96667YLEc7wwW6+qsKAHm7Y58Ve904PYeSk5zsmiv8MfaA3COmtc8I0GiWWuaAeU5N5sTyEs+dtx8BROolsBTO4AdNbhFtDID9/eh+zaND5DSUzz33HMoLS0Vf+co6jwef+8af2Y8AibABJgAE6gvAiye1xdZbpcJREngx4MOTFqQB1mnR9BsgOTzQWe3I1cXxIU9W+GJCT2w+JATD607gt/cEoIknKdaARNFiKufQL1+SOV2SGV2mHUSJrdNwYMDs9E7I3rr6cGf7sWmEi+ClEfdSLnPSbAkS3ZFHFeES1U01yLRtX8LkVMnouQN5SX45cq+GMGR51HugOZfbckhB9aWepDnkjE3rxyyQQdYTMoepueaUK5GnovDG9qeouBxTTwXrgcaLyUnupIywA+4PDD4/DAGA0gLhXBHjxaw6iWc2S4VfVuc+AYQieenz1+PP8o8WHvtEI48T5Bt+dJLL2HZsmUYMmQIZs6cmSCjat7DYPG8ea8vz44JMAEmwASYABM4SoDFcyA8/+95552HYcOG1XmLeALAo9uAfE/kptqnAAdcsXc1PEvJa94tgYzuWByPfR35iqZPYOkR4B0lI0HEMq0jMDYnMea6cuVKUBoFKuPHjxcpFLgwASbABJgAE6iJAIvnvD+YQCMTWHLAjvO+2gWXyQR4XTA5ndDLMib1yMH8CwdgZ5kXFy/ah21BPYKZqQDlOafocBIXRe7xIODxQedwweB0IdMgYcOkjmhtoejx6MuIT/Zgc6kPfr0BfoNBETSpfaFRBo7mONds2+lFIaqThk+W2wYgKEMqPoLfrmLxPHryzbMmidG/FDjhDYTw0vYSfHnYiWCKCUi1AGYSzWmP6Y4e0JCDyr8tRmV/k4Aenqtc7EPak3SAI6C6IgQU8VwOAP4A4AsAdJDE7YfBL0PyB/C33lm4vlcWTsqIfNLf4Qtg6YFyPLBsHwpcfqy4YiCL5wmyLefOnYulS5cKi0MWzxtmUVg8bxjO3AsTYAJMgAkwASbQ+ARYPFfW4JlnnkFZWRk6dOiA6667Li4L8+F+4IfCuDQlGmlvBc5qA5ycFb8269qSy+XCr7/+KvInX3HFFcIxkAsTSAYCdHvmka3A/hoOwHRKAe7tnRg0KDXF7Nmz4Xa7kZqaKqLODXRPigsTYAJMgAkwgRoIsHjO24MJNDKBH/ZVYMIn2xHSSzCXH4FO9iGoM2BSr1z8Z2If9Pt4p5KPPNOGUIs0IMWiCI9kq05R4ZQTXZYh+fyQvD5khPzYcnYHtIlRPB/28W5sLvFC1hvEo1LYrMx3rirpWvRvWA5qMR6jAVJAhrnsCH6+rA+Gt02go+CNvMbJ1r0vGMIfFT6cuSAPBR5ZiOahNAuQagbMlGpArwjhJJj7ZMArC9t/EsxDlN+c9jgJ6EI8Fz7t6kEOSiNAwjkd5qCfqiuCdoiD0heI9wRFo5OVuwd6lxc3dM/APYNbwSABbWxGau2YsqnIiSGvrxa/o1Tre245GR3S2VavsfdtKBTC008/jRUrVuCUU07BjBkzGntISdE/i+dJscw8SSbABJgAE2ACTAAAi+fKNiCnp0WLFonn06dPR4sWLeq8P7bZgdk76tyMaGByLnBGK8AaW3xAfDqvphWyf964cSN+//13+P2K5/ypp56KgQMH1luf3DATSCQCCwuATw7UPKK/dEmcwy5LliwBPahMmjQJI0aMSCScPBYmwASYABNIUAIsnifowvCwkoPA/M2FuO/nPdhb5oa+vBBmowlBScJVQzvhtJ7tMWt9CfIqfAi1SAXSbIDVrER4k401RZwHZTXyVhUMvX7onR50o8BeCgkXejcJjKrXtfih5SvXXiPlEfjDEYCX2jabEKKfVLQc05pQXilWam2rltokdJqMkIIyrGXFaGsz4MmxHTGlR92/dCfHTmhes1xT7MbZ3+9BiaRDMNMKkHCuiea0B0nY9vgAl1c8DIEALGlmyDkt4TUbEaL857TH1e0q9rDYi/4qorkmqlNedE1IDwF+eqjCvMMLs9sNi9+PzmkmrJh6Esz6Y+XzHUVOnDtvpeguP6TDlltGsnjeyFsyEAjg8OHDmDVrFnbu3IlzzjlHnA43kUMHl3olwOJ5veLlxpkAE2ACTIAJMIEEIsDiubIYFEH9xBNPgA6vjhkzBuPGjYvLKj25HdjpqH1Tp7ZURPMOKbVvI95XUpT5Tz/9JCL1tdKxY0dhAZ2RkRHv7rg9JpBwBJyykpahyBt5aL3Tgdt7JM7Qi4uLsXDhQnGPgQ4I6cnpkAsTYAJMgAkwgRMQYPGctwgTaEQCz63Yh799ux16hJAtueEJSrh2eBdcN7wTdnskXPC//QilpQDpqapwrn7Ao6hbLfKWIsNJkKSIW78M+PyKfXV4jnItWvyYXOWqeC5+p4rgIud0mHB5TBua2K5Zuau27WQfbzYp4wvJ0BcVgk5iz5vYBdf0zW5Eutx1YxD4/oAd968rwhp3AMGsFMCmOiXQHiNBm/KTO91AuQt6vwwd7WOLGaHcbARNJgRJZDeqOc+FVbt6+EPsef/RaHNxMERS/q3FkmsR6LSnSUCnyHayc3d5ITlcsPm9GJBtwVtndUb3MBv3rQV2jJ2zVOC6b1If3DSyI0z0XuDSKATopp3dbsdDDz0kcpLRczodfs8996Br166NMqZk6pTF82RabZ4rE2ACTIAJMIHkJsDi+dH1f/fdd7Fjxw6kp6fjjjvuqPPGOOgGXt8N0M9YC+Uzn9AaGJwZ65X1V9/pdOKXX35BXl5eZScklo8ePRrt27evv465ZSaQYAS+PAQsOFzzoG7tDgxIwLMkZNtutVprTbSwsFDco9i1axcKCgrQs2dPceBo+PDhtW6TL2QCTIAJMIHEJcDieeKuDY8sCQi8uHI/Zny3AxKCyAi4MG1oZ1w3ogsqYMALm4vx/h4HQlkZQKqa55z0PBFxronjqpAtcp/TI6REogtBXRUdtRzlWhR6ZTS6WkcT1DXeSiD60VznQsAMi1LXBEotgp0ihI0mIMUMmPRARTnMHhdeG98RV/RumQSryFPUCHyypwIv7CzDUocMOcOq5Dcni3ayUyfR3OERornO5RaHPCw6QEqxwpeZDjktBSGTAaDIYoOa77xy36kOC9phjiCJ5uq+1GzdK4Vz9T0iq/nRhZAuQ3J5oHM4YfR5MaVLBu4c1hpDW9vE0HcWOXDRq7+J53OmDsTYHjm8qI1I4MiRI/j+++/x4IMP4pprrhG5Azdt2oSWLVviqaeegtFohKQ5EzTiOJtr1yyeN9eV5XkxASbABJgAE2ACVQmweH6UyNatW7F06VL06dNHRFHXtsghRVhbmA/Q81iKWQecnwuMawWRcisRCgUGrF+/HqtXr660aCc3rGHDhqF///6c5zwRFonH0GAEKNr8sW2AQ47c5ZAWwI3N7Mw7ie50L+Lxxx8Xh/vDyzvvvIPLL7+8wdaAO2ICTIAJMIGGI8DiecOx5p6YwHEE3ttyBI/9dgBGKYReRg8entgfxSE95mwqxrt/2BUL9cx0wEqCoi4sCle1XtdERC16PFzkFiK7ZtGuRpdX5i9Xo9WFyE4R5Oq32krRXVUmK+3aq0adh1lk06zI8ojyVKdZgaAPqWUluKFXJq7tm41+LWt/qpO3TNMh8MXeCjy3pRiLS7wItkgBsmxK3nLNpt3pASqcQHEFDCSeSxJSMmxifzttKQhSXQtFnRsBEfWt5junlANaegJx8EM9KFKJRtvL6u8pabl2mETbv7SvfTIktwdGpxMGnxfTTmqB6wfk4OS2qSh2+vDB6v2ixUl926BzS0VU59LwBLxer8gdSFHnJJb/7W9/Q05ODhYsWICvvvoKl1xyCS6++OK45GFs+Nk1jR5ZPG8a68SjZAJMgAkwASbABOpOgMXzujMMb+G3YuC7fOCwJ/Z2x+YoonkbS+zX1ucVlNP8gw8+EIIZHeDt3bs3Tj75ZFgsCTbQ+oTAbTMBlcAH+4EfC2vGcVdPoHtq80FGrhN33303XnzxxeMm1aNHD3z88ccYMGBA85kwz4QJMAEmwAQqCbB4zpuBCTQigWUFHny+14kMkw539c+ERS/h2p8O4c1d5cLKGplpih06aYlCRAzLNS70bS3ncxWRXNStkttcs3cPBQASGIUIGRadrkWohwvmIke6as+u1adfCbGdrqVc01BEUrLnTjEBfg8s5WXoYJbwt8GtcNvA1o1ImLuubwK0E5blO/H3lflYUeJByGZGKJNSDahR5z4ZcPog2V2Q7E7A4YKVxHGdDrqsTPhTU+ChHOe0z2kfabmntDznwklBVvcqbbawXOhicqqDAu3pgBptrkWlhx8eoeh3asvthcnhgN7vw70j2uL+kbn1jYjbj5KAFtVBN6eWLFmCu+66C2PHjhVCOUV6vPHGG+Lno48+KmzR0tLSomyZq8VCgMXzWGhxXSbABJgAE2ACTKApE2DxPD6rt9upRJtvLI+9vVQDcG1noF8CWjxrszl48CBWrlwpLNrpgC8XJpCMBPa6gP9sUzJGRiqjsoGrOjUfOpRSbs6cObj99turndS5556Lt99+u9rD/T6fD4FAoE428c2HJM+ECTABJtA0CbB43jTXjUfdTAj8oorn6ap4btZLuG7JIbx5wINQJuU5N6kBuOECNunZqm21Zp1eacWuCuxCAFfFcfGaGl0uonLDhPZjItPVPuh3VLQ86drz8Oh0TTwn62QS+VOtgNUIyF7oi4rEta+f2RlX9W6pSZ3NZMV4GlUJyMEQ+n6yEzvtPoTSrUALG5BqVkRuyjVe4QJK7NBXOKD3+YSbQkanXEh6PSogwU2R5jZVODcYlH1HQrdfBqi+36/8W6cD9AblJz20ou1zIZ6HpxjQ9nCVgyR0AMXpgdFhx/R+LfD3k3ORbTXwwiYAAbopRbkWv/zyS5x99tm46aabkJWVJawQKyoqRI5B+tJKX1Cvuuoq9OvXDwbaM1ziSoDF87ji5MaYABNgAkyACTCBBCbA4nndFscVUETzRQV1a+cffYB2bFhXN4h8NROoZwJv7gGWF0fuRCcB9/duXu/lDRs24NJLLwWltaiu3HPPPfjnP/8JvRoEQk56X3/9NZ599lmRBoMK5UWndHRXX3012rZtW8+rxM0zASbABJhAPAmweB5PmtwWE4iRgEsOweEPgj5ktrTocd3iQ1h0wIFCnQFeskCnPOIkUAsxXBXMNetqEV0bJngHSGz0Ax6vIjZWjSSvGokebmkt9HLNCj7Mol39dWWUeXg9ba4URWxRc54bdYDPDTidyLUacMewdpg5jD8cxrgtmlR1Es/7fbITO3QGhLLowIdR2X8kmheUwVBaDp3PDx1CkCxm+Fq1gqSThE17yGYRDxLUhVW7PwA4KDrdIwRueH1KtDgVik6nfUYR6qI+Ce065dizeG+o9u2VB0foPaAJ52FOCzQ2twcWlx0m2Y8LT8rCG5O6NSnmzWmwdJKb7A8phxjZndGDLBCfe+45EdWhfQmlORcWFuLNN9/E/PnzcfPNN+PCCy9Eq1atoLXRnLg05lxYPG9M+tw3E2ACTIAJMAEm0JAEWDyvPe2fixSL9mJf7dvQrrwgF5jUyLcNSPQym+kQOBcmwASqEthmB2bvqJnLhNbAn9snBjuXy4WUlJQ6DYb+Jtx3330i13l4oYP8N9xwA7p06SJ+nZuruBnm5+eL+vPmzau2XwoMePrpp0V+dA4CqNPS8MVMgAkwgQYjwOJ5g6HmjpjAiQmc9vkfWGkPIGizIkAioUGvXKRZtFdarattafnKA0FIJFB6PEJsDDhdqsV7uJ17WF5zLYpcs7fWRPHKvtTIdSGoh4npJORrhRR/+iedsDQZALMe0IWgl2VA9uPmgW1xw8A26J9dtw+sJ6bGNRqLQF6FD1f8uA8bSj1wp1kV8ZzylpMIXuYA8ktgc7mgk2XIZgsCqelCNA+kmBAit4IUEs6NSpQ67d0SO0wuDyR/AFYJSDVIiqYekuAJhOCVdAjqdJD1evgNRkDc3NApe1TbuyI9gXp4pKqgTmI6iedyCDqvB3A48OcuqfhgykmNhZD7VQlQVPljjz0Gk8mEv//978KWnUT18EKWZ6WlpSIPOlmgXXbZZUJA5xJfAiyex5cnt8YEmAATYAJMgAkkLgEWz2Nfm+124JvDAIlp8Sq5VuDBPvFqLbZ26IAupYyiQ7mUMooLE2ACxxN4KQ9YVxaZjM0APNAbaGFKDHqffPIJ9uzZgxEjRuD000+v1aA2b96MqVOnHhN1fsstt+Dxxx+HzWY7ps2dO3fitttuw8KFC0/YF933mDlzJgvoJyTFFZgAE2ACjU+AxfPGXwMeARMQ0efztpbgpS3FyAsa4CdhkYRBSbWnrrRlDxOytXzlQiwMQfJ4oXe7YTVIuLm7DTY9CU9h4rfGOVw4r/xdNYug1aOXKsV1VTCHhIKCfKxdtw4HDx/C1EsvQWpGGvQ6CToSLhHC+d1aYkDOsR8oeambF4FNJR4M+nQngqkWhDJSlEMUXh905Q4YKxzCtp1s1/UWKySbDbLZDL/JgGB6imL1T8I5WbB7fZDK7DCXOWGUAwgGgpjcKQ0XdsmATpJEcLkcCuH5bWVYX+pDQJLg1xkQoPcIiegkvouI87BIcyGgh9m4a/+mn/SeIUt4uwNdTEFc0S8Hs8Z0bF6L00RmI8sy9u3bh4ceegh2ux2TJ0/GxRdfLE6JVxXPKcKcBPTly5fj+eefR3p6urA+O+2005rIbJvGMFk8bxrrxKNkAkyACTABJsAE6k6AxfPoGZb5FYt2ijiPteTQrQ1ykvJGvnJ6D6BPeqwt174+RZX+9ttv2LJli2iEvnuQPXNmZmbtG+UrmUAzJLCmFJj7R80Tm5wLnNvI7hHaCAsKCvDSSy+Jfw4aNAhTpkyp1arMnj0bd9xxR+W1vXv3xvvvv48BAwYc0x5Zul977bVYsWJFVP2kpaWJPOkXXHBBVPW5EhNgAkyACTQeARbPG48998wEKgkcdvkx8pNdsEs6OM0W+CwWwKSJgmqecqpdNV+59m9VPNe53Miy6LFhale0SanfXMAfffQR6EEnLl9++WURMVpV7OIlbr4EdpZ7MW9HKWZvLIYvKxUhynPukyGVlEN3pAxGrw9GvYTzumdjRX4ZDqW2QsBsgJ9s2tNSFAt2ci3wy5AqnNCV2mH2+kEHlSfkpuCGXlkY3y71GIBv51VgW4UPm8r8+OawBzJZt4tDJlJYtHnV94mW+1w5ZKLYu1NOdT90Thf0Hjf65aRgzf8NbL6LlaAzIzH8yJEjeOGFF0S0x3nnnSeE844daz7I4HA4hH37jz/+iM6dO+Ouu+5CmzZt+O9PnNaZxfM4geRmmAATYAJMgAkwgYQnwOJ59Uvk9/tBkZS7du0Sh1spp/n3BUCFP/YlJTv2M1oBS4uALw5Fvn5MDnBZA51nJrGLhHMPuZ+Rl5lOh4EDB2Lo0KEwGuk+DBcmwAQ0Ak/vAMhxIlKhwzGU69yiGmc2NjkSpvPy8kQKuOnTp4tD97EWSis3Y8YMzJ07t/JScsCjqPPw9A579+7FrbfeigULFsTUBf1dffXVV4XjBRcmwASYABNIXAIsnifu2vDIkoQARZ2vKHBhynd74UhNAcj+h/I7i2haTfijaG4SCDVLajV6VvyOxMIgdF6fiDzPMumw/pJuaB2jeJ5X7IZHDioBvPQf4ZisRq8r/6gsPp8X78yfjw0bN2L0mNG48KKLjqnfLcOMFIMaNZ8k65hs0/xkdzmuWHxARJt7U60I6UKQ7E7oSiqQKfswsl0GLHodxnRIxWM/rkV+l0EIplsV4VzLcR4IQudwQ19mh87pQTAYwrhWVjw4OAento5s9/9DvhsPri/FL0VegG5ukAivbdXK/Of0HqEHvT80xwYtMj0k0hsYvF7ovW70a2HCqutYPG/oPVxUVITFixeLvF+nnnoqrrzySgwePDiqYWzbtk3kElu3bh2mTZsmLNzpAI9W+CBPVBirrcTiee3Z8ZVMgAkwASbABJhA0yLA4nn167VhwwZ8+umn4kXzqKnYk9U35oUdkaWI5l1UM7qDbuCxbYCPvptVU6x64JF+ANk/11cpLi4Wh3bJql0rlLeYvovURmCrr3Fyu0wgUQgsOwK8vbfm0VzaARiXIBowudppOcdHjRqFCRMm1Aol/a2g3OTff/995fUUNHTjjTdW/vvgwYNCOP/iiy+q7aNnz5646KKLxCEdOvxfUlJSWY+izz/77DOceeaZtRofX8QEmAATYAINQ4DF84bhzL0wgYgEfjjgwIQv8sTroRZpgC1FEQTJsl3kONfspzVbai2fc7goCJHL2eDzob3kw/Kp3WOOPD/5+TXYXOCEzx+AXw4AlNNcUyQpsjc8/zA9J3GcbLrFQ6f8WydBCgaw/OJeOLk1W7Y3523/YV4ZLvnxANAyVdkmpeXQl1ZA7/FieG4Gfr5mOPKOlGPK19uxPSUbAbJ1P0Y4DwFON0zlDpjdHtA9kiyDhK/Hd0CvjBMnylpZ5MWpCw4obxFyaTCQgK5ThXJVJCe/d3EAhd4zqpCunA45avXudqOXyY/vL+uD3FQTDGLfc6lvAvQFkuzXyQqNTnU//PDDGDJkCCzkuhFFoQM+lE/snXfeEdHrjz76KOjLafj1LKBHAbKaKiye144bX8UEmAATYAJMgAk0PQIsnle/ZoedMl555nGE/D54W5+EkhGXRb247a3AxDbA8KzjL3k5D1hbQ97kqzsDp7aMuquoK1Ik/cqVK7Fx40YlUAAQ9uxjxoxBbm5u1O1wRSaQbAQe2Qrsc0WedccU4L7eiUPllVdewaFDh0R0OFmuh0eJxzLK0tJScbg/PKL8gQcewIMPPigi2k8UcX7yyScLhz1ys6BCrnlXXHEFDh8+XDmMf//737jnnntiGRbXZQJMgAkwgQYmwOJ5AwPn7phAVQKL9tkx4YvdQEaakgeaxGghnKvCnxDPVeFcKIVhUbTi36oddSAIvc+HVL8HndJMeH1CBwyrIXq36jjGvrYRKw864AlJCIl86WGCuSYo0q/pOY3RagSsZJttAIw66AMyUtxu5YPhpG4YlhM5cph3QdMn8JEQz/chlGEDPD5IRcWA2yN09JHt0vHNZUNw8qc7sUtnRKBFOkCuCiRy0/6hfev2QSouB1wuSCGgq82IFRM7INOkV85tnKCsOuLF+G8PwuUPQDYZETKobg3a+yHctUETzDXnBmpbUjzFJK8HekcF0k16rLy2P7q1iE68PdH4+PXIBOiG1Y4dO0S+sPnz5+OJJ54QN65izS9YXl6O7777Dk8++ST69+8PEn27d+8ubBepDxbPa7cLWTyvHTe+igkwASbABJgAE2h6BFg8P37NvjkMLCwATKu/QMr+teLeRMFZMxE0nfhw/JR2wLicyPbNvxwB/ltDFOuADODW7vHfRxUVFXjvvfcQDAaFmDZ8+HD069ePvy/EHzW32IwI/K8A+PhAzRO6tjMwsh4OvNQG4+bNm0VqSSoUcU6R57UtPp9P3F+gw/5aoWjxW265Ba1bt8Zbb72F9evXV9t8p06dxOt0j0Mr1UWyz5o1CyTIc2ECTIAJMIHEJcDieeKuDY8sCQh8u7sC/1lZgKWHXQhmpCuRuUI8VycvhHPNalqzcNciadUI2sDRnM6SLEPv88ISlLFgSleMrpIzujqk+Q4f7vhuD5b8UY4iXwgyiZAiilcdhIg6J5VRUoRPijC3GAHKcW0xKN+M9YDO64WxtAIWnQ4/nNUZQ1tak2AFk3OKr28uwn9W5WOXw4+QzQq4XdA038o9AAAgAElEQVRX2BHyy5jUPRtXDWmPxzaVYFOJF/70VIQybceK53QAhNwNXB7A4cQom4QXh2Sjf6b5GIODmug65SBWH/Fi6sKDKAzqAU0813KaVyeea78j9V5Puewk6LwuGOwVIuJ8/fUD0Z3F83rb1JqgTV8cKQ8Z2ZsNGjRInN4mm0QSvaMt1BY9yCrtq6++wr/+9S/84x//wPnnn4927dpF2wzXq4YAi+e8LZgAE2ACTIAJMIFkIcDi+dGVXl0KfJsP7FejTE3Fe9Hy1zdEhYq+E+HsOjLitjgtW7FtpqjzmopDBv69FSj2Ra71YB8gtx5uJVDkudfrxYgRI2odjZos7wueJxNwB5T3aqE3MoteacCMkxKDFR2Mee6550AR43RvgfKTG8Q9otqXH374AX/6059gt9eQ8L1K8ySck238uHHjjjmcQynrKNXcokWLKq/gyPParw1fyQSYABNoKAIsnjcUae6HCVRD4MW1RZj+0yEETGaEUm2AxQToyf6cdD1VHKdo2coodDXKPDySVoiFWvR5AJLXh9SgH5f1zMT1A3MwtE3kCPDtR9x44fd8vPJ7AWRhf21CiKKDRQ5pTTQPE87p90a9EnVuMwGUmIzEc8p37XLDcKQceknCz+M7YTiL5812z8/67SAeXH5Q2SNGPfT2UkhyEBf1bo0hHVtieVkAX++3I5BiQSgjFSCBnQ6F6PTKXqZDIbIMeP1Il/0YZA5hcisLgnIQkmqjR/A0Sz0BUrjrKRZ79IPOc/gBvL/LjjxXCC7oEaL9SS9q74nwn9p7SHvv0Fj0BkgIQedxweR2YMP/sXjeEJuWos0pvxed3L7zzjvRu3fvmITz8L1BFoy7du3C/fffL+zfKQfZxIkTo7Z/b4j5NrU+WDxvaivG42UCTIAJMAEmwARqS4DFc+CAG1hwGFhTejzFVv97GnpPBfwZuTgy+objKnRLBc5qDQzKjH4F3t0H/FQUuT5Fr5/TJvr2uCYTYALxJ/DVIeDrow7j1XZwSzdgYAzv/fiP8miLv//+e6XF+gUXXIDBgwfXuTu6v3D33Xfj+eefj6qtSMI5XUyHd6ZMmXKMbTsFE0yePDmqtrkSE2ACTIAJNA4BFs8bhzv3ygSwpsCFl9YV4a1tFfCn2IAUqxLVLaK8VXWQOGliH/2kHM6VttSaqK7mcha/D0Dy+2ENBIBAAFf2boEbB+dgcJvjLda2HXHjjbWFeOqXQ0IsD5DwaDYCRhI5aRyqeE7R5vScRH16jcRyzbKdxHOjBJ0sw+Cg6GOXcJVfemYnDM9i++vmus3/tfwAHvo5DwG3S+xXc0DGBX3b4ZaTu2CfX8L1yw4jYDFBJuGc9rXYU5K6d4NibyJAAnoAqYEAsoIyLH4ZQX9AEc9VoVuI50JM13KXa+8H1ZxBkuCHhAI/4KkUz486MSi5zsPfQ2HuDTQeo0mI+pLsg6mkCHeMyMV1A3LQLZP3bn3t3V9//RVz584Fid4XXnihOMlNEeexWqxrByvoOpfLhZ9++knkFOvTpw+mTp0qrBi51I4Ai+e148ZXMQEmwASYABNgAk2PQDKL5/6gIpqTNbOsnlGuuoJp25cgdccS8euicbdCTs0Rz806YHKuEm0uMr7FUDaVA8/tinwBRa8/0CeGBtWqHo+HD9DGjo2vYALHESBniEe3AnaKsIlQBmcCN3VLHHhk10627Tk5Obj11luPn1NxsThsTy51sdx7KCgowF//+tdKO/hIM+7ZsydefvllYdVetX1yvLjvvvvw1FNPVV5OOdEplUSXLl0SByKPhAkwASbABI4jwOI5bwom0EgE/rpoP+auO4KQQQ/ZagOsFsBA3zw1wZAEa1W41qzbjxPOq0Sia5G2JE56fND5/ZjWqwXuPrXtURFRne9b64vw7G+HESBB3moGzCbFrr1q1DmJjCSmC+Fcy3VOAjo91wnB3ljhgKnMRanP0TfNhFdHtEXvdHMjkeVu65vAI8v2YtaiLQiUF4tzFWf27Yx/nd0XaWkpeH1bKZ7dVgZfZliec6ok9qZyqEMcAKEbNPTTHxAR6OIhk9hd1XEhfI8fFc8r3Rhov4bvW+09QB1o/QgBXRPS1TZoT5sp9YARUsAHfVGhwPbZlB44r1uL+kaYdO3Lsgyyayd79b1794ocZJdeeqn4club/OTHuBKQC4Hfj5deegkkzg8YMABXXXUVOnTokHSc4zFhFs/jQZHbYAJMgAkwASbABJoCgWQVz5cXA9/lA/memldJ7ypFqx+eFZUc3U+Dvfd4IZhTXvPWdThv/Ng2YLczct+39wB6p0e/g7Zs2YIVK1bgtNNOQ48ePaK/kGsyASZwHIEP9wM/KLdHIpY7ewI9UhML3saNG5GSkoJu3Y5X9ekexOWXXy4i0mfOnInOnTsfN3gS4A8cOIDrrrtOWL9rxel04pVXXhH3MkpKSo677rzzzsMTTzyBXr16Hfca3Qeh/OczZsw4xv793nvvxcMPP1xna/nEWgEeDRNgAkyg+RFg8bz5rSnPqIkQuPV/+0G27SJXc1qqYtku+wGnU7G1NlkAK0Wjk9W1KiqSGFhpS63lQq8SmavZvKuRvfD7Ab+sPEi4FJG8av5yEhCpf7JqJzt2ek4R5pVR5+pz+p2JItNVAZ2iz1NU8RwBoMwBqdiBDlYDNp7dFemkonNplgSOuP149KfdmPPLLhhlDwwIYs3MiUi3WTBrdRFe2V4qrP/ljDTFrp0OXdCZENrTQjwnbwLVgZ2e0n6l39FD7F31Z+VBkbBo8coUBmEODNSWiHZQQx6qRqtr14j3jiriUx2ybadDI1YTEPRDKsyHPsjieX1sWhK6STin3ORz5swB2ahNmzYNdDpbbIVQKKbT39o14WOl09379u3D448/jt27d4uo9iuuuAImkynmtuuDQVNqk8XzprRaPFYmwASYABNgAkygLgSSTTz/wwl8cxjYWB49tZa/vAFTyV7oUtJx0U0z0Dc9xlDzaroiO2iyhY5USKC/NIpzsPQdY8mSJSgsVJQ+i8UivgMYjcboJ8g1mQATqCSw3wXQ4ZZIbhRU8dSWwNXHa88JTZFyoV955ZXC2p3Sx1G6N4oo79ixoxg3/Q25/vrr8eWXX4r7FPTaNddcA5vtqIsn1aF7GpS3nET07t27Cyv20aNHw0yBGaDbuU48+eSTlX+Dli9fjq+//voYNmTv/vHHH2PYsGEJzYwHxwSYABNgAmQOXTV8i6kwASbQIARu+98+vLipDCFriiLied0welwIeH0IktBHltKpaUp0rAhIrxKVS2LkcXbWJCqG2VQLQVJ9UIS5lveZZkj6thDP1WhzEWGuPoR4rkack6BuJuFczW8ubNvpoQMCMlDqgM7uwimZZrw1PBddbCbRDJfmSeCm73bho21H4BeHM/zQlxZi1Z3n4J51Zfh8jx1+OojRIl0RzunQBR2u0PYhIRER5/RTE7JVAV2zVyeBvTJXeZjYLdIWhKUoCE9nEC6qV81trp4tOZr+QB0DjTPVKtwUdD4PrCVHYNRJePfcbjinc0bzXLxGmhXZlK1atQqTJk3CJZdcImzUBg4cWC+jWbhwId544w0h1lNusq5du/Jp7hhJs3geIzCuzgSYABNgAkyACTRZAskinjtlxaL9RNGk1S1k1qG1MK/+Qrx00003oU2buickP5FAZzMAj/RTbjtUV3w+n8ghvGnTJnEQlwqJVyRG9evXT6SF4sIEmEDsBN7aA/xaHPk6utV3fx+A0is0pUJpHSji/MUXX6wcdlZWlhDMb7nlFixdulQcvAkvdP/izTffFG550Zbt27eLex7r16+PeAkd+L/jjjugJxdFLkyACTABJpDQBFg8T+jl4cE1ZwIzFu0X4rnPYlXEc48TurJShHw+JULWZEYoLQ2g1zXb63DBMCw3dKUoXl1+50oxkWiq0bf0iZe+T0o6Nb85/VsTzul3Wo5zEsyNatS5DrCoD0py5vfBSBHnTg+CfhnjcmxYOLaJHT9tzhusnub24qYSrCh0i9ZbmnS4orMZfdtk4JIfD+HLQj9C6TYgxaykIKgUwcNzllPu8+rykIe5Kxxjt65Go9PhD+06OhASvv8r/1213bB/a9tfvbki0hSk0cEVVTwvPiLeZh9M6oZJLJ7HbfcEAgFhoUj5vzZs2IDZs2eLfOSpqfH1eNOi1ysqKvDBBx/gnXfeEQL9gw8+CPpSHEtes7hNvok2xOJ5E104HjYTYAJMgAkwASYQM4FkEM9/KgK+zwcoj3Gs5azWwGmZPqxZ+gNGjhyJFi3il97qxTxgfVnkEV3bGRjZ8vjXd+7cKVI1uVwu8SIJ5X369MGIESMqoz9jnSfXZwJMANhuB57eUTOJ8a2Bqe2bJq1//vOf+Mc//nHc4CkS3Wq1VjpYaBVee+01YeEeS/n0009x0UUXRbzkT3/6E+bOnRuTIB9L/1yXCTABJsAE4kuAxfP48uTWmEBUBOZtKMar64qwqtgPmcRxsmz3umAuK0HA5xO6oKTTQzaZAFuKEoUuTk+HR+KqWvgxIjp1HyZUCrE8rGj21pWR5aqALsR0NdqcooXJwt2kRpzTTxOJ5hJAorme8lT7YKpwwuBwIyAHMSzLilu6ZeGyzplRzZ8rNV0C7+Q5sK7YKybQ1qrHjH6ZuHdlId7LK8d+GBHKsCkHLoRbQpjbgYg4rxptrtmvkxgeZteu5UOv/Bn+mtZmWNtCPK/yfqABVkaka7y194MEWMxAGr339JB8HhiKj0Av6fDxud1wLovncdugmzdvxnvvvSesze666y6MHTtW3HSrr2gQEtHphtoXX3whrNAot9j48eORnZ0dtzk194ZYPD+6wrSfioqK8Msvv2Dx4sVib61evbqyQv/+/YVd36mnnir2WW5uLh/UaO5vEJ4fE2hmBPjvXDNbUJ5OzASas3i+zQ58exign7GWwZnAGa2Ak9JivTL6+kuPAO/sjVx/UCZwc1jq4rKyMvz00084dOio3ztZLo8aNQqZmXwfInryXJMJVE/g5TxgbQ0HWlL0wAN9gCxT0yQ4f/7846LLI82Evtv997//Rdu2baOeLDli0HdpChiorkydOhXPPfccWrduHXWbXJEJMAEmwAQalwCL543Ln3tPUgJnvLsDS/bZhSgeSrEqOcd9LlgryjC0lQWd0804XO7Bz3tKAasFssmCENm36w1qyLgmTIaJ6ZpoTky16FqNryaaC/cyEskplzk9DbNqF9HmJJprwjmJ5ySk6wAzCedUNwTJ64WhzAGz0yP66Z9pwQ3dWuKaLvyFNRm285piLw67AmKqaUYdTm1lxsCP87DNHUKQbNBtFsAQftBDE7U1u3bNup3ynAcAclrw+QFZViPVw0T3YyLUVaG9Mqd5mDhOg1GzGCiHR7QDJOrzqgtD+5/cHmwm5WCI3wuprAw6SYfPLuiF87vFL6IiGfZEpDna7XYRAU55xTp37ozHHnsMKSkp9Saca+OgL60bN24UX0zpJhvZsFGkTHp6ejIvR9Rzr2/xnPLNkeUnidG1KXT4om/fvsKOv0uXLhgwYADGjBkjhOt4HcogMWnLli1iD1H0QLSFrP1uvvlm4a4Qr7FE23ei12sK657oDJvz+OiwE/2trq5QnkiKJqyPUtO+vPrqq0ERSpQ/tzkW/jvXHFeV51QbAs1RPC/1KRbtJE7HWnLMwKS2Sk7j+i4VfuDf2wAab6TycF+gjfpnmD7fL1u2TFQlsfz0009H+/ZNNAS2vuFy+0wgRgLryoCX8mq+6Pxc4LzoteQYR1D/1desWSPymNPfkhMVqkf26rFYttPBnssvvxxLliw5pnnKoT59+nTRN0W4c2ECTIAJMIGmQ4DF86azVjzSZkTgjHe3Y8leO2Ai8Zwiyw2A1wmDvQyvT+qGqwa0wbI9pZj+9VbsKnTCLRkgW1IQoht4BiOg0x8VyDWhXAuqrU441yLNKyPO1ShzLa+5XlJyn4toc4o01yuiuVEVzelkqRSEzqtEnFsqXJCDIXROM+Gh/q1xUQfOEd2MtmfUU7H7g/jpoBPTfz2MvXoTApTnnPYQ7SvNJUHLb05R4FQ08Zuixf0yJJcbcLoQ8vrCItXDhHJxDT00q/awCPNKJwZ1yFragqruC2q2AmVcwttPcXuwGBR7+YAPktuNUDCEL/7cH5N7cJRy1Jugmop0Q16WZfz888/itDblPP/rX/8qokIaqpSXl2P58uW47777cMYZZ+DSSy/F4MGDK6OC2cY98kokungeaeQkXN95550iz2VdColpzz//PN544w04HI5aNUUiIN0giae1aa0GkkAX1VU8r+91TyBUSTmUeIvn5BKRn58vhJWaSrKK5/x3rnHfZvQ5adWqVbDZbMJqmktkAnQg8vvvvxfv5fqKLG5u4vn/CoCFBQAJ07EWEsXGtQJS6bx+AxWKPK9J5L+wHXC2mmKd3jtfffUVunbtKg5S8uf5Blok7iYpCMzeUbNLRbYZuL83YE2QNN3kQkHf+1q2jO2kj9PpxIcffoj//Oc/oPzkNRVK/0bfjf/yl79E1Q/dAyHnPXrs378fHTp0EP+fp4eJXEW5MAEmwASYQJMjwOJ5k1syHnBzIHDmu9uxmMRzs1kRzymou6wQrax6zDmrK6b2UsS7XcUuDJm9TKQndwUk+Cn6XIjtJjUKXaVRxZ1d+S0J5MoPIRpWRpmT9bpeERCFaK7as5NVOwno9DsjABPlXVcF9JAMVDiQ6nQhOxgU+mex248FZ3TB6FbxzV3cHNY3GebgkoNYdtiJ8xbsRUgnIZBuQ4giz8lFgUqljXrVVAOaME6R5yHoPB6keFzIAd3h0V6rYvku2lOt2TW4on3hDX8Ut8ixrnUe7sCgvBe8Pj/K7eXQ6fXIzG4Jg5XeRxIkBKAPBBDw+PHKpJ44s0tWMixhvc2R8pwfOHAA9957Lyj6nOzJpk2bJiKFG7KQ8PnEE0/gxx9/xJ///GdceeWVlWIm32yLvBJNVTynGVH0EUWKkpBemzUmwY0OXFSNFqjNvp0wYYK4KcMRUQq9+hLP47HutVlfvia+BOIlntNNS0rb8cgjj4j/B9Hf/ppKMorn/Hcuvns31tY8Hg/mzZuHJ598Eu+//369uSrEOq5ErH/w4EHx/3R6n7788sv1diCtuYjnG8oVi/Y/nLGvJuUVH5cDdLbFfm1dr6Bxv7ArciudUoB7e9e1F76eCTCBmgj8Wgy8tadmRpd0UFI5JEIhYfr1118XQzn//PMxdOjQmIdFIvorr7wi3PEKCwtrvL5Tp07iYDTlP2c3u5hR8wVMgAkwgSZNgMXzJr18PPimSmDi+zuw6LAXATN5kIUAR5mwsP70wpMwvksm0ijyG4A/EMSeUjem/XcNthY4SGtEQNJBJvv2FBtgNCriNwnhZEVNRYuurRTN6TXVnp3EcbqGIt3JWpvym5NdOz0XYjqOFc4pv3lQBhwuSBUOmDx+pOoltE014fWT2wvLdiu1wSXpCHy5uxz/t3g/3IEQXDYbgqkpinBOe41EbU3ErmqhThHnIkc51QlCcnkwMduAj89WLfeqPQgSH7zvvjsfn376mTihfOedM5GaViWJXygEs0EHvfYeik+3SdUKRYTQF1GyOCO79ksuuUTYWKdVZV3PVGgc9KDIQ7IIp+cknpOQwnbaNcNvyuI5zYzEaoocpzzksZQdO3bgb3/7G8jOL15l4sSJeOqpp2Ky+4tX34nWTn2K53VZ90TjlKzjiYd4XlxcLP7fQ64RVF588UUWz6tsKP4717jvsL179+LBBx/EN998IwZSnykJGnemdes9GAzihx9+EKx27dqFcePGsXheA9ICj2LRvqIkdu7trcA5bYFhjZyx6t9bgb2uyOO/4ySgZz3mXo+dHF/BBJoXgRO9BzukKFHniVLosx79P5XKbbfdhuzs2J0D6f7Aa6+9hhtuuCHqaZ1IRKfD+2QJP2jQILZnj5oqV2QCTIAJJDYBFs8Te314dM2UwFnv7cCP+T4EzGZIoQB09jIx01+v6ocRucdHcv+UV4x/fb8Dv+0uQTAYgsg4rdfDF9IjZDaJCPZKIV1ElVMEuRphrkWZk0CuieeaaE5R5iLXOT2gWFiLtOqUK1oG/H5hqW0NBKD3yxibY8VNPVrCatRhVI4NZrqWS1IS+Hx3Oa5echBOswUBEs7pUAYd4BDR32rOcSIjnqtR4+K5+pCDgMcDyevHpA4p+HpSx3rjSF+MKBp65syZoCiWyZMn46qrrqq3/pK54ZKSElAEz6xZs3DRRRcJ8bx3796NJlhTFCJFnmsn02fMmCHyn3OJTKCpi+c0syFDhmDOnDk46aSTolrq+hCUtI6vvfZaIQCkkGtMEpf6Fs9rs+5JvBwJN/W6iOeaBfb999+PtWvXVs6NxfNjl5n/zjXeticxmA4UPvroo0IM1gqL58evCQkP9P9vEjS01CksnkfeuySak027W9wciK38qZ1i0W5OgHPwXx5SDgBEKme2Ai7uENv8uDYTYALREfihEPhwf811r+kMnBKbO3p0ndeiVl5eHt5++21xZf/+/cU9h9oUcsqjw/W1cRyjHOaUlo5ymFMKFq1oOc93794totSpfRLca+OIVps58TVMgAkwASYQfwIsnsefKbfIBE5IYOJ7O7AonyLPSTwPQrJXiGuWX9WnWvGcXvtqUz62Fziw6WA5Pl5zADo9mU2TIG6AT0SjGwGrBaC86CSoU3Q6ieUUmS6izTVbdjXanIRvKQThCS+i1IPKIxQQornO74NNL0F2e4V7+1ltU3FdtxY4O5ePfZ9wgZOgwid55bjsx4PwZaQClOucDmxQNLkmjlMEeaVwrgrmIv+59jwI+GRIHi/am4FLumfg0VNawxDDgQy3P4j7vvsDJW75aHoCwV491KH+oBvrXr8fy5b/isycLHQ9qTuycrKVQyNUggHoJAmPntwWra0Nay3enLYK5Rn/7bff8MwzzyAjIwOU93n48OGw0N8kYYrRsIdtaN2p0Ljmz58vcmZ27NhRWICS3ZqeDhZxOY5AcxDPaVK0/8i2+UT55VwuFx5++OHKaNX62BIk4tGNnYZ+D9THXGrbZkOI57Gse23nwdfVD4HaiufhFtia0KaNkMXzo2vFf+fqZ99G0yr97Xv22WeFE0LVwuL5sUQ2bdokDl9WFTJYPD9+p60qBb7LB/bXEK0daX+enq2I5u2s0ezg4+uQw9SKFStAB3IoRU23bt1q15B6FX1e/2nzbrzv7YKQ9h2uSovpRuBf/5+97wCToti+P5t3YVlyzjkIKohKUEQUFcMzgBEzqE8x8gx/FZ8JUJSnz4D8FAEDAupTERQxAoKCAqIiSZSck8DCLrs74f+d2m2cHbp7uqd7Zifc+337EbaruupUdXdVnXvP7RgbRL+jzkphQSDGECjyASNWAlSwMLI2VYB/WfNHjkrvxo4dix07dijnfBLY1auHL52xceNGvPTSS3j11VdVurmLL75Ypd2aNm2aknNnYICZaSQ6SXKeL3zxxRdK9Yh1acYULQwoEBMEBAFBQBCITwSEPI/PcZNWxzkC/aasxtdbCuHJzII/NRUpRYVI83rw3TXtcVJ982RjP67fi1fnrVP84Fdr9qCgxIcifwqKUtPgz8mGPzMTHi3ynMR5ZmapnDal2lUUuv8It0ht7RT4kZ5F4tOnouBTPF6klHiQ4ilBlex0nFm/MipnpGFA06qKQBcTBBZsPYT/W7Yb76zNh7daXil5rhGRR8hxLcpcizoPJM7LotNJrheXIKWoCC0qpWL51W2QpRHaIWDell+M8Ut24Pl5m/BXkQ9+TU2BD0Zg6gLWo6UtyEwHcjKA7HSAc55KC5zvhUXISEvBbwPaoHVelgxwGAgwsn/JkiWKpF6wYIEiLXv16lVuMxtt4lAjz3nfFStWYPLkyZg9e7baZJ933nlRl5IPA9YKKZIo5HndunXx5ptvqih0I+Mc+eCDDxTRHkk76aSTwIOexo2TN2wqWuS5lXGP5FhL3eEhEC55/uOPP+L888/XvamQ56WwyHsuvDnpVqlw57Zb94+XeugI88gjj6jvdrAJef43IiTLZ24HfvrL/si2zAXOrgscV81+2cASHCumyKCiAlNhkSgK1xilOW/ePEVQrW1zLg5Ua2pY1aDmwEk1wr2TlBMEBAE9BD7ZBszYao7NrS2B4x2+N9xCf+XKlXj33XdVdcxzznznbtj69etVqq0+ffooAp3GdEATJkywRKLXqFEDxxxzDJYvX34U4S7kuRsjJHUIAoKAIFBxCAh5XnHYy52TGIFzp67GtxvyUZKegeLMbKSkpSKr8CC+vaoNTgxBnmuwMR/6dZOWYsfBEmwt8mOHNwXetFR4ij0oLiyCD35kVM5BeuUc+NLTcZg0eUqKIsuZUt1P+XevR0m1ZVXJUertLFM/JwP1ctLhgR8+jwdTezdFw0oZSTxa0vVgBEb+sB1P/LADnoxMePOqAJWYNkCL4tYiywMk2rW851rkOUlzb9nvvYxAL0L9FA9e6dMIfZrkIo8TNIT9uDkfPcYtA1JT4UtPg5+OIqmppUS5FuCsFBXK0hLQeYTEeaVMICcNyEgFfB6Vc50/OWkp+PkfrdGqSmaoW8vvdRBgzrH33ntPyZLykPOuu+5CtWqlu+xAEjua4AXel+Q+D+coA7pv3z4VadyhQwfJRaYzIBVJnvPQYdy4cWjVqpXuVGG0EyMoFy1apPKfUunAzNgXSvUbOW5s2rQJt956K0jAmRml/q+77jr07t1bOYQw0oGHx2vXrlWygTzECY56Da7v+eefx8CBA6P5CMTUvczI82iPe0wBI41xhIBT8tzRzeOksLznKnaghDy3hr+Q5+Y4FftKZc0p0c4tlB3jXv9CSrTXLs3W5oZNmTIFq1evRnp6Ou69994jKlNW66Yq1Pfffw8SVprta3Ac1jfqYVhFl+rALXky4sYAACAASURBVC2s3kGuEwQEgVAI/FUMjFwFHCgxvpKkOcnzWDDu7ceMGYPdu3crBTmeNzDaO9K2a9cuFZnOvVyoSPTgtrRu3RpcBxx77LGRbqbULwgIAoKAIBAhBIQ8jxCwUq0gYIbAwI/+xIItB3HAl4o9fsqqpwOHDmL+VW3QvUFlyxtbj88P7p8fnbsJYxZvh9frQ8GhIlTP9OCwx4emzRqgXt0a2F/iw4oDxfCWBeW2yMtEsd+HAx4/muRlYu/hElRKB/ILi3Bnm+q495gYSWgk0yjmENhZ4MHoxTvw0rK/cDgnF2C+c0Zwq9MYRpnzh8S48sYo+3vZ/ynSPCgC3esFiouVfDsdO5Ze0w7H1jbXETxY7MVXa/fjkimrlNqCUlZQqgpaOxRrXpqSgBHpWSTNM4DKmUB2KpBNct6HlH35SNl/SF2Wlwb82K8lWgp5bnvOFRcXK1L6448/Vjm9GI3CjSwJxliywsJCJTNJsvSSSy7B1VdfDUqtxVo7KxqzWCbPA7EhWU151zfeeMMQMkYj8KBD72CFBzAk4JmP3Mhyc3OVisK1115rKP/OekjmP/DAAyrawMjOPfdcldJAcyqp6HGO9v2dkOdujnu0+y33iywCQp6b4yvvucjOPyu1C3luBSUohzSJPNfH6vs9wOfbge0msspGKPepUyrRXsdlYS0qOtFplkb1j65du1obaADz58/HsmXLyl1PJ7p2Xbph9NpM7Dch8p7s6H5fLDdcLhQEEgyB9zcDX+0w7xTl2inbHgv2yy+/4KOPPlJNoWPzOeecE9Vmbdu2DePHj7dFojMn+ssvv1wuL3pUGy03EwQEAUFAEHCMgJDnjiGUCgQB+whc8N7v+GZ9vpJa92Yx8jwNmcWH0aRKBp49rQEubBXag7LY68dFk5dj84FibD9Ygn2HDiPdV6TIdAbulvhT8OhZbTCwc0OVerq4jGifOnUKfvlpCdp3OAbX33gjMlJT4PX7FYHo8/tRLTMV1S1E/trvtZRIBASu+2w9pq7cq1QT/Ll5AMlrTh7+qGgGzsAy8lwj0hldroj0oDzonJj88XiQUlSMrJJi/Hh9B3QKQZ6/99tu3PbpOuw57AUq5QCUYydRS/JcRZ6XhVWQOE9PKyPPGXmeDuUlkpNaSvL/lQ/sOwhS6TXTU7Hg7OZokSuR53bnKQ/BSAoyunfo0KE4+eSTVRX8d7Sl2vXarkWg83fMj8ZoGeY2u//++3HppZeiZk1xFgrELV7Ic7aZkQD/+te/MGvWLN1p2759e+XYQa//YONcGDJkCL799lvdsiTOn332WeVoYWUeL126VM1/IwKd9VG2jxLuyWhukedOxz0ZsU/kPgt5bj668p6r+Nkv5Lm1MRDy/Gic/jxYKtH+235rGAZe1SEP6FsX4J+RMCo6cY3EcWvUqBEGDx5s+TZUgmJ+e1qDBg1w6qmngpLHtLc2AN/tNq5qQKPSfokJAoKAMwS2FAJPrQJKeEZjYN1rAtc3c3Yft0ozTQTPGw4cOKAcmu+++25UqlQp7Orp/E8noJ9//hn16tXD8ccfD6Z+srLnI4lOQpxO2GaR6FWqVFFR52eddVbY7ZSCgoAgIAgIAhWPgJDnFT8G0oIkRIBR5yPmbcFnaw8ouWl/RibSmOvZ68WJNTNwZ5dauLJjraOQmf77Xsz4fS+8Hh/27D+M2ZsO4nBxCXIzU5EOL5rkpuHRs9qWSbADnepVQbPq5aN4ucjjppV5YEk6iAkCdhC4buZ6TPkjHyXZOaXEOclpFXGuEdck0jVJ9jJyPDAPOsly9e+yXOj8O/+vxIPU4mK0q5yO6hlUgfejd/OqePT0Jkea9/++3IA5f/6FnYc82Fjggzcjo5QYZxsCJds1Ap3R6BlppaQ5f5jrvBL/naqeNezNB/YfROvcTPyvR0O0zctCllt6hnZAjdNreXDGzeOTTz6pSGl6fzOamyRhrBo3ylu2bFHEOTfhlNFmXjMrG+VY7ZPb7Yon8px9Z6qAG264wRCGTz75RJewJuHOiHIjIw533nmnkiS1YlbyCjNS/p///KeV6hLuGjfJcyfjnnDAJnmHhDw3nwDynqv4B0TIc2tjIOT53zgd9JRKtH+z0xp2gVflZQAX1Ad61bZf1m4Jrq8WL16sit1+++2oVevoswu9OktKSjB9+nR07twZLVqU12H/eR8w9k/jljSvDPy/dnZbKtcLAoJAMAKhHFV4/bD2QOPw+WlXQaeC3IwZMxTh3atXL5WbPBzjfm327NngPo/KYYFGFQ06VjMFXVZWaLmOUCT6008/rc5bre4lw+mPlBEEBAFBQBCIPAJCnkceY7mDIKCLwJ2z1mHs4h0Uj4Y/LQ1+SrenpCDd70O3ujno1bDy3wQja0hJwQ9bDmDplnykwYf8Q5RhT0V6ih/VK6Wja4NcXNmpNq7o3NAUcSHPZUI6QeCGmesxee0hFGflANmZgLcEKCwsDTvPzAIyM8sk3IOIc5LlGnHOP1V0epmE+5EIdEq4e5Du9SDV60Xj3Az0bJxbeh2AuRsPYNOBYvhS00ql2hlxrojztNJocy3ynH8y6pzEeVYZac4859qP34s0yrXnF8BX7EGHqln49WxJomd3XjB3+CuvvKI2oNxkMopbL8LXbr2Rvt7j8SiJecp9N27cWOWy1qLlI33veKg/3sjzzZs345ZbbjnqAETD+rXXXsNFF11UDno6UQwfPlxFDOgZo8PHjh2r5ocd4zPBSIiZM2fqFuMzMmrUqJh2MLHTXzvXuk2ehzPueu3l+4Dysd988w2WLFmCVatWgXVr1qpVK/VeO/HEE9GzZ0906tTJ1UMw3v/zzz/HhAkTlGMj79e3b1/l2MP7mjn2RLPtJLaIz5w5c9SfVFjgmNLoMNWxY0dQ6eHMM89UWEUrPUGskefamHBMmc+X0ZVMMUE74YQTVM5LYkS5UUYkRdLi6T3Hw+ytW7fiyy+/VM8icdOeQz5zlHQmblxrRBo3zmse0H/xxRfqu8J/87mkLHX//v3RvXt3wzQeeuMZCfKceBEfrmW4BqPyCedZ9erV1fPHSF6mCmFEcKScA9mGNWvW4MMPP8TcuXPVe0Gb56eddppSbQn1DgvES8jzUjTm7AK+2A7sKbb/dji7HkCZ9moZ9suGU2LTpk1KwpjG7yO/XU6NW74RK4FNBcY13dsWaB27frpOIZDygkDEEVhzEBi92vw2Z9QBLrO3DYp4u3mDjRs3qghxK+R2cIP43aICHR2Z8/PzDdvL7yjTcZFMt3KfPXv2qLU8v8l0KGrTpo0izUnwS3q4qEwLuYkgIAgIAhFFQMjziMIrlQsCxgi8/esuvLJ4OxZvzlecnz8tFZ7UNPhJQvp8gMdb+uPzIjs9DelpKfD6fEjx+ZCV6leHIWe2qoG87HTkZKThlGZVcVmn0DpmQp7LrAwXgUm/7cHYn3dhyV4vihh5zqjv4kJg3z6k8LQjOwf+SpUBRoTzP7SI80DiXCPM1e80lfeya1VO9LK5z8hw/l2rg42mOgOJckaUkzRPp1R7anniXJNqZ+oB/jDanKQ585xnUc7di9T9h5B+oAAo8aJNXiYGNa+Ou9uUygWKWUOAh8kkBhhJyw3mNddco/6Mhw0iN85sP+W8FyxYgHbt2qkIY0q20SJ10GwN2Yq/Kt7IczNSlmjSwWPAgAHlgN2+fTtuvfVWfPfdd7qAP/744+pgJZy58Oabb+K+++47Ui/JC6oyULKPkoBukYr/+c9/FBEfSTOK2g/nnm6T5+GMe2C7qTzBlBMjRoxQxJNVY6Tcww8/jFNOOSXk+85ojHggx0M1kkVMIUHp22AjIU2nkLvuugvZ2dnlfh2Ntms3JAFLIpF9+eOPPyzBxLZTDeK2226znBbDDsHoZO4Hz2mzeUTHKiqrBOOvB4LdMSHJec899yj1Cyeyo2YDEi/vORJwfJdp+ZPN+kTc+FxwfvHvVs1ozgSOMR0fGA07evRo07nOdwCdr0im630jzEjgUO2lk8C4ceMUWW9kVM956qmnLOF12WWX4cEHH0TDhuaO1dq9zJ6HwG8pr6Nk7cSJE484h+i196qrrsJDDz2EOnXq6HaH75SbbrrJMN2JGV52ns9QuNNpgw5LNH4XSARH21YeAD7bDqw25nMMm9S5GnBmXaBVBRDKL7zwglpTV65cGffee++RZ6KoqMgS6aTXqWlbSrEwMsq2U75dTBAQBMJD4NW1wE+l/o+6xqMTRp3XCh18HV4DKqgU931812/YsMFSC+iI9sgjjyjHPYketwSZXCQICAKCQEIiIOR5Qg6rdCpeEHhv+W48MWcDNv5ViLSUFJT4fMhIT1f8IGWlfV4fCgpLUDOHBHkqqmZnIDezlGDPykjFW5cdgwZ59la1Qp7Hy+yIvXZ2e2sVlu0sQElGZqlsOyO/iwqQsX8f/HT0yMiEP6cSvDzoV3LuZQS5ijjXZNrLos2PkOhl/y53bQDxThhUCnPKwlMSPpgwL/s/LfKc92W7KNNO8jwrtSziPBVI8wOHDiN9+16kFHvQOi8b17eojvvaSs5rO7ONB2KMxmLesZ07d6pNJSOxYlmuXa9/69atU4e/P/30E26++WYVOZ+WlhYWYWoHv1i/NhnI819++UWlGGC6gWBjNMOkSZNw3HHHhTVUnE8kRHv37o0zzjhD5fOMhFOJEwLRascSlTw3I62tYMN3Hclvknhmh2lm5PnQoUPxwQcfKILZyPTIoWi1nW0iIUKS8O2337YCy1HXUMGB3wkzIlArFM/keUFBgeonf+wao4OJMZ1s3LZYf8+RrOYz8O9///uIioFVDDi3Ro4cqSL5rVgo8lzLpWp1DDledKzg+AUT6JEkzxnRRucsKj9YNT5/dNDp0aNHyPWNFfJ87dq1Su6WKhRWjN9CStcGy3OzrJDnwN7iUon2+SZ5vo1wrp0FnF8f6FaB2xiqDlD9gEZSimsoElS7d+8GnSe4rrZr6w4BT68yLsXI+uEdgYxUuzXL9YKAIPDLPuAVk9QIRIjvlQsaJBZW/L5x3f7+++/b7tjZZ5+tItGpqhKJPZ3tBkkBQUAQEAQEgagiIOR5VOGWmwkCRyMwd/0+DJi6AnmZqaiRk47mtSqjaoYP3qICFHr8WLylWClSk1y/o2cT3NbdmX6SkOcyC8NF4MQ3VmLpzkL4srLgz8kBqJZ+KB9VCg+iWlY6PF4fDniAwqzsUgI9jbmCFfNdFkGu/UlynHILQSS5RqgHN5BV8CE4QqBr+dXL/uThCUl1JdVeJtOeRRI9FeCf2alAJov7kJJfgJSd+1TU+b871sGjHUOrNYSLVyKW02Q633nnHSUz/PzzzyuCUIumDSdSN9o4sQ9aOynLOnnyZBU5RYKIEYbx0IdIYpYM5Pm0adOUw4SeUWKPEXY1asS2GoWQ538pdQDt0D54LPUUB3iN1+tVcv1UF3BiJNBJSFGa2OidYUae9+vXT83B33//3bAZrJ8EumbRbDsJYWLEyFInRtUF4lC7tnkC3nglz4kTSVymhwjXrGJkt/5Yfs9R0YCpMaj8EK6RwKYDHEnhUGZGnpO8ZxoXkuF2jLKsHPcOHTqUKxYp8pxqP8wrHZhWwmp7rWIVijwncUDHoVmzZlm9tbqOEfCMlg+W3E928vyLHcCXO4ADJbbgVBeT2Dq9NlCZW60KNKarodMJn4eaNWti/fr1oDMKjakq6OgSjr24Blh+wLjkTS2ArtbFJ8JpgpQRBBISgf+uAah0YWQ1M4FhHYBK9v1eYhovphhh6pVga9u2rVKyWbhwYcj2U8adJDrXHUKih4RLLhAEBAFBIGEQEPI8YYZSOhKvCBR5fNhdUILUlBQl356emlLKE/r9StW62Fua8Jn/lZuVriLPnZiQ507QS+6y5727BnN3FuNQRpaSTE8pKkDmvlLNryn922P5tgN4bfFmFPuAHSWpQJW8shzoZaEBmlQ7z1QC5djVFC+LUj8y28sSnfNh0Mhz9feAf/OBUZHoKWX5zTNKZdoZfZ6RAmTzh8R5CuD1IOXAQWTvPoAirx8kUB8V8tz2hD5w4IA6LGa02Hnnnaekr0mchxNZYvvmESjAg2JKxpI8Z97zeO2Hm9DEG3ke6vD9rbfeUrLpgWZGPJOQHTZsmK2ctm7ib7WuZCfPwxl3Yvvzzz/jxhtvDIuACh6bLl26qPdhkyZNdIfNaIwoxV5SUqKcNIxMTwEhmm3/6KOPFEmm5eu2Oi/1rmN0PaWbMzPpxaZv8UieM3KaBLBd0lUPgbvvvhv333+/q7KgsfqecxM3PoMvvviiIu7MzAgLppyhyshjjz0W1lzXm9uRIM8Z7c17UdkkXLOClRl5TmeeFStWhOVQQ2cjvu+Cv8Wh3uNmfY1n2XZGfs7aDqw9ZH80GWXOvOZNK9kvG6kS/Dbxp7Cw8MgtqLrD9CYk1MOx2TuBqZuMS55YAxjcPJyapYwgkLwILNwDTFxv3v9LG5WmgUgk47dt0KBB4No20Oj8SCUo5jXftm2bcq5lSrpQdvHFF6vUO1TeEzn3UGjJ7wUBQUAQiH8EhDyP/zGUHggCthAQ8twWXHJxAAKnT1qFBXu8KMpkVHkK0osPoYanQF3x1j/aYOmmfRj7w0YUF/uw42Ax/LmVgZxKQGZWaa7yclHoWs7zMpI8EGnlPVJ2eTBhrv2bhLmKNGeEeUapVDv1+9RPSml+c/7wtiXFwIFDSNmTj1SPF++c0hSt87JQPzsD9SnvLmYZARIp3377rYqWZOQk5UDjmXBmJCdJLB7mM19jskedcyLEG3n+6aefqvy3esYDe8rzMfpJs1DEBvNZk9yMdUt28tzuuHM8Ge3KaGrmFHbLqL6h5coNrtNojPjezM/P100boNURrIAQzbYzncGQIUPUu94NoyPAm2++CZJ3RhaP5PmPP/6o1A/CiQQOxoEY0RGDB7FuWCy/55xEUOthYyVy3+hZZMQZ1wAkp8Mxkvbjx48H67H6jTG7j17Oc44l31u8j1MjefDoo48qlR09MyPP+R1dvXp1WE4GvNcVV1yh5NsrVfqb9U028nz7YWDmNuCHvfZHslEOcG594IQYirbmt4Ky7Xv27DnSoby8PBWV2by5M2abcvYjVwL5HmOsKN1O6XoxQUAQsIbAU6uA9SZOO3zPMOq87CTGWqURvOrQoUNqf+7UmEqC5xZce2t27bXXqjRbfGdpxuvo9GPVmBP9pptuUip89erVk2h0q8DJdYKAICAIxBkCQp7H2YBJcwUBpwjwcI4Hop07d1ZRRbRAGWOn9Uv5xEWAsu0/7fcr2fZUvwcZhfnIhhc56Sl484I2aFApHe8s3Yq3Fm/GvkMlOOwDfDygUwR6ZqmMu0Z+a1Ho5eDSosrLZNqPEOVlkuxapHl6qop8V/VRmp1/J2nOvzPKXKnF+4CiIqQUHkbK4WKkFJcgpagEXr8fS89ri+Oq5yTuQEWwZzxk5iEZD3MpAyre1hEEu4KqjifyfOfOncrz/8svv9RF68QTT8Srr75aLp8w1RNYZsaMGbpljOS+K2g4DG+bzOR5OONOIBk1yahzPaKMhDajT5jDWCN3OFd++OEHjB49GkuXLtUdCzOlAidjRAcOPouac1I0204y5NJLL9XtL+WXGQHL/MUaAecUJ94o3shzyrVzfKZOnaqLE0lQ/p4Hq5xPvH7mzJl47rnnVJ5nPXMzkjZW33OUeL733nsxffp0XQzo8MT38+WXX66k/ungtmbNGowZMwbvvfee4fuQhDCfRSNnPivPIu/Nw3Q6YzVu3FhJT/P5p9w4HSWMLPibEcpxwexbokeez5s3T6Vv0FOBYJvZ3sGDB6uDe15DaVpG05EIDzZeT0cWzks9MyPPA6/n+/KOO+5QZATVh0hImN2XZfX6lizkOd2EmdecEu2HvfZXE5c0BE6vU7rNiQXjc/nNN9+Ue5dRWaRr165KycEte2M9sOBvXv6oai9rDJxRx627ST2CQGIj8M1O4F0TNQf2/rpmQI/wxCJcB4/OWvyu8HvVrVs3R2cOdHTlGj/QmLqtb9++5f6PaemuvvrqI/935plnKsWXvXtDezwx3dc//vEPldKpVq1aruMhFQoCgoAgIAhUHAJCnlcc9nJnQSCqCJAg5+EdF488BOZClDKRYoJAKAQOFvvw6tJdeH7RDmz1ZsCflYk0TzEyCvaDCux3dK2LW46vh9Y1cvDb9nx8snIX8g+X4LX567GvxA9/Rgb86RnwpZPspuS7RqKn/k2mq0ZQhr2MOFdy7GWkOa+nFDsjzflzhDznv8vIcpLmjDhP8wM+D3C4CGmHCpFWUIQMnxetq2ThvIZ58MGPO9rWQv2cjFDdlt8LAkmJQLyQ5zzkHz58uMpVb2R6kW6hyAFGqjOva6ybFTLIaR8++eSTsPOVBt/bDHc9UsWo7eGOO+uj8g7zGwdbqHzAJK6N8pNfcMEFal0VGLmi1e9kjILTDUSr7Vwrsj+MEA22UPLrVCS58847daWl9RxZAuu3Q54HliOpyRyUembFEcZsXpqR2WaEppk89uLFi9XaWy/XPR0SJkyYcFQO7XCe41h9z5kpRvA55KEzVReCVWCoDkNHKD5TeiSyXgR4IG6hnkWSys888wwuueSSoyLHOFa33HILli9frjsU9913n3IIMFKuCXdu82ahiPhHHnlEpc8JdGTkM/zVV18pooCRwcHGKDk6G+ilUQg1b1gX5zdzXLdr165c1bwvU/rwPWFkH3/8saG6gllfTz/9dPX+Zl7aSBgd8DQFkfnz56Nnz56u3WbRXuDzHcCmUqEuW9ardmle8wYx6O/Leb1r1y417zt06KDWCkaKBrY6HXDxT38Br5qIQrTMBe7/W/Qh3NtIOUEg4RFgSr0RKwGqXxhZ61zg3hh6nl5++WXs3r1bOcXRoVRvnW1l4Ojsw28lHeE0o5PPu+++W041ht8wqrzwh9apUyfltEcHSEaocw0SGLmud+/XX39dycOLCQKCgCAgCCQWAkKeJ9Z4Sm8EAV0EGC3KDS4jKHgwx78zXzEP8KpUqSKoCQKmCGw7WII2/7dM5Qr3ZuXAl5mJNF8JangOoWfjKhhzdnM0yC2fy7SwxIuhH/2GT5bvwO78Yvj8gDc1Fd6sbCA7B8ggIZ4OpJEUTyslylO0CPOyPOYkzHmNulYj00mQl/2QaOdPuh9IZVyHFykeD9Io037oMDK9XqT4fGiXl4VrW1TDne1qy0i7hAA3mDSROXcJ0BiqJlbJc0YBMpqSP4x4mjJlimE0sAannqQ2lRNIhBhJUrtJGEdyWEORQW7c200swiXP3Rp3Em4PPPCAkvEPtlD5psMldayMEcm6Bx98UOVNZ75YSkZOnDhR5VxkdCctmm0366sVMtqMKDRzTAmXYKwI8pwHsXQueOGFF46aSyRhuc7u3bu37iPIbydJQJKXesZxZwS1U4vF95yVaPj+/fsbriuYuoAR1ZyHekY1LZLYetHnoZ5Ffvfo+KGnphNqzEIpBoQ7t9lHRt7xIF7P2YIqECQD9PZxdDagMwBJ7mAzczQIRZ4zvQDxN4pcp7IA36dUWdAzs3dIuO9Zp88Ky0eCPN9YUCrRvnSf/RaSFD6nHnBsVftlo1Vi+/btWLRokZoLVB+IhHn9pYTflr9TqR91m/vaAq1yI3F3qVMQSBwEqHwxfat5f/7ZEugcmUfZNpC//fabUiSi0TGHqlDhmh55Xr9+fUybNq2cgzCJcaYs0pyyGXU+efJkpYLDdQCdH6m4wvNUPeP1dHxl3WKCgCAgCAgCiYWAkOeJNZ7SG0GgHAJc6PEwdsuWLaAnPfN8rlu3TkkRcrN7++23qwgCHvalkrwUEwR0ECB53q6MPC/JylbkearPg86VvVh8Q0dTzAZNWYof1u7FwYIS7DpYjMNIgT87G6nZrCcDfsq5M2d5On9IpJf9qYjzsh+S5STHlWx7WXQ6c5mrNOp+wFOCVE8JUhhtXlSESimlqQga5WYpNferW1TDv9oLcS6TWxCwgkBFkudW2mf1Gh62jB07VsnvBloomVg3CWOrbU2G60KRMm5hYDTurJ/kG6NYuA4iGUUVnpUrV2LEiBEhI+yNyDezqPlQhB3lHSkJH0w8MMdjVlZWOSIvWm0n+cXDQ71UCCTjSBSaOU1t3LhRRbwyR+Wxxx6L9u3bKycASkqT5HM7OrciyHOSRoz2paNDsFHuftSoUWpdbWRmEvxWylt5VmLxPUfpU84fvWhoMyLY6vub0cJ853OuBZvZsxgqap11LVmyRKUy0It6N1OfYFkn5Dkl1hnZrmd0IGOeVSMzI96NSOxQ72k9NZfg+9OphO9UPTNzDkkU8rzIVyrR/tUOgOSvHctKBS4qk2iPlZzDdtofiWs/3AJ8vt245rPqAv0bReLOUqcgkBgI7C8pdULhn0Z2XDXgtpax0V+eUzLSm98jOrTRIctsTWWl1YwaD3ZMpAoLnay1nOobNmzAVVddhe+//15VSRUVrh0CFTV+/fVX8DvIvUOwSdS5lZGQawQBQUAQiE8EhDyPz3GTVgsClhDgQcSCBQswadIktRBkRAel2xlxx4O1tm3bqgg8Rj5FymvcUkPlophGYPvBEnR+fRmKvX4cTMtCcUYW4PPi2Eoe/DLInDwv8fpU1PkbCzfgwWnL4U9JwWGvD5VzslDgS0FhRiZQJRfILotcV3nMM0pzpGeSPC+LRidJrk6S/IDfC/h9gMcDMMr8cBEqp6ciKyNNcesZaak47PViRp9m6FqrUqmyO/OniwkCgkBIBBKFPOeBB/PWBZN1sUgqhRyUBLggFCnjVheNxt1p/ZEgz0ORX07brJW303Yz8pyOAo899phyvnTb4TJcgrEiyHMzIpWy4ySIzYxR4ZQg5QExZUFJ3tLJp3nz5qhataqunLbduRCL7zmj1APsG9UWqIgVyhhBRocTzmk9M1I3MCPP+Z0g2ZuTY6yNIPgFxAAAIABJREFUbYZnKEnxcOd2UVGRSjNBbILNzFFAu9ZMsYIkwrBhw46aa6He05TRpaODmZn1l+ofVAjQs0Qgz7/bDXyxw1wa2Qg75u5mXvPaWaGeguj9nmMSjhQ7HdT4POk5stht/Z8HgWdWG5eqkQk82ZH7PLs1y/WCQHIg8L/NwJdHZ/Ao1/mhbYC2MSJGSUe76dOnq/adcsopYES3U2PaFTrABZPejDLXcpzzfDQwbddzzz2He+65p9ytg6PY6bDXoEEDLFu2TKV3YpS6mCAgCAgCgkDiISDkeeKNqfQoiRFgtK1GFKxatQoffvihIs+Zq+fCCy9Ejx49wKi6OXPmKE/Oli1bYtasWWAuyssvvxwnnHCCyicUWE8SwyldL0NAI88LSvwoTM9CSWYmUvw+5BYX4JjaOXjvwpZonFdetj0YvD2HirFl32HsLSjGZRMW4RDSkJlbCSmZ6fACKnf6wfyi0kjyjAwgq+wnI61Uzl0jzn0+hpUjKzsd9epWwb6Dh+Hz+pCWmqIC0TvXyMLzJ9XnJWhZJROVSL6LCQKCgGUEEoE8N4roJQixSCpZHpw4vjAUKeNG18zGPdz6GalOaUdKcXPuBFu4kedWyK9w26yVC6ftoXIss+5u3bopgphRr245XoZLMFYEec4cmFRu0jOznM5Ox9NO+Vh7z5kRudyDMCqMOc+tGMeckV96UeAPP/ywckwINjPy3IzQ1eoxe39Fijw3k96/4YYbVGoHKlSYmVEUeN++fTFmzJijnt9Q72kryixmz2Sikud/HAQ+2w78tt/KDC5/TYc84Ox6QLsYIa7YOqpDzJs3T6VAuPjii211igoldNRnHvRQjhZWK/7vGmDlAeOrb24BnFDdam1ynSCQPAhsOwyMXAkw57mRdasJ3NAsNjAhOc3vFtO8ZGZmKiWjcBx4gnvDekmG33///Ud+xchyvq+0yPPg6PSpU6eq89FgozS75iRJcp1pfNhWMUFAEBAEBIHERUDI88QdW+lZEiJA0pv5er7++mt89tlnauHJiJZevXrhuOOOQ82aNZV0OzfErVu3BqUGSZ4zdw8XfczR2K9fP7Ro0SIJ0ZMuGyFQ6PFh5h/78P9mb8bawhT4MrOQ4vcipbBQBYb/NugYtK5uLVTicIkXny7fgSfnb8X6Qx4laej1eJDhK4bH60OJ34869WqhODsHuz1++EmKp6WhSV6GkmD3+vzw+P1ITUtFXuV03N4iF3npqdACy+tkpeG0epVlMAUBQSBMBOKdPKdsN/O8avmig2FgRBSjA3755RddhKyQA2FCm9TFQpEyTsEJNe5W62c08NatW/HVV19hxowZar1kZuGS51bJL6vt5nVutJ3rSEb2MoI6lFFGk1HodFrgn4y4MZN0N6svnshzO5H8oTCM1O9j7T23efNmpXTFHMnBZiXyO7BMOHWZkedmebi1+1YEeb5mzRoMHjxYVx7WCuHPths9V0bvLbN+mr3rAscnmcjzfE+pRPvsnfaf5LwM4MIGwCm17JeNVAk6pNDpPtBRjIoQTZo0sXxLqj8wypN7N6YccIP4+non8N4m4yacXAO4sbnlJsqFgkDSIPD2BmD+bvPuPtweaFIpNiBZuHChOpuk0TEtMBLcaQuZEonkOb/5DCoiWV63bt0j1T755JNK7UWzL774AnQ0C7ZA8pzvR0avV68u3jtOx0fKCwKCgCAQywgIeR7LoyNtEwRsIEDSnJtd5mCcPXu2ih5nZNNZZ50FHnhoEpuUF+I1zHV+xx13gLkbP//8c3VATInAjh07qsUqf88Nb7gHoTaaLpfGCQInTliBX/YWw5uRAV9qKlI8HmTDh1+vb4dWFsjzTfuL8P7y0h3cq4u3Y+v+Avi8Xni8XmSleJGWkYorj2uAto1rozgjE/uLvSgoOowff/gBWUX56Nr5eDRr2UIR7n74kQY/rm2Wi1yJLo+TGSTNjAcE4pk8P/fcczF8+HDTCMZQJC4PRc4555x4GKq4amMo3J10xsq4m9VPqXKSepSJ5PqI5JxVC5c8t0p+hWpHJNrOg8trr7021K2P+j3XjUwDxMNEyljaWT/GC3luFplPR1UextJRtaIt1PMW7fecmdS93WeBjsGM9qJzS7AZRYHHI3luRkJbkU8nNmZ16DmKCXkOzJ8/X+2fQxkJc0q07y0OdeXRv+9Xr1SivWqG/bKRKFFSUgJKJdOpkBGaNMquU7GOTvh27Pfff8fkyZNVETrkn3zyyXaK6167uwgYuQo45NGviuJkIzoBNSX40zHWUkHiIBAq5QF72qcOcHnj2OhzcXGxcn6mcgVVM5nrXC+ie9OmTerMk+8nI/UVOpNyDRq8Dt21a5faJzJ1Sfv27Y90nGs7phQhsa7ZQw89hMcff1ypdWpGAp7KQ2+88Yb6L7aB77umTZvGBojSCkFAEBAEBIGIICDkeURglUoFgeghwE3uzp078euvv6qIc276mWOMkoaMBKpfv365xjDnIIlyHnJqeee4WOXBFmXe+ScXgJQpYrR6rVq1kJGRcUTKXSTdoze2sXanHm8sxy87ClCSlo6SjEykpKUhx1uC53rVQ9O8DKSlpKBBlUwl5e7x+bFw60EUefwoKvagxOPDit2FGDF3o4pWLzjsRSY8SPWXoEalDHRrVh1paal46uw2aFLt77yTe/fuxahRo9QmadCgQSBJIiYICAKRQyAeyXNGmTOanN+9UFFOoUglK1GIkUM/cWsOhXs4Pbcz7sH182CNZAEPwGbOnKkrAW2lTeGS507mWaTbTsneIUOGgPkfwzFGpPNbfeuttyrpXiskeryQ52by46Hku8PBMtwyoZ43J/MvnDbNnTtX5RvVM6tEsFbWzIHB6Hk0I8+tSO1XROQ500Xwu6ZnVsfPjDzXc6Aw66dV55BEjzxfcQCYtR1YnW//SehcDehbF2iZa79spEowzRsV6EhY0fi+5nNE0jscKWJ+n/i8kWTiGQQVJ9ywCeuAH/Ya10QCkESgmCAgCJQi8NpaYMlfxmhkpwHD2gO1rYkHRhzWxYsXq/SSNDoxM0WQnlEdauDAgcrR55FHHlFBP4EEN88qX3zxRbXG5562Xbt2IdehLEOinD+aValSRUWi8zvMtJZ03HvttddUyhQGLdHOPvtsvPPOOzHhNBnxAZIbCAKCgCCQxAgIeZ7Egy9djz8EuLALNHqKkzhntNRHH30E5sejfOZNN92EOnXqKNI72PTIc+2aP//8EzxEovwQ6ya5zgUpI4i0ujTy3MphaPwhLC02Q2DgR2swe/0+7C7yoyQ1vTQ3OadkUTFqZqaAm7BzWlbDAz0boKDEh0Ez12FPQQn++qsA+QVFAKPVAVTJBGrlZKByVrqSf+/RuArGXNJR99ZCnsucFASii0Csk+edOnVShxR0EuvcuTOOPfZYddAbijTXUAyV09luFGR0R+fvu5mRQW61yU0J+1BkXqg2Ox33wPq3bNmCp556Csxd7dSiTZ5Hq+1cU3INqJdX2ipmJNEpT88onVCSlvFCnjshUa3i5sZ1sfaeMxtfq0RwIC52pfPN3pdW3nNOxj3cuW1Wzo05ooe7k35qbUpU8nxPcalE+3chJJD1xobk1AUNAMqLx4pxrJmeZPfuvzvE1BtM4UbHeSdG9RLKL9P4/ndaH+tZ/Bcwbq1xq9pUAf5lL0jeSRelrCAQ0wgs2w+8/Id5E8+rD/yjQex0g2eMy5YtU848N954o0r9oGf79+9XKU34jaSRwObejRLvVNpcv349mA6GSlIkwAcMGIBhw4ahefPmpiQ6SXCWs2PXXHMNxowZo+4jJggIAoKAIJC4CAh5nrhjKz1LQAQ08pzENT266aFJz0rmxTvhhBNU1B3lgyh1xMWjHsFtRJ6zbnpw0pOSkmuTJk1SHpuMPu/fv7/Kmx4YgZ6A8EqXQiBQ4vPjmg9/x/srdsOfmgp/Ggl0SlmlIMXrA7xepPp8Sk6dLDmvh8eLbL8XmSl+8J9evx+ZGan49Lrj0bVRHsi+p6akID2VtPrRJuS5TEtBILoIVCR5bjWnqhNE+J17+umn8cILL+hW4zQXNclG1s2ICUq/WiX17fYpkcjzaIy7hi9VTCgFSYLHDQuXPLdC2AW3L5pt93g8YJof5oB0aswZSQWZRo0aGVYVLsFoRtRZIWXNyMLrrrtO9T/wGXaDXHSKp5XysfaeE/L8Nt1hM3sPRJo8f/bZZ8E5HmhuzO9EJM8/3w58uQNgjnO7RnKKEu2V9Hkgu9W5dj0dbLjXp7M8pY+5ZqFSiBvGyFBGaNJYrxupcEp8wIiVwLbDxi18oB3QorIbPZA6BIH4RuCFNQBVMoysRmZp1HnlvxXJ46bDVMzkXvX5558v12aS6Pfdd59S4xw6dGi531H5hml1zBw56ZxKMpzpL63a66+/rpQRxQQBQUAQEAQSGwEhzxN7fKV3CYgA5dBIllPOjxHnXAQyrzkl2lu0aIGqVaua9tqMPGdBkujcUHMBSclOypkWFhYqr87rr79eeVZq+dMTEF7pUggENuwrwnMLt2D8TzuQkeJHdkYqducXw0NVBJ8fOalAVYagl04mRYofLvGh2OtHl4ZV8MI/2qro85Y1c1ApI/RJkpDnMiUFgegikOjkOdF888031QGLnlmVpjUaFRKcVH9Zvny5yqfH3NHMAx0q8tbuKAt5bhcxgPnB7733XrV2smIcs4svvliN3zfffIPnnnvuqGLRIs+j3XZ2lGvBCRMmYPTo0Y4i0FnXZZddpqL9jaJzhDy3MiPtXRNL7zkhz2OPPNdTWRHyvHzO85/3ASTO1x6y9+zx6m41gTPqAE0q2S8brRKM8mTkeffu3V139GM0JvMLV65cWRFZRlGkdvr6v82lTgxGdk494OKGdmqUawWBxEOA6Q2Y5sDMBjQqTSERr8b1JHOSWzGuO6mqeeGFF4a8nClm6FS2YcOGkNdyf0BCnoodYoKAICAICAKJjYCQ54k9vtK7BEOARCJzkjO3+S+//IImTZrgjDPOUHnJAqXVzbptJtseXI6e41xEkkTnBrhjx45gBBHlU5n7hxYYDZ9gcEt3DBBYvqsAby3dgfFLtiI3IxWNquUgIz0FvpJiHC48jIOHvfCkpOPB05ujeqUMeBiU7vOjTm4mereobgtXIc9twSUXCwKOEUgG8nzBggWGhyh169ZV5HqXLl3CwpJypSTMA40kLKMe+P+tW7cOmXvPyo2FPLeCUvlrrERyMo8609/QKZFrHi3nq12ZaN7ZqVR0YOuj3Xbt3lzj0WGTRMiMGTMckegTJ07EeeedpztwQp7bn8+hSsTSe85N8pxzkg4djJwOtnBynltRgXBCKoc7t60886HmgNnvhTz/G50vv/xS5dClzZ8/Hy1O6ImZ24AfTXJsG2HbKAegHHIXe9sdJ0MZk2WJI2XhaVTGY95hp7bmIDB6tXEtlMd/4hjAQMzM6e2lvCAQFwg8vQpYZ+Lw0zCnNOo8np8TOxLrVqLOA9e833//PYYMGaLOWo2MypxUZ6LjkZggIAgIAoJA4iMg5Hnij7H0MAEQoPwio9m4mCN5zkMcRplfdNFFSmItJyfHci/tkOeslDLulD/iwQJl3EnS9+nTB127dkXDhg2PHCxLDnTLQ5AQF67YVYBpK3YhMy0VTWrkICMtBT5PCQoPF2NfoQfelHQM6toQuVmho8vNABHyPCGmi3QijhBIBvJ88+bNuOWWW7Bo0SLdkXn88cfxz3/+0zbJTSlBlh03bpxuvfx2Ukq6Rg3niU+FPLf3UB04cAD33HOPIoD1rHPnziqKhVL76elH61hWJHleEW0PxoiEJZ8b5onnoSX/btdIoDBlAlMLBVu4BGO0ZduZloGk4/vvv39UH04//XRwje22yoRdnLXrY+k9ZzZOL7/8slImsGpm+dx5oE25aOY2DTSnjixCngNW53e8y7aPmjYfW5r2xGGv1Rn593X9GwGn1wYyUu2XjUQJSrIz5VpFGL9bmloLU8tdcMEFrjTjud+B1fnGVf2zJdC5miu3kkoEgbhDYM4uYMpG82Zf2xToWSvuulauwYwMf/DBBzFlypSQHaEz7IgRI5RTtFX1TAYNcS/H9URwFDojzkeOHOmKQ1DIxssFgoAgIAgIAjGBgJDnMTEM0ghBQB8B5pzkQd3GjRvx4YcfglEk9evXV5E7XAhqEu12or+tkueBdfLv27dvx2effaYi8ih/1Lt3b0Wi05Nc7yBUxlQQcAMBIc/dQFHqEASsI5AM5LkZ+UKkTjrpJBVR0LhxY+vAAVixYgVuvvlm/P7777rl7rrrLpWnzw35UiHPbQ2NiiC5+uqrsWPH0ZqvPFB78cUX0aZNG8NKjfA2IutYkVPCTmtMRbTdDF2uTSn3S5UFkshWiXQzrOKFPDd7d5hJ+Nubre5cHUvvObM5rBcBbYaAmTOJEcHr9FmsCPLcTDmAz91pp53mzkQJqMVJP7Vq4p08/8f4+ah3XE9b2J5WuzSvef1sW8UievGqVauwcOFC5WTPNU1F2Jw5c9CoUSNQ0cUto2w75duNrHtN4Ppmbt1N6hEE4gcBjx8YvgLYdti4za1ygfvaxk+fzFrKVJYM7CGR/dFHH4Xs1JVXXqmcH4899ljLztF0iv7zzz/V3oF7N6qHUaFMgoZCwi0XCAKCgCCQUAgIeZ5QwymdiWcENLKafeCCjAtC5iH77rvv1KHu2rVr1aE8ozO4cKMFltHKhcLAKnmu1R+4OOSBKfO4Pv/882pDfvzxx6tILnqUc0EpC8lQ6Mvv7SLAg7xRo0Yp2dhBgwbh3HPPtVuFXC8ICAI2EEgG8pxwMHqW3y8jIw533nmnbhSyXhkesPAAh5HlRvbWW2/hnHPOsTEaxpcKeW4PxmnTpqk1lJ5R/pk5Ds3MCG+zaEynhJ3Wnopou1V0uS5cv369kjqmkyfXhkaWm5uryHauGYMtXshzM8lwHqhOmjQJdBKIFYuV95xZFDydWhgVZlVFy6wuPsdPPvnkUfmbnT6LTkjlcOe2mcMBvzMDBgxwfZo56afWmGQiz1vmAv3qAZ2quj4UYVdIkmfevHkq3ZpmfMbo+J4ItrMIGLkSKDRQBkhLAUZ0BKpnJkJvpQ+CgHUEmGri463m19/SInZSSuzfvx9cQ9asWdN6J3Wu5Jnp9OnTlaLYzp07Q9bFFFrc4zEASM4uQ8IlFwgCgoAgIAiQo/MHs28CiyAgCEQVAT0CnAvJxYsXq0PG2bNnK6/ta665Bt26dUO9evUcSbDZIc+DgWBbSRBwY/7pp5+CeQK58KUnJ3OEOm1bVIGXm8U8Apxve/bsUTKv69atw+DBg9GvXz/Vbv5ONjwxP4TSwDhEIFnIcyq6kExl1IKekegjqXrJJZeEfNfwfUTi8L777jPMCc3oZsr/NWnSxJVZIeS5PRhfeOEFRdDpWaicx1z3DB8+XElyB1s0yPOKaLs9dEuv5gHm119/rSJ7jKLRjbAOl2CMtmw7+0np+ttvv10XIqsOMmw3JUcZkdmpUye0bdsWTZs2VetoklxurW9i5T1nFi1+4okn4tVXX1V7HSs2d+5cMIepnj3xxBMq5UawxSN5buYk8PDDD4NKJm6bkOeAlcjzrFTg4oal0eaxYgUFBSq9G52NNatWrRp69eql0qwlkr2+Flj0l3GPrmwC9K6dSD2WvggC5ggcKAFGrAT2lRhfd2xVYIh7IhCOh4TR4nQS4/mmE8diprd85plnVOolO2ZGovNbyLXe2WefrdZmbq3J7LRPrhUEBAFBQBCIHQSEPI+dsZCWJCkCgeQ5F38kpuk9+c0334CSi8wt3rdvXyUnyk2wXi5OO9A5Ic+1+7CdlHEnwc+DUv7ZsWNHRaKzvYni3W4HV7nWHQQCSfGioiJ1CHTvvfciKysLQ4YMUekKxAQBQSByCCQLec7v2OjRo5W0tpGRQOdhDA9YMjP1w5hIrNLR7ZFHHjEkzln/v/71L/Uuc0OyPXKjH7mazUiZaMhdOyHPwpGJJpJO7hk4Ek7qsdt2LV0QiTsSrytXrsSvv/4K1kPnA0oAmxmfKzq8kfDXs0Qgz5csWaLIW6ZVCjarqRmYAonONnrmpiR3rLznuLajahXnhp5NnDhRpaQKZWb94ft66tSpuhLVTp4htskJqRyuYwjnFx1ROB+CjfOPqkzss5vmpJ9aOxI98vzMukCfOkDNGIls5jPx888/K0dAvr9pzHPO/Tjlia3m+HVzHkW6rh/3AuPXGd+lXRXgHuMsLJFuntQvCEQdgQ82A18cnZWoXDv4TPDZiAXjeSfPJLk2oJLlRRddFHaztmzZguuvvx5fffXVkTp4Flm7dm2l3GlmvI4qLsOGDUPz5s2PkOTMc37VVVcph6Tzzz8ft912m0pZaVUhJ+zOSEFBQBAQBASBmERAyPOYHBZpVDIhoJHnJAoZXUvJR0qjkyinJyYXaiTO6fHohtejG+S5Nj6MOmeO188//1x5jlKy8tRTT1U/bkXXJdNckL7+jQCdM6i6wANVHlTXqFFDSShffvnlqFMnhkI9ZNAEgQRDIFnIcw7b6tWrVToIoxzl2tAyuviGG27AySefrL7N/BaTTOR3b/z48Zg5c6bpLOC3kWQZo8+T1WKZPP/444/RvXt3w6EhKUE5aL186WZRs04JO61BZvW42XYzSXK2heTnwIEDQ05ho8jsaMu2W4nONZuXRhLgXJ/ceuutKq1SsDHKc8yYMWo9bGTRzpseK+85s4hxpqR66qmnQjrf/vHHH7jpppvUPskO9k6fRSekshl5TjUSM9KAe7Z///vfR/WV+0KWNXNm4TeK33PK2FLdgCoHTPtFgoCEQXb20Qm6nfRTa2QkyHOmQmB/2fZI2Jdffnnk3WYUed4hDzinHtA2Rsgn4rB161blbJ+fn38EFo5zz549UalSpUhAFRN1FvlKo2x3mOR2frAd0KxyTDRXGiEIRBQBPgd8HvhcGNnJNYAbI/P6DKtvTCnDAAk6FNPpMC8vL6x6tEKFhYUq7zkd9JYtW6bIdK5ZFy1apFK5MJWFmWkk+tChQ5WcO9vHOgKNZ7RW1sCOOiKFBQFBQBAQBGISASHPY3JYpFHJhIBGnvPAgt6NzG/OKCxGYPBQtmrV0kRqbslUu0mes130eCeJPmPGDHzxxRcqOo/SS5S6pee7mCBgBwE6kZCo4CErHTM0lQMe/vLQjznPKaHFaAoxQUAQcB+BZCLP+V0dN26cijiIpBmRcJG8Z6zVXdHkuZn0uZkqAKVwH3/8ceXIpWdmUfNOCTvtftFs+6xZs5TSgp7x+/vf//5XOZAYmVnkuRkBFm50brhEndb+cMjzUNHcHHfmGDZyeGWU6I033qgrbX/FFVeow183ia9Yec/R+YQKQt9++63u9GEe7/79+xviRpWPkSNHgtfpGZ9TSrbr4e70WXRCKpvN7VC5yzm/OSf0VA4YCUdlFCNVFDOnnz59+igc6ZgaaE76qdUT7jMZbaeSwH6bked5GcBFDYCetWLtqwqlAkfCiFa9enUl0d6gQYPYa2gEWvTeJuBrk/TG59YHLkwOKCKArlQZTwhM2gDM223e4ofaA01jxJ+GqkYTJkxQDe7Ro4erqoKHDh0Cv7ktW7bEKaecou5BRQ4GZFgh0c1QpLMq01SKCQKCgCAgCCQfAkKeJ9+YS49jDIFA8pwHaps2bVLks1nUipMuuE2eB7aFhCcJ9MqVK6soYbflBJ30W8rGNgIlJSUqOmbBggUqmmv37t1o1qyZciDhQeucOXPUfGLePubFPOOMM9C5c2d1WOQ0lUFsIyOtEwSii0AykedEds+ePUpSPVT0eLijYCVCMNy646lcRZPn06ZNUznu9cxojEjWjR071jBXOuuKBnkezbab5Vlmf5megFHXRt9dyryT1NOLDDaTmg6XPHcqoR4OeU4cuFbhfNJTI+Aa5eWXX1aHwsHG+z366KNKXlzPrEb32332Y+E9F4rEJ27PPvssSOwGE+A8/GZedJLgekRyqNQPFUmemz2/7C+dq4xs3759uPvuu3W/T1wTM88rnZWDpbnp1ExiXU/ynfcycjSoSPKczrOMstdzVGrRooUiW0KljbD7XGjXG5HnJGBPrw2QQI9Vo1Qx5YnpVOyGQl2s9jO4Xavzged+N25t3WzgiWPipTfSTkEgPATWHQKeXmVetndt4Mom4dUfiVJUEaFqBlPyMdKbf0bD+I3h+5LfP0ak2zE6f7777rto27atnWJyrSAgCAgCgkCCICDkeYIMpHQj/hHgoZJGpAduft3eCEeCPNei4vknZZMYlcOomWTN7Rr/szE6PdDmOw9CmbKAklpMAcBNFA9P+/Xrp5QXmJd41apVyoOYB6i8hoeGPDCk1C4PXCUHVXTGTO6S+AgkG3nOEaVsOx2+GKnntoWKQnX7frFaX0WT51QyYbSvUf5Dkm8kNbVIFcpJUn6bEuRmZkbqOCXstPtGs+38LnOdSCyMjBLbJMgpD8yoV5/Pp5zfmM+cBBeltfXMjBgOlzw3k/Hm2oBR+xxTkolff/012rdvX46AC5c8pyIB35VGJDgd++655x4VNcxIfa5dKCXKOUEnUz076aSTlLNG48aNI/IYx8J7jg7CdL5gdLKecW1H3Jiih4Qg9xNWnsXhw4crOXejPZPTZ9EJqWwWic1UHlRz4IH8rl271ME+U18FzgGzZ4N4USmCaUVYhs8i8eK8//DDD3UxprMQ043okQBO+qndLNzIc5Y3GydK6JJcp9w8+0iHc+4D3CBegsnzfqf1xFn1gBYi++3au4jfMaa6oSodcwy7YaNXA2sOGtd0W0vgOGOhFDeaIHUIAhWKwLi1wOK/jJuQlQoM6wDUiQ4/HRILOlZqTl0MhOD3LtoWDonOPSKd1dz43kS7v3I/QUAQEAQEAecICHnuHEOpQRBwhIBGIGqVBMuzxwt5zvazrZoTgFs52h19OSTPAAAgAElEQVSBK4VjGgEeitLZgpFjjDT57LPPcOWVV6pDQOZnZCTN3r17lYQpyXUSH4xEnz9/vpKb5EEMr+UhDPNT8RDf7eclpgGUxgkCEUAgGclzwshIUkagGxF/4UDN9xNJSDclmMNpRyyUqWjynE5aDzzwgGEkphOMjPKOOyXstDZFu+2hCM5wsCKBTWeE+vXr6xYPlzxnRPUtt9xiKAUefLPgsQqXPGe9JAkpE85ofTcsFAHsxj1i4T1HmWm+a/UiyMPpI2VU6WRplk7A6bPohFQm0Tt48GBQlSGU0bnj9ddfV2mKNHNbNeDhhx/G7bffruvg7KSfWnudkOd0VmLbrBhTI4wYMcIV59lA8nzczPkY3K+nlSZE5Rq+jyPlUBOVDpTdhM89yXPu7e6//37lBOHUPt8OfLjFuBZK7V/b1OldpLwgEJsILD8AvLjGvG2xlL6Azl0vvfQS+J2h4xdVVZyqBx44cEA5Jm7YsEF9C+g02bFjR0vfBZLodPocNWqUaSR606ZNlRR8165dY3MiSKsEAUFAEBAEIo6AkOcRh1huIAiERiCYQGeJSJGAkYo8j2SbQyMoV8QjAsxjPmXKFEWak/hm9AzzmderV+9IDkeS59zUkNDi4SN/z4ivbdu2gYfg/GHORhLozJWpkVTBTijxiI+0WRCoCASSlTwn1osXL8Z9992nKzltdywo6UzZXCHOS5GraPKcbfj000+Vw1U4VqtWLTAnrx7hZyS97JSwC2xntNvuJsHJQ1I6vDElkZGFS56b5UnWu1dwjmkn5DkdALmmpgSoU2M+ec6XmjVrOq0qZPmKfs8xCp8R9sw/6tQYuf3iiy+C0dRm5vRZdEIqcx1LpYZvvvnGUnd5mE8VgkD7/vvvFans1FGjb9++oAJEnTp1dNvipJ9ahU7Ic7Mc78ENPv3009XzR5UHpxZIntNBt2fPiifP8/PzlbPw+vXrwb7SSTiejaovb731luoClcVOPvlkx93ZfhgYuRIo8ulXlZkKDO8IVI1h2X3HIEgFSYsAiXMS6EZWLQN4pAOQmx4bEFEqnWtZ2gUXXIATTjgh7Ibx/ci1N50y+Y3VjI5nXE8yjYVV00h0KrZQBTHQeMbEe1ANJ1Jns1bbKdcJAoKAICAIVBwCQp5XHPZyZ0GgHAKBBHokF2dCnsvEiyYCwakIeNjMDQ+l16dPn67yDTOHIUlx5pMiQRHohRxIng8aNAg8YGadPHzdvn27kj/loRdzpNMjmLKdjNAgGU+L1nMVTUzlXoJAJBFIZvKcuG7ZsgVPPfVUSLluozHgQT4jnBkVp72HIjle8VJ3LJDndLxizu63337bFmwknOhUQRUUPQKM0cfDhg07arydEnaBjYx220PlmLYDYKg86awrXPKcZe04FjAXOWXnNXNCnrMOjsvIkSPBHJ7hmlUCONz69cpV9HuOuFGunD/hGlMt8PDcSjSY02fRCalsJRVCIAZ6ShasgzLsfA+FG7FvBS8n/dT64IQ8N8vxHjxPevXqhVdffdUVh5NYI89JMtHJRbO8vDwMHDgw3EclJspxDtNxg5GiDRo0AB0M3bBX1wI/mchWD2wC9Krtxp2kDkEgdhBYtBd4fZ15e/o3As6qGzttnjFjhlIbpJPgHXfcEXbDduzYocpr8u+BFTGYguotTPtn17juZXobpvjhd4xOeddccw2aNWtmtyq5XhAQBAQBQSDBEBDyPMEGVLojCIRCIBLkeah7yu+TF4FA8pw5RylbyUMqHgpVrlxZybDzAIwEOiX8gh1H9MjzQDS3bt2qpLYYnUFpdxLnvXv3VlE7devWLVdfJJ1SkneEpeeJhkCyk+ccT0oL8p1CKeCFCxdaGmJG1zIygRGGiSCxaqnTNi6KBfKczaWKCaUijXIuB3eJDluU06bcOMlzRqYEG79jJHEoFxloTgm74PtEs+28Nw8SP/jgA5VnmONn1/hMUH2BqjKhHEmckOd2ZK3p2ELJcM2ckuesh9HvjGgnMW+X2OR6hdLTgTLddnEO9/qKfs8VFxdj0qRJSl3I7vyyi5vTZ9EpqcyoW34bfvrpp5DDFayOoBXgeFERgs+UXbzooEGc6aRqZk77ybqdkOcsb1X1gs4A48aNQ6tWrUJiGuqCWCHPGWX+3XffKYJZM74bunXrpmSO492++uortbaiDRkyBLVrO2e1F+4BJq43RqZDHnDX31kQ4h1Cab8goBAYtQpYe8gYjAY5wLD2QFpKbAHGcx2m7GvYsGFYDWNZpn3gekvPmCqLP3LmExa8UkgQEAQEAUHAAAEhz2VqCAJJhoCQ50k24BXcXZLn/KHUJEnuuXPnqpx3POw6//zz0b17dyXTTtOTWjcjzzVinnJbPJicPXs25syZoyLXTz31VJx22mnqQDojI0M2URU8D+T28YOAkOd/jxXJCjroMAqBsrnMq6flROdBNvPqMUftmWeeqRyBzHLuxs8MiExLY4U8Z+8YdUvJaEZyGhnHl6lC7rzzziOkhVmE88SJE3HeeeeVq84pYafXtmi1PfDenPOMEGY+Yqt21llnqQPOTp06Wfr+OiHP2SauMRj9P3PmTNMmRoI85w01IppE+NKlS0PCRIWKe+65RzkWVHRqh4p+zzGnMx2VGJUWyvkgXNycPotukMq//vqrIr5DOe4YkefapKITKp14zN5f2rV8jzFVBYl7KykB3OinU/LcqtNOIpHnJMu//fZb8FnQjOPFfQwdgRPFdu3apSSQaaeccopaOzm1Qi8wYiWwq8i4pofbA00qOb2TlBcEYgOBb3cB72w0b8s1TYFTasVGe91sBZVZGA1OFUM94+//8Y9/HPkVz4h4PvTmm2+q8ycqHPK9etVVV6lUGEKyuzk6UpcgIAgIAomLgJDniTu20jNBQBcBIc9lYkQLAZLb3LRQXp2kw6xZs0BJRh6W8DCPkXwkts3MCnmubXwOHTqkItp5CMv7nHHGGbj44ouV3BYlD2WDFK2Rl/vEMwKRJs/jGRtpe+IgQIKGUaA8aOPBGgliEk2dO3dW+WUvuuiioyLJY6X3FdF2fs9JfDAqknitWbNGyW9qRpKcTnE9evRQ317K8qampkYVMkYyM6px8uTJKm8liUDNyYX5dRmtzBybVLmJlHFs6GTD1DR0uPntt9+OEMK8N/Nwcg3ESNIqVapEqhlxWS/T79DBkul4Ah2VOLdIlDJHarzjRrn6zz77TMnNkmSmswAdAo4//nilmNSnTx/lcBKYvkhvMDWnVDqL8JnkPNPyofM5ZB1UdWJKJJIF8WjsDx12uH/gfKBpfeN7hs8R3zNurO0rMvKc36EffvjhyBDl5OSoeR7vOc6N5hxVWrZt26b2ZXQgcmP8pm4CZu80nuXn1wcuaBCPT4G0WRAoj4DPDzy5EthaaIxMy1zg/raJh9zOnTtVej6m/Qu0Sy+9VK3ZKdXONTy/CzQ6I9FhcsqUKbpg3HjjjUr5RwviSDzEpEeCgCAgCAgCbiEg5LlbSEo9gkCcICDkeZwMVAI0kwfZzB1Faa0FCxaoCE3mhuUBtlULJduuVw8P3CZMmKAOr7mRYl49Su8GE/VuHNhY7YdcJwjECwJCnsfLSEk7BQFBQBAQBAQBQcApAhVJntMxgE4/dDaic03Xrl1DOhY77W9FlmcqHDpT06i80aJFC8fNWXkA+O8a42rqZwOPHeP4NlKBIFDhCMzaDny0xbwZN7cATqhe4U11vQFUW+nfv3+5eplOial4gh3O6NzJ1BCBjkl6DerZsyfGjx+Ptm0T0NvA9RGQCgUBQUAQSF4EhDxP3rGXnicpAkKeJ+nAR7nblJadNm2aigCjBzCjXyilzpywzHWuJ9Gu10Q75Lkm487IL5bjAQ29k7mB6tu3r5Lo4uaooiVSozwUcjtBwBYCQp7bgksuFgQEAUFAEBAEBIE4RqAiyXPCxv0KHYzp8JvoRpUwplFguojjjjtOKYS5Yc+sBv48aFzTkFbAsYkPrxtQSh0xisBBDzB8JfBXsXEDO1UFbm8Vox1w0Cy+N26//Xa88cYbR2qhPPu4ceNQp06dcjUzBQYDJ1avXm3pjnwHURGjdu3alq6XiwQBQUAQEASSDwEhz5NvzKXHSY7A2LFjlYd7ly5dlKemmCAQLgIaWc3yWhQ3ZVLp5UtZSspIUqZUk6Hk5ibQM9hK5Lcd8pzt0Eh5/smybAMlZjnnmT+Qsl6U5BWJrnBHXcolOgJCnif6CEv/BAFBQBAQBAQBQUBDoKLJ82QbCcoor1+/Hh07dlTpGNywz7YD00wick+tBVzd1I07SR2CQMUg8OEW4PPt5ve+qzXQIa9i2hfJuzK10hVXXFEuXdDrr7+OQYMGlbstz30GDx4cMuI8uK2vvfaaKmflbCqS/ZS6BQFBQBAQBGITASHPY3NcpFWCQMQQYOQ5iUTmBBLyPGIwJ3zFgcQ5O8sIAnr4zpkzR+VxPHDggIqiGDBgQLlobz3C3QyscMlzrc7Dhw9jw4YN4MEYSfSsrCyceOKJSjqe7eO/ZaOU8NNVOmgDASHPbYAllwoCgoAgIAgIAoJAXCMQafKc6aSovBVNowoX70uSmmmrOnTogOrVY0PLOT8/H1WqVHEVDuaAHrkKKPHpV5udBjx5DJCX4eptpTJBICoI7CwCRqwEDnuNb3dSDWBQ86g0x9JNPvjgA9SvXx/dunVTaSmcGNU5zjrrLPDdQWO9M2bMUEEamq1cuRI33HCDIXHetGlTtG7dWuVCD45KZ/Q55dtj5R3pBCspKwgIAoKAIOA+AkKeu4+p1CgIxDQClCXSyPOhQ4fGdFulcbGJQCABzsOZffv2YdWqVSrH+M8//4y8vDwV3d2vXz8l2e5kw2SXPNdDjO1l/nVGw3OjtWPHDkWcU8qduQUpk5iWlhabYEurBIEoIyDkeZQBl9sJAoKAICAICAKCQIUhECnyfOvWrZg7dy7279+voiarVasW8T7Sefmdd94BleaYTz3QmGP88ccfR7NmzSLejoq4wdg/gZ/3Gd+ZkeeMQBcTBOINgXc2At/uMm/1g+2AZpVjo2cbN27EhAkTVGN4JnTaaac5ath3332HU0455UgdJM+ZHvCkk05S/xcq4pzE+8svv6zIcxLwDzzwgHpHaqZHxjtqsBQWBAQBQUAQSCgEhDxPqOGUzggC5gh4vV48/PDDajPNReRdd90lkAkCthHQyHPOp+3bt4MbmokTJ6oIh/POOw+XXXYZjj/+eFcIaTfI88AOrlixAu+99x4++eQTRZrzGSCBzjxXjMwQEwSSHQEhz5N9Bkj/BQFBQBAQBASB5EHAbfK8oKBA7Y0oNaxZixYtcPbZZ0cMVDozv//++4ocN8v1y+jLZ599Fv3793fk3Byxjjio+Ps9wJvrjStI1HzQDiCTonGAwIYCYORK84aeVhu4qknsdIYy6HQeyszMxN13341KlSo5apyebDujxe+55x5s2bIFjz32mOF77+STT1bnVAyc0Ix50YMJfQYX9ezZ01E7pbAgIAgIAoJAYiIg5Hlijqv0ShAohwDJzsLCQkyePBlvv/02du7cqaKC77//fsn9LHPFNgJaXnFuVv73v//hpZdeAg9jmAaAHsCUvGIkt3ad7RsEFHCbPKe8PKMyli5dCqYw+Omnn3D99dfj0ksvRZs2bZw0VcoKAgmBgJDnCTGM0glBQBAQBAQBQUAQsICAW+Q59z10UF+0aJFSvKJRfatTp04qZVQoJ13KDterV8+2dDD3So888gheeeUVC70FSDpRiY6Ow4lkhzyl0tZ7SqHXtWHtgcbOeLyIQMb9KdOISSqxiMAb15W+vg5YtNe4C5mpAOd13ezY6CbVCKdOnaoac+qpp+KMM85w3LCioiJ1bvniiy/aqovE+ZgxY8rJu7OC4Eh2/p+Q57aglYsFAUFAEEgqBIQ8T6rhls4mKwKUJyJJSK9Mer7TO50bfOYguvnmmxXRKZu1ZJ0d9vutkeL0Av7+++9VTvFLLrlE5fPLzc11JeJca5Xb5Dnr5QHFoUOHQEkxkv+M0LjwwgvVT3Z2jOw87Q+LlBAEXEFAyHNXYJRKBAFBQBAQBAQBQSAOEHCDPKdj+pw5c7Bnz54jPW7evDl69Oih0lmFMo0c6tixIwYPHmx5X859Etdt48aNC3UL9Xs6C9PpuW7dupauj7eLJm8E5prIW1/QADi/fuz0ivvRN954A9OnT1dO3ZwzYoKAhsDKA8B/15jj0a8ecFHD2MCMZywkq/ke5JkKo87dOltZvHgxBgwYoM6drJgRcc6ydB765z//eaQa5k4n4d+qVSsrVcs1goAgIAgIAkmGgJDnSTbg0t3kQ4BEOclB5vlhtC032FWqVMGsWbNACeuHHnoInTt3diynlHzIJnePSaAzgnv37t2gfDtzSEXCASMS5Lk2cmw3HQDWrFmjIufbtWsXMiokuUddep8MCAh5ngyjLH0UBAQBQUAQEAQEASLglDyfPXs2GG2pWc2aNVV+3gYNGlgG+Mcff8RFF12EJk2aKJU47qtCGfcxzz33nIrIDDZGut9www0qkp1y7kxXxfr/85//JFzEeWDflx8AXjQhGxvlAI90CIVs5H/PPTTHmY4Mmsw+x+b2229XUtdiggAReOkP4Lf9xlhUzSidz1XSYwOvJUuWYMaMGaoxjDhn5LlbxrOnKVOmKNKbgUFmZkac09HppptuUg4rmlGFkGellSvHSNJ4t0CTegQBQUAQEARcQUDIc1dglEoEgdhEgItM5qT+9NNP8fTTT+O2225T+ai5kf7qq6+U9BFzEA0fPhwtW7YU4jA2hzEmW6XlPdcaR+LcDZn24M5GijwPbCulFdn+9PT0iDgAxOQASqMEAQMEhDyXqSEICAKCgCAgCAgCyYKAU/Kce2o64ubk5ICkDZ1x7TgUkwRnrvInn3xSQc40WCNGjEBWVpbpECxfvlxFklPuXbMaNWrgiSeeUNHrWnlGg/7www9o27Yt+PtYMxLJVANj1L0b9vQqYN0h45ruaAV0rOrGnezXoUeaa7Ucd9xxSn6/T58+tqX77bdESsQ6Akv+Al5ba97KSxoCZ9eLjZ4wYOe///0vDh48qM4Xhw4dqs5W3DSe39BZiXtVpsfQM6aleP7551VgRLBR4YMORwweCrRJkyZh4MCBbjZV6hIEBAFBQBBIIASEPE+gwZSuCALBCHAR++677ypPSsqAPfvss4o4p0w7I4ZnzpyJG2+8UXmh9+/fX8luiwkCoRAIJs4DiWg7h0Wh7sPfR5I8Z/1ut9dKn+QaQSCWERDyPJZHR9omCAgCgoAgIAgIAm4i4JQ8LygoULnOu3TpEpYj+rp163DllVcqgptGhTimlTrrrLNMu8k9/hVXXHHkGpaj9Dfripf9zbfffotvvvlG9YFOA+yDU/t0GzB9q3EtvWoDA5s4vYu98makeWBNjDxnZO0xxxxj7wZydcIh8Mxq4M+Dxt2qnw0M6wCkp8RG1+fNm4evv/5aNaZfv37KkShSxnQHH3/8sVJvYP5yWs+ePZXT0Pnnn3/EcWjr1q3q97Vr11Yp+9555x0VvR5oZ555Jt566y3Urx9D+RwiBZzUKwgIAoKAIBAWAkKehwWbFBIEYhcBjcjkn9yMvvnmm+DC8ZlnnlEbMc0LncQ6N+sk1Om5Tu9QLnTpKRqJCOLYRUxaFg4CepHn4dQTqoyQ56EQkt8LAu4iIOS5u3hKbYKAICAICAKCgCAQuwg4Jc+d9mz8+PGK9Ak0Rk8yLy9JHxqV5BjZXrXq3yHTjK7k/l0zkkCTJ082lGVnBDpzEf/+++8oKSlRxehc37hxY6SmpjrtRljl169fr3J+0/r27asIMKe2uRAYuRLw+vVrqpQGPNkRyHU3KFb3ZiTNOb4vvPCCpVzN7D+jYnv06IFq1ao5hULKxykC83YDk0Kk9r66KXBqrdjoYGFhoYo6Z2R3Xl4e7rrrLhWsU9FGafYLL7zQsBl01iEBb3ZNRfdB7i8ICAKCgCBQ8QgIeV7xYyAtEAQiggAl3MaMGYMtW7aoBeHll1+O7Ozscp7o9JT/9ddflbxbixYtlPc6c7SJCQKxgkCkyPNY6Z+0QxCINQSEPI+1EZH2CAKCgCAgCAgCgkCkEAhFnjO9E/cjVG+LhH3xxRcYMGDAUXl8SUYNGjQI48aNUynW7rnnHiVXrEkhk1xnlLJmlP1mVGX79u3Vf5EsJ+m+ePFiFcnONG7sR7AxUpOS8ccff3wkumdaJ52x6QRAkpmOAkOGDHGlDWP+AH41yRV9bVOgZwSJR7ukOaX+r7rqKnTv3l2pF9SpU+fIOLoCiFQSVwg8sQLYUmjc5BaVgQfaxU6X+K6hjPrcuXOVE0znzp0rvHFMh8E0CE899ZRhW6ymyKjwzkgDBAFBQBAQBCoUASHPKxR+ubkg4D4CXChyY8wNNeXfunbtiltuuUV3w88NKz1Emedn1qxZKtcY8/20bt3a/YZJjYJAGAgIeR4GaFJEEHCAgJDnDsCTooKAICAICAKCgCAQVwgYkefcJ1Od7ccff1SR2ddcc01EoikZtXn//ferNGuBxvzklStXxqZNm9R/M4cvZYe16Gy2O1javVOnTjjnnHOwevVq/PLLL5ainbW6qVZ32mmnRX3s2A9NeplnFm7IJ8/fDbxtErl7XDXgtpbud5WR/Yykf+mllyxhH0yaay1iwAPPZTj+YsmFwBc7gA82m/f5phZA1+qxh8vhw4dVsE4sGJU3ea45Z84c3ebceuutGDVqlCupImKhv9IGQUAQEAQEgcghIOR55LCVmgWBqCPATf7Bgwfx2Wef4ZVXXlEe5FdffbUi0PWk2LX/27VrF0aPHq1k3E4//XSVB52btXjJlxZ1oOWGUUNAyPOoQS03EgQUAkKey0QQBAQBQUAQEAQEgWRBQI8837BhA77//nvs27fvCAy9e/eOWDQwFeOYq5yEt5lde+21ipilNDLbyGhlttMNIylPh/pmzZq5UZ3lOnbs2IGxY8eq67t166bIf6eW7wFGrAT+Kjau6d8dgIY5Tu9UWj4c0vz666/HCSecoCLNNaOqAKPOqQgYC7LX7qAjtVhFoMALPLkC2GsybztWBe5oZbXG5L2ODjlMSZmfn18OBDohPfDAA+q8U0tnmbwoSc8FAUFAEBAErCAg5LkVlOQaQSBOEKC3Jz3NKeuWm5uLO+64Q0knWbH58+fj//7v/7Bz50489thjOPnkk9WmTcttLUS6FRTlGrcREPLcbUSlPkHAHAEhzxNvhvz888/qkGjz5s0qTYsm8/rXX3+pv8+ePVt1ms5zXAdUr24czuLxePDTTz/h448/xsKFC7Fs2TJVlgfAXG9cdtllaNSoUURB5FqHUoyMkjMzroMYucVIPOaP7dKli6W8rlz3ECv2kdgsXbpUOSa2atVKHeyTrLBal1H7KKF72223Hfk1HR4p2ysWPgLhzOfw7xZ+SUaxUiZZs+uuu05JJsdKtFb4PYvPkvEyb0Kh+8cff+Cmm25SkdK0cOeVW/UYtZfv7fvuuw9t2rTBa6+9hg4dOoTqWsR/H0ieU4mNMu38BmiWmZmp9sXHHHNMxBzL+d15/fXXcfPNN4fsL78f/fv3V3v0F198EXfffXfIMlYvGDlypIqCjzZxy1RzdOan8z6llN3Iwc6c0cwdbWQXNgDOrW8VGf3rhDR3hp+ULo/AtC3AZ9vNUbmzNXBMniAXCgF+y7iOZ9oKEugMKmJahFNPPVU5H4kJAoKAICAICAJWERDy3CpScp0gEAcI/Pbbb2B+NOYb+s9//gN6yFtdHJaUlKg8aW+//TZq1aqlDjR48EzTItSFQI+DSZBgTRTyPMEGVLoT8wgIeR7zQ2SrgSQBeBhOcrZu3boqqox5UWl2SaM1a9bg8ccfB/OzGhnXDffee68i6yNFBlolz4PbSIKBP5UqVTJsP0lykhEkMfh3I7vkkksUgd+wYUNb46FdLOR5WLCZFrI7n91vgbUahTy3hlO0roqXeRMKD7dIb7fqMWovI6upisZoYzoQPfTQQyA5XZEWSJ7z+8WoX81I8vfo0QM5OS6FKOt0lPtsOmk9+uij+OSTTwyhOPHEE9X3vE+fPkfIZRLOlDr/6KOPXIGQfZ08ebKSiI+m0Yn/q6++Urekgxpxd2rL9gMv/2FcS5NKwMOl6eFtG0nzCRMm4Omnn9bNIx9c4bHHHqv6pRdpXq9ePRXtH22HBdudlgIRRWB3ETB8JVDoNb7NiTWAwc0j2gypXBAQBAQBQUAQEASCEBDyXKaEIJAgCGzbtk15V/KAnJJuWvSXHc/tdevWqc03SXR6tDNqgXnHJPo8QSZJHHZDyPM4HDRpclwjIOR5XA/fUY0PjDq/4IIL8Pzzzx9xqrNDGi1YsEBFg5FYsWKMniMpYkZUa/UEEsmM7Bs3bpyK8jaycMlz1kdygtH2eofUJCEefPBBTJ8+3UoXcdJJJymHRbO2GlUk5LkliG1dZGc+26rY5YuFPHcZUIfVxcu8CdVNt0hvt+oxau+BAweUQtqMGTOUSgkJSEYEVqQFkuf8zrVs2RLVqlVT+b8bNGgQ8aZt3LhR7d3p/G5kdEgL/H4HXkf59iFDhuDTTz8N2VZG0J933nlKRYUEMMnfYKl4tqNXr14h63LzAs4L9o9nDlwHXHrppa5UT+n2jQXGVd3VGuhgIwhVSHNXhkUq0UFg8kZg7i5zaP5fO6B5ZYFPEBAEBAFBQBAQBKKJgJDn0URb7iUIuIyAFhGu5Tn/4IMP4PV6MXz4cOXBbDePT1FRERi9/s477+Dbb7/FsGHD1Oa5Ro0aLrdcqhMErCFA8pwHO3/++ScGDRqEc88911pBuUoQEATCQkDI87Bgi8lCXA+MHj1aKdHQOLYkLTQVGauk0e+//44777xTybXbMd6XEYahVGuiSZ4bSQUXFBSoqPqJEyfa6aJyVHzqqadQpXi1XL0AACAASURBVEoVW+WEPLcFl6WLrc5nS5VF8CIhzyMIbhhVx8u8CdU1t0hvt+oxai/3rkwPQkcmGslqRntXZNRtIHnOXLhXXHEFGClsxwE91PiE+v3UqVOVZHtwfl6tHCPB+d3o2rWrblWHDh3CW2+9pXKHa+lUeCFJcsoU0xGAf+eePvCbzD0/v9OBRoWagQMHhmqy679/4403sH79ejUXOA5uKBLM2Ap8ss24qb1rA1c2Cd0VOte9+uqriuDn3jSUGUWaM785VYAk0jwUgsn1ezp40NHDzHrVBgZamKvRQq6wsDCiihzR6ofcRxAQBAQBQUAQCIWAkOehEJLfCwIxjIBGnpPoZrQ4o88ZLc5cityc2TEtupxE/JIlS9SmlZEA9IRndJXd+uzcW64VBIwQ4KHms88+C5I3jLoQ8lzmiiAQWQSEPI8svtGsndFsPIzXSO/3339fHaBrZoU04kE+o7Hfe+892023EkXOSqNJnvN+JMkZfa4RCFz/kCwgiROOSb7ycFBzv4yV+ez+Xe3XKOS5fcwiWSJe5k0oDNwivd2qx6y9fAZIUHPP2aVLF5UqrEmTimOFAslzSoefccYZoeB2/feMvL7jjjsUAW5kzGlP8pZ5wY2M3zPW5fP5ULVq1ZAOAN999x1OOeWUctVVFHlO6fqVK1cqBwE3ZNvZKZKSI1cCfgPAqqQDT3QEKqXpXxAOac6zk86dO5dzCDEjzZleh0QkU+2FcjZ0feJJhTGBwPh1wI8mPhkZqcCw9kC97JhorlKtoKMOU0kw0CaSaS1io8fSCkFAEBAEBIFkRkDI82Qefel7QiCwdetWJRu6YsUKdSjOfJ7p6em2N1+B0uz79u3D+PHj8eGHH+Kiiy7C5ZdfXqGHGgkxUNIJ2whwTvLQgmQeDzeZ0++cc86xXY8UEAQEAesICHluHatYvzKQlOYBF6OmKJOrmRXSaN68ecopLzD/N2XKecjfr18/JW3r8XhUpBsjzYPzoT/xxBOKqDYzp+S5HknP7wfXMu+++64iG9hXzSgHO2rUKDA/O425dyl5S0dEzfg7HoDfcMMNaNy4sVpTbd++XeVCZ3R6IB7BcvixPi8StX1W5nMs9F3I81gYhb/bEC/zJhRqbpHebtVj1l6+S2+99VaQuKVVtANSIHnO3Ns9e/YMBbft3/M7SRUt7tdpzKvObxf37JotXrxY5cW+5JJLVHTy0KFDy92HCid0NKDjgRvG7yS/aXSyC7SKkG13oz9Gdbz0B/DbfuM7XN8M6F6z/O8ZkMCzEDuR5lZIc75vFi1ahDlz5mD27NlYuHBhuRu3bdsW3bt3x4ABA5RiAAl1scRGYHU+8Nzv5n08px5wccPYwYFBO6tXr1YNojIg18ligoAgIAgIAoJAoiIg5Hmijqz0K+ER4IaXG/GXX34Z06ZNA3OY8fCXsm5aRLodEDTyXCvDnKL333+/OixmJDs38xJ9bgfR/8/emYDrVK5v/DmGCJnnWaZQGmgeNKERpRJN0nCak1InoRxDShNSnIZTqdRpVgqJUpEmUYYoCWEbihKh4X/93v1fu/Wtvcbv+/Y37ee5LpfyrXe633e9a633fp770WsTRYADBg4ViBJEug+yBpKibNkMcbtOdIBaXhHIQASUPM/ASYmjS8684MiyDh8+PCY6JIg0IhqK/Zcc5JYRJQjxvP/++xfqFYTy4MGDTRS3ZWGI5aIgz6323aLKiZLBkaBatfzTcvLEQpJbBnE+dOhQ4zhoJzb4nWg+Ivh5HlkGycGY3TDxmrowsu28482bN884AECqWPnmcYBo166dHHvssUaNpUqVKpFXiBvmRH5CHD355JOC0wSOESi+9O7du8DRgIZWr15tnDbfeOMNEwHJOyIRkX6Hp8jiv/XWW/LKK68Y4oC1R79ROOrUqZMhi9zG4dbPrVu3yogRI0wfWY89e/Y0c0XkHo4aEBLYcccdZ+ShrXrB8+677zZ9t6/nMWPGFIpytPrLXEN2Y6gw4XiB00i5cuV8MQcjSClIOeYNEoQ1xli/+OILg5llOKew3sK+2wTdt1a9QSS9kyS1CMw1a9YYpQmw55r99ttPunbtamScrXvGa/BWWe4pHGq4l8CN/Yex+8kwc2+hkvHss8+adz9rvbPWqYP2mzdv7usc7Jw39qSg/nvhyfpnDKyPmTNnSu3atQ1pGYQDe87y5ctNCixr/nE46tixY6gxxIuDF+mNnDd9QRbcWouMgb3Dbc1FIc/BDkdr8pfPmTPH3Gusdb4ZiWb2mm/n8ynqPRB5wwsoUJTkOfhzL+FcZpdTp0s4tbEfQZbioEWqFSI6a9SoYeTb3SLRIfZ53iD7HcZWrFhhItGdeeVZp+yV7PHkTLfsiCOOMPcg5wm5YrM3ijyzyns0B1YWuaLp37+Twg7y2iIH/XBgDnkG8fy3px7gzKROnTom+IB3KchyHB/eeecdT2l+ZzvMwfXXX2+cG/zUBnJlnorrOB78RuRLH+eOiqVFBrUS4e9MMFStHn/8cdOVVq1amfcvNUVAEVAEFAFFIJcRUPI8l2dXx5bTCHBAtHDhQrnqqqvMoZIlr85BbzLIc8BDPg3JbD76iPrl4EtNEUgFAhysQRrcd999wkcaB0ocWpNfFik/lbVLxSxoG8URASXPc2PWIbF4bkNUYrfddps5hLVbEAnnrIOyQRGCRNVx0EuqDetgDRIR0svLipI8p036BEEAiYDZI9V5vxk2bJghWS0LInLcpOxxZOT5FNaCyHPmZuTIkYE52BkL72leeXDDYg6pTJ/ccr5D+pKfGMKYeb3uuusKUgFY9UMOQg5BAjkNBRmk/ydPnuwJj5dThnNt9O/f35CZVioCKoQEhIDi3dePPJ86dap5Z7ZUAyB2Wc9ORRvWCfsgZIeb8c7NWIkQdBp9gGiln9w/TuPeQBLaftgctN6cdQTdt9b18ZDnSK8OGjTIte+MG5yZa6fhmPDSSy8Z5xm7yoP9ui5dusidd95piEG38ji0gKtd1cF+nZ9TC9fxTTRgwIACZwdnG15r1A1P5GiJvrWUj+x1sVbdHC64BhxwPsFRyW0cjIFoYtaBG7FM+XhxcCO9u3fvLnfccUeh+5W+es1HWPIchx7W+aJFi1zvE+rHKQQC0c3Yc1kvWLql24uCPLfIadaQ9Rx2wwGClDVjT6liXUdkPo4OdnKb38CVep3OXc76ScOGYz2O8DznWA/c4xs2bDBt8oxx5u/GMQnn+XTmoPd8UMT5w9bd+fmk+dvL7mgjUuf/fbN37txp3pnYj7wsDGnOt6yX40SUofCMYs/xe4+KUp9emzkIzN8iMv5b//4QcU7keaYYTiAoX5YoUcK8D+JolgzjfZz3a8t451Q5+GQgq3UoAoqAIqAIJIqAkueJIqjlFYE0IMDhytKlS41HOl7+HAoTSZVsaS+85Yl4IoKkatWqJgKNCKtc+qBOw/RpkyEQIDrjiSeeMBF+RFhwiDl37lwTycJhnaoghABRL1EE4kBAyfM4QMvAIuyZOBxZRh5VJ0kYRMKx5xJxahkRb5BKRGB6GYQRZA3vCUT+QopAlvk5PKWTPCfKDycDu2S7Mze821iJ5CRqjyhLcCEKMIjIsNfjR57zjsdBOcRGGIPUZF6iyGba2+e9rmbNmoWiIu1tI12LAyV54SGh3Qyy7J577ok5SIU84N0R+dsgcysfpp9WDntk+r3IcyLBkYm2osjpCyQx/2afN4h+vzFaY/DCnKhy3sndiHOrLKSLnUzLFPKcex2yza/vKAzgSGEnfiEJiT7m3cyL+LbGbnfEsK8HFAnAPag8qgtEvDmjaL2cOpxrzo34dtsHr7nmGuPwYTkBOetxW6tRcIDIBEvnvpgIDk7Sm3UGnuSQ9jK3+QhDnofF2w0nqy/OZ1SYfTdoD4n3dzfyHAKVteH3vPNqDxUMiFeckuxkkNf1qMfhuEQUp914FvAcYK+yG4Q7zyAveXnWIviyH4aJnrbqZg/AeYNnQq7ZU9+LfLjJe1ROghLnEPCAJLSbF2nOnoijCM9h5o09EWchp9pAvLiy57H3kUtdLXcQuOdrkeXbvMdDjnNynZPzPBOM80dUTDD2LZR4EjGUVgiWwJmK559zv2S9n3rqqcY5lf0xynt2Iv3SsoqAIqAIKAKKgB0BJc91PSgCWYYAL5nIAXLIALmIZzQH4l6e/fEOz4peJwLHOiTGY50IdyInNPI3XmS1XBACyAtyiEQ6AoiJG264wXxMjR071khOcpiBjKyaIqAIJB8BJc+Tj2k6ahw9erSJfsS8ZMWDyHOkmyGRLINoIYd5mTJl4hqSU6o3SiX2iHdnPW45z626eZdBdn7gwIEFzdnlvHmfuvTSSwsIJqRXiapp0qRJlO5FvtaPPIfsIIekRdxB7hMxDYnDeFauXGlIGQ7nLYPcJkIxrDnbDyoHZuBMhL2X8W5INCPPbcuIEIccJq98kFGed1tkui0L6idlOMiFzPZaz8jdEk3JGrKM92bILXsUtJusu1+f+/btayI0rcNcFKHYP62D5aDxWr9nCnkepr8o/+AIYY+6d5KtfvW4Rfvj9ACWb775ZpguFFLRiLqvcC8RoW45ADjXDeucdeGlPEAn7evO6rRTdcNvMODIPtO6deuCyxLFIco8WI26zUcQee6mvOE3Vu4zZPud341ORRA3dZRQCyIJF7mR50TU03f+REmNwT5CGfaCKMa6ZF93ynOz34OflR/eqhPnOIhut77x/cQ95YxY9+sPRLzz3o7S/0y/dsEWkYd8Inwblxe5dZ+/R4HzxE033VTwzIM0Jx0BJLZ9LdtJc5wGIRdxJCKtSbKN5/C4ceMKOVkkux2tLzUI4MyBU4ef9Woo0qGwWEtqOuhohfdP3gFxOuU7gD0mkchwVC9wDLK/m/kNjBQsONmRUkHTGKRlCWijioAioAgUWwSUPC+2U68Dz1YE1q1bZ6QvJ02aZDw+iZrByznZ0eAWeQ5Zzwc7BDpEOhFlbdu2jcl/ma1Yar8zDwEOnVA7IH8iH0Z8mHG4yEEFeeI4lCYyjEgzDjj98mdm3ui0R4pA5iOg5Hnmz1FQD51kkhchHESeQwCQ39yyW265xRxcxWtRSS57O1HJc54lSNMiJQ2xbI9oted/d0pbO/NkxzvWoHJ+5DmR3TgqYkTauMneQ7Aj3XvYYYcZsprrojwPg0jpoP57/Y6EPGQwxnsk2IeNoKeMMy2AWz8hjSDa6tatG9MNr/UMCWqPaubdAdIJAtNuTqeFIAycRHIURwF73dlEntNvu4oFc0zEGNHoYY284awJK2889yD/FhR1btXvxCsq7s55c66bsOOwr3VSC6G64Cfz7KyXNQk5Z32/JYpDPOQ5fXLORxB5/v7775t7POx8oYwG4eeMZnamBYl6H4SdpzDXOclz9lW+M9hjJ06caByTwjqNv/baa3LBBRe4RpwTRYljBqS2MyJ8r732Mg4VzIfT+PZB6t8ZlenVN+rH8ZhIzjCGWgbOdvFE2YepP1OuGbpYZM0O797c0EJkn73+/p3oc957Tj/99EDSnPMS3jcgzsM4LXB2w70BIUgABOqBKKSgXoLin5fDGQ5bODVGUZrJFPy1H7EIBK3HJuVF/mVz6Eg3fqRzZH/DOnbs6Kl8EaafqFuylsMS5/Y6cd7jeXvaaaeFaUqvUQQUAUVAEVAEEkZAyfOEIdQKFIHUIbB792556623jIw1EQoQ6OQZSjZx7hwR0TRz5swxxDme13xk77PPPiqdnbqpLxYtcQiLZCiH7RxE9uzZ00h1WVFdeChzMAG5DhnEwaOmESgWS0MHmUIElDxPIdhF1FQQKW41G3Sdkzy3k0XxdL2oyPOofbFHaTvJc4hZHAaIyCxK8yPP7b/RD6Rajz322KR2x42UJnc4OYiJuofYwXnNnlucDtAPovj33XdfE2FH/mb7NXYHC1RkIHBwhsOQ3EbGlpzf5Mok8hTy0F7eucac/eSZT3Q78ttOc1vPEBn012oDPGnjzDPPLESG4SRKfy2DZIcUJl0M/SWnNhHs9ohk+1qiX7RnGW0xPog0iDHIEOT1nYfFUUnDoPvWaj9qznNrjojK5lCaMaMEQGSYnSi1OzjwXkbELHneLQNbDsVJZcABOeQ6mFvmJK/tua+5BgyRmwYzxsqaQWnLMvs96uagwbzRZ2vecLxEgt0uR2+fNzfy3D53OHJCGuCw4bXWmVtyS9vTP4ALDs6sWUhPiE4O/C0snaRyIjiAjRt5zj1nzSfONdyzRDfbo/ydyh1+5LmbkwB7Am3gWA2B+MEHHxji2cqF7qZIQX/DruOkbnwelTnJcxxz+AZBThhHdeYuTL7prVu3GiUT9i278e3M3nH88ceb+4r1gqKIRURZ1xL9zTc+947duI/Ym1BRsZtf3ygDGU+KAGdec6sOZ79SgXXYNujzRx99JN9++22h9Bph63Be99pakTfXeZc+vqZIjwaxv3PewrOKMxiM+4j10bBhw4JnCFHqqP2AtZ9MPw5DnTt3NmQ80vte5zecu7AOnn322UKd5dnLeQzP0WTlmo4XTy0XPwJv54m8uMa//KVNRA6uGn8bySxppRPivY51R+rIeM8feW6Tmoh3zHiMMyDOguwKOPHUo2UUAUVAEVAEFIGwCCh5HhYpvU4RSCMCVhQ4Bz98fJM/i49oDqhSZURwIUHG4REHWxxe4fVM37CwHvmp6q+2k10I8FG2adMmc8DK4R6Sqhwo44lvN3I38sEEic7hHId2VatmyJdldkGuvVUEXBFQ8jz7F8Z3331notQWLFhgBuNFCAeRF07y3BkVHBWpTCDPnbmqgwjGqGMMe70fee7MBYwsL3PIOx8H51EizL3642zfTfreSea5EddOwtipTgDxQH5vyCnGwfujPWelsw1neWc/IR0gPp3vBozTTX67Xr16Mn369AIYnJLd1g+7du0yxAf9wbycFpxRzpC8kPO8C+N4QMoZy9hLr7vuupjxukleZxJ57pTYBhfeteyknX0fcEpvu+WC57AdLOyEoj16nTa++uormTVrlkmfQGoIu6oA+xhqEVYkpl0dAiKaNQPJb80b/eMd0jLmhnUKoW+ZNW/cS27kuVOSn3J+a93ZR/KzQvrjAGBfY3Ysnek0EsGBNpykt5skO9cR3Qqpz95nGSTu4Ycfbv7Xjzx3OsS4yc9TB5GzpPmwjDkFc7uRF5xvSkhCzC/9Rth9Nd7rnOQ53yGQ4JbhrEtkdlDKEsox9/Y81175zFnrEPTWc9pqi2h37hdnbl+ioJErdkY12/vGt9S0adPMt5Ela8z3Ow5MM2bMMCR66dKljUMA9wiR8JmaQ5gzD1RXMJ59OGckait/FblzqXctlUqLDGkjsmfJ2GuYK55lTtKcq8LI9PO8wiGJtGNOBQbOT5C+Zq/gni1btqxpa/369UbJAgl+p3HfsM6IWtfzl0RXRerL//aHyL8Xi2ze5d1264oi1zdPfd+8Wvzhhx+MExtOJOxDvIvGazhn9ujRo9Deh4oSeyJKSjyX2ct4tjudfzgL5XlukfcoY6LoYX/exts3LacIKAKKgCKgCLghoOS5rgtFIAsQ4OCHAyIO9vgg5+USj/VUkoZ8HHJwxQcbH3Qc9pEDnYMni9zPAii1ixmIAJEq5M/isI3DRvKZc1DqJknHOiT6iwNIojc4iCdygsMgNUVAEUgcASXPE8cw3TUEye5a/YtKnrsRIFHGmm7y3C3q2Eme+5GzUcYadK0fee4WxWrVBwF94oknmug1SMR4Dwud7bsRuM5r3Jww7BLz9DGqtL+zjSDyHEKOdehGYoWR3+Y9+rLLLitEODhJQd4rkHYnctduzjas9cL7iJ3EdRKj9jrCYO+3foLuW6tskGOIc5/wIi+dDg72fWDu3LmGELLs+uuvN8SfMyIN9QSityH1INiRKQ5L2jn7aSfPeXfke8iK+CZyl+h+p/w0741EffM7ktxErEFSYU483fKZc51zrPa16rwPvPZK59zbnQiC9gw/HCjr/N0LC6LHkc0nUtYyu0OE3/PDKbXutV8667A7K1htOp8HXikqgnBJxu928hyFNyK27ZLnrFdIfiLHMb57iTa21pDVB9KcoXhgN9YCSghO41sagp5vH7sRkcw6ad++fcy/M2/33XdfjBMIF/AMIA/xGWecYVJbQabTHqog8UaGJgPTZNTBGuX+RA3FSgeSaL2jl4ss/tm7lj5NRA4N6ZPNOkAFkPXtFXHOs5rnlnNPYu2wrvjj9Q2LGhtk4vLly2M63KVLF+OYRVozyqtlFwKT14pM8VFAYDTXNhPZt1JmjYv3JJwhUT1IxHi3cjpT4diIKoozlzmOK6TN4P0Bc0ad8zv3V7t27VzLJ9JPLasIKAKKgCKgCFgIKHmua0ERyHAE+DDjgAHPSzw+eTnkJRHZdA7rUmlERXB4BMEJsUlOTg5nUt2PVI5Z2yp6BJA55MAJyUtyaBExSTQE68ruUW+pHCBFSE44cr5BIvBRxfVqioAikDgCSp4njmG6a3BGQXpFtgaRcMnOee6Fi51QChN9GA8JD+lMtAoEg/2dJRNznoPT5MmTjXMYc+RljIm5hTysVq1apGUXRFpTmfMaN2LUiV8Y8pz5I2KZiHDGCdFmWRB57ld/GPLcK/9ymLJuAFtELr9xGEz0NOZFvvNbEKkdNJFB961VPqidIDLWqsdvrTh/S9TBxmoTR8l169YJkutEzZJn2zI7ee4cQzzOL26KBUTaN2vWLGYq/PB0S4MQNI/8HqTmERYH6grrNMW1//vf/8w7tGVhyfN486q7PYPc9nEUznCuSLXZyXPWG/PP3mQ3nh2QPhjPRohNvstRt7AMmfFOnTrFEKkQ3vZ0EFwblO+X7+uxY8cWUtjwItydeEHAo5TQoUOHVEOZ1PbYT1Fi4VsQZ4B4ncXsnXp3o8ikVd7dbFdF5PK9ww2Db1e+Qd1ynHNOwnctUf72b1mk25F8d0agu7XIuQvOEDhH2I2zIBwkmjZtmlAEcLhR6lXJRODHXSLkOt/+h3et7auIXBZyDSazb6moi32fNW1PX4PjFOecvP/bzUrLwvWWsfeyn3JPOdNf4PSEQ5KqMaRiJrUNRUARUASKFwJKnhev+dbRZiECRJxzEE60DF7LeCBzcJSOSFteYsnDhYwaH7N8tHFo6zxgykKYtctpQoBICg6b+IhatmyZiQziUMAv3yyR6kjacYiFpNfJJ59sotWtgwhVQkjTZGqzOYGAkufZP41BpJk1wiASzilTjCII0rVIjHoZ+y97M/KmkAjOyDy3ckVFnvNuQp7aI444Qk499dRCUcT0xSk7HTb6EYzJ7cvBeZhDcOe4/SLPuRYckQgnEsciZL0wh2x64IEHIr2LxUOeuxHXYchzntk835GfhaSySxo7x1TU5Dnt2fNde90LYXcBy9kD5wU7eW4neJ11hb0/vfrgvG9xCOCeczpQBLXjJEJxXhw3blyhPLpRyPMgMtgPV1L3kIubP/TdnmfdXs6PPI8qgU+9Tjy9IraLgjx3u6fiwYFxRCHP/fYfv3riJc/d7odMJc/Z15mDCy64oFA0MSoLSLMjO4w5JdbB59xzzzXEumU4QfHctL7bkatnXydvtZ8R6c7zxWk4HSGb7JdbmzJe+dPD7m2ZcB33pqWQgGoFfxK1n3aJDF8i8svv3jUh3V47X5jC04jCJe8z6hFOQ90Cgs/+boBSHxH0zgj0oPGwxkgJYjfOX1g/vN8gn+2M1g2qU39PHwLPrRaZtcG//Vv2Edm7fPr6WJQtc0+zt9oVN1BneOaZZwq9w5CCinPPefPmmS7hiILSA/eRmwOS5kIvypnTuhUBRUARKN4IKHlevOdfR5/hCHCwwAf6Y489Zg6S8LzkcKty5cpp7TmyfXhBE/17yimnGAlMDsjV0zOt05KVjbOGiIBB0YBIi27dupm8qEEG6Y6MHQdSSCeSDw9JWSQKrQh1XY9BKOrvikBhBJQ8z/5VEUSaWSMMIs+dubf9ommtOnFsIl8wBBiKIEReBZHoiZLnYaLVvWaVSD7y/xJBZlmQlDLPGKSsb7/9dvO8wokwKokeRJ5bfYF4hpAhIpMy9iht+5i8cnl7jTtV5Dmy2hz+P/vss6FurCDynNRBRMC7mVf0OA55RCjx7orx3oqzgf1dOt7Icy/y3G9Nhr0/vQALGyntvH+dxHJYsjUKee6lDOAnm050NUQhqlZ+SgsWHn7kuZfTAkQX92v16tUNqcghO/PPe2LQPmi1W9TkeSI40EfnfLqlWbDGouR57N3lzHl+0EEHGXl0Z8Sv8550SqxDaPPMY63gbEZ6M1IEWGonbsQ5dSC9jSOx3bzIb7552AeJwPQzr1zroTbiDLoIFQDyLRN1TvR5Mr7tnlgpMnez9yDPrCfSubY/CKhioEbgdGJg3m666aaCb1n6W7NmTUN0xyOj70eeN27c2OSHjqo8k0HTW6y6smaHyLDFIn/5jPro6iLnN8pdWAjC4R2OQBzLcIqBPMfp1jLOeXAyGjBgQMG/2aPOcSKCWHfmQ7dfk7so6sgUAUVAEVAEUo2AkuepRlzbUwRCIsDhLB6X5FwjEoQXTT7C7fJwyfiADNkdc5mdlERC8b///a8h94k0QUbeLQdllPr12uKFAIfqkBQcWnHQzGEQhyNhDxdYj88//7y5RygHAcIhubVOQTPV90jxmkEdbS4ioOR59s9qsmTb3aIMed7zLuK1t7777rvSp0+fmKhR5Bj95GPTSZ67RT8SFcOBNfKqboacNAQJEYqWeeV69lpNYclze3mI9LVr1xpns9dee83InlsWxrHBXlcqyHOwHTJkiHEAxax87eQN3nvvvYWD/xkzZhgsLXNGLkfByY0At6LyeV+FhMFQtqGdk046qaBdnD7oB+8jmFf0sdd8QorxDgMJbLVB/mE3Cepk5zz3Iuqd0txFQZ4784C75bYGrIpSMAAAIABJREFUD+eY7bnreYfDOdiKND/66KONww0RlUSYkdoH55BFixYZbO3jcOY897oPnHsZ5DkSr9SfDPIcVQVSDlk2atSoyDmaE8GBdp1j9MIikZznfJcyTp4xmB9BH/Qkde69ROly/zA3qTYnec79Ty5dyBlrrF59ckqssyYrVaokpUqViikC6Y2Eu50M4tsFR6zDDz/cRGPanbgo7Ixstyp0yhU7+5Yrsu2MC6eCqVOnmiGCNc+ORG3+FpHx33rX0rSCyM0tvX9nLnGuGDNmTMxF4E6UOJHhGGuA/44abW5VajljTJw4MaYdS7a9atWqBg/72VCi2Gj5okPg8e9E5v3oXX+pf4gMbC1SJ0D1oOh6WPQ18/wh5QDOcnZzKm1wvtijR4+C/dfpTMRZD1HovHPYHVhQ5YCYZw9WUwQUAUVAEVAEkoWAkufJQlLrUQSSjAB5rjhswuud3FjITDo/vlJNDNrJcz4cObwlegevel6C4/04TDJ0Wl0WIMD6xmvfkrvjECKevOV2Ah4HDg4tOIxy5kvPAki0i4pARiCg5HlGTENCnQgbURpEGhEhwnqABLSMiLy77rrLleCAVCby1DropkwYUjed5Dl9JOLFnpMWchXSgoM7JwHCs+vhhx82qid2C4pWd05oFFLYbTEQScvcUA8WNfo+FeQ5svMQnRA9GFFE/L/93dWZGiCZ5Hn9+vXNOzSy/c6+IK08cuTIAgcJ3ml5f4Bkx1gDjz/+eGiZYDdCEgUG3m3sawiSnqhEez7lqFLjzvuWvoIjpLNlHCbfeuutRtnHsqIgz51pD1iHSMi3aNGioF23fcTKjW5XqqAAB9/MS8WKFQvKO9uwjwPCnT0HBx3L3Bx8nPe4PTd60D5o1esXeY5MN0Sy5QBwzjnnmO+isDmaE8WBPro5OxGFRwS0/Z5bvXq1cTZlPNZaBz8IObd67Hg7nUyYZ5wQWrduHfmZ5STPo+5hkRv0KeAkzyGz+UZBct2PPD/ttNOMgxDfL37f5KgKMBfs2XZjreM4wh7BGmWu7OZHgkMuXXLJJYUId/rE8+uAAw5IJkRpqwt5ZrDDeWy//fYzznuJ2p9/iQxdIrJ2h3dN/VqItNzL/XdynPfq1UvmzJkTcwFKfDhc8A2KTD/3B2oX8drMmTPNmuDdym5dunQxzl6k0FHyPF50U1tu2S8i9y7zbxO1A1QPct14/yEFht1QyoD0xmnOLeqc88brrrsuZp/FsY77gL3TMt73UDpi71RTBBQBRUARUASShYCS58lCUutRBJKMAFEMHHpZ8my8TJIvK1MMIp2POSKfyFPNCy05RdX7OVNmKDP7wbrhz8qVK43nMQdxHDJyOBfVrNzmHBhCXLz00kvmwOiEE05Qj+OoYOr1isD/I6DkefYvBacUuVd0YBjSCCKcqE97/mFyiZPr8+STTzbSxxDKHCJDFs2fPz8GQIgByEI/RZF0k+dOMokBQEgS5UaEbIMGDcyYeG4ROWgnJPl3ck6jEBQl97kfeQ4xTl5dFH4gfbknIQ3s5iQNoxJPqSDPnW0gcYt0NtKcEKpI+4OnXYo+meS5XcLbSeAyV5B+kGSWEQFqzy0LprynHHXUUeb9m/cVotchSqmbvLZI5lrv5s7xsoZY+5AsREFxX3IAbBH0VrtRyXPWB84er7/+ekHfSenE+w+R1Bs2bDC4BrUT1snGb60gmcr+AMljGRKsRNe2bdvW7A28n0ESWnsIuFhR+c4+QDbhZAG2kGVffvmlIc7sKgt2vHgPxLmY+i3DaYL2IRGZG0hiHAmsyHWu454Cw2TJtpMSgPQNn3zySUE/wIV/w7EYMoA0RfSTSFTWD45INWrUMH1IFAcadSPPUXsAC1IbgTuR4zgucO9Z5nRw8lsXzOewYcNMtLR9vsGXPYp9nnXO+uP5gkMHEYOoTDgdkZxqDVHVHpL5pHaS56wZJMK9DBlunMggSsOorrnlKR8xYoRpwyoPXpDhKBDYDZIJhxS35wsOxHz7vPXWW2ZfJfUVz6MwfUomfkVdF1GprEvWEHsqqeIStVd+EJm63ruWE2qKnJP/6C9kKATwXLAbSjXsXZzXcE+z5gl+iNf81AVQOWHP535T2fZ4EU5tuXHfiCzc6t3mXqXyo84rl05tv7xa45lGugRI7WQb7yg4mtidCGmDYBye99w3OK+i/oF5pbDgN2daA5zAeL/gO0VNEVAEFAFFQBFIFgJKnicLSa1HEUgiAhyaEi3DiytRGBx848HMx1iqo829hsWBFYdB3377rYwePdrIt19zzTVy4oknho60SCJkWlUWIWAdmEEKcJiOVCHSc1HNIs93795tSAbumVWrVhnPZaJgMsnZJOrY9HpFIF0IKHmeLuST166TXPPKAxyGPHeLYA3bU0gsoneDIuDSTZ7zLOFwHqI/HoNM4iAwyvuZF3nuFqULGWmRU5AHkLhE1uC4aBGSUYmndJDnYbB15jSPEqEftJ6nTJlinCEsY84g8613BWe6gzD9JeoU2VDm3ooEXbYsILzMUXFU8twZJR+mn1xTFJHn3DsQqeAY1uw5590I36B6II1wVrFy1jtVBYLKQ0ISqQ95jQWtG6s+v8hzN1I5qB+0jwMHREEycIinDvrovA+CnCpwqMKxKIrhyIGDtd2cuNvVAKLUnYxrneQ5juBE/Dpl1O1tQZRCfgelmnIjisAcp4/y5cvHdB+SnP3EaV7y7ckYezbUsXDhQnn55ZeNExIOC8lQulvxq8hdS71HX3UPkTvaiJQpUfgaUoahXmI3nGLuuOMO42yH4gTOJJzdxGNEthNRyzPLaagc8Jwkoh0nAsh65zqKp00tU3QILNgi8pBPmgBa7lZP5OTaRdeHqDU/8cQTxmEUByzSEiXbUK/k/Mcuue7VhlvUOdeiSsHZI321jOcMaQ7ot5oioAgoAoqAIpAsBJQ8TxaSWo8ikAQEiLJAggjyj1yaRG0grYc3uV0yPQlNJVyFRVxycEukGQe7HJCfd955JmIkyiFywp3RCrIGgU2bNskbb7xh8o2S05Koc8tLP+qasd8T1Dt79mwT+cjBLJFeeDCrKQKKQDQElDyPhlcmXu0kcuz5fe39DUsaQQaiLgNJFcWI2uUdxhlxGKUOt2uLQu4X0hoi1BmtG9RX8mYTKUMEaRTzI4Xdov2D6g4T4W+vIxXk+XvvvWecP/0MAoD5tJwAkOC2OzEkkzwnkg9CgncFzCk5zX1DNCjvJ2GM8uRzt941kGaGUOOgN4pFJc+p2yl3H6a9oiDPaTcqaWtXF3CqZLiNg4hpSCLe8zCnM5BzPwjCwolD2H3QjzynTSLL+/TpYxyfw5j9nk0GDlHngT66KTAEkeduqQf8xuulzOGM1oc0HjhwYFocX91ynrvJqNvHScQvEY58q/sZdfO9YxnEKpHiODw5zatNyvA8RS0h2c/TMGs13dewN0Pk2dNBJKNP9y8TWfqLd02XNBE5xMW3222e7OQ5joNW3vN4+ulFnhPdjsMGCmt8M1erVs18Q6tlNgLItSPb7mW1yooMbCWyh4ujRjpGtmLFioK0eqwvAnmSbV6pLJzt8LyHDHcqW3rlPOc8EmejIKemZI9H61MEFAFFQBHIbQSUPM/t+dXRZRkCHN6SY23s2LFGbggC0CkLlolD4qMWD3oOCDp06GBk5yD81RQBOwJ4F3/00UeG4GZ9XHrppSYfLh7zljNGFMQs8pwy/DeHj3xgzZgxw0hUEsXCAYaaIqAIhEdAyfPwWGXylXZyDYKEyGpIdLuFJY0ogyw7ER5hiSEifIlG5bA32VYU5Dl93LhxoyFu7Tnb/fpO5OiYMWPiOtD3I4WjEvmHHHKIycNuycuHwTsV5LmTrHb2C1KUSD0ivnl2Y6wbZKUt2eFkkufU78x97XQ6iOIo4pZPmkNn5Lr9HE2Qg8dR1rqX4iHPwxClQe0EkaTWfAWtFd6/iAolP7Q9vYPbOnTuCyhYoaAAll5GGdSEqB9zcwYKO29u92zYfTCIPIcM4D7k4D7I+LYjer5OnTrm0mTg4JxPHElJMcB96GVuDk5h1kXY5wH3OOojqGc4zZnLftSoUXGlcArCOszvbuQ5Ci6kJ8Hhl3uUMc+bNy+mOq8IcvtFzmhyIpJJ/bHPPvsU6hopDvzSWLFf3nzzzSbXtVriCMzcIPL8au962lcRuWzvwr/jgMV5h90s2XacKZKRhxzJatQP7M8S1NpwMuH5CDmIMwEpBNQyF4G5m0WeWOnfv54NRY6N5n9ZpAMmPQ2S7SVKlDB7YFFFcRM5jooCCpZehuMQ6573AN5p6BPPbNSXKEfqGMu4lrQXOJeoKQKKgCKgCCgCyURAyfNkoql1KQIJIMChC57GfIjzUczhGxFN2eA5ycHZ2rVrzSEoh4FdunQxxChyZfGQognAqEUzFAEOBjkA4OAaVQUO7MiFaMm1x7NO7OQ5Hvg4cbAOOWAlMgMCnZyXesiUoYtCu5WRCCh5npHTErlTED3IilpkFofyvFPYLSxpZJX56quvTM5ee/5hZ8cgS3j+E6nOfxeFFRV5Tl/BhBQgRKD7EYFEEuIc0Lx587iGGEQK0zYRzJDzfgZxDvEYVWkliBClzTDXOAlFZ+S4F8nG2oC4Jic0B6DkD8ac8vNBOEVdz6R2ufzyywsICbdc8UgEkyeasbkZfefAF5LLLQoUZwBwcCPQIW95V8bhdNasWab6eMhz3n9effVVk7ubNes0yEpINghJr3bCkKRh1wHfMOReJme8W3+oh28DnCedKg1+TitWGXJ18z5n2QsvvFCIvAqaN5ySuVfsee6tex5CysLJK81FEHlOXexNRNazh3jtH8wN+ygEm90SxcE5nzhi04fhw4e79oX7gHXudHAKsy5Yf+BFpDjXuxnOqzgSQOK7KUs5lSmQ8XXOTVybaxyF3MhzqsEZBrKmUaNG5vsFmWG7QdYgve+U8LZf4ybFjjMbSm12s8h6ntXUy7cLku+W8b0E3sybynTHMckuRTbvEhm2WGT7H971Dd1XpGaZ2N9Jr4dy2pdffhnzA3mamR+ex85I2Xh6/O677xq1FBxNunbtap6X1v2KagtORVFV2+Lph5aJH4FhS0RWb/cu37i8yK2F/WjibzDBkqxtFDUw3ld4BidiVt5ynIXc1iqp/Hguo9oTRsLdry/cH7xb6blPIjOmZRUBRUARUATcEFDyXNeFIpAhCJArkYgF8ltxINu5c+fIMqDpHIpFjnJghLcqh4NHHHFERuVpTyc+xbltDtnWrVtnZEbJE4f3MH8qVqyYdFisA2VycCKZhxMKh+N6uJB0qLXCHEVAyfPcmFinDDDRvM5cqlHJc5CBJIMU5HANJRGLOOF5f+KJJ5oDXkiTotxzi5I8Z4w8R3AEhKCDVCF6E4N8g1hjjBwqJiKfG4YUJpUPEbWQpBBNVj/At127doaU4l0xnuj+MMR4mGuCyHNwW716tRDJRAQnuOI4Rw5Nom8hpojCRNUAg5jmXYFrsDA4WXdsmPXsFuFrz1tu1UX0PxFMr7/+uiHRISGJGKXPkF44Tfit8c2bNxuyjfuEe4T7AzUcnPowO1kbD3lurVNIFcg71BJ2794tOFMglX/yyScLudH92glDkrrNgdNBwr5jMr/MJ98yEEtErDGXjJv9wcov79xlwZty4MX+wr3Wu3dvE3nJ+l6+fLlxyrEO4r3SFFAPktjcu9a8gT3OLhBbyBw7Lcy6oUwY8tw+L0TGQTCDMzigtEQEHXPjdc8mgoNzPiHxu3fvbog30oGxh1j3H+/gYOI2H2HXBWNlnfNej0MVjjIYexN56SEX/dSf7OooYAPJnC61KDt5jnqVW+Qi6wRyhrVlNy9ZYeuayZMnm2eG3Q499FAzJ5bkNs9V8ECWHQKJNctZAKQS2OI4wj5FvuuifLbmxttPtFE8/p3IvL+DVwsVPqu+SMdasf/MHEFqW4op1q+WrDp7OntYMoxnII5JF154YcG+obnOk4Fs0dfxzgaR//koG9ADr9QARd+7wi3w7osiCilSCN7hPS2RsxqIcfY09nbWL9+XbiQ677ozZ840zlyffPJJXENnT8XplXQaaoqAIqAIKAKKQLIRUPI82YhqfYpAHAgQLcvHNS+seK/zp2HDhiZyOxvMihpGfolDBcbCAQhepEiL6Yd+Nsxi0fWRA10OiTiIRq6daDo+xjg0T6ZZ65D2OGTiIA9ZPSLEEiE5ktlHrUsRyHQElDzP9BkK1z9n3nOnHHa4WvQqRUARUAQUAUUguQg4n0+orkEWezlXJLf1wrXZyXNytBP9TbS50z788EPjPINSnN2IsOfdye1bA9WEnj17FpJ8J5IcR5cmTZoYxyg7KW9FUOJ4jMMIjidWKouixqK41f/ZTyL/WeE96uYVRG5qWfj3xx57zDj0OA0CvU+fPkb5w5lKhXQdrH2n+kYQ5jigkfMdkhHiHIIwEVIzqD39PXEEdv0pMmSxyKad3nW1qijSNz7xosQ76FID6i2kYMEgo3H0SsRIb8CZJvsYhqIG+dNR0GDfc54Pco6IM+CwYcNi5NiD+sBejfORM5VCUDn9XRFQBBQBRUARCIuAkudhkdLrFIEiQgCvTKTqiLjgpZKIDqT8+DjKRiNigUMAonTwMs0WB4BsxDpb+kwUEKoKfOhzuMRHf1GmI4BEJ1oPD2QinziUI2pDCfRsWTHaz3QioOR5OtFPbttEf0KaYxACRH+4RV4mt1WtTRFQBBQBRUAR8EaAPLUoQxFtiPG+fuqpp6YNMjt5jsIERLZbKgwixCH5R4wYEdNXS9adtBNOQ+0CZ3KiKsMakcaWSkXYMnpdfAjs/lMEae31v3mXhzyHRLcbkvq8X7355pueBVEKgCjHqZt0Hqz7++67z0TjRjXOV1A/YF0qcR4VvdRf//pakTfyOWNPu6aZyH6VUt83txZxzCDVB2uM85J+/frFpWpk1W2POne2x3kn6gzcB24kOoomkyZNMkS6MzWCsy7Od3BeOuCAAzIDSO2FIqAIKAKKQE4ioOR5Tk6rDiqbECDHGR/pyJ8iKYjXZDYTznwg4jmKrGqtWrU06jybFmOS+8qBER9AkHFbtmwxebOIvkhF9ASe/chlcm9xwIFkMQcO5MGKJ796kqHR6hSBjEVAyfOMnZrIHUOilwg2ZBB5HpNndf/9949cjxZQBBQBRUARUASShQBS8kTnklOcFBiQJCiupcvs5DmpA/ge9zIigEknQBS63XAYh3xyIzZJZ0a+dL5LgsyvnqCyxel3yGTWTDLUCl5aIzI9zxs9ZNuRb3cazh9E1m7cuDE09HyPXnfddSYFjjozhoYtqy7cslvk34tFfv3du9vtqohcvnfmDOvTTz81qXUwUq24pa6I0ltIb858Fi1a5FnMItFJw9K4ceNC13GPEAzxzjvvGDVBnE8sIz0IDldEyGtwRJSZ0WsVAUVAEVAE4kFAyfN4UNMyikASEYBkXrVqlclxhrd7Mj4Ck9g9rUoRiAsBiHO8l8kHh1c+H2HkP0RVIVUGaU7UO4dyRF1efvnlRobRkgnTdAKpmgltJ5sQUPI8m2bLv6/O/M6jRo0y0R5qioAioAgoAopAuhB45plnCqJvvfLXp7JvdvL8gw8+ELcIcnt/INj5puDb3W588yDr7vZ9MXfuXLnyyitNBLKX0S5y4G5R76nEI5PbIugAiWacs8klT3R3ovbNNpFRX3vXUr2MyB2tRUo7so1B7g0fPtwoC2zfvj1UN7p162ZUF4hI12jZUJBl3UXkOSffuZ/d3FKkqUPNIJ0D/eqrr8x5DRHoffv2TYoCJvcq+9no0aMLpbqwjxUSHUffa6+9Nq1OVOnEX9tWBBQBRUARyGwElDzP7PnR3ikCioAikHUIENlNpDkHRRBxxx9/vInS4ICjKOXa3YBavny5kYMkNQJSi/TF8vRX8jzrlpZ2OAUIKHmeApBT2MTnn39uCPO8vDyTX/Wuu+6SChUy6MQuhVhoU4qAIqAIKALpRQCn8UGDBhkCFEUU/ib6PJ0WlTyHFILoITe63YiChEBv3jw/kTGRkoy3bt265v+XLl0q/fv3L4jwtMpCHhHBTFRy7dq10wlFxrfNN+Y999xjVO6IPEfBIBl27zKRZbG+EDHVXra3SPsqhVuyCHTk2FkXQYYK29VXX22+RYmeVcstBNbuEBm6ROTPv7zHdVR1kQsaZd64Ue0jPzmBBokaahuTJ0+W6dOnG+J8/vz5gVVWrVrVpNrDuSSdSiSBHdULFAFFQBFQBIodAkqeF7sp1wFnKgJ8DGJK6GXqDGm/wiKwc+dOgbDB0xi5rTFjxhhZrVSmI7Ck2fkQ/Prrr6V3797SokULc8hCFHoqpOPD4qXXKQKZhICS55k0G4n3hT1wyJAh8sgjj5g9UKPaEsdUa1AEFAFFQBGIDwHktiFIkPPFsYt8tWXLlo2vsiSVikqe0ywyx2eddVahiEqIHyKRieC85ZZbZO3atTJhwgTjKIDx73yXIOFO5Hr16tWlU6dOUr9+fT0DCDmfzJclm0+UbOXKlUOW9L5sRp7IC2u8fz+kqsglTdx/5z2LPPUPP/ywvP/++759Ofjgg43zSM2aNaVt27YmnZha7iDwxEqRuZu9x1PyHyIDW4nUzdFpZ08bOXKkSWHhVOYIO8uQ6FdccYVcc801UqdOnbDF9DpFQBFQBBQBRaDIEFDyvMig1YoVAUVAESieCJDLkGiMSZMmyfjx4+WII46QSpUqpQ0MpPQ+/vhj6devn+nLpZdeqlJ5aZsNbTjTEVDyPNNnKHr/7NHn999/v5GVVVMEFAFFQBFQBFKNgCXZDplMWqXDDz881V0o1J6dPOcdyCJj/Yht0qIQbXzzzTcXqo8UVfxOxCUGmYQ8vebmTc5Uk2N83LhxprJk5Gemno07RYYtEfntD/c+Qnr+u40IEu5utnv3buMQguLZwoULBRlsom8xVNdQIyCiF0l+HCUgzffdd18pX758ckDRWtKOQJD8Px3sVEuke/20d7VIOoAaBPvhQw89VKh+0vd16NDB/DtnMs4c5m4dgkS/4YYbjKQ7aQ7UFAFFQBFQBBSBdCGg5Hm6kNd2FQFFQBHIQQRWr14tzz77rHAQBVGNrCEfPyVKlEhLRAUR6Pzhg+6BBx4QK5ch/apSxUV/LwfnRIekCERBQMnzKGjptYqAIqAIKAKKgCKQzQjYyXPnOJBU55uBdyP+227r1683DrlTpkzxHT7lcBRAml0tOQgQzY/ENNjiHJ0M5b5HvxP55Efv/p3TQOSEmt6/872JwwRqA5DpfoYjRevWrfVbNDnLISNqeehbkQVbvLtSoVR+1HmVPTKiu0nvBI5RpOmzG8qDRKG3b98+5h7lXObdd981qaSC1BqURE/6VGmFioAioAgoAhERUPI8ImB6uSKgCCgCioA7AhwU8OH0xhtvmEjzm266ycgEQ5xblozDjSj429MhfPnll0ZCnhyEvXr1ku7du0epSq9VBIoFAkqeF4tp1kEqAoqAIqAIKAKKgIhx+A1SZLHk2J2RwuT0Rb49SKL4+uuvNxHo6Zaoz5UJ/+ijj2Tq1KlmOMydlWc+kfFBnEOge1nLvUT6tQhugW/PDRs2yKZNm2Tbtm1CXnTLSBtG1DnqBuS3JypdLfsRWLhVZNw3/uPoWlfklBxVId+6datxJHrxxRcLQEBy/emnn5bjjz/eExhS/ZHy4N///rdJZ+FnkOgDBw6USy65RCpWrJj9i0ZHoAgoAoqAIpA1CCh5njVTpR1VBBQBRSCzEZg9e7bJp4tUIQdJ3bp1K+iwlYM81SOwk+ccXkyePFlef/11c1gBud+sWTOVUUz1pGh7GY2AkucZPT3aOUVAEVAEFAFFQBFIIgJhyHOaI3ocgsjuCMy3xb333msi072sa9euMXnPk9j1YlsVkavgTg55IrjPOeechLHY+afIsMUiG3Z6V3VzS5GmFRJuSivIMQTuWyby9S/eg6pRRmRQa5Eyf8cT5BQCS5cuNfcggQqWnXrqqTJx4sRQ6gqoeCD5zvVBRuqDwYMHmyAInFHUFAFFQBFQBBSBokZAyfOiRljrVwQUAUUgxxGALP/pp5/MwVFeXp506dLFRHZnYh43IkPwcH7uuefkkEMOkauvvlrIaaie/zm+SHV4oRFQ8jw0VHqhIqAIKAKKgCKgCGQ5AmHJ8yOPPNJEUjZu3DhmxH65fvv06SPDhw83UcZqyUWANGHLli0z33D9+/dPSlT/C2tEZuR597NzbZEz6yV3HFpbdiMw70eRx30UCxjduQ1EjvOR/E81AkSIo4JBij0iuhO1Dz/8UI466qiYai644AIZN25coXQXXm2hDHjjjTfKE088Eao7ureGgkkvUgQUAUVAEUgCAkqeJwFErUIRUAQUgeKKAJHdW7ZsMVLt5K3q2bOn8LHUoEEDk2uc6IxUS7W7zYU9Ah1ZMDybx48fbw7B+HBU+a/iuoJ13E4ElDzXNaEIKAKKgCKgCCgCxQWBsOQ5ePDd4CbxvmPHDnnyyScN8bN8+XI54YQT5Morr5QOHTrEpK8qLpimYpyLFi2SF154wTR10kknyWGHHZZws8t+Ebl3mXc1NcuI3NFGpOQ/Em5KK8gRBIYvEVm13XswjcqJDGiVOYNdtWqVPP7446ZDBx98sBAhnqiRRqFTp04x6SvIdz5p0iRp0qRJ6OoXLlwo5557rixZssSQ7qQ4IAWCl+HQhOoh0ehqioAioAgoAopAUSGg5HlRIav1KgKKgCJQDBAgl9snn3wi5PI78MAD5fLLLxc+lkqVKpWxo9+1a5d89tlnMmTIECP3R0RI+/btM4Lkz1jQtGPFBgElz4vNVOtAFQFFQBFQBBSBYo+AnTwfNGiQXHzxxVKuXDl5+OGHzbeC3W699VYZOnSoKlZlwKpB+WzChAnStm1bOeigg8ycJcNGfS3yzTbvmv65t8i8faV4AAAgAElEQVRBVZLRktaR7QjM2iDy3Gr/UfRpInJo4sHdSYOK9BNr1641ZzV9+/aVChUSz0Pw/fffG9XBOXPmxPSTvZLvyrDnQuRAR759zJgxhjx/6KGHZN26dTJy5EghMt3NNC1G0paGVqQIKAKKgCLggYCS57o0FAFFQBFQBOJCgGjuTz/9VB588EETZUH+Kbz+K1euHFd9qSy0adMmeeedd8zHGNEKRMxz+IKlKz97KsevbSkCXggoea5rQxFQBBQBRUARUASKCwJ28vyDDz4QohmxNWvWGELo/fffL4Din//8p9x///0mIlItNxGYnify0hrvsR1WTeTiWOX+3ARCR+WLwO4/RYYsFtm40/uyffYSuaFF5gCJ+h7R4Bj7XMeOHZPSOQIT+H5kb7SbRYCzj5YoES7hO4Q7Z0pY7969zTnTb7/9ZqLlvUh05N4JhtAc6EmZTq1EEVAEFAFFwIGAkue6JBQBRUARUATiQgBJLXJmTZ061ZDP55xzjtSoUSMrIrh///13IwP2yCOPGC/pzp07G5mwunXrKnke12rQQrmCgJLnuTKTOg5FQBFQBBQBRUARCELAizzfvHmzkWifNm1aQRVKngehmf2/r/9NBCnuXX+6j6V0CZF/txGpukf2j1VHED8CU9aJTF7rX/7qZiJtK8XfRjJLEhwAEc2+tscee0i/fv1M3vNkGQEVZ511lhCFbjcI9GuvvdaQ6/y3nzlJ+ObNm5uzJivAYeXKlTJgwIACBwCrrlatWpkUDm3atEnWcLQeRUARUAQUAUWgAAElz3UxKAKKgCKgCERGgA8vPJchzhs1aiS33XabIc5Lly4dua50FUDu77vvvhMkGvGG7tGjh5x++ummO5mQpz1duGi7xRsBO3lOrk41RUARUAQUAUVAEVAEchmBmTNnmuHZI8/5t/PPP9/IBls2YsQIQbpdLbcR+M8Kkc9+8h7juQ1EjquZ2xjo6LwR+Hl3ftT5tt+9r0HaH4n/TLH58+fLa6+9Zrpz7LHHmj/JNAIT7r33XkOSuxn51W+55RY57bTTPCPE7TnPrTqmT58eEyGfl5cnODFZY7Gu4/+7dOmSzCFpXYqAIqAIKAKKgEFAyXNdCIqAIqAIKAKREODjCNJ84sSJJmc4H0nkmjMPlX/8I1Jd6brYLs3+3HPPyXvvvSctW7Y0ntElS5ZMV7e0XUUg7QhY5HnaO6IdUAQUAUVAEVAEFAFFIIUIWOT5Z599JldffbXMmzevoHWiJl955RU54YQTUtgjbSodCMz7UeTx77xbblVRpG/zdPRM28wEBF5YIzIjz78n/VuKNEs8nXhShsvZDXnEf/75ZylXrpzJdU70ebLt119/NTnLyVXuZfvtt59ccskl0q1bN2nQoIEJYKB/s2bNMsEYn3zySUxRzmkIcLDbU089JRdddFHMvz399NNGKURNEVAEFAFFQBFINgJKnicbUa1PEVAEFIEcRgDSeePGjeajB+Icz99s9/LlQ48xlSpVSurVq5c1DgA5vMx0aGlEAPIcL381ReCnn34yeQaxatWqRTpo+/0vkQ2/ifzxlz+OdfYUKZUdPle6IBQBRaAYI0CkIVGGQXuaG0QVS4vsVUqkRIbsdTt37jTvukVBnoRdIrt375bVq1fL1q1bQxWBYCG1UvXq1ZPyng4GtP/LL79IpUqVpGbNmkbCeODAgbJ06VIZPXq0/PjjjzF9u/DCC2Xs2LFSsWLFUH3Wi7IXgR1/iAxbIrLJJ5/1LfuI7F0+e8eoPY8PAWT9/73Y/1lwZHWRCxvFV39RlCJFnfVt16lTJzniiCOKohlTJ/smqn5+BHrYxuvUqSOvv/66tGvXLqaIkudhEdTrFAFFQBFQBJKBgJLnyUBR61AEFAFFoJggAHmO1zL5ATls4mOmatWqWT16nACQcMeySXY+q0HXzisCikBGI7BkyRJ5/vnnTR/Z562UFmE7/dh3Ih/H8g6Fip5aR6RL3bA16nWKgCKgCKQegQVbRN7OE1m+LXrbB1YWOa2uSP09o5ctihI4RM2ePVvWrl0rlStXlnPPPTcpRHTUvhJlOHLkSEOwRDEivylzww03GIfXeM0tqjyorkMPPVT++9//Crl11YoHAs+vFpm5wXusJ9UWOaNe8cBCR/k3Ak99L/LhJm9EcJIa2EqkXobs+/R01KhRQrAAe+iNN95Y5NOJc9Kjjz4qgwcPLuSEFKXxs88+WyZMmCBVqlQpKEbdRLcTSW+ZF8kepS29VhFQBBQBRUAR8EJAyXNdG4qAIqAIKAKREODQC69iIlaIviAaRE0RUAQUAUUgNxAg2vzBBx+Ubdu2SYUKFeS6666LFKEIaQ557me1y4oMaZMbeOkoFAFFIPcQILpw2nqROZujj61GGZGz6oscUDl62aIoQZQ3UrgLFiwoqJ53+DPPPDOGlCiKtt3qXLRokUCK4KRlN3LiXnzxxdKwYUN56623ZNKkSYWIF8if8ePHS8+ePeMi/r/88ktTlj6Etf33318efvhhOfzww8MW0evSgMDKlSvlo48+khYtWhSkE0ukG0t/Ebl/mXcNdcqKDG6dOYoSiYxVy4ZDYMWvInct9b/2xFoiZ9cPV1+qrkLhY8aMGdKoUSNp3759Spol4II867fffru88cYbkdukr08++aR06NAhpqxbXvSTTjrJpBNEmURNEVAEFAFFQBFINgJKnicbUa1PEVAEFAFFQBFQBBQBRUARyFIEJk+eLJ9//rnpfa9evcxBdFjb/ofIyKUieflq7552WyuRhuXC1qrXKQKKgCKQGgTINPHmOpF3Noj8+nv0NiHNj68pUjJDJNqXLVsmc+fOle3bt5vBINdO9PRhhx0mZcqUiT7AJJQgkvCKK66IqenKK6+Uu+66y0RGWoZ8+vXXX18olQykyosvvhgXCYTa1EsvvST9+/eX77//PnA0SLUPGzbM5OZVy1wEIOruv/9+o46G80WfPn2S0lmIUghTL7uiqQgKE2rFA4Hx34rM3+I91vKl8qPOqyY/nXhGAcw+unnzZvnhhx8MIY+SCc8WN+Pa9957z+zv06ZNCzUOVA3HjRtncp3b6/XKqX7vvfcaRRKvPoRqVC9SBBQBRUARUAQ8EFDyXJeGIqAIKAKKQFwIcFChHylxQaeFFAFFQBHISAQgE5CmxVq3bi3nnHNOpH4+s0pk9kb/IsfWEOnZMFK1erEioAgoAkWOwCc/iszYILLShyzz6sRh1UROqS1Sq2yRdzNUA0i0v/vuu7J+/fqC62vXrm2i+NKZbmnXrl3yr3/9yxCdliG5++qrr8ohhxxSaGxEpxONPm/evJjf3OR8QwHz/xcRpUxEJLlz3ezoo482ksPHH3+8KmxFATaN186cOdOkJcBwurBLPcfbranrRV75wbv04dVEejeOt3Ytl00IfLVVZOw3/j0mFREpiXLVIMK5zwYMGGDUTCxjv8Qh6rTTTjOqhG5G2cWLF5uUUC+88IJ8/fXXrtehDHLLLbdI27ZtzTnTxo0b5e677zb1fvjhh4UIeFJqoFLSpEmTXIVdx6UIKAKKgCKQZgSUPE/zBGjzioAioAgoAoqAIqAIKAKKQLoR+OOPP2Ts2LGyZcsWKVu2rFxzzTVGtj2sLdwqMi7gYLFSaZG724atUa9TBBQBRaDoEVi1PV+i/dOfordFPvMz64u0cecLoleYhBIrVqyIIRjYx5Ecb9asWRJqT6yKHTt2mAhBos8tO/HEE+XZZ5+VGjVquFb+yiuvGIl5pz3wwAMmrUi8jrw4Aa9Zs0bef/99Wb16tameCPMjjzzS/K1pqRKb61SXxmFk9OjRptljjjnGOD4kamt3iAxfIvI7khQuVqZEfgqaKjkeaZwojrlQHgl/pPy9rHoZkUGtRMqWzIXRFh4Daftweho6dKj88os7EEShX3vttdK7d2+pVq2aJxAQ6dyvPKuIJseIXucZZf/uoE2iynG48rJEnwO5OVs6KkVAEVAEFIFkIqDkeTLR1LoUAUVAEVAEFAFFQBFQBBSBLEQAuVOkcFetWiVdu3aVAw88MPQoOFcesUQEEsrP+jYXaZVBJFPoAeqFioAikHMI7PxT5K3/l2jf9Wf04fVqKNLBne+NXlkSS5DjnOi+3377zezjBxxwgJQsmRpGx4pMJPVHv379pFSpUjEjcyPPO3fuLM8880whsgVS5T//+Y+RTf/xxx9j6iF6nshwoh3TJT+fxCnTqpKEwKOPPmocIohSTZaMc5BUN0o6KOqo5S4CqJI8+p3/+Ho0yE/ZkYuGoxHR3ey3XsS5fdwtW7YsINHLly8fNyREuZ9//vmybt061zrOOOMM44jl5XgVd8NaUBFQBBQBRUARsCGg5LkuB0VAEVAEFAFFQBFQBBQBRUARMAgsX75cmjdvHgmNl3/Ij9z0s4OrilyqqoqRcNWLFQFFoGgQ+HBTfl7zH3ZErx/C/KTamZ3XFqnbcuXKSSLERVRk7FLoRCBCiBPFbTc38pznDY5byPRiXtLAVj3kIR8yZIg0bqx62VHnKNevR0p6ypQpZpgXXXRRUqSc524WeWKlN3KtK4pcH+2VKdenIefGh3Po9z7OoQ3LidzWKueGXTAgvgsuuOCCQukzgkYMiY4EOymgoj6LeJ5AnCPV7mbItZNmqlWrHAY+CGD9XRFQBBQBRSAlCCh5nhKYtRFFQBFQBBQBRUARUAQUAUUg9xBYvk3kHvfUhQWD3aOEyNjwgey5B5KOSBFQBDICgW+2iUzPE1mwJXp3mlYQ6VZXpMVe0cvmeonp06cLuWrtEeJeecnvvPNOkzPXbkjzEin8/fffe+YiP/jgg2XEiBGahzzXF1MC40NtYdSoUUIaGhQXunXrlkBt+UV//V1k2BKRH3d5V3XrPiKN4w+wTbiPWkHRIfDeRpFnV/nXf3FjkcO8VcqLrnMeNX/zzTdJS9PBvYSzEnLt8dp+++1npNeJFN9zzz0Dq0F15Oabb5aHHnrI9VpIeVRJSM+gpggoAoqAIqAIFDUCSp4XNcJavyKgCCgCioAioAgoAoqAIpCjCECcQ6D72WV7i7SvkqMA6LAUAUUg4xH45XeRqetF3skT8Uhf7DkG8hojzXx4hpAjkBmffvqpidQOQ0SkYnJ++OEHE5k4a9asmOYgOC699NKYvORvv/22dOrUKeY6ogg7duxoyBI3ifaBAwfK5ZdfXih6ccOGDQJRRE73eHOfpwIfbSN1CJCyYMmSJSZlAISdM3VAPD2ZtErk3Y3eJU+pI9K1bjw1a5lMRuCPv0TuWCSyYad3L1vuJdKvReaMAtWRcePGSc2aNeWss84yfydiixYtEhyhuKcs22uvvUwuciLDcViZPHmy+f8vv/zStykcoPr37y+nnXaa77MLmfilS5caSfaJEycWPBNQNDnzzDONo1WDBg0SGZaWVQQUAUVAEVAEQiOg5HloqPRCRUARUAQUAUVAEVAEFAFFQBGwEHhznchra/3xaFNR5DqVNNVFowgoAmlCYNaGfIn2jT4EiFfXOtUS6VxbpEJs6u40jUQEKdsPPvjA5J0l+u74449PeV9+/vlnmTZtmiCRDVEDIXLccccZsgOpbHtOXEhxyA97KhDy1yK9PmPGjMC+Q7IQ8UgUsWVEJc6ePdsQ7W+88YYhiMh1XalSpcD69ILcR4B1+Nxzz5mBEum6//77JzzoxT+LjF7uXU29PUUGt064Ga0gwxB4a73Iqz/4d+qqpiL7V86cjrP2uQdKlChh8o5XqZKY5+r9998v/fr1ixkge7LTMYV/Gzx4cCggeHZdffXVhpSvVauWr+MTaTy2bt1q6mWPZ1xqioAioAgoAopAKhFQ8jyVaGtbioAioAgoAoqAIqAIKAKKQA4gsHq7yKivRXb+6T+YBw8UKa1nXTkw4zoERSC7EIDwejtPhL+jGnmMiSTNFCnmbdu2GcIYWXPLyCGLVHrp0qWjDi+u6yExXn75ZSEK/OuvC+fqIPdsXl5eocjxG2+8UYYPHy5lypQx7RJVCCHDv3sZ5ApETPfu3QvKce3q1avNmO15cI899liTX71uXQ39jWtic7DQXXfdJTt27DDEOQR6MuzOpSIrf/WuKdNI1GSMuTjXgVrJkEUi/O1lB1YWuaJp5qC0du1aI2eOtW/f3kR4J2I4QkFy4wBlGQ5RkyZNkiZNmhT8G9Hn7OeWzDqR6aiioAwSZOz1KId06dLF/ClZsmRQEf1dEVAEFAFFQBFIKQJKnqcUbm1MEVAEFAFFQBFQBBQBRUARSD8CRDA2btw47o6M/Ubkq/xgEE/r1VCkQ424m9CCioAioAhERmDzLpFp60XIVRvVKpYW6dEgc9JMQFjPnz9fPv/8c/n993wWB7L8wAMPNNHYqSIaILwhTK644oqYyPIw+EKkvPjiizFS7W5SwNTFtVdddZUhYmrUKPzwcCNzIEiR6oaEUVMEQGDZsmUmSpWo1mRZkNLOkdVFLmyUrNa0nnQj8NIakel5/r24sYVIi73S3dO/23/88cdl1apV5rmAtHmFChUS6hzKIr169YpRCSENx+jRo6VcuXIFdf/0008mbceUKVPMv/Hfo0aNMvv+2LFjXZ2t7B2rU6eOvPrqq3LIIYck1F8trAgoAoqAIqAIFAUCSp4XBapapyKgCCgCioAioAgoAoqAIpChCJBT1sqJeM4550SWdUQG+bnV/oNrWkHkZuUyMnQFaLcUgdxEALKDvOZbdkcf3+l1RTrWEiHHeSYYecTfffddQSbdMgjiww47LIa4SEVfybGOPLo98j1Ku0T/kr/WIsTJ23733XfLgAEDYqqBPB8/fryJLnfLYb59+3a5/vrrjUy7Ze3atTMy3c2aNYvSJb1WEYiEwJodIsOXiPz5l3uxciVF7mgjUik1QhCR+q4XR0OAHOdEnf/uMdfUdkQ1kYvi9z+N1qEQV9vTFRDJ3blz5xCl/C9hv4c8nzNnTsGFEON8P7BXW0bbfEtYOc9vvfVWk24DEh8Cnr3+nnvu8WzsuuuuM9dY6iQJd1wrUAQUAUVAEVAEkoiAkudJBFOrUgQUAUVAEVAEFAFFQBFQBDIZASIIIR4gZrBzzz1X9tlnn9BdJm/wXUv9pSyp7K62IpX1EDk0rnqhIqAIxI/AF1tEZuSJLN8WvQ6kdyHOyVucKUa0+UcffVTQHSLzjjzySNdo7KLu865du0x+W6TW7QZ5QnTjlVdeKTVr1jQSvcj7jhw5spB0O+UeeOABgSSxSHGeQRAxs2bNiqm3UaNG8uSTT0qHDh0KDe27774zxPq8efMKfjv11FNNu4nm9i1qHLX+7EfgoW9FFmzxHsd5DUWOUbWdrJ/oid+LfLDJexj/EJGBrUXqZ8gzg/f6Bx98UDZv3ix77LGH9O3bNykOVuQaJ9KcCHLL3JRE3n777RhlEfbvCy+8sKDMzp07DTnulhNdo86z/nbRASgCioAikPMIKHme81OsA1QEFAFFQBFQBBQBRUARUATyEYCQmTp1qvnvtm3byplnnhkJmv+sEPnsJ/8iXeqKnFonUrV6sSKgCCgCkRFY91u+RPvczZGLSo0yImfXF9m/cvSyRV1iy5YtJpoaooJI86ZN05dYlzy65513nomCtxskOfLqpUqVivn3zz77zOTJtRPcXEBOdMbEc8ey6dOnm4h25NjtBoE+bNgwk/Oc3LnY+vXr5eabb47Jv8u/Dxo0SG6//faUSdgX9dxr/ZmLwIebRJ763rt/+1YSuVYFEDJ3AkP0jLz25Lf3sxNqipzTIERlKbqEtB6TJ082reF0dNxxxyWlZUh5nKbY5+3GM+npp58ueC7deeedBSoiPLPY17nGbnbHp/32208uvvhiWbBggdStW9fs3xp1npQp00oUAUVAEVAEigABJc+LAFStUhFQBBQBRUARUAQUAUVAEcg0BCBkkFvcvXu3IWWuueaaSAdWEFRPrPQfVd09RW5vnWkj1/4oAopALiGAdPJb60Xe2SDya34q8Eh2Vn0RCJAShBBmqK1Zs0bq16+f9t4tXLjQENzLly8v6EtQnnHke4kqhxyxG88cIhAtQpw87vfee6+JbHczSPTmzZsLMu/URcoRu/E7UZHt27dPO07agdxH4JffRYYt9k8LcVsrkYZ/p4POfVBybIRBDqLI8xN1Xm2PzBg4eyiqHtu2bZOyZctKv379TPR5smzlypVy/vnny4cfflhQpd1xyplKw+vZgIMUTlWohPD98corr8gJJ5yQrG5qPYqAIqAIKAKKQJEhoOR5kUGrFSsCioAioAgoAoqAIqAIKAKZg8Djjz8uq1atMh266KKLpEmTJqE7t+33/GicTTv9iwxunVnyx6EHqBcqAopAViDw8Y/5pDkRglHtsGr5qhg1y0QtWXyvhzQ56qijYgAgn+4zzzwj1apVcwWGiMVJkybJFVdcERNVDmkCedK1a9eCcr/++quJKH/ooYcig+wV/R65Ii2gCIRE4JlVIrM3el98Wp38NBBq2YfA4p9FRv/tI+Q6AOaWOc4Uw8nqqaeeEtJrdOzY0aT3SLa999575puBHOhXXXWVcYAqX768aQapeJRJpk2bZv7/xBNPlGeffbZQipEdO3aYNB8TJkww1913333m/9UUAUVAEVAEFIFMR0DJ80yfIe2fIqAIKAKKgCKgCCgCioAikCACn3zyiUyZMsXU0q5dOzn99NMj1RiUA5LKMk3KMtIA9WJFQBHIaAS+3y4yfb3IpwFpI9wGQW7a7vVFWlfMjCFCJHzxxRdy+OGHZ0aHfHoRD3lOdZDikCOPPPJITO3kKH/00Ueldu3aBf/OtSNGjDB/wtqAAQOMVLBF4oQtp9cVTwSIfMV5I1H7cqvIg99419KgnMjAVom2ouXTgcADy0WW/OzdMtHmg1qL7FkyHb3zbpPob/Zp5NqdaTSS0VOcoZ5//nl54YUXjJNTrVq1CqqFUO/Vq5fMmTPH/JtXDnO7bDvX3XrrrTJ06FBNt5GMCdI6FAFFQBFQBIoUASXPixRerVwRUAQUAUVAEVAEFAFFQBFILwLItXPgRWRK5cqVTeRIFFnH+VtExn/rP4Yqe4iM3C+949TWFQFFIPcQ+O0Pkan/L9G+68/o4zuvocgxNaKXK4oSyI9Dms+fP9+kzyA/bevW6ctzAemC1G+JEiU8h/v1119Ljx49YiTYkVJHLt2ev9ytgk8//dRIvkOw2I3IReSFS5b8m4VCfhhyZsiQIUKbXtayZUuTI/fss88uEqKoKOZd60wfAkTNzp07Vxo2bGhIvmTY8CUiq7Z713RNM5H9KiWjJa0jVQjglPXICv/WyHOOk2hxNAh09ujSpUvHDH/t2rUm8vzdd98t+HccpMaMGSN77723+Teco0aNGmX2dsvYw/nzj39kcO6U4jjROmZFQBFQBBSBQggoea6LQhFQBBQBRUARUAQUAUVAEchhBCy5dg6pLr74YnOIHNZ+/0tkxBKRH3b4l7ixhUiLxIO6wnZLr1MEFIFigMAHm/Il2tcG7D9uUHSoIXJKHZHKsWf9aUONnOGQeBAJlkFCI3ObKoMAWbp0qYkGf/nllwtI7dNOO82Q2ZD5TiJ969atcumllxqy3G5Ej19yySW+Xd+5c6eRZIdIsZtfrvKNGzfKY489Jk888UQMiX7ooYea3Ls9e/b0lItPFY7aTvYgMHv2bJk5c6Yh6fr37y/lyiWekPyNdSKvr/XG4OjqIuc3yh6MtKf5aYn8UoGoooD7KrHnMrdfgcrDAQccIGXKlBGefU4HKpVt17tOEVAEFAFFIFsQUPI8W2ZK+6kIKAKKgCKgCCgCioAioAjEgcCiRYtk+vTp0qpVKznppJMi1fDCGpEZef5FyCN8ceNI1erFioAioAh4IrB8m8jbeSILtkQHqWkFkTPriTSrEL1sUZSADH7//fclL+/vjRRiAcn2pk2bFkWTrnWuXLnSRPqRH9fN6NOgQYOM1Lpd+hfCffjw4eY3u3Xp0sWQ8DVr+odiQtJ37969UJOXXXaZ3H///b6y69u2bRMIeAiYChUyZEJTNmPaUDIQ+Pnnn806Yx3jqHLUUUclXC1R50Sfe1mFUiJ3tBHZq1TCTWkFKUDg/U0iT8eKYxRqtXdjkcOrpaAzWdjEM888YxybwpqXtHvY8nqdIqAIKAKKgCKQSgSUPE8l2tqWIqAIKAKKgCKgCCgCioAikAYEkAjGnJKLfl1Z+ovI/cv8O1u2pMjoA9IwIG1SEVAEcg6Bn3fnS7TP3CDyV8TRlSkh0quhCM48mWAQvx999JGJurMMUvqggw4yEXl2yfKi7C9Su//73/9MfnBn9J+zXQj08ePHm+huu5zuxx9/LN26dZN169bFFPnPf/5jotL9pHcXLlxopNvtOFAJbVH+3HPPLcrha92KgFExwHmEtDV9+/ZNCiLkPSf/uZdd0EjkqOpJaSqnKsGJAYcG9iX2w4oVK6ZVupvnzO2LRPJ+84YZVSXUlYqDbdiwwSh+fPvtt1KjRg2pX7++tGnTxjdFBmoqKIyQHiqM3XjjjcYhC6coNUVAEVAEFAFFINMRUPI802dI+6cIKAKKgCKgCCgCioAioAikAYG7loqs+Fth2LUHVzQVObByGjqnTSoCikBOITBrQ75E+8ad0YfVqZbISbVFymdQpOekSZNky5a/Q+eRaCfavHz58tEHGGcJCKp7771X/vWvf4WuAYWS5557Liaf+Y4dO0xE+oQJE2Lq2X///YVxUsbL3HKmW9ceeeSR8vTTT0vjxipdEnqC9MLICMyfP19ee+01U65Pnz6RUtd4NRYUrdy2ksjVzSJ3NScL/PnnnzJv3jyTjmHGjBkxTjxVq1YVcmSffvrp0rlzZ0Omp9KmrRd5+Qf/Fq9sKnJAjr/nrl+/XgYPHmz2fqTYLTv22GOFyPK6dev6gvTjjz8adZIgAp09H2eWZs305kjlOte2FAFFQBFQBOJHQETLKBMAACAASURBVMnz+LHTkoqAIqAIKAKKgCKgCCgCikBOIkA+T/J6+tl+lUSu0fOvnJx/HZQikCoEFv2cnxpi8c/RW2xdUaRbPZFGiacxjt54QAkiXd966y2Tn5tc4rVq1Up6G34VEuEJsX3FFVfEkCFhOnHhhRfK2LFjY4gsckcTJe6MPg+SX6cc4/eyoUOHGnLfLhUfpo96jSIQFoFdu3bJ3XffbaKdDzzwQOnatWvYop7Xbd0tMmyJCGoZXjaotUj9PRNuKqsrWLFihdx0003yyiuvBI6jd+/e8uCDD6bMwejX30XuWOw/h5DmkOeZYmvXrjVpmHA24NmSDMPB6ZJLLpEPP/ywUHU4TY0cOVL22GOPwKZIsUGajjvvvFO+/PLLQtefccYZJoVCo0aNAuvSCxQBRUARUAQUgUxBQMnzTJkJ7YcioAgoAoqAIqAIKAKKgCKQAQis/FVk1NcivwfoJj98kEiJf2RAh7ULioAikHUIbNopMi1PZPbG6F2vWFrk3AYi7apEL5vKEsikp4sogLwnD62TECHSE7IaaXbSeDz88MMyZMiQQrBMnDhRzjvvvAJJZYiR2267zUSyOw1JeP44o+ohK8mzPmLECFME4pIoYLuBz4svvijt27dP5dRoW8UMgZdeeskQepCAkLlhyMAgiCZ+L/LBJu+rutQVObVOUC25+zuOM5dffrmRAQ9jRC7j2FCvXj3jbOSXDiJMfUHXvPJDfpoQP+vXQqTlXkE1pe73xx9/XFatWmXWL1LpiTodbdy4Uf75z396Ojc8+eSTgjNVFGPfJ10HaUuIYidFx3HHHSctW7aUEiVKRKlKr1UEFAFFQBFQBNKOgJLnaZ8C7YAioAgoAoqAIqAIKAKKgCKQOQg8sFxkSUAUqObzzJz50p4oAtmGwPQ8kXfyRLb4RG16jen0uiLItO+hZ/C+0z558uRCEbaHHnqoPProo7LvvvsWlPXKV+smqU7e8gsuuMBIMDsNggUS3pJgh2xHkp3IRUsGmEh48pzPmjUrpjjkDRGJe+5ZzMN0s+1GzqL+fvPNN2Y9Yt26dZMDDjgg4d4v2CLy0Lfe1aCIMcA7o0HC7WdyBe+9955cdNFFMRLtfv1t2rSp3HHHHdKgQQOjeMH8FCV5TnqQIYtFdv/p3avDq4n0zqCMEuy/SKhjRx99tJxwwgkJLQHUScaMGSN9+/Z1radOnTry+uuvS7t27WKeF6RAeP75541TBPv98ccfb1RJGjZsmFB/tLAioAgoAoqAIpCJCCh5nomzon1SBBQBRUARUAQUAUVAEVAE4kCAwzWM/LrxGPLJL6zxL9msgkj/lvHUrmUUAUWgOCMwf0u+RPs326KjcGBlESI562YIv5qXlyfkiSXvdyYa0rlEg9vtzTfflJNPPrlQd7/44gvp3r27ILFsN8pDiNujG8mJSzSpPS+uVYYIQ0gvSHCi7u0RpzyTiDD/7rvvDAFvLw9JQ73HHHNMJkKpfcoBBMi7jWoCziKoHVx88cVJGdXQxSJrdnhXdW1zkX1Tm8Y7KeNKpBL2RhxirDzzYerq0qWLXH311VK2bFlDwlpOOGHKxnPNM6uCVU8GthJpkCEpQSC6x48fL2ALRhDe/J2IsT/36NFDFixYUFANezj/dsopp0jJkiWFnOdWHnqeE7fccouRjXca5a699lqjasJ/qykCioAioAgoArmCgJLnuTKTOg5FQBFQBBQBRUARUAQUgWKNAJF+5Kndtm2bEDXYsWPHSHjk/SZy19ci5IH0s3v2F9mrVKSq9WJFQBEoxgis3SFCtPnczdFBqFFG5JwGIm0rRS9bFCW2b98uc+fOlWXLlpnIyLPPPjtpuWeT2V9yiQ8ePLigyr333luQrnZG3HpFnlMQkpFIR54nliHJCwkJSRLFTjrpJEEKHml3otEnTJgQU/y6664zeanLlCkTpVq9VhEIjcDbb79tHF5atGghqDAkwyavFZmyzrumDjVEehWjgNygaGbk2A877DAjy44hQU4qB4hznGdIJdGmTRupVKnoNvxV20WGL/Gf/eNrivRokIwVkpw6ILitvPFEeifqaMQ8ofZx4403FnQQ0huCnpQe9qh/rp06dapceeWVgUoCPA/5DrHmNzmj11oUAUVAEVAEFIH0IaDkefqw15YVAUVAEVAEFAFFQBFQBBSBpCGAvOJnn31m6jvxxBPlqKOOilT3+G9FiAz1szPqiZxUO1K1erEioAgUUwT++Cs/p+w7G4KdctwgOqu+SMd8jiUj7PPPPzd7LASyZYccckiMrG1GdFREnnrqKSObbDeklO2kSxgiHDIEortKlb8TzO/YscMQ3cgsh7UHHnhAIMghZT799FM566yzYogYIviRAiYvrpoikC0IrPxV5M6l3r2tWFrk9tYiFYqJwyHKEpCvbqkdiGjmt8qVK8cAtnt3fv4OiHNI82RI6vutn0dWiHz6k/cVe5YUIeq8eob48fzxxx8yevRo+fnnn6VcuXIm6pyc54nYunXrTC7zGTNmFFTjlj4D4px9GeeGH3/8MVST11xzjXk+aBqOUHDpRYqAIqAIKAIZjoCS5xk+Qdo9RUARUAQUAUVAEVAEFAFFIAgBJHL/+9//mstq165tZHVLlAifFPiDTSITv/dvpd6eIoNbB/VEf1cEFAFFQGTej/l5zb/fHh2Nw6qJnF4nc8gL5MyJNoe8sKxGjRom72yqI+wgrol+R0odOV2vvMAffvihkWhHHp0oW0gr8tJa/Q1DnFtjJWL8vPPOi2mL8o888ogMHDgwkFTp2rWrIeDtbd92222GYLEbMs/IN6spAtmEwJjlIov+3hoKdf3CRiJHVs+mEcXfV5Qqzj///EIV9OnTx+xBEOQYf+OQw98QtChg8Iec50WZO3vpLyL3L/Mf32l1RE6vGz8GyS45Z86cAql0FDyI3E/UPvroI+nUqVNB+gyizolst+dRZ15mzZolzB3fGGGNukjRQf1qioAioAgoAopAtiOg5Hm2z6D2XxFQBBQBRUARUAQUAUWgWCNAVAoyiVu2bDGEOdKKEDthbevu/Mipn3b5lxjSRqR2YikWw3ZJr1MEFIEsRYBIzLfz/CP7vIZWf0+RsxuI7JMhKVOJtHv//fdl7dq1BV1GdhwyOpUR0qTkgMQYN26cvPHGGwV9oR/XX3+9nHnmmYXkzjdu3CivvvqqIUPIH2x3pnIjziE8eI4go2yXe6cxZNuffvrpQnmIIVeQXL799ttj+mWfX4iX4cOHG6cuu7mRbPfdd5+RdFdTBLIJgXc3ikxa5d3j/SuLXNU0m0YUX1937dpl0jkgB263fffd1zjZsAfg7FOzZk1p3ry5yakdr5HDnj84EUWxIEeHqnuIDGotUi7+rkXpTuC17P3si/yNsxT7fSK4WQ0STY4zlWVHHHGEPPvssyZVh2UolaBe4kWc8wzE2WH58uWFrtE0HIFTqxcoAoqAIqAIZAkCSp5nyURpNxUBRUARUAQUAUVAEVAEFAE3BJBd/OCDD8xP8eRCfGJlcC7iTrVEutdX/BUBRUARcEdgxx/5Eu0zN4js+jM6Suc1FDkmvM9P9AYilkBK+NFHH40p1b59eznwwAMjETYrV6400X377bdfxB6IIYdmzpwpAwYMkE8++cSz/BlnnGEIKzvx4XUxxDnXkhOdflk2cuRIk/82Ly9PLrjgAkPW240+DBkyxHXs9HPx4sUmchG5ZrBDzr5bt24GLzcVFDfy/N///rcMGjQoMk5aQBFIJwI4Hg5bIrLt72wOhbqDag/qPblsP/30k9k7pkyZEjPMSy65xESjQ5zXqVPH5JxPxHAMuvfee2Xbtm1y1113CQ5NYezzn0QmrPC/8uz6IidmUKoQ+/s9qhwHHXRQmKEGXuPcf3HEmjRpkjRp0sQoAQRFnDPPzAGOuj/88IORdUc5xDI3Mj6wU3qBIqAIKAKKgCKQgQgoeZ6Bk6JdUgQUAUVAEVAEFAFFQBFQBMIgsGHDBhk/frwhWeKRa//sJ5H/BBwmEolzZ3TeJ0z39RpFQBHIAQRI+0Be87U7og+mQw2RU+uIVMpX880oQ6r9iy++MFGSSOVWqFAhdP+IFHzppZcEQrhZs2aGiHdGX/tVBrENoU00uJ3k9iqDrPrDDz8sRJD72XPPPWfSetjrhBjnj0VCuRHbyZTiRf7+2muvNXnZ7fbkk0+aPLxqikC2IfDkSpE5m7173bWuyCl1sm1U0fq7efNmk95h2rRpMQVJ0dCxY0cpW7asEIUelux2tm6RukS3W85E7K/k2EYCPshGLhX57lfvq1A+Gdha5B9BFaXwdxwFpk+fLps2bTJ7ZpR0TH7ddMq2cy3PhUsvvVQ+/vhjoz7ilePcmYaDsuzlRKlbtv/++5tc6alUaEnhtGhTioAioAgoAsUIASXPi9Fk61AVAUVAEVAEFAFFQBFQBHIHAQhzcs6uW7cuLrn2nX+KjFgisv43f0xubinSNDxnlDsA60gUAUXAF4Flv4jM2CCyYEt0oNhTutfL7L3lt99+MyRzlDQYXlLm5Pfu169fKMld2rzlllsMGR7GIDOQdK9Xr57v5UTBEwFKPnTLrrrqKpN73E5o8UyBxCbq0W5e8u1ejfKM2rp1awyxBSFDdPlDDz0UU6xVq1bywgsvSJs2bcIMWa9RBDIKgflbRMZ/692lxuVFbt0no7qc9M4EkefItXOfx2PsG+xT7Bt2xx8ckiDQyafu59yEg9fEgLTdmZybfseOHbLnnsmTLkAlAEUA1EKi2KmnnmqeNU6VE6fDlZLnUVDVaxUBRUARUAQyGQElzzN5drRvioAioAgoAoqAIqAIKAKKgAcC5Jq1ZBKPO+446dChQySsnlstMmuDf5Ejq4twoKimCCgCioCFwNbdItPW50ebR7UyJUTOayRyaNWoJbPjei/iGdKIqO+2bdv6DgRZdSLO3eTLISxOOeUUU/7NN980eWbPPvtsE51eq1aw1jBy7RD4lnkRHBA15B6fMGFCob5edtllpn9Vq3pPIJHl5GZHFYX/5nrk2+fMmSN33nmnqwQ9kvHkRi9Tpkx2TLT2MqsRwDGGVAOQiCeccELCY/nzL5GhS/zVN65vLtK6YsJNZWwF27dvNzm5nekuLNl28mM3bRpf8ncisNkjJk6cWGj8xx57rEkpcfTRRxtpeDe7fZG/o2jzCiI3tcxYaH07xn7NM4C0Tci6h41O5/sB+fUwyiZ0wIs4/+OPP8zzir3dMq5lrsIoAmQn6tprRUARUAQUgeKCgJLnxWWmdZyKgCKgCCgCioAioAgoAjmFABGOn332mSxcuFB69+4d+sAMEBb9LDJmuT8ce5YUeeCAnIJMB6MIKAIJIoDDDaT5xp3RK+pUS+TkOiLlSkYvWxQlVqxYIZDViebgdfbNi5SAeIbA9pMt/vTTT+Wss84yxLhlSKb379/fEFMVK+azb0RiQk706tUrVGS8GyGORO/o0aOlXLlyMUPwI8+50J7v1irI84g+06fHHnsspv9Bc+cmAxxURn9XBBJBAEcO5LAhW3EoCUp3EKatV38QeWu995XH1hDp2TBMTdl5DXsADjBOxx9I7ZtvvtlEncdLnoMIyhnsjbz32o39C2l4os/J2e20t/NEXlzjj+kVTUUOrJyduM+ePVvOPfdco0IFBqiW4KTl5UhgjZJnH3nLkcEPMi/inHJff/219OjRQxYsWFBQDWvg9ttvD6W0EtS2/q4IKAKKgCKgCKQTASXP04m+tq0IKAKKgCKgCCgCioAioAikAQHk2r/f7t/w1c1E2lZKQ+e0SUVAEcg4BL7ami/RvuTn6F0j2vKMeiINYzna6BUlqQTE8/vvvy9r166V0qVLGylz8vEmy3799VcTuU1aDbtB0EEuQxZ7mTM6nDJEcEOKBJEhfv0nwhbSe8qUKQWXnXTSSaY/1atXjynqFT1vvwgyDLlkK1Kc6ENklcmdHsU6deokDz74oMkrr6YIpAoB7lGIQ1ILxKPc49bPFb+K3LXUewRV9hAZ3DpznIeKAut33nlHunXrJtu2bYupHnIblQzULhKxl19+2exjRLnbjb2MPenggw+OkW/f8YcIUeeopXgZ77m872ajeTk6kXYDUnyfffbxfW5AoJMug8h9SHA3I7XH0KFDXdVG3FKM1KlTx6isHHPMMdkIqfZZEVAEFAFFQBGIQUDJc10QioAioAgoAoqAIqAIKAKKQDFC4LW1Im+u8x/wAZVFroxPXbMYIalDVQRyHwEizKfniczeGH2sFUuL9GwgclCV6GWLogREw7x582TJkiUF1SMr27lz56TLy6IIQjSgvS0ahaiDsHbLT+4mfwtRRI5Zv8hYCBBIDIhAJHu5tlSpUjEQepEs9OW8884rIFiIHkV2+fLLLzflIbwgyJ9++mnz/y1btpRhw4bJmWeeWUjtJC8vT/75z38WpBMJmsObbrpJbr31Vl8J+KA69HdFIF4EWNPffPONVK5c2ag6JOKcYvXhgeX+Dka9G4scXi3eHmd+ORxvcEaaOXNmTGeJOicamQhmSz0jntHg9NCnTx/53//+F1OciPY77rhDDj300BhHnDDvuze0ENlnr3h6k/4y9qhzt96EJdHJVz9p0iR58cUX5b333jN7MukMrrzySpMSypKCX7p0qXmm8dzctGmTeVZMmzYtpmmUsHCI8lNYST9y2gNFQBFQBBQBRSAcAkqeh8NJr1IEFAFFQBFQBBQBRUARUASyHoFvt4mM+lrkr4CRTGiX9UPVASgCikCCCJDXfOYGkS0+UXteTZxeV6RzLZHSJRLsRBKKQ0pDZiP3u3t3/mCIOG/fvr2JhEwGaebsJiT0mDFjpG/fvoVGQBQfUYFOgnvXrl3m34k+twxiG/K8UqW/ZUC4btmyZSbvOdLTH3/88f+xdx7gcZTX1z8zs0XNsoply7bce7cxLjTTCb230EJC/qngQBoJHy2UhEBC7xB6CQmdBELoxGBsMMW99ybJlqy+u9O+574jGRftSmOtpJV0Ls/GjvXW36x3x3Pee+5udWulNrqIgSKA7ypg7JnVLnOISCJzSma7MBExXTLKG+rg3n777WocsQLOyspSdYcLCgriXhWxbpes+1deeSVuGzmsIOPtKsok4TJzCBLwRWDBggV46aWXVJ/vfe97jVp++xoQ3uflCxvi9xJrcLEI78whZRukJMSeMX36dPXZcvTRR7do+88++6wS6PcMKUEhc4hluTiJbI8B1y8CYk786abnA98f2KLlJLWzHHJKT09v1phykODSSy/FE088kbC9HKYSu/urr75avcdb8n3X2HfIrpPLd48I8PLdyiABEiABEiCBzkCA4nlnuIrcAwmQAAmQAAmQAAmQAAk0g8BflwPLqxI37OyZUc3AxCYk0KUJfFnu1TVfubvzbrOYiDh0Sl+gd/Jc0Js1b7xGq1atwuzZs3cTlyVL8aCDDvKdGVdRUaH67Cl6x5t769atSkTa1Spd2iYSGBoTJyT7TwQnyfgTu/lPPvlkt/3Em1+yxu+55x706tVLNVm0aJHKJN8zGz5ef7HfffXVVzF16lRf10BEHRFQHnjgAZXpLyEivdjVX3LJJSo7tLkMfU3MxiTgg4A4NkipATmMIodoTjvtNB+9G28qgu1Ni4FaO/5Q149Jnc/HFm+4kQFKS0vVYYS33nprr5+KrbrY5Usd9H0N+fw7+OCD9+ou1vBi3y7uGHLA5/n1wIdNOKb8v1GpU05ENiQW6sLv+OOPx8CBTav669evV5/xDz30UJPfCSKiy3WRw037IqLLgaqf//zn6oBVvLjzzjsxc+bMFgn0+/q+YD8SIAESIAESaA0CFM9bgyrHJAESIAESIAESIAESIIEUIyBZpC9vSryo4d2AXw1PsYVzOSRAAm1CYFMd8E4xMHu7/+kKwsA5/YBx3yZI+x8kyT1EWNhVuBa7YKnD2q9fP18ziRj88MMPK4FCsipFeG9uSGa4ZP01ZHI39BM7XRE99rQwFmHouOOOa1IIae78kpkoAqFkM0oGvmSSS23g5sSufZvTvrE2UvtYsv0lc77B+ndfx2I/Ekg2gddeew1fffWVOswhfy9CoVCLp3h8LfBZgs/Q0/oCxxa2eJp2GeDdd9/Fpk2bVEkKKecQL2bNmoWzzz4bYuO+ZwwdOhR/+ctfcPLJJ++TyJpIPD/mmGOU6Kz16I+bvq3O0egyD+8JnOvvq6BVmUvZCzlwJCGMGsuuj7eAtWvXqkMJTz75ZJPfHQ0iuriINEegb5hT3Fvku2zFihWNLuOPf/wjfvnLXyZ8X7QqQA5OAiRAAiRAAq1AgOJ5K0DlkCRAAiRAAiRAAiRAAiSQTAIlJSUqi+eMM85Q1rl+Y3Md8OdlQCRBNpSMecdEIMPwOzrbkwAJdGQClgv8ZyvwXnHijMl4ezyzCDjaS25OuRD7cMnk22+//dTLj4ArNcSldu9VV12Fzz//XO0tnugdb+PRaBSSESnCxp6xZ71x+XllZSUuu+wyPPXUU0lhKUKJZIGLqCTR3Lrkkh3++OOPQ2oVM0igsxIQ0bHB9vqkk07C5Mktr1kzrxx4eHV8YoMzgStHdjyiwkoEXRGvpczDn//857gHkaRshRw4EjG1trZ2r83KoaHf/OY36pVIhG+Mkhxi+slPfrLXj6TO9tixY1FUVIQP9SGYWxafcZoBXD0KkENfqRJiRy/CtNiqi9tIz549fS1NmK9Zs0aV/WiuiP7jH/9Yfd/079+/ybni2eWPGzdO1Zs/9dRTfX2/NjkhG5AACZAACZBAChCgeJ4CF4FLIAESIAESIAESIAESIIFEBB588EGIBbDUcZRats2tidgw5n0rgfkViRmnsgDGdwcJkEDrEJhT5onm6/bWN5qcUOrFntwHyG95smaTc+1rgx07dqgH+ntmeDc1nmRp33bbbfj973+/V9PGRO9E44lNuohN33zzzW7NJIP9mWee2Sv774svvlAZflI/PBlx8cUXQ4SlhvrncphAsg7j2e+K0C71g0eO7IAKXzKAcYwuQ0AERxEb5dCKiK6N1er2C0MOI924GNgaid/ziuHAyG5+R26/9uK+IZn5999//85FSNayZBufc845jYqmYosvB4/kczReHHbYYSoLXQ42NacWd7xSGCKaX3PNNapERVavfni4ZnBCWCf09r67UiUkm/+RRx5RyxEWkpW/r9Egot90003q4NSerid7jislNeQwgjiNSKmOeCEHyN55552dB8nEgv/AAw9UZTj8/ptkX/fGfiRAAiRAAiTQ1gQonrc1cc5HAiRAAiRAAiRAAiRAAj4IfPrppxDrX4mJEyeq7A4/8VEp8Nz6xD36ZXhZOAwSIIGuQWBNjWfRLlmSfqMoHTi7HzCiA4k/fvco7f2K3vHmEDHj0UcfxY9+9KO9moi49Ic//GG3GuDSXjLmJWuzOQK6iB9HHnmk+n6QzMMXXnhhN8FEsmn//ve/KyvghpCM+A8++EBZ0b/33nuqvYwhmYgnnngixZB9ecOwT4ckIO4SH3/8MYLBoDqcuC/uPntuXErkSKmceHFET6/MRUcI+Tx6/vnnlcDamBD7s5/9TGUeS53xPUNKNsgBJLEjbywDXdpnZGSozx3JQk8k3srcV1555U5r813nElcmWZ9ksW/MHoIPrfjKeG7Iu9/NCqQOfXH5kM96eQ9efvnlOw86tWSFct2WLl2KW265pVlOJvI9cvXVV6vvqYaDVi2Zn31JgARIgARIoDMQoHjeGa4i90ACJEACJEACJEACJNApCUjW5H333adqxsoDxpkzZ6rs8+ZGWQz401Kg0kzc46axqWVf2dz9sR0JkIA/ArW2J+q8VwKYjr++0vr8/sCMvTUS/wMlqce8efMwbNgw35nlzZner+idaEzJ9haBSETxXUPEIsk+P+KII3b7c5lbajFL9uCefcSKferUqcqKXQRvsc1tqNUczyZeahD7qdXeHD5sQwKdgYDcZ8nfT/kcSVasrAZuWxZ/NHHruHY0IPbhqR7bt29XWclyACdeSOa3COTyGbNnBnldXZ3KPpfSFZLhHy+6d++O733vezj//PPVQaCGz7RYLIbPPvtMjfGvf/1rr+6SbX7DDTdgxIgR0IMhvBUYi+1G/JNdqeaytHLlSvUdICGZ+PJKZvgV0YXjtddeq8pE+bXUT+a6ORYJkAAJkAAJpAIBiuepcBW4BhIgARIgARIgARIgARJohEBDNor8SGx85QGln/jbGiSs+yhjHVcInNrXz6hsSwIk0BEJzNrmieab6/yv/tAC4MTeQHbQf9/W6LF69WrMnj17p92y1CtujfAreidag2S4Ss3gLVu27NbsrLPOUhngubm5e3UX4aOsrExlEIqYNGjQIOTk5OyWqb5np8Zq01I8b413B8ckgfgEbl8OLKuK//MfDAKm5XUMgiKAy0FOyTAXC/fGouGAp2Qv75m5LAK4ZK/feOONWLVqVbM2LSKujCmHiBLFJZdcgvPOOw+GYaAinId/B8fFbd433cs617VmLaFNGsmhg+LiYsVMss4l+7w1Qr5L5s+fr2rVy7VoKqTUiNjyiz0/gwRIgARIgAS6KgGK5131ynPfJEACJEACJEACJEACKU1AHhi+9tprao1DhgzBhRde6Gu9c8sAEc8TRY8wcLM/Pd7XGtiYBEig/QmIgPNuMTC/wv9ahmQBkqk3ONN/39boIUKyCMFSI7YhxI786KOPbo3p1Jj7Ino3thipAXzdddcpQWLPePjhh1W95ebU/U200YYazlLTvCEko1Zq344fP77VGHFgEiCB3QnIZ+4/N8anMjkX+FHi0twphVQy0F9//XXcfvvtWLhwYdy1iYuG1DGfNGnSbm1s21YHniQD/dVXX03K3iTT/de//rV38MgI4OPgSGwM5Mcd+8IBwME9kjJ1UgaR0iBSZkNC6pxLvfPWDsdx8OWXX6rvoT1dUPrElwAAIABJREFUTfacWw4w3HnnnfjOd77T4u+m1t4XxycBEiABEiCB1iBA8bw1qHJMEiABEiABEiABEiABEmgBAakNeffddyMSiahsQ7HMzM7ObvaIdTZw8xKgNJq4y+9HAgNTRBRr9ubYkARIoFkEdpjAf+st2pvVYZdGYR04f0DqZEaKHfncuXOxaNEiiEAsIZ+JYnHbt2/rWmckU/ResWKFOgg1Z86c3S7JhAkTlIgiYkVTIdnw8r0gNsd7xkcffaSsj3etlX7sscfi6aefRo8eKaQaNbVJ/pwEOjgBuf+6aQkQsRvfiGQ/Xz8a6NX8SjztTkTuTeVz+JFHHlECeLw65vLZLBnO3//+9/ey/hbXEBHhxW1DHDX2NaZMmaJq1BcVFakhtqT1xgeB4XGHG5oF/Kbpj9d9Xc4+9WtwlxLr+Z/+9Kf7NMa+dhIR/dNPP1XXqTE7/IZxBwwYoCz55XukpYe79nWt7EcCJEACJEAC7UWA4nl7kee8JEACJEACJEACJEACJBCHwD//+U8lEkkcf/zxqr6tn3huPfBRaeIeUrdY6hczSIAEOh+B90sAeTV1gKaxnR/TCzi+N5CeAvV4RSiXLMfPP/8cIqBLBAIBlaEnmY26rrfJxUskeosF7qhRo5q1DtmP2Ko35iRy1VVX4Q9/+ENCS3b5XpDa6T179lTZnYMHe6mrYqv80ksvQSyTdxXO5WeSOThz5kwKH826QmxEAskj0FTpnDOKAPm87Ughn2EigL/88su45557sGHDhrjLl2zqe++9F/369dutjdQ+/+abb/Dvf/8bzz33XMIxGhtc7ovFqSMvz/O9d9O64RVjHCJafMvzHw8G9tu7Mka7ohc7+3nz5kHE84bP8sYWJLzee+89HHnkkb4O0jZncyKii7uKfP/I92xjMW3aNIjQ39zvuebMyzYkQAIkQAIk0BEIUDzvCFeJayQBEiABEiABEiABEugyBKSe5F133QV5qCYPHKWeo58Qa+b7VibukRkAbp/gZ1S2JQES6AgEFlR4dc2XVPpf7ehs4PS+QL8M/31bq4eUr/jss892Di9ZcIcccgi6devWWlM2Om4i0Vss0m+++ea9MizjLVCEkMsuuwxPPfXUbk169+6Nv//975gxY0ajXcXyWLITRXSSEAYTJ05U84q4v6doLm1OOeUUleEp4gyDBEigbQl8XgY8mqB8TipmQzeXUHl5uXLQEAH9zTffjNtNamaLRfg555yz22En+UyVzywR4sVG/J133lGf9fL52FhI/XM5SHrGGWdg7NixOw8DZWRm4T/GKGx04n9xjesOXDq0uTtLvXZyUEH2Lc4k8t1x8cUX71VXvqWrln97SPmQm266CVIeZc/w+z3X0vWwPwmQAAmQAAmkAgGK56lwFbgGEiABEiABEiABEiABEtiFwI4dO1QW4amnnor8/Pj1G/eEJmbGNy0GNtYlxjlzGDCm+S7wvDYkQAIpTqAkCrxTDHzchONEY9vIDgLn9Qcm5aTeJuUQkViOi0B88MEHQ4SY9op4oreI2FJT/Jhjjmn20j755BOcf/75ewneIopIpmZm5rf1NERk+s9//qOE88YE8niTMluw2ZeDDUlgNwIiJO76d3Bf8cQc4MbFgHw+x4tfDQeGt+1ZoH3dzl79pI65uGH84x//wKOPPori4uK4Y//sZz/D9ddfj4KCgt3amKaJNWvWoKSkRJUq2rZtG7Zs2YL169crtxE5MCUlJ+QwqXwPNIRYiMv98Zrs4XijJH7GubS/fBgwqoPe88ohBTlEu2t9chHRr7zySpx99tlJeZ82ME30XSNZ5+KKNWbMmKS9fzgQCZAACZAACaQ6AYrnqX6FuD4SIAESIAESIAESIAESaCaBlzcBb29N3HhyLvAjz+mXQQIk0AkIyN95yTavMP1v5qQ+wHGFgKH579tWPURIEZtyw2h/H/l4ovcJJ5ygxKPCwsJmYYlXR12EeBFJxJ63IUTQkD/75S9/2Wzx/LTTTsMdd9yhhCcGCZBA8wiIUPnuu+8qQVjqaefmttzn+58bgXfja8o4qhdwlle2u8NGaWmpsv4W1yRxyIgXkjEu9bMPOuigvcpIiBAvn/UyVnV1NcROvLGQ7wGpqS4Hqey0bFy3CIg23lR1n5YH/GBQh0Wr7PEl67yxGDduHH73u99BPu/T09OTssl4300yuDijiIMAgwRIgARIgAS6CgGK513lSnOfJEACJEACJEACJEACnZrAimrgL8sSb1HXgAf269QYuDkS6DIEviz3RPOV1f63LFnmp/UFeqX579uVe4iwcMstt+Caa67ZC4Pf2uLLli1TQkSDDXvDgI1ln8vPvv76azXvv/71r7iXQDISr732WiW27Jql2ZWvGfdOAs0lIK4/8vdYQsonHHHEEc3tGrfd8irgr8vjD1MQBq4ZDYT1Fk/VrgNI1rgcOnjsscfwxBNPoLa2ttH1iP36zJkzcfXVVyfMmpbs/7q6OlRUVKhxunfvrgTiXR0BXtgAvF+SeNtXjQIGpFApEj8XqbGs88b6J1tEl0Nixx13HKqqqnabTuz3f//73/vZAtuSAAmQAAmQQIcmQPG8Q18+Lp4ESIAESIAESIAESIAEPAK3LgNWNSGiXTIImJpHYiRAAh2ZwKY64L/FwGfb/e9ChJrv9k+dsg0bNmxQdXOlNncwmNh61/9uW6fHpk2bcOGFF+KDDz7YbQKxtZXMvPHjxzdrYskol+xwqSW7a0jt8zfeeAOTJ0/eaxyxMZZ5RaB67733VG3avLw8lal++umn4/jjj1dZmQwSIIF9IyB/t8QyXFwgxO1B7MFbGnKwUQ44xosfDgKmdJJ7M/lM/+9//6sOISxcuDDunuVgwl/+8hdMmjRpn/DK9+ANixN3PazA+77rqCGf9+KE8Ic//AGff/55k9uYMmWKsnM/8cQTW3R4Kt7BrhtuuKHRg2NNLowNSIAESIAESKCDEqB43kEvHJdNAiRAAiRAAiRAAiRAAg0E3twCvLY5MY+R3YArhpMZCZBARyVgucB/xKK9GKi1/e/izCLg6F7++7VGD7HlnTVrlqp1KyGZc1LTvKOEiOQ/+tGP9srM+7//+z8liDe3XnI8keL222/HFVdc0VFwcJ0k0GkIfPnll3j99dfVfi644AIMHTq0xXuTw04vbYw/jAjnIqB3lpCs87lz5+KRRx7Bq6++GjcLXQ76/PnPf8b3v/9932Lv42sTHyCTTP6rRwM9vy2T3u545eDThAkT1IEnPyEiujiOCKvmiujXXXcdjjrqKN9cZV0ff/wxDj300L2W+OSTT+Kiiy7ys3S2JQESIAESIIEOTYDieYe+fFw8CZAACZAACZAACZBAVyewoRb48zLATFDzURjdPanj24J29WvN/XddApJlLva06xp3wk0IZno+cEofIC+UGvxEnJJs811Dsg+nT5+eGgtsxirEUljEbRGHdg3JVn366adVJn1zQmxxf/7zn6s+u8bPfvYz/PWvf0VaGn31m8ORbUggWQRisRhuvfVWSIkGqdF95plntnjo4ghw0xIgFuc+LaAB141JLaG3pZsWZ43Vq1ermt333HMPJCM9Xpx88sm499570a9fv2ZN25wyRcf39r73UiXkoJiIzxJSo1xEdL8hNvavvPKKKh2yYMGCJrsfcsghKhPdj4gutecl0/3GG2/c67tNHAU60vd0k4DYgARIgARIgASaIEDxnG8REiABEiABEiABEiABEmhHAs8//7x6YHjAAQfAMAzfK7l7BbCoMnG3c/oBR/T0PTQ7kAAJtDOBNTXAO8XAvHL/CylKB+Tv/vBu/vu2Ro/Nmzfjo48+gtQVbohBgwbhwAMP7JBW4/Pnz8e5556LJUuW7Ibr8MMPV2J43759m8QoYoiI8A899NBubUWwe/TRR1WdXwYJkEDbEhDBV/5+yz3Zb37zm6QcYnlkNfBFgs/xVHIGSSZtqdstNbRFHH/77bfjDj1w4EBITe1zzjkHup64APx9K4H5Xin0RiMn6GWddwskcyctG0sOWknJDykDIDXfc3Nz93nAfRHRr7nmGsh3UyCQGEq87zUR/P/2t7+1aN37vGF2JAESIAESIIF2IkDxvJ3Ac1oSIAESIAESIAESIAES+Oqrr/Daa68pEFL/ccaMGb6gfFAC/D1+Mo8aq38G8P9G+RqWjUmABNqZgNiyvy0W7SVNu0o0ttTz+wMzCtp5E/XTi4Xvp59+ihUrVuxckNjWSlZcnz4plBroE5dk6Im9+m9/+9u9el511VUqe68poUKEpUsuuURlE+4aFM99Xgw2J4EkEtg1S/j444/H1KlTWzz6nDLgMa9KRaMhh5x+1UlL68hn5aJFiyCHRe+//35UVsY/8SmuG9dffz0KChr/AhPRXMTzRHFGEXBMipQokXVKeQ7Zu4S4rDTXmaSpN504oPzjH/9Qdu4yR1PRVCa6iPvihNLw75Jdx3v44Yfxwx/+UIn/DBIgARIgARLoKgQonneVK819kgAJkAAJkAAJkAAJpBQBeeglVpaRSAQ5OTnqgVUwGGz2GkujwC1LgWorcZc/jUsdu+Zmb44NSaALE/jfNq+u+ZaIfwiHFgAn9UmtjDt5EC9Z5xLp6enK9nXkyJH+N5eCPbZu3aoEhX//+9+7rU7s21988UUcc8wxCVctNrgilIt9+65B2/YUvNhcUpchIJbjcjBG/l727t0bP/7xj1u894gN3LgE2BaNP9SvRwDDslo8VcoOUFxcDKn7fffdd2P27Nlx1yl2+ZLl3Nihhb8sA8S2PV70TgOuGQ0YKaTxStb9tm3blJPBL37xi6Q7rci/J5544gn1b4rmiOjjxo1Th7bELl/qzksmu7gC3HbbbY32P+igg/DMM89A3AEYJEACJEACJNCVCFA870pXm3slARIgARIgARIgARJIGQLPPfccli9frtbzgx/8AP379/e1todXN23lfGJvT0hjkAAJpD6BZVXAu8WJ7Wjj7WJIFnBWETAoM/X2WVJSgldffRXjx4/H5MmTfR0SSr3d7L2i999/HxdccAG2bNmy2w+nTZuG++67T+15zxBxTrLx5dDUN998s9fPxbJdxA0GCZBA+xAQkVfKTEj89Kc/Ra9eLU9lfmED8H5J/P0c3QsQ+/bOHHJgVKzBReyVGuDiTLJniFgrNuP7778/8vPzd/74s+3A42sT07lgAHBIj9QhKLXJX3rpJbUg+U447rjjWm1xfkX05i6EWefNJcV2JEACJEACnY0AxfPOdkW5HxIgARIgARIgARIggZQnIGJJg02vZNaILaifmL0deKKJB4gFYeCmsX5GZVsSIIH2ILDDBP5bb9Hud/6wDpw/AJiW57dn27aPRqMIh8NtO2kbzWZZFm655RYl9uwZI0aMwNVXX40zzjhDZd1LyGECEY2kT1lZ2V59RGARi1+pB88gARJoHwJSUuGpp57CqFGjMGXKlKTUel5aBdzhnZlsNHqGgWtHA8HEJb/bB0iSZ92wYYNy7LjrrruwdOnSnaPLIQX5LJXsc6l9XlRUtPOz8IbFwKa6+AuRQ2S/HZHkhbZgOMdxVDa4vJekhMfll1+OrKzWtxYQW3zJ3Be269ata8EOgIsuukjtQTLUGSRAAiRAAiTQ1QhQPO9qV5z7JQESIAESIAESIAESaFcCe9q1iz1vKBRq9prEpv3mJUBZLHGXq0cB/TKaPSwbkgAJtAMByUKUuuaJrHzjLUtqup7QG0gz2mHhnHI3AmJHLNbOjdWKlYZi4z5x4kRUV1fjq6++SkjvzjvvxMyZM1lblu8xEuiEBG5dBqxKYDv+f4OB/XM74cYb2ZJ8Hn7xxRd48MEH8cILL6gWl156qTpsJLW1pZTR8OHD0aNHD5WxL5n7ieJHg4HJKcRu3rx5eOONN9SSDz74YBx11FFtemFbKqLLQa7HH39cHSBhkAAJkAAJkEBXJEDxvCtede6ZBEiABEiABEiABEig3Qi01K796XXArG2Jl394T+Dcfu22RU5MAiTQBIEFFZ5ovqTSP6rR2cAZRUCRl8jc7rF48WKsXr0aJ554YruvpT0XIBbP3/ve91qU6SeHqW699VZkZqag/357wuXcJNBJCPxnK/DKpvibmZoHXNKFTCekhMWqVavw8ssv45NPPlGHkOTzT8Tzvn37YsiQITAd4JpFQHmCQ6NjuwOXDU2dN4lt27jjjjvUgam0tDSVdS6/tkeIiP7ss8/igQcegNjINyfEOl9q0++3337Nac42JEACJEACJNApCVA875SXlZsiARIgARIgARIgARJIRQILFy7Eiy++qJYmdXBPOukkX8v8agfw4KrEXbICwF8n+BqWjUmABNqIQEnUs2j/XxMHYBpbTnYQuKA/MCGnjRbbxDSlpaWqJrD8KnHsscd2aatxEYHEbv0nP/kJqqqqfF+kyy67DDfffLPKUmeQAAl0TgJbIsCNiwHbbXx/UopDrNt7dM4qF3Evqlibr1y5cmcN9O7du2PChAlKRP/XFuCNzYnfD78YBsjBslQJqeX++uuvK0v6I444AjNmzGj3pUmJkTlz5kBqmEvpqMa+p/Ly8nDFFVeoQwwFBQXtvmYugARIgARIgATakwDF8/akz7lJgARIgARIgARIgAS6FIFnnnlGPRyU2oFiTenHrt1ygZsWA/LgNVFcMRwYSe2lS72vuNmOQeDt+rrmFab/9Z7UBzi+ENA1/32T3SMSiagH8JJx3hBSz/uwww7DwIEDkz1dhxpPxAmpZy7iQ3MFdKmLft111+Gss85SdXEZJEACnZvAg6uBr8rj7/HsfsCRPTs3g8Z2J9naK1asQEVFhbIKl3tl+b68dhEQsePzSOVs/bVr16oMerGgT6WQElKShf7ll1+q7yqxxh8/fjxGjx5N55NUulBcCwmQAAmQQLsSoHjervg5OQmQAAmQAAmQAAmQQFcjIA+qJKNGrCj9xD83Au8WJ+6Ryg8Q/eyVbUmgMxGYVw5Vr3Vlgjq38fY7KQc4vQjomQJZiJJZLYK5COfRaFQtWdd1lR0oThqpJg6013tIOH3wwQf43e9+h88//zzuMiTDXGzaf/WrXzHDr70uFuclgXYgMHs78MTa+BOP6Ab8cng7LCwFp2zOve/vRgKDWOkiBa8el0QCJEACJEACHZsAxfOOff24ehIgARIgARIgARIggS5AYGkVcMfyxBsNaMB9LE3YBd4N3GJHIbCxDninGPhsu/8VF4SB8/qnjg1tSUkJPvzwQ2zf/u1mJMtc6qJKdiBjbwJ1dXV466238PTTT+O9997bmYk+bdo0XHDBBTj77LPRs2cXTC/lm4UEujiBWtuzbi9LUMP7tyOAIVldG5Q4LV2/KDGDQwu870oGCZAACZAACZAACSSbAMXzZBPleCRAAiRAAiRAAiRAAiSQZAJ/WgqsrUk86I8GA5NzkzwxhyMBEvBNwHSAt4uB94oBEUn8xplFwNG9/PZqvfZi0/7UU09BLHUlcnJycMghh6CoqKj1JuXIJEACJJBCBMTmeu7cucraOj8/v8Ure3498GFp/GG+Uwic3rfF03ToAZ5cC3ya4PBZSAeuHgX0SuvQ2+TiSYAESIAESIAEUpQAxfMUvTBcFgmQAAmQAAmQAAmQAAkIgX9tAd7YnJjFmGxg5jDyIgESaG8CkmX+Xgmwvtb/SqbnA6f2AXJD/vu2do+FCxcq4WjKlCkYO3YsNC0Fiq+39qY5PgmQAAkAkANEt9xyi2IxY8YMHHHEES3msrgSuGtF/GEK04BrRwNGF/2oXVUN3LosMeZjC4HTuvgBgxa/ETkACZAACZAACZBAXAIUz/nmIAESIAESIAESIAESIIEUJSDZ5n9eBjhu4gWKXbvYtjNIgATah8DqGuDdYkDqm/uNonTg3P7AsBS36BUBKS2NKX5+ry/bkwAJdHwCjz/+ONatW6fKVFxxxRVJOUB0y1JgTQJXoR8PBvbroo5CD6wCvt4R/33TPehlnWcHO/57izsgARIgARIgARJITQIUz1PzunBVJEACJEACJEACJEACHZxALBZDKNSyFFKpcy71zhOF1HqUmo8MEiCBtidQY3kW7e+XAGLX7jfO7w/M4N9fv9jYngRIgATalMCXX36J119/Xc150UUXYfDgwS2e/80twGsJnIXEjeT7A1s8TYcbYGEFcM/KxMsWS3uxtk+V2Lx5M9544w1Mnz5dubMYhpEqS+M6SIAESIAESIAE9pEAxfN9BMduJEACJEACJEACJEACJJCIwJtvvqmylM4+++x9qo8pWaz/3JiY8cBM4PcjeR1IgATag8D/tnl1zbdE/M8uB15O7gNkBfz3TXaPaDSKOXPmID09XdmyM0iABEiABHYnIAcib731VliWpeqen3766S1GtKkOuHExEM9cKN3wrNvzWnYOs8XrbOsB/rocWJ7g4KhY2l8zOrUclx577DGsX78egUAAl19+ObKyUtxKpq0vKucjARIgARIggQ5IgOJ5B7xoXDIJkAAJkAAJkAAJkEBqE9i4cSMeffRRtcjCwkL85Cc/8bXg4gjwp6VAnZ24263jAbGuZJAACbQdAXGDENF8foX/OYdkAWcXAXLwpb3DdV1ILfPPP/8cIqDruo7vfve7ypaYQQIkQAIksDuBF198UX1mikD629/+tsXuQjL6/auAbxLYk5/bDzi8Z9e5EnPLgL+tSbzfVHNsWblyJZ555hm16AMPPBDHHHNM17lg3CkJkAAJkAAJdGICFM878cXl1kiABEiABEiABEiABNqegOM4uO+++7B9+3ZVE/OSSy5BUVGRr4U8uAr4KsHDVBnslD7A8b19DcvGJEACLSBQHgP+W2/R7neYsA6cPwCYlue3Z+u0lwM+s2bNQnn5t0Xau3XrhqOPPhq9evVqnUk5KgmQAAl0YAIrVqzAs88+q3ZwyimnYNKkSS3ezSfbgKfWxR9mVDZw+bAWT9NhBrhpCbChNv5yB2cCV6aY49IDDzyA4uJidZhCss4zMjI6DG8ulARIgARIgARIID4Biud8d5AACZAACZAACZAACZBAEgl8+OGHkJeEWCCfcMIJvkaftQ14OsGDVBmsVxpwwxhfw7IxCZBACwhITfP3SoBtUf+DHNMLOKkPENL99012j8rKSnzyySdYu3btzqEli3K//fbDxIkTWac12cA5HgmQQKchIIcj//rXv6KmpgYDBw7ExRdf3OK9VVuedfsOM/5QvxsJDEoBt5IWb7aJAT4sBZ5fn7jR/w0G9s9t7ZU0f/z58+fj5ZdfVh0OO+ww9WKQAAmQAAmQAAl0DgIUzzvHdeQuSIAESIAESIAESIAEUoCAZJtL1rk8YBXr40svvdSXrWeFCdy8BJBfE8V1o4E+6SmwYS6BBDo5AbFmF4t2sWr3G6OzgbOKUuPvqmmamDdvHr755hv1+dQQgwYNwsEHH8z6rH4vLtuTAAl0SQJvv/02Zs+erfb+y1/+MillLp5dD3xcGh/ncYXAqX07N27LBa5dCGyPxd/nmGxgZgpl4du2jbvuugtyKC0tLU29HyT7nEECJEACJEACJNA5CFA87xzXkbsgARIgARIgARIgARJoZwJSP/hvf/sbxA5Z4sILL8SQIUN8reqJtcDs7Ym7HNXLE+QYJEACrUegOAK8Uwz8b5v/ObKDwAX9gQk5/vu2Vo+ysjK88MILO4eXwz2SIde3bydXZFoLKMclARLokgS2bt2KBx98UO09WZnGCyuAe1bGxymHJa8dDWidmPibW4DXNifeoAjnIqCnSnz22Wf4z3/+o5YjJU8OOuigVFka10ECJEACJEACJJAEAhTPkwCRQ5AACZAACZAACZAACZDA3Llz8eabbyoQY8eOxZlnnukLyrxy4OHVibuIKHfbeF/DsjEJkIBPAm9v9Szam3KAaGxYsWc/oXdqihzy+bR582ZMnjwZEyZMgK6ngI+8z2vD5iRAAiTQ3gT+/e9/o6ioCMOHD0d6enJsgP64BFiXoNb3T4cAE1PoQFYyr0GVBVyzEKiz4486JQ/44aBkztqysWKxGO644w7U1dUp5xapdS4lUBgkQAIkQAIkQAKdhwDF885zLbkTEiABEiABEiABEiCBdiIglo333nsv5GGaWDfOnDkTGRkZzV5N1AFuWgyUNFFP+dcjgGFZzR6WDUmABHwQkAMsIpqvqvbRqb7ppBzgjCKgIOy/b1v1KC8vV5aymZldoHhuW0HlPCRAAiSQBAL/2gK8kSDz+sB84HsDkzBRCg7x4kbP6SVRXDkSGJxCX11z5szBW2+9pZZ84oknYv/9909BslwSCZAACZAACZBASwhQPG8JPfYlARIgARIgARIgARIgAUBZtT///POoqanBqaeeiokTJ/ri8vcNwAclibsckA9c3EkfnPqCxcYkkGQCG2qBd0uAz5oomdDYtCKWn98fGJVCVrJJxsPhSIAESIAEWpmAfA/dtCT+JJkBz7o9J9jKC2nj4aVEyrWLEk86o8D7nk2lkFJN33zzDb744gv84Ac/oJNLKl0croUESIAESIAEkkSA4nmSQHIYEiABEiABEiABEiCBrk1AhHOxbj/88MN9gVhUCdy9InGXoA7cO8nXsGxMAiTQBIGYAzRYtCeyi403zJlFwNG9UgOzuF98+umnGDZsGIYMGZIai+IqSIAESIAEmk3g3pXAgor4zc/rDxxa0OzhOkTDp9cBs7bFX6rc/149CihM6xDb4SJJgARIgARIgAQ6EQGK553oYnIrJEACJEACJEACJEACHY+AZBpJxlGi6My1LjveFeOKOwMByTIXi/b1Tfzda2yv0/OB0/qmRgagaZoq823+/PlwHAc5OTk499xzoWlaZ7hM3AMJkAAJdBkC/9sGPLMu/nbHZAMzh3UeHGtqgFuWJt7PdwqB0/t2nj1zJyRAAiRAAiRAAh2HAMXzjnOtuFISIAESIAESIAF2AkPMAAAgAElEQVQSIIFORuC1zcCbWxJvanx34OdDO9nGuR0SaCcCUs9cRHOpb+43itKB7/YHhmb57dk67RctWqTcLiKRyM4JBg0apNwvwuEULr7eOjg4KgmQAAl0aAKVJnDjEkB+jRe/HwkMTKHa3y0B/tBq4MsE38XZQS/rvHsns6pvCTP2JQESIAESIAESaDsCFM/bjjVnIgESIIEuQ6B2ezmCaWnqpcJ1AEOHqwGW68CBC2gG5HcGNOgANNeB7rrYmSflulAdbACOCzgAbBuIRoG6WqC2GqipAWpqgVjMmydgAKEAkB4GMjKAbllARiYgD5DlZ2oiHdANiFWrLfNpLgI6EJA1qcl0OK6mVmarNQIWAEOGr3/JemzbRjAQwLcL7jKXlxslARJIEoHV1cCflzU92IOT+VHTNCW2IIHEBKot4L/FwHvFci/in5bUW5W6q6kQGzduxP/+9z/s2LFj53Ik4/yQQw5BUVFRKiyRayABEiCBLkWgrq4O6enpLd5zUzbmJ/QGTu7T4mnafYDmlCwSh5djC9t9qVwACZAACZAACZBAFyVA8byLXnhumwRIgARak4AdiUIzDOiGAdGkXdeBpsRzrV48h7ITtWEjAB0GXCWea47jCeUSSst2gZoI3Ooa2NEoojV1MKurYNdUA9EItFgMhm1Bd1xYtg1H1+AGdLjBAJxQyBPNRcAPheAGDAQz0pHTIx9GZjacUBpcXVOKlAjommuJgg9NM2Ar8VzW64nnnqTuCejy0mRtrgtdLFHpitqabyWOTQKdmsBflgErqhNv8cIBwME9OjUGbo4EWp2AWOGKaL7l2wTtZs8p9WVP7QtkyA1AO0dFRQU++eQTrFv3ra+vZJhPmTIFY8eOpVV7O18fTk8CJND1CLz33nv46quvMHHiRBx11FEtBjC/ArhvZfxhxAHlmtEtnqbdB7hjObC0Kv4yeqUB14wCpOY5gwRIgARIgARIgATagwDF8/agzjlJgARIoLMTcEVu1kRfVi8JTfcyzyXr3PsjDS4clc2tS3sRzm152YBpA1VVMCuqYZZVwNpR6YnndXUw62rhxqLQHFsJ2UFdg6HrcBwbjuvCkTk0Tb0ku90VAd8wYEt6eUYYmfl5SOuej7ScfASyukHLzABCBlzdVgq5J5jL2lSaev1aPS1fMujlTwxNg6EaqyYMEiCBLkhgzZo1EHvkfY23twIvb0rce0gW8NsR+zoD+5EACSyp9CzaF1T4ZyF//87tB/TP8N+3tXosWLAAs2bN8u6iNA2jR4/GtGnTaNHeWsA5LgmQAAk0QeDOO+9ULiDZ2dm44oorknKI6cbFwMa6+BP/bAgwIafjXpovyoFHVide/3n9ATm8lipRXl4Ox3GQn5+fKkviOkiABEiABEiABFqZAMXzVgbM4UmABEigKxJwYSrLddGWxQJdVGlNsrzrHdjlV11+atvQdUBzLMCygEgUTlU1ojsq4JZsQ3RbGWLlVbDrIiojXWWw10vb8tDYUMK5psRsyQJ3Xa+NK20d+VXEe0+qN3UgYgAxQ0MovTsycwuQVtAToZ49EczvDr1bGAgH4Wi6eilVXNzl1QNq7xCA7dpK8Je5AspwnpnnXfH9zT2TwJw5c/DWW2+pbM/vfOc7CEgJBx+xuQ7401Ko8hGJ4q8TgCx/Q/tYBZuSQOclUBYD3ikG3i/xv8ewDpw/AJiW579va/eQe5p//vOfSiwXi/a8vBRcZGtD4PgkQAIkkEIEPv74Y7z//vtqRRdffDEGDhzY4tW9vhn495b4wxzUA7hoQIunabcBbl4CrK+NP/2gTOB3I9tteY1OLN+9ixYtUt+9Rx55ZGotjqshARIgARIgARJoFQIUz1sFKwclARIgga5NwHajSnyuz9OGLoJ0fZK2CNq6lECX2uexCHRDg2bF4NbWwNq2DbH1G1C+aQusymroMQuG5SLgajACBoygAcMIqD6ec7qjMs5d20FAbOI9j/idWexiA+8J6ZKR7iLimKiK1MFyA0AwHYHsXGT06omsfn2QVlSIQM88aOlpcI0AXBH/68VzJczrot/bqk67TGNI7rmI7Mw879pvdu6+yxGorKzEPffcA9M0VW3LmTNn+q5xKXacYsuZKE7vC3yHdR673PuLG245Ack0F9F8m9yK+Ixjenm1ZFPZJjZZdXV9omFzEiABEiCBRghUVVXh9ttvVwe299tvP5x88skt5rSuFvjjkvjDdAt41u3dgy2eqs0H+LgUeHZ94ml/OAiYkkJnwzZv3oyHH35YLTpZ17jNwXNCEiABEiABEiAB3wQonvtGxg4kQAIkQAJNE4hJFXNlfS7m6iKcqwRLBwjUvzTl6W4BtdVA6VbUbd6Iyk2bULV1K8yKKqQ5QDgQRCiUhoDULxcBuz7Tu8H43cs098Ry+VW1UON69dP1evFc/syzeXcQ0DWYdgC1potK00at2Lpnd0O3Ab3Re9RwhAcPhJ6VBQQCav0ivEuWu9jOQ1eSff32lcc7xfOm3wxsQQKdisDTTz+NVatWqT2dddZZGDNmjK/9NeehYe804Hp/w/paAxuTQGckIAdSpK55ohqq8fY9Ohs4ux8gf/cYJEACJEACJOCHwDPPPIOVK1ciFArhyiuvhCH/vmxh3L0CWFQZf5Dz+wMzUsjWvDnbdVzg2kVAaYLDbfJ9/IthzRmt7do89thjWL9+vbquv/jFL5RFP4MESIAESIAESKDzE6B43vmvMXdIAiRAAm1PwDGV2O2IeF6fdW65QAhAwAY02wUsBzCjsJcvxdalC1GxeQO0ujpkBQLICgQRsFyYpgVTMtjlAYSmQ9N06Lrmidn1L8kKF1t1EbU94dx7uVJHXSzcbRuO7cCwbQRtGwH5sRZE1AYq6qKoiMRQq7nQu2chp39fpBcVIm/8OGQU9QEkA103xDFeZaLLXJ77/C6iOTPP2/79xRlJoJ0IzJ8/Hy+//LKafdSoUTjnnHN8rUSspCWTqMpK3O2GMUAvini+2LJx1yWwNQK8Wwz8b5t/BtlB4IL+qVM7duvWraqmuZSD6Natm/8NsQcJkAAJkECbE1i4cCFefPFFNa/cG8o9Ykvjo1LguQQZ2mO7A5cNbeksbdv/P1uBVzYlnlP2JHtLlZBDEXI4QmL69Ok49thjU2VpXAcJkAAJkAAJkEArE6B43sqAOTwJkAAJdEkC0ZgSu11Dh2PoMD2nc4TE7twGUBuFs307alYuh7V5I6q2bEC0agcCro2MYBBpRhBBSO1xAxFHQ0zs0zUDhq6rlxLMUZ9/LgK563qien1euNQll/+k7rnt2LBtG4blIGja0ExLjSvafcy0EYtZMG0Hlq7BTQsikhlC4eQJ6DF2NEK9e8HIy4cNHaYNZR+vxHeVRO/CCDLzvEu+v7npLkmgtrYW9957L+TXfbVr/9saYG5ZYnxi1S6W7QwSIIHEBOS7+O2tgNi0V5r+aZ3UBzixt/9+rdFDrNhnz56NZcuWqeELCwtx2mmntcZUHLODEqjdXo60bt2gq4zWehckuXfVgJgjJ1PlntS7O9ahQVqJC1O9b5O3a+XWpAFyiFXZQslhVguIRoDaGqCmGqipAeoi3p/LjXUwIFZQQHo6kJkJZGUCmVlAMAh1olS95J5dR0zu911H3ZMHNHcX7ykdtqvB0QLqnlr+KSA7kDUG6l+ObavlSRkmlkTqoG/SLrxs+bfmbbfdhkgksk+HKxtDt8MEblwMVCc4cPn/RgH9MzoGeNmHZJ3XJNjP5FzgR4NTZz/yjOHBBx9EcXGxchW4/PLLkZHRQYCnDkauhARIgARIgAQ6LAGK5x320nHhJEACJJDCBOrqH+JJbfKApoRqef5miAW6COfF21C3Yjm2fTkPWqQGulmHgCZ1y712ru3C0AzowTRYWgiWa6hMcxHNjYbsb5VdLsK5yNieZbv34PBbcdtxRTx3YNsWdNtBUGWgOzAdF6Y8aLRcaJajXrZpIWLFUKZZQM88dB8zHD0nT0LuqFFw07PUGgyp1V5/EEA9nKR4nsJvQi6NBJJL4KWXXsKCBQvUoGeccQbGjRvnawIRzUU8TxQ5QeDP430Ny8Yk0CUJzCv3RPNV1f63PykHOLMI6BH237c1ekjG4ty5cxGNej62cjjngAMOwIgRI1pjOo7ZQQnY0Sj0QFDdDyuVWUIOqUJuZ+VG2xPO5b+AEs+9skYioHuuTPWKte0AO6rh1NXBrIsgVlMDs7oKjojn0RgMK6bumaWv3EM76l7egBMKwpUySuEwEE4D5P8HdGTl5CAzNxdaRhbcUJp3T66rm3nxjvLMmjQdlitCfwAi5zeUc5JmIp4rg2spsaRu5XkwtYO+Rbv8st988031WS7W3mLdLmJrS+PJtcCn2+OPIgfA5CBYR4iXN3kH3hLFb0cAQ7JSZzfffPMNXnnlFbWgGTNm4IgjjkidxXElJEACJEACJEACrU6A4nmrI+YEJEACJNAFCUTq9yxPxQwXjuUo4VtU9NjGzahbvAS1S5aget0ahGHJ8zeEwgFoAclIkWQXeaymQTfSoOlpgB6E5JV7CS7yUK3+CaA8LJSHdPIcUeqb12fiqJ+6kljjZaXLz+QhntQ8110Hpm0hZlnQTRsB04EhGelRE7FYDBUwsdWOwizMR8H+kzDgwAOQO3QE3FAG4Bpexo6sTpYh+6Ntexd8g3PLXY2A1DiXWucSw4cPx3nnnecLgZwnkuyh7bHE3a4cCQzO9DU0G5NAlyKwvtazaJ/ThINDY1AKwsAFA4CRKeKGXlpaio8++gjyq4Su6xg7diymTJmSFNGlS70xusJmpRyRHBWtr1CkRGldV3e+tvrfb/2XAnJvLIdE5f5XhHDLBiJRuFXViO2ogllaDru2FmYkglhdHaxIHWDG1D1yQNMQ0L0Dq464N8k9tfxek1tgXWWZQzfgGgbMgIZg927IyM1DWk4+0rrnw+iWBWSkwRVVXHcBXe7UDTWO+j/ecVcV3hkAKfIkh2Z1lTG/cytd4Zpyj52KwJYtW/DQQw+pPZ100kmYPHlyi/f39Q7ggVXxh+mXAVzdcof4Fq+zqQGkxvk1C3d6ZjTa/JAe3nd0qoS4Cdx1112orKxEWlqayjqXXxkkQAIkQAIkQAJdhwDF865zrblTEiABEmg7AnX1U8lzPN2BHYnCMDQ4NbUom/MFtn86GygtQZ4GGJoF13DgBDTYhgHHCEATsVyTvJkAXMfLnxEbR8PQoYlFpcpZ8czTNalXroqei0juCeWOCOmSNCO2lA2P6DQbthtFJFar+juuq0TzYMyCEZFXDG7MQq1moyqoodhwUJHbDYVTJmPicScivWcR3GAmbEdXYxs61J4onrfd24ozkUB7EJBDNWLX3vDw7LLLLkOmWNf6CKlZKbUrE8XBPYALU+ihoY/tsSkJtDqBqAP8t96iXQ6j+A3JND+6l99erdNeMsznzJmDxYsXqwN+EmLTfthhhyE3N7d1JuWoHZ6ACxOuZG/Ly0vn9rK0693X5Xea66iXLodMbRMwLbg1tbAqqmCWlcMu3Yboth0wK2vgmpacPPVe6iCqCNiaslz3XJ68l3J4clx1by02796hVE+rjxpAne7CDYYQzsxBZl4Bwj17IdSzAIHcLGiZYbihgBLdxUx+5y15/SFUcY23XfFwdpTjlKHkc95bd/g3axfewP3336/K+0iW8tSpU1tMQr4hblgMbG74t3UjI146FBiXQjXCG9v0M+uB/yW4D5Z/Ul8zGuidQtq0lFJ5++231XaOPPJIHHLIIS2+nhyABEiABEiABEigYxGgeN6xrhdXSwIkQAIdg4DnPOolmEjWiW0BZdtRtWwpdny9AJGVaxCurkKOPNzTXZiGCyuowZLM80AIuhaE4cojNM/MUde9eufyQE9ZsVsWHBlTMlUMDQFDBG0xgvQy0xv+U0K6LS8bjmPCcqOwnZh6EKjsIU0HuojnUQtaxHvIGHNtVNhRVAY11GRnwCzIR+H++2PYYUcgo3d/WEaaKhUZDgSYHdMx3o1cJQm0iIAIBiJ0ffjhhzjhhBMwfrw/X/X5FcB9KxMvIawDd09q0TLZmQQ6LYHPtnsW7ZJ17jem5wOn9wW6B/32bL3277zzDlau9D4UxKL9oIMOwrBhw1pvQo7cKQg4blRZnisRWlMVzb0kbclEl0OdYnku98Z2TDk1IVYHu6oK1uYtqNm4EdXF2+BU18KwHASkPJLcWwfkFVA205JULg5O3gFU7z5Z7q81VSfd+zNN2bnX/3+5vdcc1JgR1JmW+EgBoQyEcvOQ1ac3Mvr1RqhPAQL5OdDCYbi6AUcKtHvJ6N5hWFV+3VKHWjVXV9nnmtpfp7hk3EQXJCAHLbOzs5O681c3AW8lsDtPtYztPTe/rhb445LESI7pBZxRlFRsLR7shRdewJIlS5CVlaWyzgPyb38GCZAACZAACZBAlyJA8bxLXW5ulgRIgATaiIBZ7x6p7NXFNjKGikULsWbWLMRWrEL3qlrkukCGY8MxgEhAQyxowAoE4RhBGFoAITcAMXCUDHExZBc7U3nQJw8EVXaNemAoWefyGNHLjJH/rx7y1b/kz0Q89x76yToky0Z+9eqlS81z13S87JuYBdeylSgfs0yYQR21YQOlsv4B/TD2+OOQO2k/6D16wtWC0NVTRmbHtNE7itOQQLsTkEyijIwMX+toTsaQDNgRsoZ8bZyNSSAJBFZWe6L5l+X+BytKB87rn1q1Uxt2IeKKPJQfM2aMsmgPBlNI2fePmj3ajEBMCedeEaJv64ZrNhByvLOqqr65FQWqK4GtG1G5cQMqNm9G3bbtQG0d0lwd4VAIwXA6dMNQduxeUXJPOFdZ5Tvvo73SR8oYXu6v6+uny322EtId+TMLQaV1G4haOmpNBztMC1GZoyAPeUMGoMfIoQgN6K9qpEMP7LSdF8t5eUE2oKJ+Lby3brN3FCfqGATW1AC3LI2/1uwgcO1ooFuKaruPrAa+SPA9Luu+ejSQk4JfhUuXLoVpmhg3blzHeLNwlSRAAiRAAiRAAkklQPE8qTg5GAmQAAmQgBBwzPq0Et2G5dTBrqvExnmfY9XH/wPWbkBvEygMhJFuOrB1IBI0EAsGlHjuGgHIf2HHE8p1Q1PZMJZdnwkj+eiGlyUjArYybBeB3bZ32lVqIpArm0m7XjT3bCk124VreQ/8XMlGtx3Y8hLRXL0s6LalHks6mos6yULXHFTl5aDHfpNQePCB6D5qDIzsXNiWhoA88K63zOSVJwESIIE9Cby8CXg7QbaQtJ+UA/xkCNmRAAk0EKiygHeKgfeK1Rk333F+f2BGge9ubdpBrNvD4XCbzsnJOjgBx5R0bdiarsRzkZzlfGia3CtbgCZ/WSwL7o7tiC5bjPVLFiBSth3proNuwRDSNQO65SASs1SZJFcJ17p3L62LBbz83ssIFzv4hsrk3x5KFTHdq6Mu989yHx1UL6lZLusJIGK5KK+tQ0U0BjMUQLhHHrL790F6vz7oOW0KjMwMwAjAlT0oTV6DIfM1pJo3ZJwz87yDv1m5/GQTuHMFsKQy/qhS9kfK/6RayJpl7Yni1L7AcYWptnKuhwRIgARIgARIgARU0l59oTXSIAESIAESIIEkERChW3wkLS2K6lg5yovXo2TpQmyfvxDamo3oUW2it56OLFMyZ3SYwQDMQIN4biAIA2FH7Bsd6Lo3li31Fl15oBeALtbukr0iGTj1wrksXR4nSk6O91jRguuYcG0TrmScy1NGSxePSejqoZ8F27GVKG85lvrVsU0EHRMhyb4xTZiOBTcjDWUZ6ajOz0OPKVPQ94CDkDNkGBwtBCMYoniepPcMhyGBzkZgRTXwl2VN7+qhyU23YQsS6CoEPi71ss23Rvzv+NAC4LS+QLo4WjNIoLMRiMbkRClcQ4elaaqEkERYMs7l0GpVDWIbN6JuzSqYWzaiongj3GgEYUNDeiCAsB6AVBW3dQO16rZYapobMAy53/bqm6v8c/V4qD7bXAnb9VnpYq7u2rCVq5MN27YRshwYMRlMXKJ0mI6LWMyGaVowXRd2QIedFkQsOwNDDzsEmYP6I1DYC1pmFixXh2UDaSKdixN8vZ+7HJqlbXtne/NyPy0l8EEJ8PcN8UcZ3x34+dCWzpL8/netABYnEP17hr2scylfxCABEiABEiABEiCBVCNA8TzVrgjXQwIkQAKdgIANS3K3UeNUY0v1Jqxc9g2c8mIEikuBVZsQ3liGnrEA8q0wNEid8wBsIwg7IJkwBgKahrBko4ji7YpNpRRzDEIzgnD0EGw9CNPV1cuqt2wXW3clnLumemluFJoTU5bxmmTrqGT0ADRHV9nlsKQGuuUJ5+plw3FNBEVAt01olgl5fhfK7obtgSA2OhqCw0dg4MGHYsD+ByKUUwjoIp53ggvGLZAACSSdwK3LgFXViYe9eCBwQH7Sp+aAJNDhCEh2mojmCyr8L31IFvDdfkA/f1UV/E/UzB7Lli3DokWLcMoppyiXHAYJJIVAnQ2VGh7QYGuaytwWq3ZDflNZA2v9RlQuWoiqlcuhR2uh2xEEAyKKe1q4upXWA9BD6Yi53gFUkcZFNPeyvyUT3HNq8gR0x1u2iOr1tu52fU102xHnJgsB20FQVHxHDqI6MMUFynShy5+ZNkzLRI1totxwECzqhR6TJ6DnpInI7D8ATigdlqMry3lVt13+0z3HKd5bJ+Udw0E6EYGyGHDDYkA+BuLFNaMBKVnSViHf1+O6x59tXjnw8OrEq/luf+CwFHeKaSuenIcESIAESIAESCD1CFA8T71rwhWRAAmQQIcn4CACCzZKY2VYWroUC5bMQzfDQoHpILB6K9ylm9B9u4k+ViZCThCuLrXOA3BEPFcZMEBQ1Vm0EQy60IM6LD0AUw+g1jXUK6IHYYfSoaVlIBgOwpKHfVYEbqwWbqwaiFXDMGsQEEFcs2EY8lhOHvZFodumqgkpv7edmBLNHdfLVA+K8G5FEdQcpIVCQCiMMgRQ4gZh9eiNXuOmYsjUo9Bz2AHQ9Exmnnf4dys3QALJJ/DmFuC1zYnHHd4N+NXw5M/NEUmgIxHYHgPeLQbeL/G/aslUO38AMC3Pf9/W6LF161bMmjULpaWlavjJkydj6tSprTEVx+yKBBrcGAL1IrfUHBeV2bRRt2QpahctRu3KFYhtK0EYNsJhDYGwlEPSYYl7ky3tDeiBdECXkgFS/kgcnQBdKewinHtZ555lu2Shq3xwFUpOF7cnKX0k2eeuA931KrBLmSTTtmBaNgIxGwHTy0h3YjFETBPlmonNdgRpI4agz/Sp6LPfZGT1GwjHCEN3dNHrVSidXjJQeTC1K77DuecmCDy+Fvhse/xGJ/cBTui9988jNjC3DCg3gVP6JAezfHdftcArPXR0L0AOse0Zf1oKrK2JP9/ATOD3I5OzHo5CAiRAAiRAAiRAAq1BgOJ5a1DlmCRAAiTQ5QlUo8aNYGXFBsxd9xXWFq9C90wDha6OnK3VCC0vQXjNDvSpTkO6FYThioBueOJ5ULJgXBiaDV1eAReODlQ7LqphIJaRDT2/F9IL+yCrT1+kFfRCerdMBNJCcM06WNXliFaUwtxRDKuiBHb1Drh1lbCcSph6JSxUQXeigFWnxHbYEbhORGW4a24MAcTUw8CgIdkvOqIOUIMM1IWyURvsjlCPoegz8ggMnnAKgpn95Iljl7/aBEACnYnAF198gX79+qFXr177tK0NtYA8MGyw1I03yJ0TaS+9T4DZqdMQkExzqWsuD+H9xjG9gFP6qiTcdo+qqirMnj0bq1at2rmWgoICHHrooZBfGSSQFAJ19aMYkhxuqfJCOlzYFVXY9K83UbN0KdKqq9FNSh5pNtyAoxydVH1zcW+SskdaAEAArh2ALk5PhqEyvUW0VlnnkgIu4rnm1mesu3BFeHdEIK8XzpXQXS+p6xZiVi1MK+pljjuOJ55HLRgRE3rUhGVZqNEdVIU0rJfDrIP6YeDBB2PYgTMQyi+EjRBs28t8NyTzXBVeTwoxDkIC7U5g8+bNiEajGDRoUIvX8mU58FCCTO4BGcBVo76dZn6FJ5p/vQMwHeDwnsC5/Vq8DDXA7O3AE2u/HWtqHnB6XyA35P3ZrG3A0+sSz/WDQalz+C05VDgKCZAACZAACZBAZyNA8byzXVHuhwRIgARSgICFbSiPVmB+8VLMXv05KtxKZGYEkGPr6FWro9umGugLt6Cw2EZOxECGGYChGzADBsyQBkNzVba4ZQA1hosaI4BoWjaMvN7IGTwKeUNGIL0wH056GFVWEBU1NrSggbABpAUcZOgm0sTu3ayCW7MdqCmFa26Gq22GG9gOOJWAVQnYdUo8h4jnEAE9Ag1RaJoJzbZVNo9l6XDC3WEGslBpBhAL9ERa/jTk9z8ZmXmjoenyIJJBAiTQGQiUlJTg/vvvV1sRy+VJkyb53tbdK4BFCeo7yoBnFQFH7Zs273s97EACqUZAHuiLaL60yv/KRmcD5/QDCtP89012D9M0MW/ePMyfP1/Vf5YIh8OYNm0axowZk+zpOF5XJxCtz8hWZzYdIFIHp2QryucvwI6vFwBbi5ERiyJTE/tzB7GAC0vE86AcUA0p4dxwDVUuSdMMJZ6LXbuECOdisS4Z5PJHhiH34poSw73sdE2ZvItmroR024FtWXDcGCzXc3BSVu+OCz1mQY/Z0CMWtJgJx7IQdS2UmRFUZ4ZR2z0TwYEDUDRtOoYeejiQkYuoo6n1BEU9F12e4nlXf7d3iv0/9dRTWL16NfLy8jBz5swW70kOZYp1+9YGF4pGRpw5zKsxLqJ5pbl7A3FpEcE6GfHkWuDTRrLgj+jpfUdfsxAokc+sODEqG7h8WDJWkrwx/vGPf2DAgAGYMmUKpBwcgwRIgARIgARIgAQonvM9QAIkQAIkkHQCUWzCyuLVmLv2CyyrWAk704UeMpCFEHrY6Sa6M6MAACAASURBVOixQ0P2ynKkzVuHwlodOTVAWA8hFg6gUrcQDhoIORZqQga26EBldh7yR+yHovHTEexZgO1OLrZUWijZUYnKWguRqAPbtREIaAgFNKSHXORnAP16ZmFgQRCZeh2c6CqY0QWw3dUwnK0IaxWAVaNqouuG2LbXoLZuG8JBC3ClJroDzdbhOEGYehpijoGIZcDUCuCGJ8PodjJ6DzgcRiCYdH4ckARIoO0JiCDw8MMPQ6yXJS666CIMHjzY10I+KAH+viFxl77pwLWjfQ3LxiTQKQhsiXgW7ZKR5jeyg8AF/YEJOX57Jr+9iIRLly7FnDlzUFfXkA4MjBw5EgcccADS0lJA2U/+tjliexMQIUxEZU1Sv22Y5duwff7XWPHBh8gsLUNuzEJ3x0UIjjp8WhfUYAaDsOU+VQsggCCCEPFch+XaXr1zVSpJV4K50quljrpUQ6///0pMlyldsWr3apsry3bby0TXHBNwbSWyK+91sXQ35WXDNSU73oJr2XBsC1ErBjsjjHLNRmVmOrLGjMK4E45HaOQouOFMlRkvIj1cZp6391uN8yeHwCeffIJ33nlHDfbDH/4QRUVFLR745U3A295tqu8Y3x34+VDf3Rrt8P8WAtsSiONNzXLp0MT10pvqn+yfr1mzBk8++aQa9uijj8ZBBx2U7Ck4HgmQAAmQAAmQQAckQPG8A140LpkESIAEUp1AOZbhm1Xz8dnKOSh2ShDIDcPWNWQGMtDdzULPSBiFWyIwPluOgtIocrdFlbBup4VR7poIpwXhWjHsSEtDaW4+jGFjMHja4cjqPxorSyqwcKOJdVvqUF5Rg0jUVA/b5GGeZkCe+kGDiaxAFP16ZmDcoFwMLMxEfrdyhPSlMGNfA3XLka6VQndqlFW7bsRgoRKV1VuRHjIBySBzZKggHDeEqK0jYopdpQ5XK4CpTYIVPBGDRpyIQDhFiq2m+puC6yOBFCfw8ccf4/3331ernDBhAk477TRfK5aHiDcvAWq9BNS4cfNYoIeUm2WQQBch4LjAf4sBsWnfMxOuOQhO6gOc2Egd1+b0bY02ctDm+eefR2WlZzGRm5uLww47DIWFha0xHcckAUXANl3oBmBrMdhmDaqLN2HD3DlY+eFH6FFZiz5aCHkwELRdWIaGSEgcnYKwAiJKi3QeQMj1hHI9qKv7ZltEcFdqnOsIBILKBcoTsEVIF5Hchq4KkjvQlHAuQrmtfhUhXRex3HIAW37uwrVt2LYL27LVS0RzWBZ0x4Ih5dldB9Wuhcq0EKy+hSjYfzL6zJiB9H4D4AbT1U28YYjYz4tOAh2fQG1tLW677Tb1d0yymU844YQWb2pVNXDrsn0bZlgW8OsR+9Z3z14/nrfv4+yXC/zY39nUfZ+smT0feOABFBcXq8Nvl19+OQ/BNZMbm5EACZAACZBAZydA8byzX2HujwRIgATagcAyaxYWrVyEL1d/hR3uDoRy0gFNR0YwE920LOSZaSjc4aD76u0ILd2C7HU7kGMaCIYyUKcBdloA1U4MO7LzERi7P3pOP1TZtS/bUoe3P1mBjWUWbC0MXQ/AsmwEA4aymHR1DY4mz+kisKI74JqVKOwexLhhvbDfqG4YUlSFkLYYkbLPEYitRlCrgoEIHLcaFipg2hWAU6NqnnsZOAYcJ4CYo8G05DmhiPR5iLljYOpHYeDQYxHMHtcOhDklCZBAMgmUlpbiwQcfVNbLmZmZuOyyy3w/OHt4NTCvPPGqju8NnNInmSvnWCSQ2gS+KAfeLwHkgb/fmJQDnNUPyK+voeq3f2u237RpE9566y0liIwfP94THBkk0IoELBGodQd1qEVl5VZs37AapUsWomz+QmRuLkNvO4AebhBhW+6FDURDAZV1bhleffOgqyPs6tA0G7ruqBrlYgMtgrWmBaEHQsrOXe6A5YCIvFQdckj2ufy+3pnJMeHaYvEuwrio+bokwkO3LSWeW44Dy7ZgOiKki8huIWibCGtALFoHJ2AgmpGGHVmZqCsoQP/DD0efKdMQzu8FiL28ypRvRZAcmgTakMBzzz2H5cuXq3vK3/zmNzAMOem977G+FnhxI7BsH8qeJMv5qCwG/H7Bvu/hNyOAoVn73j/ZPRcuXIgXX3xRDXv44Yfj0EMPTfYUHI8ESIAESIAESKCDEqB43kEvHJdNAiRAAqlM4O2yZ7Fy7Uos27AcUT2K9O4ZMKAjI5CJDCML2W46ekYM9K52EZ2zHBlLtiCvykV2IBO6EUZl0EBpyEVswEj0Pvx4ZI+fhmVbavHOJyuwcMUmuKHuyMjMUfUYbdNEdnaWPOpDxLJUVov6z4mgqmo7YFahf2E2Jo3ohuljQxg3yIRZ8Qnsqq8RQjkMVMN2ymG6FTBCEURr5c+8DBkRyx03AFOSalwNrti4W9mIWIMRc6ajaOChSO99aipfCq6NBEigCQJ72rWfd955GD58uC9us7cDT6xN3CU3BNzCsza+uLJxxyWwrtaraz6nzP8eCsLABQOAkd38923LHtFoVNU4Z5BAWxCwYUFeZVYZ1m9dia3rlsEtK0WweBucxWvRfUcMBbEgujkhVdfcEst2QwR0ySbXIX8qLyWCO1G4UtPXCABGCI4egqUFYLo6TFcTLVyF1P3VXVO9NDeq3Jo0O+rZtauXATgBaLYLzRbnJlOJ5pZjqZctZZAcCyE7hoCI62YU4bQ0WBkZKDUC2KwZyJs8BSOPOBr5Q8cikJmnLOYpnrfFO4pztAWBJUuW4IUXXlBTnXPOORg1apTvacXRSGqYSy3zRVJ1TB168R95IeBPSbgPnbMdeKyJe954qzu4B3DhAP9rb60ecsDn3nvvRXl5OTIyMlTWeSiUgif2WgsAxyUBEiABEiABEkhIgOI53yAkQAIkQAJJJ/Do2puxcfMmbCzZDAR1ZGVmwrAl8zwDaSKg62nIcUIocEJwvlyF9G82IKe4DvlmmhLXS4IGynrlIm/6MciZeiDW2ul48a3l+HrxWuT1KkJW957iFgkzUoeApiG7W4ayhqyJRhC1LejBIEJiCenGUFO1A4Zbh7z0KkwdEcRZxw5G3v9n7z3g9Dzqe9/vzFPeul1bJK26XCRZtuQmywYMToiNbXLpx8ZOAjmAfUmcQDiX3BuSk9yE5OTcEz4hcMEJJUAoyQkkOaHFgI17k7ut3ru00vbyvk+bmfOZZ21wQiLtq7qSZvx5WSFN/T6PtLPzm//vX1hPNvw4JLvx9ABGD5LqIYJCQlwfQoo0z/GobPSOlvaY0WaAzMXzLKkQJbOIs2X0zLqcpkX/5YTzcx06Ao7AqSPw6pyUy5cv5+1vf3tDg49n8EfrYdjmoz1C+Z0lMK/cUNeusiNwxhGIFPzoZYv2+lFSGPx7i3tHL7yx+4xbtpuwI3DSCWgiYlJ2ju9h3e6XOHhgO80iozsxJM9tJdw9yIxRSYcqEZgA7dmPl0d6W692H5N/pFBYbch4Hqn0iYVPDfuxNu8FTLGMLBbxfI/MpkRK6+h4HBOPIdIJvKyOb1JCoRCejV63kehWVE8gi8lUgtIJ2v6+yRAmxdcJpDElXxIUCsR+yIDx6bcuUrMXsGjVG5i74jpaei4Ead2qTjpON4AjcEoIWHH2E5/4BNbC/cILL+SWW26Z8rgbx8AK1S+NwJj9YfQ4S9GDv1hxnJ0Af7MLHu0/9n5s7vXXdoL9errLk08+mbvI2HL99dezevXq0z0lN74j4Ag4Ao6AI+AITCMCTjyfRg/DTcURcAQcgbOFwB9t+DX6+/sZGhohDItUC1WCVFD0ywRBEV8WKXkFKl5I845Bml/cS/O2YTqGDM1ZmV2eT3LZRSy6+a30ty7l3pfGeOiJjQyNRXT3zMLYA74kJRDQVCrk1pFC2AM8Q4rJxe7MZj63/z9L0DqhZAZZ0pPyltf3ctXycWT0GMnIWmS6H08OkqkhEOMYmwedBGNssIywaRxzK3g7prH/PykSRe1E6XzaOy6gbflfni2Pza3DETjnCAwODvKZz3wmt5YtlUr8xm/8Rv61kfLVXfDIUQ4Rr+2Ed89tpFdX1xE48whYBwab13xPrfG5X9UBVjhv8htve6JbpGnKM888Q71ezy1cXXEEpgeBcYb0OM/sX8dL+9YxPHGItpLHLCWpbOvH33SIlgMJM+oFilmAwIrnEhPYCHOBFBrPCt5CYdOKRxjGtaDmh2TVVoKuWVRn91LumUWpvYNCtYRf8NH1MeLRfpKhQ2TDfWSj/ajxYUw0RipHSMUI2tQQKoKsjrFfVR1jBXOTIE2Mj41e14ShNYCHuvGpiQr1QgsTfjOtc1Yy/+Kb6V74WvxilxPPp8cL52Zxggj84Ac/4PHHH88t2611u7VwP1r55l64t+9otRr/80+thIK9IX4c5XfXwuH4ODp4uakVz21qlq7TZOCSJAl//ud/nn+vr1arfPjDHz5uW/3jp+J6cAQcAUfAEXAEHIHpRMCJ59Ppabi5OAKOgCNwlhD4rWffyejIGLXxmFLYRMWvEKaSol/C8wsIL8QLCgRhkVnDivZNh2ja2E/L7hqlYcmuoEjzjdez6MY38fThFr71YB/7+kZQRlIslkiVtnHglAshxcCnPjGGlAY/8EF6JEoxEack2iD8AIPGSwfpKY/w2our3HpzE5XwOZLBNYhoO6E3hFLDJMkQYaDywz6lNErJXDw3eQSMhEyi4pA4biJKu6lUZ9N5+bfPkqfmluEInHsEvv71r7Nly5Z84e9617tYunRpQxCeH4a7tx25yYmK9GloYq6yI3AKCWwdnxTNnx1qfNDe0qRF+4JK421PRouNGzdiI9FslKAtN9xwAwsWLDgZQ7k+HYGGCGT0s6/WxyPb1rB5YCuJjKgUfdoSwewJH29jH5Wtw3QOGlpij3Lm51HnSSDRvsDPxXNNEsCoNNT8IrraQaFnHu2LltJ+3vn4rSUiGTAaCyZi8AKPomcoBYqKsBHkESQjmPEBqB3CqD1orw/kIOgxyEYhi8DWM/ZjFbYIYT9WuE8zdGJQooAOm0m8MkORhPIimmb+PC0z30Cpab4Tzxt6M1zl6U7AXii31uC23HjjjVx55ZVTmvL/2AT2++uJLNa23dq3H0+545njaf2zbe3luffOP7F9TqW3+++/nwcffDCv+uY3v5nLLrtsKs1cHUfAEXAEHAFHwBE4hwg48fwcethuqY6AI+AInCoC73/sOmoTEWkdKkErJVmmoDyKQRnPCzGejwkLUCoxJw7o2TtK29ZhyhuHEbtqHCy1sviX30PL5av4lxdr/K/7908etNnM5lYQ92Sej6wQeHnUeVQbz3Oeh4Gf3xi3wnc9sbkWJTIsoAyoaJAyh1kyV/N/3t5Nb/cW9MgTiNpGQtmP0WOMjx+mUvbzPrNMoa14bnOdYyYV9Eyik5AkLROrFvywlZmrHj9VWN04joAjcIIJjI6O8s1vfjOPOLG5KBspNuektWs/GB251W+eB0ubG+nZ1XUEzgwCo+mkRfuPDx1bDtbb5sLrOqfHWvv6+nj44Yc5fPjwTyY0f/58XvOa19DUNM2Tr08PhG4WJ5lAzD6e2LKGZ/Y/R5/qx5RELm43mwLdWYX2gzHVdX00bT5M94SkeQL8colRz5B4hoIHHoqRYsBOo/FmL6Zn2RV0nn8xor2dvbVW9g8MMTBaZyLKiFONzqPFBfZuanNo6G4JmNddYd4Mn0CNktReIM02gNmFrw9TkKOouI6UGULGpOkISTpMMVSoNMtzo9sc6cqEpCIkVj6RdXXyFmBKb6A640Y6elYinG37SX6bXPenmsDnPvc59u/fT29vL+973/umNLy1av/tF8l/jj1R5WNLYO5xpBDqj+Fja0/UbH7az2Vt8IGFJ77f/6jH8fFxPvWpT2Gjz9va2rjrrruQ8jhD8k/d9N1IjoAj4Ag4Ao6AI3CKCDjx/BSBdsM4Ao6AI3AuEbjt/suIayk68an47ZREhdD4lEMrngdo6aGKBVSlQnfi0TuU0bM/orxukOilfkZbZnLlXf+F0daF/K/HDnLfmoN4hSrGGBQaPwwJQh9hg8HTJM+1aCPRPQzC+q0bK3d7CBGgpE+SGbJ4FJkdoqd1hA/e3s4lS/oIoqcx4y8S0AemxvBIH82VIhhFlhmUlmhtZXnr3Q4itdbtAZkqkpgyWhSZvXr9ufRo3VodgbOSQBRFU7LRfPXip2KpeXkbvP8UHgaelQ/HLWpaEnjo8GS0+dEuj/x7k7dpDN42G6wrw+kuNsL8scce+4kDhZ2PFcuvvfZa5syZc7qn58Z3BH5CYIhN3LPmB6wf2MhEWENWAvA8mvwqrarCrHGfls39lNfuZcahmJb+iEq1mTFhiHzwfZuKKONwpcpA50y6L7uanouuIq10sunACGv3GPr6xxibiMgyu+m1ip1G+tZqXRMQ0VY2LJxZZdn8NuZ0lWgp7wb9Eipai0x2UBL9eeS59DIQdaJskDgepBRmqFQhjUQQkmmfSAniFJt8HS3nE/M6yu03MXPOaoTvLqy4V//sIrBu3ToGBgZYtmwZHR0dU16czXf+/2+dcvWjVvzQebDkOC50rhmEL+446jANVbj0ZeH8VN6Zsema1qxZw0MPPZS7ASxfvryhObvKjoAj4Ag4Ao6AI3BuEHDi+bnxnN0qHQFHwBE4pQRuuWcZSaQwaUA5aCcUZUJRoFwoE9hEi0h0oUBWLlGNNLNjSe+YR2nTCCNP70O3zuMXPvJ7bB1t4Z8e3MtTG4YJyk34QUCcJURplB/kWZv2MPRBpZRsXsY0RcUJaIOUAVpbC3crfnsEvsLTA4Ts4r1vD3ntqnEq+gX02PNIfQApYoaHD1MthQhjLdttDnU/z32ujI1CB5l6oAK0seJ5MT/8m331UTybTyl5N5gj4AicCgIbx+DPNx99pL9yDpBHh+RqnFEENoxOiub2QL/RsqgK754L1qr9dBd7cP7888/z3HPPYXOc2+L7PpdeeikrVqxweU9P9wNy4/8MgY3pw9y35sfsGNpBEqb4lQJSelSDJpqo0lX36eyLqG49TGHzQVp2j9JWaiKzl0itfbsvGBOaoY5ZtF1zHT2XriYqzuC5rQM88NQOhtOQICjlDk/WcMn3PaQnMEKQocnScVQ8TCgiZrcXuHzZHFYu8elq3Y9IXiQbfQE/3UUoEwQ1lBklNSMoPQq6hmesHi8wxiOz+3MtSDOrz1txfjaRXkWx+Y3MnH0lsnqhewMcAUfgZQLf3g/fO3BicLxvAVzRfux9fW0XPNx/7O3/bcuVrZMR5/JUKuevmoTNd14qTYNNyYlD6npyBBwBR8ARcAQcgRNIwInnJxCm68oRcAQcAUdgksDt31+K1hKThZCVEKJAMazk4nlJhnjSI/M8smKJMFG0K8mcrMSMPkjWD7FtX8Qv/fZ/Y+dYO//w4z2sWT9EsakNIwwikMRZTD2JMEJTKhVJoxql0I6XITKFh8SXBQQBSTYpnvu+xhcjlPy9vPXnJ3jjtYayepp09Ck8tZ8wNNTrI/jYVIsGo22Ejoc2gkxnGGUQmQ11t6J8SEoBLXxmrd7jHrsj4AicYwT+20bYOXHkRf/nBXDlcRxQnmNI3XKnOQFr1XrvIbj/UOMTLUi4bR6smkZ/H+yB+Ve/+lWsiG7LwoULueaaa/IUDq44AtORwD0DX+PJ59fQN9YHRSiUi/j4VIIqZa9KexbSXZO07B8je3pLbt/eKey+u0waBAwHkoFKCOddxgVv/U+Mlbt4etMhHnl6B1v3DlBtm02xUERlGb4nKZcmnZhq9mKqsI5OiiQZp14bxtc1zp/fyZXLCly1LGRWywGy0SfR42sp+XXQI6R6GC3HQNRIasOE9u6s1eW1lzs7pfZyqhagPLKsk3p6EWHlajp7LqHQdfN0fARuTo7AaSPwqS2wbvT4hz/edCn/dR30HSVd0VRnueJl4dw7TcL5VOfp6jkCjoAj4Ag4Ao7AuUvAiefn7rN3K3cEHAFH4KQR+NXvXprbnWdKkqkAREhYKFIKSpRkQCD83Lo9CwuEBqrGozMr0j7iwa46e/bUufV9H2X/eCffeegwT64fwSs2kSiF8IVN2kiqUrRKcxtKL7dVz5DamrVLPOkjCfKc5UlmA9EFgUwIOEwl2M0736S47nWasnqWbOxZpDqA72fE8XgedS6t7buRaGslqW0uVzsWPxHPlSqQmQrIAjNXbz9pHF3HjoAjMP0IfPcAfGf/kedlLTGtNaYrjsDZQMBGmt/XBwNJ46v5hW54y2yYjofjTzzxBNu2beP1r389s2fPbnxxroUjcAoJfH7HH7Nu03rG4gmCYkgpLBJoj3KhSsErU6VAuwlpHozhue1UXthLx4Skw1RQfpHD5SLjc2fR+4Z3UrxkKT9+YYAfPryV/f3jzOiZQ6lpBtHEOCZNKYYBxWKIylJGoxrKXkctFvACQZJF1MaGCWXMzOogb762l9dcElAVL5IOP4FUh/HMIJkaxMgxhKwT14ewRlFGg1ISZezFVntVVWJSSZK0UIsXEhQupm3GBVQXfPgUknVDOQLTn8BoCr+/DmqT972OudiUKdf3HHNz7njm2Nu+uuUlLwvn9sd6VxwBR8ARcAQcAUfAEZiuBJx4Pl2fjJuXI+AIOAJnMIEPfvs1pEoRKU1qpW3p4QUhxaBAiYAQH2Fzn3s+oe9TkB6V1KdpIqA4JBnuy7jpTbczmszlnkdHePSFYQibsO6OmVbIwENKg1aT+c6LvodOY6SQeF6IFH4e2ZJlVsC30TJQEDVCvY8mbzu//I4SV62qU1LPo8deQug+DDbHYx2jdJ4/XeTiuZgUz1HkwWmZwGQ+WpVQugUhK8xcveEMflJu6o6AI9AIARttbqPOj1Y+vRJCebRa7s8dgelNwH7r/fEhsGkKGi1Lm+GWOdBdbLTlqatv7dqDwIbDuuIITH8Cf7T+g+zcvTvPR14Ky5S9EoGSlAoVpCwSegXKXoFqXdOyfYCmZ3bTsq9GVy0kNQUOdbQjVl3Gxe94N48dbOEHj+9g3Zb9KOPR0dlNFGX5XrpSCCkEHkYrhDCkxpBhP2ATHKRak2Y2RVJKM/u59uIWrr+qiSVzD6AnHiMe3kQo+zFmEG1sfodxtK4hRYbJBEoJlAEtBBjrGiVJowq1qAfpL6S5ZQ4tyz47/R+Im6EjcIoJbB6DT0whZdCRpnVDD7z1GO+KHY7hd9ce/6Ivbpm0ag/cPvn4YboeHAFHwBFwBBwBR+CkEnDi+UnF6zp3BBwBR+DcJPBb37mBWhIxnsakvkB5AuF7FPyQovEJCfD9MM+jWCgUcxt3PxWU45CmtEIyaLhm5c/hF5dz32MT3P94H9pvQoRFajanuecRWgHdZGRRjdCTCJUhvUlR3saf54dzL9/OtxFvRWvZnu2gLdzOf353B8su6idMX8LUNmLUYVJVA5OgMxt5brOyW+F88oBP2VyPCkxmPwFKNaFUJ1K2MvvqJ87Nh+xW7QicYQT27dvH7t27Wb169THP3OY5P5qQaAXDN3Qd8xCuoSNw2gnsr0/mNX/kGPKaNgdw+1ywUWXToTiBfDo8BTeHE0Hgt559J4f6+hHapxw0URJFQuXlaZHs3lf6IV5QoGoCZvYntL20j8qWYdoOpERxwMjsObTffAMXvOkG7v7uIE+u62doLEJInyAsEMdpLppXiiHWbimN63a7jR+GeZR4PUmppxkZdk/vY4wiiPdx4UzDDVdXuW5VSiiepnbgSYryEFIMk6ZDKDVGGGp0Fr+8NxfkadVtxKmRkErSuEQ9bgPRQ6E0g87L/vlEIHN9OAJnHYEfHIR/3Hfsy7q2E94999jaPzkIf73j2Nq+0mp5C9zhhPPjg+haOwKOgCPgCDgCjsApI+DE81OG2g3kCDgCjsC5Q+Bj99zK8Pgwg9EISagx1rldilw8D0RgpXOCoGCTi1MIC3h4iFQQqgLNsgUzBsvmL6d35rWseSrlX+7dyXgS4lfaqCeaTEsKQZBHdmb1CaTW+Faglz5aeLkdpNLaxo8T2oM/kVEyh2hmG3PbD/CeWzqZNWsnXrIeE+1A6wHitIYQynq0Iwz5J897bgSp0Sj9sniuCqTpDFI1D+l1Mf/qfzp3HqxbqSNwBhO4++676evro6enhzvvvLPhldzbB9/ce+Rmc8vwsSUNd+0aOALTgoC9LPajvknh3FrENlrePAtuntloq5NT316Weeihh5g3bx5XX331yRnE9eoInEIC73/sOoYHx/ApU/GaKYoiBR1QKpRBeJggxNgUSX6R3glBz44hmjYPU9o4TG1EkJ23lAW33kbxgqX8f1/ZyKY9MRrfJj7C2Eujvk+pGOLZvbW9/BrXkcJQDMN8v54kilhpjPARQSF3mDIT++kojXLdqgJvvz6gs20jtX0PUWAvnhXPk2GSZJRqOSBJolw8f+Viao5OS0QqyZICcdpEJlrw/CozVz12Csm6oRyBM4vAX22HZ4eObc5XtMP7Fhxb26/vhocOH1tb2+qil4Xz0+XMVK/XKZVKx74A19IRcAQcAUfAEXAEzjkCTjw/5x65W7Aj4Ag4AiefwJ8+cBcHB/vYP3aAuBgjCnlWQwpBAU8EeDIgDApYx8bQRstoAcrDFyUKXhU5YVjYOZcV593Mnu3N/OBHO9m4fZDMb0Ja+3Yd4AmPggCRpkij88O+XOhG5LkZrfotPUEgUqQap5jtYVZlF1cuyXj7TU2US2sx8UZUvBeth/McjnY+QoPV0O3XyQM+QWYjzyfTqqOzMkk6i1gtISzMY+GqT598oG4ER8AROC4CDz/8MPfdd1/ex/XXX99w9HlfBH+8AWKrMhyh/OlyaAuPa6qusSNwWgg8PTSZ13z7ROPDr2yFd82B9mnw7k9MTPDoo4/mucxtkVJy++23U6lUGl+Ya+EITCMCt91/KeMjMQXRTFla8bxEgZBy0b7bAuUHqFKJICzSEwnmDiR0MsDz2wAAIABJREFU7o7hqf3U+jWli6/iol+5g+31Kp/9n2vZN6AQfvhyFLghKBTwA5uySKGzFKMzm3gJzzKwycqNzVHugQxQ+ESpQsf9hOYwVy1X3PLmgAsX7CPqewg/24aPFc5HiKNRmqol0sRGnkuUtmMYjFXstUCkHjoLSXWZ1JQwImT26nXTiLybiiNwYgmMjY3x9NNPs2XLFj7wgQ803PlwCn+6EYaShpvmAvZdixtvZ1vYnOsHo2Nru6wZ7lgEhdNk1W4vz37+859n1apVvO51r6NQKBzbQlwrR8ARcAQcAUfAETinCDjx/Jx63G6xjoAj4AicGgJ3P/dxdh/Yxfb+bdTCMURB4xtNMSxipJ9HrYRhgJBQlCGedWI3NtqlBCJEJIaZTR1cet71FJOlvPj0GPc9vJ5d/QnllpkIvwWjJDJTFBAUCwFJFJEoTWYVcF8SBCbPryjTETw1TJU9nNfdz/XXVFl9eYKvnyaNtqLSQygzlluzawW+PWy3du/aRsdMHvLZyPNUG4yyOdSbiNP5RNmlVJqWsfDS3zo1UN0ojoAjcEwEBgYG+OxnP4tSipkzZ+YHlcL+O9FA+ctt8NzwkRtMp6jbBpbmqp7jBHbVJkVza8faaOkswO3z4MKmRlue+Ppaa55//nmeeeYZssxmZwbf91m5cmX+8az/tCuOwBlM4JZ7llEft9bozRS9ZoL8wmmRarGCtMK256OKRYQf0BIZ5qYeswc9kid3Uzuo6FrxOq78lV/n/udH+dt7tnF4XOAXSvaGCbFKiJII4Yl8f+575MK5tXFPowidpEgrnAs/3xcnSuR7+VIYo+p7WbpgiHfeKFh1yTBJ/yMQbcQTI6TJeC6eV0sFsixFay/fW1vxXBmNUSBTH1RIZop5bnabg3321ZOXX1xxBM5GAvfeey+PPPJIvrT3vve9uUNKo8WmELKphBoti6rw0QsabTVZ/45njq3dUiucL4Tiafw2/I1vfIPNmyeB2Z8DZs2adWyLca0cAUfAEXAEHAFH4Jwi4MTzc+pxu8U6Ao6AI3BqCPz9zr9m865NrN/3EmP+AAQpgc7yW94Kj1RI/MCK54aqX8SPIMQe+JVItEcoJRU/4PwZl7OgcjVRfzsPr9nJM5v6yGjBeO2ozIdUU5AexSAgi2NilZFJgRcIwiDDqHFkNkhLocas5gEunj/K6y7zmD/nIDp6iizZg1IjGCJ7Skhk5yHBs9Gl9mBQeyjtkRo7lEErQZq1UE/Pp66uoX3GKuZf9NZTA9WN4gg4AsdE4Atf+AJ79+7NI1CtXXtXV2MJyW3e56/uOvLQHSH8yfJjmp5r5AicFgJ1NWnR/uNDYH/daHlHL7yxu9FWJ6f+nj17cov20dHRnwywePHi3GGiWq2enEFdr47AKSZw+/eXopWPSYugC/heiWKhQiUsURT2YqpHFga5iF5MNZ3aZ37SRHnbBINbxyjMOJ8bf/WjPPDiGH/z7U0M1nz8YilPO04gqMX1XEAPC9Yhyu6DEwq+RMUJUhsCGSBFiDEeaTYpnheCFHQf5805xJuvi3jdqpT6wR+g6+sJvTEgIY1r+HkuJIM2k+K7veyitMovrXqpj1EBmQnJCPN+Z63efYrpuuEcgVNHYHh4mE9+8pP5gJdeeim/+Iu/eEyDP3AY/rbBvyozi/AHyxof7lAMv7e28XZLXhbOS6dROLdpXGzUuS1Lly7lXe96V+MLcS0cAUfAEXAEHAFH4Jwk4MTzc/Kxu0U7Ao6AI3ByCfzo8PdYv+0lXtjxNEPyIMqvIYkJizayJNe88f3AmqvTUqggE00oi0i/RJxB2UbCJIY2bxYXdq2iu7KUffsSnlizlX37M9K0Da0qaGXt20OEsVkbDZlO0UIhA4Uf1MjSfgIxQG8nLJ+vuHRhjSVzRqiUdxBPvIjWh9G6nnu0+75kfEzl4rlvZ6ateG4jzz0ya91uvyqfJOugll7IhL6W7t5rmXveqpML0/XuCDgCx0zA2mJ+97vfzdtbm8brrruuob5GUvj4hqPnf/69pdDr0ig2xNZVPn0EHh+YzGu+p9b4HK7qgHf2QtXatJzmMj4+nkfv7dix4ycz6ejoyP+u9/T0nObZueEdgRNL4Fe/e2meMzzNfLQJkF6BsFCk7JcoCQ8hfLTvY/yAghE0G4+epEy1TzG+u065aQHXv+0DPLFB8bf/spNDox7Gt/tyjfBFLqInqU1hpPGlQNqwcJ0hDfjCy9MuYcVvJUjsZh5J0ZtAZHtZMn+A/+MXFFdfmRD13QvRJjwxBiYiTet5eiW75ze2vREobVA6y9MhyczDqBClSygmHahmrnaR5yf27XG9TTcCX/7yl9m5cydhGPLRj340d0o5lvLlnWC/p0+1tAbw3y+eau2f1ntiAL60s7F21pXGWrWXT6Nwbmf8pS99iV27duWXaO+66y7a2toaW4ir7Qg4Ao6AI+AIOALnLAEnnp+zj94t3BFwBByBk0fgudrTrN38Ak9vfpS+ZCdJcYxUjuOFNlJF5Pbn1v7RM5JKoYRQisDmPvcKeT7EUtCEjiWeKjGrfRELepZQNh0c3DzEji01Bg6FjI6G1KIQTRkpDEXfRrJEaGNtJ2v44Rh+OEJb8wQL5kounpexrHuIWZUDGLmXON6JMaMY0jyPoy896uMaXwg8e8SXR8iAdX+1wrmhjFJlorSbiWwpde/1zFrwc/TMmX/yQLqeHQFH4JgJWGHtU5/6FEmSYAW1D37wgw1bN0/lUPK6LvhPc455mq6hI3DKCGwZn4w0f3ao8SHt5RBr0b5gGqUO3717N9/73vfyxZRKpTyX6ZIlSxpfnGvhCJwBBD747dcQpSmxvdAprK+6jxeElP0CReMTCB+8IP/90AroUtJUD2ga8zED0FyczWtf+za27G/ha9/eyf4hgfasVbpB2SzmYYggQ6VRbtnuSzBpgucFeJ79s0nh3O6LlSJPf1KWQ8h4GxctGuLtN/msXDFK0vcwItkGZiS/oKpUjFEaL99a2726zC3b84/tJ7U/F4QoVUWbZoQsMnP1+jPgibgpOgLHTuDFF1/kH//xH/MO3vGOd3DRRRcdU2c27/knt0w9F7nNOf6plY0P9Y3d8ODhqbe7wArnC6FybHcCpj7QUWpu27aNr371q3mtyy+/nJtvvvmE9e06cgQcAUfAEXAEHIGzn4ATz8/+Z+xW6Ag4Ao7AKSewl92s3/oSj629n21Da4nLI9SCEbSf4gc+nvHQiSEUQS5US2FTLgqk9PNIcp8KnikjCfD9kLZKO/Oa59NbmENtsMzurSnbt49zsD8j0WVKhRC0FcEjMHWkX6NcrdHZbZjbq5jZUaO7eIDZ/h5mVfox3hBaDKOxYnuWR5mTeogsQNi8kVpjjEIbRT22Iro9OOxAqQ7qyUwm9DJ05Tp6F72Blg5nCXvKXzA3oCMwBQKvzm/4vve9j97e3im0+mmVZ4bgc9uP3MRG0/z5ioa6dZUdgVNOwDoo3Ns3GW2ubMBog+W2ufC6zgYbnaLqDz74IEEQcMUVV+RfXXEEzlYCH/numxiaGLU7VzLfCt8S6XuU/AIF5RF6Yb6PFr61U7e/lvg1QUtWIaiFtPidXLrsWurqQr74txvZdVBhggpa+tSTFC8MKQbWpr2eW7YHwrowKTw/BBmgbcS4EmhNHkVurdjLoo8w3sTKC8d4+80FFi8+SHJ4DTLbTaaGUTrC6BSTmkkreGPbC5QxZFa0t+K53YZnRTLVhjYzkLLK7NWPna2P0a3LEcgJZFnGn/3ZnxFFEeeddx633XbbMZPZMDopoE+1/NVlU63503p/sA4ORFNrd/7Lwvl0cKi5++676evryyP7P/ShD7lULlN7hK6WI+AIOAKOgCPgCLxMwInn7lVwBBwBR8AROOEExvQA2/Zu5okND/P8vicZkodQrRFZkJDlNpA2xbiHrz0kIo9GmRTPBZ4V0Ckg7Ud4qEzhE9Jdncnslnm0lefj00Ft3GOgv07foVFGhkcYH5ugUApobq3S3lGks8PQUo2Q8Va8aDvtZh/zyiPMb4vR3ghajqLI0DbCPBOIzEOoEKnV5EGf0bnFfJxZy/YSmtnE8Szq6TyUt4yw9Sp6F1xJpaV4wvm5Dh0BR+D4CFgb56985St5J1ZUu+mmmxrqMNHwh+vhcHzkZr91PtjoGlccgelK4KHDk6L5wSkeer96Hdd2wtt7wUaqueIIOAKnl8DH7rmVA4MHGSciC62XOnhSUggK+X469Ap4Nhrdk4RBAWkvg0aCJtlEISvRLFpYMm8FPT0/x19/ZS3rt4ySUIawQpTY6HOPajGENMEkMRKT27fbSHb7Z5k2GGPyiPNAGgKRUNG7aPW2s/rimJveGDCjYyvZyFpQ+0mzETIVI9CYzJA7N2uRuzopzWTEu7YqIqisSprNQplepNfG/NXfOr2w3eiOwCkg8P3vf581a9bkF10+8pGPUKkcu7XL/Yfg7/ZMbdLHIp7f8czU+j6vOmnV3nSaI87tbDdu3Mjf/d3f5RM/ltRNU1uxq+UIOAKOgCPgCDgCZzMBJ56fzU/Xrc0RcAQcgdNEQKuIQ8P7eW77Gh7Z8gDbRjdiOhVZMSFSEUopQmvTntu3W/H8lejzSRHdEz7SZh4XMj8YFMbDpDZivUxLuYsZrb20VjoIZIGsrhivxXh+AeN5KGn7SCjKYUR8gKx/LS16H4tbFRd0SNq8sVw8z2SEQucHd9ZGXmR+HnnumQStVH5AmAGJliS6hSidy3h9AZm+gLCynNbuFfTMvoCgOA1OB07Tc3bDOgLTmcC6det4/PHH+eVf/uU8p2Qj5X/umbS3PlJZ1Q6/uqCRXl1dR+DUEVg/Oimarx1pfMxFVbDR5rNLjbc90S3iOKZQKJzobl1/jsAZR+BPH/gNtuzbyrAZJiukNhg8d24qhUXQPoEV0a14Lq24bffYdn8bEPpVAhXSRInFPedz2ZJbuOd7+3n0yT3s709QfhMyqJIoj5Jtb/OcK5WL5zYtUmokKQKDQUgr2Bt8EmQ2SlVt4vyeQa5bJXnNlRlh8CLp2BaM6iNV4yhtW4LQTM7H8HLkOXnkeWb34DY9UtpKnC1Ecz5+0M3CVZ88456Pm7Aj0CgBGxFtI6Ntuf7661m9enWjXfyr+n+7Gx6YgrX6J1dAqYE85H0R/Nd1R5/a4ircOU2Ec/tz/Gc+8xn6+/vztC4f/vCHG/5Z4OgrdjUcAUfAEXAEHAFH4Gwn4MTzs/0Ju/U5Ao6AI3A6CCSaKB1jW98GHtz4Y9bsfpxadZSsnJBY0dqkee7hV8RziZy0bn9FRBciF85tsFsY+EgZEKWCOPUIZEilUKG5WKYpDCkIGxEToExArA2RtVzXdcKkDzmxj9ZkL+e1JFzUW2F+a0BQ60d5dVKR5ZHlNveiVtay3UdmEs9av2tr2W4PDCHWHrGezWg0l7H6eQh/OW2dl9A9awkt7d3I3IfSFUfAEThbCKwbhU8dxf7SigF/eQy2l2cLI7eO6UvAuiVY0dxGoTVabIT5bfPAXgw53cUefK9duzaPyrPOET09Pad7Sm58R+C0EvjL5/6Y5zc/z6H0IGkhwvOtMxMUi2VSLXJ7dd/38D3r3RQgIkPglUCWENqjREBv22yuXvZOBna089BDO3jqpb0MRh7lppkoUcWkGYE2FDwPXwiSOCK2Dk3SwwsEvqeRJkKkIwR6iFa5hauWGa67KuDCxf2QPEVS34PWgyhrMG+j1XUeJJ/bsxtr2668fP+dWoenXOAXpFknUboEI1dQLM9nwcrfOK2s3eCOwKki8PnPf559+/bl3+PuvPPO4xp2MIG/3Aa7akfu5uMXQWcDd9IeH4Av7zxyn/bS3Z0LoXmaZE/ZsmULX//61/NJv+lNb2LVqlXHxdY1dgQcAUfAEXAEHIFzk4ATz8/N5+5W7Qg4Ao7AySVQt2kNMw6N7+epnY9x/7ofsTvdQVquo0spWqZ5PnFprEBuo8+93F7Sple0Irr9asWpV6JehPTI/BKpX0KYDKFSAp1QMpqyFIigQqwnxfPURqubmFL9IIWJA5xXrbGyJ+S8ziIdBZDxGEooUgGZlijtY5SNOpfIzEbTREiT5faUsZJEqkjdLGSkPp+JdCmFygq6Z61gdu98QhvtYyfriiPgCJw1BD6+AfYc5eDxAwvhsrazZsluIWcJAZvX3DomDCSNL+gXuuGtsye/B5/ucujQIR544AEGBgbyqXR2dvKOd7zjdE/Lje8InFYCf7/zSzz2/MPsq+8i8kcRXkqIoVgqU8tMnutc+pJAelRkiJzQFApNZHktSUH6tIRVLuq5ljnBKrZsqvH483vZum+cTLSB104WZfhaUPD9XDxP45jIpjPyPcLQ5i2PQI3iqyE6yjHzOg6yepni0qURXW3bSevPoLJ+lB4HmeXuTlk6mfpBKLD2UFp7KOvqZB3blUErSZJ1M5GsRIRX09SyhHlLbz6trN3gjsCpIvDMM8/wne98h0WLFnHrrbfmubmPp1jXmb84ygXQ/+dCmN+AQ/zXd4NNAfMflYWVyYjzlmkinL8yz1ccqN773vfml/ZdcQQcAUfAEXAEHAFHoFECTjxvlJir7wg4Ao6AI3B0AlZ48mBCjbK1fwP3vfRDnj/wFBPBMFRTdBATZ3WEFb5zAd3PhXSR/2eFc5tT0R712TyJGfa8zZSr6FIz9rjNZDVkMkGY1giNPdQrk8lSnj9ReIKiSGmKDtIaD3H5TJ9LZpXoLhqCNMKzwjgeytj8jT5KBRgtkEojVJbbtntCkSlJLQmJVCs1fR6jyUIy7yKqbSvpmbWMnu4uO6t8tq44Ao7A2UHgn/fD9w8ceS0XtcBdi8+O9bpVnB0EXhiejDbfNNb4epY2w61zoauBKLTGR5laiyiKeOKJJ9iwYcNPGtgcsNdcc00uLLjiCJzLBO49/H3uX/Mjdo5uZsIbxHh1pEgplIvUYoWwjk7SI5Qe1aAMtYRyuYVEW9HIp+CFeKlkRrCQS+dfh0hmsHnzIC+8tJ+DfXY/24XKAoQp5OmSPHR+iTVRCfgGP4gRYhStBih5QyyaE3L5opgVCybondFH4G8lmliLEOMoldhU6WgNcV1T9Ox+X0zmPM8vrkoyI8lsFHoWEGWzGU8vQ5aupa1zBb2LVp7Lj9qt/RwikKYpWZbl1uInqtj9wN8fIf+53cPavexUyx+uh331f7/2gpeF89ZpJpxPdW2uniPgCDgCjoAj4Ag4Akci4MRz9344Ao6AI+AInHgC9gdsDzKZ0B/18cSWx3h8y4McjHeTFEZJgwnqahxhf9DORXMfjJcf1tnDNWF0nmfRHtoJYzOTQyxD6rKIJzJCYaNtUgomxtcpqQzRQRmjEzydUDYTdGYDzPUTVi9o4ryeMlWRoSfGyVKFMgW0CVHayw/xjLbCeYQwKcLmesQjSQtMRM3EeiZ1FhOZRfiVi2jtWs6Mrvk0VyvkXpQ2AaQrjoAjcMYT2D4B/33j0Zfx2UvBc3dmjg7K1TjpBPbXJ0XzR/obH8paq94+Fy5pbbztyWhhBXMrnFsB3RYpJcuXL+eKK64gCNyp/Mlg7vo8swg8V3uG+x77FzYdfpERDpIEY2RejaDg5xHe6NzHiVAElIIQnaYUi5U80luKkFCUMbGHpyucP3c5M1sWokYCDmwdY9e2mOGBMiNjNgrcinghvoTQF2TZBIYYLxjHD0cplsbobK9z/oKAFb01FrcfoqWwH81e4ng3Qlq7do0nJEZJUmsfby/L2jli8mhze0FVmwBDhSytUEvnMKavIGh5Ax09l9I1a9aZ9XDcbB2BaUbgSNHiv7qgsfQsdzzz7y/ORq9bq/a2cJot3k3HEXAEHAFHwBFwBByBE0TAiecnCKTrxhFwBBwBR+BVBKwXo7S6uKGuJ9g+vJWntjzKhgPP0VffRU0Okvl1dKjQ9nDNeJBHxljxXOahKjbqXBhDaKNVpE9NS2p5JIyiIBWByJAqQiU16plGlqoERITpKC16ggVByspOWNJVoKeg8XVGqgTCC9G6hNYhxuY71watE4SpIUySz0PrIlHcTC3uJNFzSeT5mMJiqh3LaO8+n5a2rvxQEZOBOD57PffeOAKOwPQg8InNsPkokbu3zYXXdU6P+bpZnLsEbL7gH/XBfX0wljXO4c2z4OaZjbc7GS2sNbu1aLdW7a8Um/v19a9/PW1tLjfCyWDu+jwzCexjDz9+8oc8t+Mx+tKdRMUR6sEYeIowKEBqrdElgfDt/dX8bqe0qYxkgC+KeJTxTCm/sBqGBWY2zWJudR6tdDF6uMT2jXV27hljeNzHiCKhb8XvBEwEIiIsTNDSFtPdo5kzM6OrbZQeuZM5xYO0FgfRcghtI9OtQ5S9XJpJyDyETY1kc53bBOcyI800cWo9psp43gySuJ2JdB6RdyWlGW+gc9ZKmlqdGndmvqVu1tOFQH8MX9n17+9r3zUHfs4aqE2hHIzg99f9bEUrnN+xENrdX9UpUHRVHAFHwBFwBBwBR+BMJeDE8zP1ybl5OwKOgCMwnQlYn3UMRtgc5IpxNcLaXc/z1MZH2Nz3AiO6D5pSkiBCeYYMkZtDYi0dDXnkOfZ3zKSAbn9fixAjwjwHY4CNaNEIoTAolDAoARU9SrE2RFs6wdJmw2sWSrorPgWl8KUPXkgWg7HRLtqK9FY4z9AmxRibh12jdYU4baIWzSBKZ5MyH+Mvxq8sor3nAto6eymWy7nA70k7WSeeT+dX0c3t7CdgLS+/9rWvccMNNzBz5rEpgj84CP+478isrDXl/33h2c/TrXB6E3h6aFI0t04JjZaVrXDLXJhO9qpPPvkkzz77bL4Ua1t71VVXceGF7i9ao8/W1T/7CYzpAZ5a9zhPbHmQbSMbGAuHUM0RqZeilMrTH3nGw8/TIQk8m2dcCDxP4okAj4LNfJ7/XhqnNIWt9DTNprtpLi3luYisldERxaFD4wwMjDI6Mka9XqfaUqK5tYnODp/21oxKOIiItuJH25ntH2ZhS432Sg3tjaDlOCrfS9v7pRKR+Qgb+a4VOksnfy7QkGQ+mWlBm9nUarOI9SIoraS5axWdM5dQqrr8xGf/G+1WeLIJrB2Bv9oOSe768NNy00z4xSmaOzw2AF/Z+a/bzyvDHYugwwnnJ/sRuv4dAUfAEXAEHAFH4DQTcOL5aX4AbnhHwBFwBM5GAsZGZOfZwPP4cZTI2D+4h3W7nmf9nmfYMbSRQdVHXKxDCZS1hUSjbP5yY0Vp21ph8sNAgS8DpPV41wFkGdJGpkuBDf/OA9VNjOcrgpFDtEUjnFfJuLJXcEk3eFaQz0zeXsgQldhDRc8q6GiVofXkoWNmDJkJyEwHcdbFRNxNLZqN9hZQaV1Ca+cFtM6YTbHShPRthLwV722OSHfAdza+w25NZw6Be+65J7d7tuXXfu3X6OxsLDTcWl//8Yb8n4kjlv9xMVira1eOnYDN67l371527vzpSez8+fPp7e3F991FpCOR3TkBPz4ETw42zr+zALfPgwubGm97slskSZJfflm8eDGrVq2iUJgGyddP9qJd/47AMRDQKmLHgU08uukBnt27hoN6L6ZdkYYxtaiOJyU+VqzOfZzwhEDa6PP8Yw3d7cdHCoHveeg8MjwklM20VrvpauulqdSCVB5xPSNONV5QQEtBJqz1+gSB6sdM7MIMrmWG388lPUXmVBJK3hjaGyMVsb2XirLfT23UeeojtUDqBK10noYpNVbMKxCrGdTTuYxNLEL4S6m0XUJHz0W0d87Fc99rj+ENcU0cgZ8lcG8ffHPvv/79azvh3XOnRutru+DhV6WGmWuF84Uww32rnhpAV8sRcAQcAUfAEXAEzmgCTjw/ox+fm7wj4Ag4AtOTgKaeC+fCTOYyt8HjE9E4+wZ3senAS2zY/wI7hrcwqA9hKposVKQiJTUJRmSTh2Yyy1OKoyYPA0MRIq3NepohlEF4Eu1LbEZ0k41R9BJKIwPMoZbbtV8xTzCnBEliyPRkXnUbkWOsdbsxmDzqXKGURmlJasokuolYdVNXPdTTWWTMISgvoqP7Ajq6FlCqNuP5vo2pz/tw4vn0fP/crM4dAvv27eMLX/gCxhjmzZvHe9/73oYX/5mt8OLIkZu9ZTa8qafhrl2Dlwns3r2br3zlK3zxi19k165dP8PFPru77rqL97znPXR0dDhuryJQU2APv21u8yh3dWmsvKMX3tjdWJtTXTuOYyean2robrwzj0CiGY8GeGrH4zy65UE2Da+nXhlDVTKirJbbtNs845Pi+WT0ub1nasVye+HU/md/LazLQ6GQ742jVKK0TyBDmkoVmgslql6QX1rN8Mm0T6QVsTZ42TBBdICwvo8Z+gDLuiQXz22nXdaQ6QiZjHK3KWXdorTEZD7SfpTB0xFG6/ySmhXPY12lpnoZrc9jvH4h5aYVzOhZzozuhVSa2vK1uOIIOAInhsC/FcAvb4P3L5xa3//verCXTG2ZU57McT4dhXO7t7TpX6644oqpLczVcgQcAUfAEXAEHAFHYAoEnHg+BUiuiiPgCDgCjkBjBAzWT9aK54ENK4fMRodrRuNR9g7uYkvfBjYdWseW/g1EQY3Yr5N4dTIZY/wE/Azjp3lUt0oncyaWvIDQCIyyXpDWyV1YXZ3UpHjJECU1To+KWFrOWNkFF3QJWjDUU1snzKNtfBstrjJU/rHO6wJjfJSpkOhOamkHE2kPtawH48+h2LSQlo5FuVV7pakDPwgQ1lne3gbQKrfCdJHnjb0brrYjcKIIWMeIz3zmMwwODuJ5Xi6+tra2NtT9Q4fh67uP3MRG7X78ooa6dZVfJjAxMcHnPvc5Pv7xj+fP6Whl4cKF/Mmf/AnvfOc7kTZc8hwvjw9MiuZ7ao2DuKoD3tULlWkQ0O/E8cafn2vhCPwMgTpombDl0PpcPH9q9xMcyHZDi0IHKUqkuauSdWyy0rmLwf1/AAAgAElEQVS1cZ8UzK19++RH2sufmNwzSfshWVBCyQCh7cXUmIJOqaAJvQDtlYhz8VxjPJ8wHaFYP0Bb1s+FzTGX95bpbS1QsTnRs4hMaLvdzwV3K8jbvbtUAmlTJxl7qVaTKHsJyCPSHUxkCxipLyDSy2ntuIxZvUvpmNGNHzgvaPf2n9sE1q9fz9KlS08YhMM2//lO2DI+2aV1ofnw+VPr/o5nJuv1luDORWD3xNOx2Iu01tloxowZ/Pqv//p0nKKbkyPgCDgCjoAj4AicgQSceH4GPjQ3ZUfAEXAEpj+BSfE8t1m34nnyssbsw2g0xt6hPWw6uJ7ndjzNUHqYkWyASI6hgggTxmRenURG6Dx6JUQan4KwmRpttPik7aN1Y9c2BlwnFON+ivVRzi8pruiE5Z2S7pLEjzImlCSRZay/u6/T/JMpTaZt3wHaVEhNB1E6i/G4i/Gki8ybQ6l5AW1dNup8HtXmZqTn5wePk8q9ziNofM+qEk7gmf7vo5vh2Ujghz/8IY899li+tJ//+Z/nNa95TUPLHEzg4xtgYjLLxH9Y/mAZzCw21LWrDFhXgA9/+MN885vfbIhHuVzmIx/5CB/72MfO2Whke8Bt85o/N9wQuryyPeC2Fu0LKo23PdEtarVa/nfUOg/cdttt5+zzPNFcXX/nKAF7icaH/ugAz+16ikc2P8CG/hfJqnVkVZGYGplJkTb63OY9N34unk/+Z1Mp2RRGOhfQsyTGWEv2chUTFpEmRicT+OkExSzKLeC1VyaTBVKd5ZdHy9kwLdFhZvs1rpgdsHxmhbKK8FWci/aZ8fKP0sGkeK7IhXOpUzyT4AlDPfGoZ+Xc4ammFzOWLMKENur8UmbOWkBLc/PkPjufsSuOwLlFYMeOHfzDP/wD4+Pj/NIv/RKLFi06YQBeGpkU0MeyyQjy311y9K4PRPAH62D2y8J51zQVzjdv3sw3vvGNfEErVqzgLW95y9EX52o4Ao6AI+AIOAKOgCMwBQJOPJ8CJFfFEXAEHAFHoFEC8eTBl/byyJM8FMWGuUjrwm4YTyfYO7SXDbvWsrd/B/sGdzAcHSLxJ1CliMyfjEbXQmBsrnPhIY1CmARlNMraTgqDZxShTmhL+qmMTXBRm+KKWR6LWz1CBFktJqFMKipoDSKLsabrCh9tQjLdTKzaiLMZ1LNZ1JOePBqm0rKItq4FtM7ooaW9g2DNl1GrfwUpJiN2Jo/07P9a4dwd8DX6drj6jsDxEni1XXtXVxd33nlnw5HKX9wBa44SDG3trq3ttSuNEejr6+OOO+7gn//5nxtr+HJtK6Db/PW/8zu/07CbwDENOE0aDaeTormNNs9zBjdYbpsLr+tssNFJqG5dIZ5//nmeffZZbJ57W2wU3bXXXnsSRnNdOgLnCIFoci8diRrb+zfz5NZHeXrn4wyZPkylRt2MkYnYerfnF0ZfSZ00mUaJPN2Q3cdKdL6nTvGIvAKp8PBFRigyCsT5vjoXw70COihCOoE1cW9RQ8w0Y5zfBKsWNjG3o4isjZNFce7mpHQh31vbVEjW2QmdInSM0CnSOj8RUKuXqKftRGYudbOYWCyi1HoJnTOX0d7eTbEQ5GM73/Zz5J12y/xXBIaHh/mLv/iL3OHs4osv5m1ve9sJJfSjPvjWXmgL4U+XH73rR/vh3kOTVu3d0/gS6d13343dd1oXqt/8zd+kOb+E44oj4Ag4Ao6AI+AIOALHT8CJ58fP0PXgCDgCjoAj8G8JGJuY1R6cvfJ5ldZsXdjRjKd1+gYPsHv/Vnbs28z+wZ0MxX2MM0TdH0eXM7ySn+vuiUrRIgGRkEmT27VLrQhVQjmL6IoPM0dnXDRDsGyGpLsoyVIbWaNRfjMZJZLEnuMppPDRokJmKkRZa36Il+gulJyDV5iLX+yibcYC2jq6KVVKBKGP2PIg4p9+G274bcSKN08Gxdj15UkZnXju/gI4AqeSwKvt2q219/vf/35mzpzZ0BSsaG7F8yOVqg+fuKShbl1la9mbZfz+7/9+br9+PMUK6LafD37wg1Sr1ePp6oxo++Bh+PEhOGgFsgbLtZ2TlzzCaWCEsm3bNh5//HHGxsZ+sorOzs7cGaKnp6fBlbnqjoAj8BMC1sXJmjp5ioGon019a3l6++NsOvgiI+YAsWcdnGK0b/LURlr7COPlH7tvFbmAbW3dNcXAJzWSmvFIjMBHUfAUgbG5jmokaUwiPLxiiTAbJUxH6RYRF1YUF3dJLugI6fBS0tS6QXkYUcDoYu4WZS+rWpcotP3HrI6wPxNonywrUau3EWWzSFhA5p0HxfNo61lOR/cCyuVKHhlv3Z0Q0yDfhHv1HIHTQOBv/uZv2L59O77v89GPfpQwPLFpDL66a/Li6KdXHn1xtq69RNozjYXztWvX8q1vfStfzJVXXsmNN9549IW5Go6AI+AIOAKOgCPgCEyRgBPPpwjKVXMEHAFHwBFogIB+2XLxJ5FzBmMUyh6mSYnwrGkkxFHM0NBhDh7aw77DO9k3tJP9o3s4HPdRD2qYkiaTCYmok3oxKkjQgcyD2b0spRTVaIpqzIqGubTZcGG7T28VKkJTT6xjpI/wrVBeIE5C0rSIMlUUbSS6lbpuJ9YdaL+bsDKb5rZ5NLXMoKW1Mz/E8z2bL3LSQVJ86TZ46huw7Ea4/rcxi65B+E48b+CtcFUdgRNC4N577+WRRx7J+7rmmmt44xvf2FC/dQV/uB6sbfuRyv91ASw++zXbhthNpfJDDz3ELbfcwoEDB36mend3NzfddFNuq9nW1sbOnTu57777eOCBB36m7nve8x5uvfVWWlpaWLZs2VkroK8fnYw0XzsyFbr/us6iKtw+F2aVGm97olvYnPYPPvggBw8e/EnXlUqFVatWccEFF5zo4Vx/jsC5R8DeS7Xpi6QhJqJv7AAv7XiWJ9Y/wJ7RzSTFcXQpIQ3sRVNylyZjcxzlH5OL5zbhkWcju20ec+vFJEIQAYE0BFZct+K1UBih0cKghaYlGyAYG6ZXJlzaLVg5W9JR9JFRgl8qo5VEpRJjfIyyXxVGp2iTYkyGMhKlqkRJMxNRD0k2ByUXQmERYXUxXb0X0tzWkYuFNi+6zdHuxPNz7/V2K54k8Gox2NqP2/3SiSx9EXxlF3x0Ct+WrW37dE5bZC/pfPrTn2ZoaCj/9+NDH/rQWbtXPJHvgOvLEXAEHAFHwBFwBKZOwInnU2flajoCjoAj4AhMlUB+wPdKULZVnjUqP0izv/YQNpoFz/42aZJQq40xOHyIAwO72Hl4B7uHdnP4f7N3HuBRFesbf9MLSQgkofcuShUFUUBFUBBsoNJRRLBSLPdeQZELooIiCoqiIjZArqIgIFKk+BdUpCu995oQQvpmd//PO4cNm2WT7NnsZts3z5MHzc7MmfnNye7Zeed7P8M5ZJrTYAhOR25IJrL5w4ia8CAYQswIzctBbFYGymVnoHpuGm6uEIpacWEoG2ZCsDEPGYZQla8RwZHIM4XDYIxBnpFR5uWRZ05AXlACDMFJMIdVRFiZioiJT0LZhEqIjY1BZEQkwkJoFX859SL/PfEPMMHK4+7GvkDnF4HqEprq6G0h9YRASQkwqvndd99V+SApvjIqOSwsTFe3c44CjPItqrRNAAbW0tWtVOaBqJwcFSk1derUq3h069YNgwcPLmDDHqTEHTM2btwI2m4yatli2X7XXXcpC066C9SsWRM1atTwK8Znc7RI89Vn9U8rIhjoWxNoXV5/W3e04OGHXbt2Fei6VatWaNGihdrQliIEhEDJCZjNBtCCXRmvB5mRkZuO4+eP4O9Df2Hnyc04kX4Il4JTYIjMBSKD1EFTg9kIk8moUh0F86GW/59nRCit2oPDEWwOg9lES6g8hJjMCAoLBkLYP32fDAgJykXY+eOobM5B8womXF8lCLXjgtTzu8lgQmhYFMxGTTTn2GAyw2TMVc/8eSaTEs7zzFEwmJKQk1cBaZmVkJNXAyGR9RCXcA3KJdVHXPkKCI0IBz8PVGokesyrXE9ShEDgEaC70ltvvYXs7GzUrl0bAwcOdDmEbalAs3iXd1vqHTI1zI8//qiu68xh2lIfsFxQCAgBISAEhIAQ8DkCIp773JLJgIWAEBAC3k/AnAcEWVKCM0qGwnkQI1r4yxDNzt3I/bnLm2NmIDcnE2npyTidehonU0/iROpJnE87hfTcFGSZ0nDJlIb0oAzkhOYhN9SAcGMmyhkyUdGUheqmS2iVFIUKZcIQBhPyDCZkGqJgDimHXHMkDLSSDIoHghNhNMfDGFQOweGJCIuuhKjYSoguWwHRsbGILBON8FCKNWoLUOWH5AahsmbnXt7/hgFrpxVcgNuHAx2HA4m1vX9hZIRCwA8IZGZm4vvvv0e7du2UqKqnbL8IfLC/6BZMFzu9pZ5epa6FwJEjR9CnTx+sX7++AJQ777wTw4YNAyORWZiPkmJ4QkKC+n8ehvjpp5/wxhtvqByfXFt+XlB45eZxlSpV/Aryyst5zYtzP7A36c4VgR7VvAvH0qVLlYsAS/369dGmTRuJ/vKuJZLR+AEBE7IQjFBA2bAHqxQZaVlpOHr+AHYc36xs3E9kHMal4IswRZuQF2ZEjjkHRuQiKMSE4FBGlZuon9P7HeGMODeHIsgYBJMhT8uLHhYCY3AQjOYcBJsyEBWUjejzZ3FNGRNuqAZcWyEI5UPNyKG7k5m50sMQZApSTusUzs1KPM+D0WRGnjkcBlMMckzxyDFWQmZeJWTnVQVCa6FM2XpIqFgf5RJrItyUAcQkaNHxIp77wZ0qUygpgWXLlqn0J3wOGjlypOTwtgOUhwyYHz4tLU1Z2z/33HOIjPRif/mS3hTSXggIASEgBISAEPAIARHPPYJdLioEhIAQ8G8CRgMjXIJUSnBGFRqNBgTTAj1I++EX3rzcPESERaj8jRSmudmWZzLAYMxFliEbZy+cxbnzZ3D+/GmkpJ3DhawLuJCTioygS8gKSUeYOQ0JyECVMAOqhhtRJzYY0RHhMJmDkJsbilxDOZiDknDJFINscxyCw+MREVEWIcHRCAmLRlSZcihbLgnlyldAmdg4BCsLdqZa5O4hRX7N1pIlmCK/8plPB15IBPJyCi5gWBRw13+AW58CYhL9e3FldkLARwnwT5h27Sezip7Ak3WB5n4QkePKZaIF+/z589G9e/ciDyysWLECnTt3LnBpCuSvvfYarrnmGhVFXrVqVdSpU8fu8Pbv348zZ84oUYiboQ0aNMgX2F05H0/1xWgvWrTvuZIO3OGhNI4D+tYAEiMcblJqFVNTU7Fq1Sp16IH5zaUIASHgegJmZIDZyWEKA2iPbjQjz5iHizmpOHBmL/ae3Ym9Z3fgePoRZIdlISckE7nB2TCF5sAcaoA5hD9GBJlDYcgJRhhCEckIdDPFb+YaB0zBwcijZbsxE2GGiyhjzEANYzZaJJjRtGIQqscCkSYzMg1BMAZFcjQIMRkBo1E92xvZDcV4RCDPFI9sYyIyDUnIyKuErLxKCImqhZj4uohPrI2y5SshOqac9n1h3UyY+Szd6iH1/xJ57vr7R3r0HQLJycnKjpylY8eO6rPVtpw7V4yFku9M16mRbtq0ST13sDDqvG3btk71I42cIyDPes5xk1ZCQAgIASHgewREPPe9NZMRCwEhIAS8n0B+rvMihmqpo5KKayK7EqgvJxnPzs5BZkYGsjMykU5b94xkJGekINV4Hql5Z2DIOoWo7HNIDE5HpUigLLIYtII8xp4HxSIIVWA2V0Z2aBLyIishLLocykTFICY6BrExsYiJjUV4eNhlW+Cgy9fVxkHjSDUOS8JzNbDLA140Dlg8zv7E4qtqVu4dngRCw71/nWSEQiCACHx/Alh2JR2z3ZnTxvKpugEEpai3aLMZhw4dUhbsX331FZjT+uOPP1bW65qLyNVlxowZeOKJJwq80KFDB2XlzqjzxMRElb+8qMIN4ePHj6Nu3bp+E211IksTzded139vxYVpec39wWJV/+ylhRAQAlcIZACUq41h0JKaX9aYQ4Fzl87jcPJB7Di+HXtP70SK4RzS8lJgCM2AKTwHprAcGEKyYAjKUbnJTcZwhAWFgE+qocohygx1XJTdmk0IyUtHVHYKyuSkq8NkbSoFoW58MOJ4KDbXhAxTCPKCY5RwHmbK5QlYGCnmm4JhMoXDiLLINVZAlqES0nMqIt1QEQivibKJdVC+Yh3EJ1RCVJky6kCVVkwInjcSQaumAW0fATqOAKpJWiS5+wOXwMyZM3Hs2DGVomj48OEFQPCZitbuUoSAJwgwpRIPuUoRAkJACAgBIRAIBEQ8D4RVljkKASEgBAKEAEWXiRMn4uDBg3jyySfRqVMn98z8X1WAi6cK77tqE+COkUDbR91zfelVCAgBXQT2pQNv7ym+yYzri68TCDUMBgNef/11TJ48GZcuXQmTvummmzBq1Ci0bt3aboTx+PHjMWbMmAKI+vbti8ceewwREREq+pwbwYFS8szAClq0nwEuObHP2L0K0K2yd9Bi/lWxRPWOtZBRBCqBHGXXDiMF9CDqzZp7U4j2v8lZyTh09iD2Hd+F4+cP4XjyIWSaU2GMzEJeeBYMoVnIDcmGOTgU5qBwLTUR8gCzAUa6RAUHIQQmhJiNKJOXjrLZFxCflYkbqwCtKociKSoEwQYTDDkm5AaVgSE4BubcbISa89ShUyMPr5ojYDDGIyevPLLzKiIrrzKyDBWRi0SUr8gc59UQn1AB0TExCAkxw0ShPkiza0faOeDTvsCeNdoCx1cB7ngOuHkQEB04nxuBenfLvAsS2LJlCxYuXKh+OWTIkPz0NSKcy53iaQI89ESnESlCQAgIASEgBAKBgIjngbDKMkchIASEQIAQKDXxfNVUYF7BKAC7iBt0AG57BmjZM0BWQKYpBLyTwKQ9wIH0osc2oCZws2RdyIfEvPI9evS4CtqLL76IAQMG4LrrrrvqNXvi+aBBg1T9mJgYtGzZstCode+8c5wf1cYLmmh+kMGiOkuLeKB3DaBsmM6GbqjOfKK//vorKJ737CmfZW5ALF0KAccIMFk5xXPzZeHc4tZ0+Ve5MOJiRipOnj+Ooyf34+DxPTh76TguGs8hIygNueGZMEebEBoVjixDHvLMuTAH5cIUbKALPPKCgDCjARHGXJTNTUNlw0XUCjaieZVgNIwPQVQQkGegVXwIjCFxMJgjkZttYBp1ICgCJpSBwRyDLEN5ZOWVhwFVgNDqCImohvCoiqhYuR5iypZFRFQ4QkIu52xixHkwlJCvyj/LgFkDgYzkgkwadwZufRpodo9jrKSWEPBxAjzEuHTpUjRq1EilsGGxFs7pzvPUU0/5+Cxl+L5AYPny5Vi2bFn+UEU894VVkzEKASEgBISAqwiIeO4qktKPEBACQkAIeJxAqYnnnOl/rwNO7nBszs3v06zcufknRQgIAYcJZGVlISoqyuH69iouPQ0sOFF0F/VigBcblugyftf4woULGDhwIBYtWlRgbsy9OXr0aNx4441XRZEXFXnO/Ij2BHd/A3c4Q7No35Cif2ZJEUC/mkCjWP1tXd2ClpzMKbp161aYmA8ZwJ133llovnpXX1/6EwJCwIaAiemNLCkztHRCJtqlM4I8JARBl6MBMzMzkJJyFqfOHFHR5ycuHMGpjBO4kJeM7PAsBEWZkWtmFHoO8kJzYAzNgyksGIZgIDInC1HZWUjIvoQ65ky0KGtGvcQwVIow0c8dOXlBMDFqPTQGucYw5OSEI88YDaMpDgaUQ64pHlnGBBVpHhxRGVFx1RBXrhpiyyaibHwiIsLDEBykkiNp2ZA4duv0TcyatPIt4Pv/FL78dHZq0x+o3sJjtwhTPG3YsEG9H0ruX48tQ0Bd2FY4X7x4sRLWpQgBdxL473//i7Fjx6pLJCQkIDk5WaW8E9t2d1KXvoWAEBACQsCbCIh47k2rIWMRAkJACAiBEhEoVfF86wLgw/v1jbfNAKDDE0Cdm/S1k9pCIEAJzJo1C2FhYXjggQcQHR2tm8KxTGDCLm2PvqjyTjOgTKju7v2+wezZs9GvX7+r5jlu3DgVld64ceMCr9nLed65c2eMGDEC1atX92vxPNMIrKRF+1kg2wk3y57VgE4VveOWOnDgANavX4/09Ct2DYx8o22/M3+H3jErGYUQ8HEClvcVJTabYAaFc6PKVx4UHIrgoBAEm4NhNppgyM1BRsYlnE85gWPnD+MIRfS0EzhvSEY20pAXkoGckExkh2YjN8yg0qjnhpgRnZ2BuKxMVMy5hAYh2WhTIQwVy4QhOigXBgOQbQqHOTgK5uBIGIwUzuNhMJZHrrk88pCAvKAk5IUkITiiIiJjKyC2fAXExSciJqYMwsPCEUrhnB/IPI+j6f/5xcz/YRR6SBAwsy+wYU7RC1blWqDdEODGPkBM6drGbN++Hb169UL58uUxdepU5aoiRQi4i4AI5+4iK/0WRcBaOGfaJT4DfvbZZyKey20jBISAEBACAUVAxPOAWm6ZrBAQAkLAvwmUqnhOlG+3B/b9n36otJ5kJDo3/qQIASFglwCjXi1Rz9dffz26d++um9TUfcCOtKKb9agGdPYS0VL3BN3c4NSpU0ogoG23dWEE8gsvvKCiz+Pi4vJf+vHHH3HvvfcWqMto81deeQX16tXzW4FhfbJm0X48S/+CtEkAHq4ORIfob+vqFqmpqWqtT5y4YtXAqEq6DVSsKH8kruYt/QkBPQTMeUAQ3c6DGLBthMlshDnIhKCgYDBbOV3dg8xBCFaVNGE6K/MiUtLO4XTqaZy8eBInU08i5dJpZBkvIt2YhnTzJWQEZyE31IDckFzEGDKQmJeFyqZM1A/PRfPEKMREhNCvHTmGEOSYYmAMumzZbopCUGgiTCgPE+JhCi6PkPAkRMRUQnTZyoiOK4eomBhERkUiLCRYRZirPOtm/ssBciJa9Ln24uUc7nwp+RDwwT3AyX8cQ3T9g5qITqcnN5czZ85g6NCh+fmon3nmGUyaNKnELjluHrZ076MERDj30YXz8WFbC+d0OPjf//4HHqidOHGiiOc+vrYyfCEgBISAENBHQMRzfbykthAQAkJACHgxgVIXz49vA8Y3d45IdDzQ/kktEr18Def6kFZCwE8JMOKV0Vy5ublqQ3rYsGG6N6ZXnwW+OVY0oEqRwH/lDEuhkGhN+8knnyihwLow+vi1115Dt27dUL9+/fyXGI3HvNj79u0rUH/ChAno2LEjmjZtqnsdvfkW35euieZbUvWPslqUZtFeu4z+tq5uwdyqGzduBNfPYtHONW7durXYwroatvQnBJwkYMwzIzg4SOnMtGs3mZkvPFj9UHk25BqUeB4aGqoJ0XRaN+Yiz2RAjjEX6VmXcDblHM6dP43k5DO4kJGCC9kXcNGQiozgS8gKSUesMQ0VgrNQNSwP1aNMqBETgpDQcBjyTMjNLYM8UwIM5vJIN8UgO6gsIqPKITw0FiGh0QgLj0F0bDnEl6uA+PJJiIiKRFCwJpCbzNrYzUwBoazaOQ8ma+c4TQDrWfzbyYfj/+NrYFZ/fbT4bN12kCak17xeX1sHamdkZKi809OnT1e1eViMjityuMgBeFJFNwERznUjkwYuIGAtnDds2FAJ53x+/89//iPiuQv4ShdCQAgIASHgWwREPPet9ZLRCgEhIASEQBEEzp8/j7feeksJN0888QRoF8xCAYgbdW4ptG6nhbszJTgEeDcViIhxprXdNhQ+srOzxVrXZUSlI08QmDNnDvbu3asuzchnvXkdz+cA43cVb589/jqgQoQnZug71zx06JASxDdv3lxg0HfddRf+/e9/44YbbkCZMpoCzDzp/fv3x5IlSwrUpcX7008/rWzb/SE/bKpBE81p0W4sLieAnaXuWwNon+Q99wAFoW+++UYdVqEQ16xZM9DtgSkTpAgBIeAlBBx5r7HUseQRZ570y/+tng+zspGZkY7czGykZqQiOSMZKdnJSDWexwXDaQSnn0Cc8QIqhOYgKcyIGHMWcswhMAaFA0FJCDJXhjGoErLDkmCKroKoqFjERMcgpkwMYmNj1b+hocEq/7olAF49hytr+cvR5fle7da+7Rzk5R/+2vLI/t0LwIrJzi1ArRs0EZ0/sRWc68OqFb9LzJ07V32/uHTpknqf5P/TzliKEHA1ARHOXU1U+nOEgLVwznQ9FM75Xsci4rkjBKWOEBACQkAI+BsBEc/9bUVlPkJACAiBACJgLYpz059i20svvaTsxBipevvtt7ufRnYaMLys/uswOmbMdqBcdf1tC2lh2dibNm0a3n//fSV+SBECvkZg586darOGhZEOzHeut3xyENh4oehWd1UC7q+qt+fAq8/3lXfeeUfZtFuXhIQEMKKch5Rq166tXmJd/o427dalZs2a4IYc8yVyM87RQjGeBykYFX3y5EnV7MiRIxg5cuRV0fCO9lnSemvPaaL5mWz9PXVIAh6sBoRddlXW34P7WuzevRuHDx9G27ZtC1jxu++K0rMQEAK+QOD//u//8NVXX+HixYv44IMPkJhYuvnF8W5nYNeKkqFq2QPo/ynAZ28ny9q1azFw4ED1GcSDAh999BF69+7tvsO5To5Tmvk+ARHOfX8NfXEG1sI5XaX4Xax58ysOeyKe++KqypiFgBAQAkKgpAREPC8pQWkvBISAEBACHifAiPM///xTfclbuXIlKOpQXLnvvvtQrlw5949vzlPA2g8dv0756sAzS4CqTRxvU0xNilbz5s1T0Z0pKSnqlPhnn33mtzmGXQZOOvIqAnRN4MEP2rZzc5q5RCMi9IWG/54MfH646GnFhgJva4EUUhwgsGPHDvV+un///gK1GVE+YsQItGrVCpGRkeq1devWgVHpXEPr8tRTT2HAgAHqvclSt7hLM7qP72kUbqwLr8nfly9fXv2URtmZponm/1zUf0wpYr0AACAASURBVLW6MUC/GkCVKP1tpYUQEAJCwJMEPC6en9wBTOkIpJ1xHsMT84EW+g/iWS7Ig0X9+vVTn28sb775Jp5//nnNIh9AWloafvrpJ5UHnW4tTHvBA7z8zKtRQ1IzOb9wgddShPPAW3NvmHFxwjnHKOK5N6yUjEEICAEhIARKm4CI56VNXK4nBISAEBACLiPAPK179uzBH3/8oSyFubl1+vRp9XPzzTfjnnvuwS233JIfFemyC9vraKiDtvBVrgUenwfwXxcVCuerV6/GoEGDVEQMy6hRo9SPxU7ZRZeSboSAWwlw43nLli3qGozwskQ0O3rR9Dxg3E7goqHoFv9uBNTxglzTjs7L0/WMRiNeffVVFVVuXRhRzt8zn7lFIGC0+KOPPqpEBOtCy3ZGpDP6vHp1xxw3+N7GDT3+WBe+t1M8r1q1Kq691nXvpfY4n83RLNrXnNO/ChHBQN+aQOvS0feLHSA/M8WKvVhMUkEICAErAh4XzzmW//sY+Hqoc+ty+3Dg4XedawvANs/5gw8+qPKc83BuXl4evv32W/UZxe8jtoWHu1577TU8/vjj+UK70wORhn5PQIRzv19ir5ygtXBer149FYzQokWLq8Yq4rlXLp8MSggIASEgBNxMQMRzNwOW7oWAEBACQsD1BCjk0D5y165dWLFiBRgVyWhz2s1SeFu2bBnCw8PRsGFDtG7dWtkK16pVS0WCMJ+rW8ryt4D5/3Ks60qNgCH/c1nkubWVJAfACM9JkyaJcO7YakgtLyHAgx+zZs1So2HKge7du+se2VdHgN/OF92sXSLQr6burgO+wfbt28FIc9voc0bWUcjmRptFmJ05cyYGDx58FTM6CVBYZ92gIMcOHI0fPx5jxowp0BfzrFOIp3jesmVLt63Nyst5zVNy9V+ic0WgRzX97dzR4sSJE+qAFQ8tdOjQwR2XkD6FgBDwUwJeIZ6T7ayBwB9f6qPctDvw9I/62ljVpjg+efJkFXHJwu8UfE5hnnOK6q+//rr6Ka7YRqoXV19eDzwCIpwH3pp7w4ythfO6desq4byw52oRz71hxWQMQkAICAEhUNoERDwvbeJyPSEgBISAEHCKACMQWbiRde7cOaxfvx6ffPIJsrKylEUwI0EYBcJNLkZ/tGnTRtWjuE4R/cknn0STJk1QtmxZlRPdUeFG12BHlAWy0hxrUrGBJqBXK5l39K+//oohQ4bkR7yIcO4YfqnlfQSY65zRylFRUeoACA/A6ClbU4EPDxTdIjQI+MB9Wque4fpc3ZycHGVTy5y31oWbbdx8u/XWW5WYzUIXkF69eql0GrZ1x44dqyLVK1eu7BCDosTzSpUqqXyMro6m5r206iyw55JDQyxQqXGcdjgjQd/tq/9CDrSgdf5vv/2mbIQtpWfPnkhKSnKgtVQRAkJACABeI55zMV5rARzb6tiyuMDpadWqVcqu/dSpU6DTyhdffKEOINkTzi0HyfiZyANL/D7y5Zea2M+23333nUpxIkUI2BIQ4VzuCU8QsBbO69Spo4RzHl4urIh47olVkmsKASEgBISApwmIeO7pFZDrCwEhIASEgMMEGHG+detWfP7550pko2jev39/lUOX9uTM9c3oDkawPvbYY2jUqBF++eUXVZ8bX4x6vP/++1UUulvK5vnAjJ6Od12hniagV7/aGs2RTjZt2qQiPi0CFW0hOf/SygHsyBiljhDQQ4BiH/NcOyqsWvrOMwPjdwKns4u+2jP1gCZl9YxI6loT2LBhg3IEOHv2bAEwPOzA91xLRDkPO02dOlXlQ7ctzJ3+wgsv4MYbbyxW9M7NzVURf1OmTCnQDQ9HjR49WonAtIN3VXqKE1laXvN1xbgX2Lsr4sK0vObN4j1/z5hMJmzbtg38jKBVO0tsbKxKZ6I3FYLnZyMjEAJCwJMEeADnq6++Qmpqqjo8lZiY6LnhHP4LeLMNYDY5Pob+nwK3POZ4/cs16W5FpxTLM7YlepyHb9955x1Q8LS8t/IziqlmLDnQ+XsK7CNHjlQHfVkYof7SSy/pHoc08G8CIpz79/p66+yshXM+F1I4L+5wj4jn3rqaMi4hIASEgBBwJwERz91JV/oWAkJACAgBlxFg5NyiRYuwcuVKFW3OKMeuXbuifv36SjjhZhYjzbm5xajHJ554QkWHJCcnK3v3n3/+GbQd5hdEij+33347IiMj1fgo9LgsEv3lesA5m/BXCuSf9gJMdjb7EutoAnrNwk9624Nou6nHyPtp06ahYsWKqjoj9Lnht2TJEiWgsFCsevjhh9G4cWP32de7bMWlIyHgOIFvjwO02C6qtCwHDK3jeJ9S82oCFAOGDh2K2bNnF3iRFrbciLvlllvyDz4w8o7vN+vWrStQl+kzGMH+yCOPgJEuRZXjx4+jT58+KvLRulhyntNJxBXiucEErDyr5Ta/lKd/5btXAbo5Fkivv3OdLU6fPq0s2il0sdBphdH5jCbif0sRAkJACOghwPfwr7/+Wj1PT58+XYnnFjcolz076xnQyneBb0fqaaGJ5xTRHSz8PsHPuh9++EG1sHZ1sk6VxENJZMLPKXtpoX788Ufce++9qg/2R5Gd7jpShAAJiHAu94EnCDgjnHOcIp57YrXkmkJACAgBIeBpAiKee3oF5PpCQAgIASGQT8B2M47Rc4xE/eOPP5T4ffDgQZXbvF27duqH+VutrZ252TVx4kRVjzbtnTp1Uht8tBvet28fuIlFIZkWv2zPKHSKzYwUsVzbMhinNwSPbgYmWAnhFMavfxBgVPqnvQGjFgVYoCTU0gT0Wjc4dDfYCufcmJsxY4aaC+dB4YRfcP/66y+7/fG1UaNGqUhEKULA1wnsvgRM2Vv8LGboO59SfIcBWoNuHnzPoZBuXRhNTnvbpk2b5h9Gmjt3LuiIYVuX71XDhw9Xh5yYbsNeKSp6nY4bPDBEIb6ktu1/pWjR5ocKTseh1W0RD/SpATDq3NOFh8qYzmTv3it/DJYc5/Je7+nVkesLAd8hYH2glM/gfHZm5DmdPij+8jnc4+WjnsCW+fqG4aCNu22e89tuu03Nn2lJbEV1HgSbMGECIiIi7I6FqZV4kJdFxHN9y+XvtUU49/cV9s75WQvndOJjxPkNNzi2/yDiuXeuqYxKCAgBISAE3EtAxHP38pXehYAQEAJCQAcBa/GcYgsjyBk9zZyDFy9eVBGGnTt3VhHU9mx67Ynn1pffv3+/snGnBSU3BBkl2bZtW2XvzghGa8HcafGcF3y3E7BrpSaIUzi3lK0LgE96AXk5V1MpX0OrX7t1kcR4CID288uXL1f1KGLRRpObehRPmGNx0qRJyvq6qCK50XXcmFLVqwm8sRs4XIzw+WgtoI0X7Pd7NUgHB5eWlqZEgG+++aZAC0Y2v/LKK+o91ZJTm+/jw4YNw2effXZV73FxccrSlqJ7TExMgdcpXjC3LF+3fS+jYM73OH4e8H2b4rkzhfcMRfMNKfpbJ0Voec0bedH5I0acW6IkyZYW7W5LUaIfmbQQAkLAxwjQ8YnuRUyTtGfPHvV+QvGc7kUej542GYGXagKpJwpSjYoDqrcE9q4pnHYRNu78HsJDXzzYxc8e6zzn7JCuKzwkxnL33Xfj008/RaVKlexei32RFwV2Flq98zNNihAQ4VzuAU8QsBbO+d5G4Zx7Ko4WEc8dJSX1hIAQEAJCwJ8IiHjuT6spcxECQkAI+DgBi3h+4cIF/PPPP8qifdmyZYiPj0fv3r1xxx13oFq1amqW9qzWixLPLfUzMzPx999/Y/HixcoKuEGDBmoDjKeuGQ1J28USCeccXOYFTTy3Fs4ta7PtRy0CPTfz6tUqV00T0OvcZHclz5w5o0QrbmSyUByZOXMmGjZsqCI7mQP4vffey2975513quhO5jDj4QNGp/PHIkbRhrNv374+ftfI8AOZwOJTwKKTRRNoGAs81yCQKbl+7t9//z169OhxVcd8D+rVq5cSti2Fh6BYd/PmzXYHUq9ePfW+Zsm1eOzYMSVQ8L3fXuH7GgV5HqDi50HdunV1TTAjT7NoX3UWyDbqaqoq96wGdNKyY3hdWbNmjTqIUFzeSq8buAxICAgBryBgcXzaunUrGDVNJ4tTp06pn5SUFPTs2RNdunRRaSAqVKjg2THvXQtMvrXgGIb/rInni8cCa6YXPr5CbNx5SIDpRrZt26bcmT766CP1/YPfC/jsTNcTRqHzNf5rsWS3dyF+79i9e7d67mbaKYryeoQqz8KVq7uLgAjn7iIr/RZFwFo4r1GjhhLOW7cu+sC+bX8inss9JgSEgBAQAoFIQMTzQFx1mbMQEAJCwEsJcNMuOztbRc9R2KX9OiPNn3vuOSWS0G69qFKceM62FmGcYjKFBoo9tH5n/l3mLKSFsNvzwv69RItAz0m/ejplq2gCer2bC7xmK5zzC++sWbPAXMO2wjk39V599VWVo9E6OsjWirJ///4qal0sfb30D8KPh8W/cx6SqVzZ+UTRjBxm1Hlx5b3mQKSkei4Ok67XuXYDBgxQh5CsC9Nh8D2VAoG1HTsPKg0ePLiApbiuC16uzANOTDnRrFkz9T7Ng0OWKHdH+lufrOU1P57lSO2Cdehc0Ks6ECX3kn540kIICAGvJ0D3IorkFM6XLl2K8+fPq4OlfEb8/ffflZhep04d9b7bvn17tGnTRqVPioyM9Nzclr4OLBitXb/7WKDbq1fGQvGcIvqlc/bHZ8fGnYI3019QJOfnGV1OLM/RFMIfeughdQCXaZ94eLWwtCO2F+TzNw/n2suL7jl4cuXSJiDCeWkTl+uRgLVwzvdsCud8/9ZbRDzXS0zqCwEhIASEgD8QEPHcH1ZR5iAEhIAQ8AMCBoNB2bRTEKatOkU1RrjceuutKvKcecmLiwgvzrbdGhOFeorOO3bswLx581SkOy3MGInN/ITc4LLOg17ctXUvwT9LtQj0rItXN42rpAno9dup1zgv2j4yyoWFwjmtIhndyTHyv4cMGaJe4ybn9OnT1UEAe5t01pt/tFeeM2eOmrcUIVCaBOiesH37dnTs2BE33XRTsX/b9sbGPOfMd15Ueag60NHDwXGlybU0r0XhgIK4bRk3bpx67+bBHutCMYYR40yf4UyhXTsPUvGe4ftx+fLl0aRJE4e62peuieZbUh2qXqBStSjNor12Gf1tXd2Ch048KlS5ekLSnxAQAh4lYHnOpXDOqGs6fixYsEClxOBzJUVypgvigdaTJ0+qKGw+M589e1alPqLTCMV05vz2mDA8rStgNgHDfr6aJe3bF/1Xt407n7t5sJYcLGXdunVqziw8oMofl3838OjdIBd3JwERzt1JV/oujIC1cM5AhG+//dYp4Zz9i3gu95kQEAJCQAgEIgERzwNx1WXOQkAICAEvI8BcrcxFzg07iuQtWrRQX+yYVzExMdGuRbu9KegRzy0bhhQjGOFOwZ4/ycnJKtq9a9euoK2ZW4WKncu1CHTavNuW2CQloGdVbw1uuLz//vuqBiMuP/zwQyU4smzcuFEJVUeOHFH//+abbyqhnRztFdajsM7IGtpuMm8xbZOlCIHSIsB7kIdkWGj7ytyiejfdV54Bvj1e9IirRgFjGpfWrALvOoxQpHDCaETrQlt15jFn9Dlzb1sXig8UwDds2KALGPuhk0anTp1UxDnfl6+99tqrcqXbdnohV8trzh+TWdclVeW+NYD2SfrbuboFD3vxoNdff/2l3vttDya4+nrSnxAQAoFDgIdXLY5PFMjvu+8+dTCKUdV0fOL7Ng9vpqWl4d1331UHOimg//TTT0pgHjNmjBLZmTLCIyX7EnM5Acx3bq8w8txJG3fbzy+LeM5DYq+88kqJp8vPT0b1P/PMMyoViRT/JCDCuX+uq7fPylY4Z8S5Zf/AmbGLeO4MNWkjBISAEBACvk5AxHNfX0EZvxAQAkLARwhYxGrrKA1uxFEQoH06RQFGeNx2223qix2Fa27KWYoj0R3OiOfsl2M7fvy42sCiiE9xj8I98zoyd6yjtoxOLQVzozMCPf381c1jEmB+fB5WnwzCoEGD1OtffPGFioxnycnJUcL61KlT1f9TXKLFZFEbcNwE5byYu5GiO6PWrSNrnJqDNBICDhIwGo2YNm0aUlNTlWD++OOP67ZuP5MNjN8FGExFX/T1JkDClbcQB0co1RwlwPfNTz75ROUrty6MEH/ttdfQrVs31K9f/6ru6DAyZcoUfP7550qMKa7w8+DRRx9VffH9mmJOgwYN1MGqosrac5pozvtFb+mQBDxcHQgJ0tvS9fX5ecTDTvybYSHfgQMHuv5C0qMQEAIBRYCHRxltThcRWpFXqVJFHR6luwfdnywpjJh2g+I50x0x1Q+fMSmyb9q0CStXrlT5wXmw6cEHH1QHeyzP7vyMcOTZvdSgO2Hjbj22P/74Q/Hh8zNdqsjC9vk5PT1dHe6yPcDK7yc8KEzHKAsTfhb269dPHU5g6ig+y0sapVK7G0rtQiKclxpquZAVAWvhvGrVqsqqnY5zJSkinpeEnrQVAkJACAgBXyUg4rmvrpyMWwgIASHgQwSs7c85bItYTcF87dq1yhKSG3UUiJs3b54fvaLXNl2PeG4Zh/XGHje9du3apSJquClIK8rbb79dRVDyi2dxOdedXpI9q7UI9Etnr+4iupyKQF+XEqVeu/nmK7nQefCAm5UcM39PW81atWoVOQxugDJahoLM5MmTMXLkSO/a3HQaojT0BQIrVqxQG8Us3MThRrTe8tGB4u23764M3FNFb89SXy+BQ4cOqUM4mzdvLtD0nnvuUQ4YdLewd5iHojnf/2nlvnr16qvaM9Kc72l33323EmMsIg5FCQrnRR1o2pGmWbTzX72lbgzQrwZQRXu79WihWE7Rige7LIXiFg9PMZWJFCEgBISAIwRsD68y0vzo0aPq/YXR45mZmcrViDm++QxeqVKlAt3aiuc8uEQ3jAsXLqj0K4xa53Monz/vuusu9R5lOdyk9znekfmUqI6TNu68Jt1WBgwYoA4MsLz++uvKSYWW9eTBw7djx45Vh1itn9WZ75wW7zw4OGHCBGWHz99RVGWaJQrm3333nVPPQyViIY3dTkCEc7cjlgvYIWAtnPO5kcK59XuSs9BEPHeWnLQTAkJACAgBXyYg4rkvr56MXQgIASHgAwSsN864ucS8ioy+WLRoEZYsWaJmwIiVhx56SOXe1mvfbI1Ar3huDx/Hy2ic2bNnY/78+WpDjFE4FHHq1KnjvryOe9dqEegXT109rKiyWg70xgWFRor8tE1m0SOE05qec6O9suQ794E/Ij8ZIjeeGanMvymKf08//bTuAynrzgNfahkKCi3xYcDEpn4CzcunwffLd955R9m0W5eEhAQlEvBwRO3ate3Ogm0p4DCCkZF8dNJg4YEmRldbBHP+jv9Ni/+6desW+L11x2dzNNF8zTn90CKCgb41gdbl9bd1dQt+/tDWfufOneqgGUtUVJTa+LQXye/q60t/QkAI+BcBa/H8/PnzKsqch9h46IlCOp8F+Zxreca1nb098dxSx5Ir/ccff1RCOj/bmXaJPzyAah2B7TVR6E7auJMj3ZooflsK58jnaB5IZRQ/Cw+1zpgxQx3yYpu5c+eq9DT8nGOhAM/PSDqwsBSXbomfBeXLl7/qUIN/3aX+NxsRzv1vTX1hRtbCOQMTKJxb0k2UdPwinpeUoLQXAkJACAgBXyQg4rkvrpqMWQgIASHgQwSsN+1o+choQwq93LRjXkVuIjGymxtsJd1Yc4V4bkFLgY/R55999hl+/vlnFe34xhtvqChIChluKft/0yLQU09c3X1krCagX3tX/mscz6hRo9T/L1y4EIz2lCIEvJEA/54++ugjnD2ruSvQhlvvwY2LBmD8TuBSXtEzHHUNUDPaGyn455jogMH38v379xeYYI8ePZSzBaPPGTFeWOFnBAUd3hsUF2jtz2IR0RnBaG0hbK+flWc0i/aUXP2MO1cEelTT384dLRi9SYv23NwrE6HNb+vWrQukMXHHtaVPISAE/JMA32P5GcyDShTNly1bhoMHD6rDOEwB0bJly3yHEHtW60WJ55b6dBOhi8jy5ctx7NgxNGrUCPfff796ZmZktfVhKK+h7ISNe0ZGBkaPHo333nuv0Gnw0NiHH36oDiOw7N69G8OHD1dsbEtx6Zb4mcDnJX5Hoq0710qK9xMQ4dz718gfR2gtnNNB5Ntvv3WZcE5eIp77410jcxICQkAICIHiCIh4XhwheV0ICAEhIARKRMCyscZo88WLF6s8txSfmS+QkSnVq1dXUYYs3iSeczy0sjxx4gSY55C2lBR4mJ+QtpTMye6WcmC9FoGecvTq7iPKaAL6dV3Va9biOXOh8yCCFCHgjQS4YU/LdpYWLVrg3nvv1T3Mzw8DvycX3ezWJKC3m/40dQ84QBpQ7KYlLSPNrQsPR/D3jGh01/vl1lRNNN+rBfTpKo3jgH41gYRwXc3cWpkRhkxlwsJI+1tvvVVFKEoRAkJACDhDgM/gjC6n4xAFXbo+MTqc0dF8DrfN2W3vGsWJ52xjeX4/cOCAEmx4WI7v+0wT1KpVKzAVh1cK6E7YuNMlhRHoY8aMQUpKSj4yRoe//PLLKjLdNl0JD4bR5p1R5tbl448/zhfHbdlTqOcBNDr2sLB/Or1w3Wxzqjtzb0gb9xAQ4dw9XKXXognYCueMOGcqDlcWEc9dSVP6EgJCQAgIAV8hIOK5r6yUjFMICAEh4KMELOI5oxLXrFmjrGi7dOmCpk2bqo0gV+YRd2XkuQU38xJy03Hbtm2gLSU3s7jpeMcdd7gvEvDQn1oEevLhq1c9LEoT0Jt2U+OxiJAUzplPkRuUlsINPm7YWXJPFncLca0YkURrZLEHLo6WvO4oAeZu5r1JkZUHZYYNG1ZkJLK9fjddAD4+WPQVw4OBaS0cHZXUcyUB2vUy0tw2+pzvS7Tn54EJV77Xn8jSRHPa+OstcWFaXvNmXpo2nIfMGLHYuHFjvVOT+kJACAiBAgT4+UvHJ4q9dAnp1q2bcilq0qSJEngdSZVUlHhui5vPzDxoSncpXpOOIkzNxCh0Pvez2OZg9/iSOWnjzu8D/E7Df8mS79m2orn13PhdYtCgQerZ3bpQkKKLFCP0rb970KWLr9kWe/U9zlAGoAiIcC43gicIWAvnFStWVFbt7du3d/lQRDx3OVLpUAgIASEgBHyAgIjnPrBIMkQhIASEgD8Q4AYaLSMpoNHG1x3FHeK5ZZy00d2yZYsS0Zs1a6bEoPBwN4YsHv5Li0A/d+BqVKERSkA/XLapioRnVC8Lharnn39eWRxTzHr33XeVcP7+++8X2NDjRt/YsWPRvXv3/C/X3MxkDnUKXbTZnDlzpspXKUUIlJQAD3EsWLAAtB/lwZNrr71WV5e5JmDcTuCclhK70DK8PsBoYimlT4BrzPeeDz74oMDFeRCHm3qMoK5atWqJB8Z7gRbtq84Wb99v72LdqwDdKpd4GNKBEBACQsDrCfB5dcmSJfjzzz/VYVW6gPD5mxHhFHntWbTbm5Qe8Zx98jk/PT0djEJfunQpNmzYoCLc6drE/OociyOifakDdsLG3dEx8lBBYWI4++CBBlrB16pVS3X5zTffqAh2HoCliwt/b3El4es8jMCc6XrT3zg6Xqmnn4AI5/qZSYuSE7AWzulYROG8Q4cOJe/YTg8inrsFq3QqBISAEBACXk5AxHMvXyAZnhAQAkLAHwhYR5lYNusc3bTTM393iefWY83OzlabfoyiLKnNfLFzO7pZi0A/u+/qqiFhMD8+D3N3ZeGJJ55QG2z2CoV0bsJZTqBTOKd1JH+46UYbT25mMuL8ySefxJEjR1R+3VmzZikRXYoQcBUBbqRTTNVb5h3TxNKiyg3lgcG19fYs9V1JgAIJD+RY8tqzbzoNjBgxAj179kTz5s1L9J75V4oWbX4oQ/+oW8QDfWsCsaH627q6BfMBM12JFCEgBIRASQhYnq3Zh+V5lLnNGeFMwZs5yPl+zM/d22+/XeXLtrVPd+Q5Vq94bhkPx8d836tWrVICOgX16667Dg899JBy12AKJ68rTti4FzcHcpg7d27+szrznNOOnamXPvvsM9Wcdu48gEY7dkuecx56YKG1Ow/H8l/mW7c879N5asaMGWCkqRTPEhDh3LP8A/Xq1sJ5UlKSSpnhLuGcjEU8D9Q7TeYtBISAEAhsAiKeB/b6y+yFgBAQAm4nYL25x4tZC9GObNrpGaA7xXPrzUk9Yypx3WNbtQj007uv7io4BHmPzcVHf5xRlo/2BHRGj0+aNElFtbAwf/sjjzyCPXv2qP+ngM5oYH7htgjnjB51lztAiXlIBwFFYEcaMNXO2RFbCDPcY2YRUKxLOlkezBk6dChmz56tBBraA3Nznxv7zHVLAYeHefQWiuU8PLHhSmpZh7tIitDymje64obrcFtXV+TnE8Us5sileMToSylCQAgIAWcJ2D5fU5w+ePCgEs75Q0cQHoZklHKjRo3yL2NPdC9qDHrEc3v98L3v999/V1HwtDm/5ZZbVBQ8hXS6I3ld/m4nbdwLY0gxvHfv3sq5ylrw5vpQEOfnAg+y8rPyzJkz6nN04cKFqjsK7XyGtzgF/Pzzz/kHXfk6o9kpxLv6+5Sz92QgthPhPBBX3fNzthbO+T7K7/F0eXJnEfHcnXSlbyEgBISAEPBWAiKee+vKyLiEgBAQAn5EwHaDz12bPH4pnvM+OPG3FoF+aqfdu4IR6NvDGirLR264UZzhyXNGe3LDLiEhoUC7TZs2KXt2S1SL5UUK7dzIKypP2sWLF0ELe55wlyIE3E3gtV3Ascyir8KIc0aeS/E8gV9//RXc3L/pppuUgG4pFM8Zba3HYjY9T4s0/+UMkGPSP7ee1YBOXhCQR4GEh5YooFg+C8mChwukCAEhIAScrdE0XQAAIABJREFUIWD9XE1L8AsXLuCff/5RAvWKFSuUMP3AAw+o5zla+ZaklFQ857U5xkOHDmHOnDkq5zefN+l6RCGd74duTYPk7ORdZOPOg6kUuJkHnofLbr755vwRcR3Jhm5W/PfVV19VzlAs9iLLWZ927YxSZ6HQzv/3yih+Z7n7UDsRzn1osfxoqLbCOa3ab7vtNrfPUMRztyOWCwgBISAEhIAXEhDx3AsXRYYkBISAEBACzhFwl3ju3Ghc3OrkDi0CnUK6vfL4N0Crhx2+KDdZBw8eXEBA5wbcsGHDCs1FSVGeX5y5Ecg86vXr13f4elJRCOglsPAk8NOpolsxxzlznUvxHgKpqakqutBgMKiIQgo3zNdKccDRsj5ZE82PZzna4kq9NglA7+pAZIj+tq5uQctiRlwy3YelxMfHK/GEeYelCAEhIAScIWAtnp84cQI//PADvvrqK5w8eVIJq3QUqlKliktyi7tCPLfMkYcvf/nlF7z11lvguLt27Yrhw4erg1XuOljrDN/8Ni6ycaczFD8PWrVqZXeettbu/NycN2+e3UjSL7/8EgMHDlRDFPG8RKtbosYinJcInzR2koC1cM7D8RTOmZajNIqI56VBWa4hBISAEBAC3kZAxHNvWxEZjxAQAkJACDhNwK/Fc1KhdTsj0I9vs89o8Bzght4O8bPNqchGsbGxKuKFOdRtbTRpycyNounTp6v+Kf7MnDlTRQ9JEQKuJnAwA5hoJ1OB7XXebwGEBbv66tJfSQnQOjg4OFhFFDLq3NGy95IWbb411dEWV+pVi9Is2muX0d/W1S0YBco8v9b53yMjI3HDDTfg2muv9U6RyNUQpD8hIATcRsCSAmnfvn2YNm2aimq+5ppr0KtXLzRt2hQ8pMPnOFcI0q4UzzluPk/yM+Knn35S9vKMOqcI3K5dO2VP7nXFxTbu9ua3du1aJYjzcKqldO7cGRMnTkTz5s3zf5eWloZnn30WFNBZ3nnnHRXVLqV0CYhwXrq85WoaAWvhnKl/KJwzBUZpFRHPS4u0XEcICAEhIAS8iYCI5960GjIWISAEhIAQKBEBvxfPSefMXi0C/ehm+6wGfQ207lskR2vhnF++uVl57Ngx1YYC+iuvvKI24ywCOjc6R48erWzhrQtzaUp+9BLdsn7Z+MCBAyq/dUnK5L0AhdSiSu8awK2SPaAkmL2m7YXcyxbtZwGTWf+w+tYA2nvJvcBI861btxaYRJMmTZRwHhERoX9y0kIICAEhYEPAIp4z/Q5t2qOjo1WUcoMGDdQznStEc8slXSmeW/pkBPrx48exfv16UDimU8mYMWNUBLqeA1elemO4yMbddsy2ec6tX+cz+oQJE9CnTx916IBi+dtvv62qNGvWTEWn2x5ipf077w89bi+lytHHLybCuY8voI8O31o4L1eunMpxXprCObGJeO6jN48MWwgIASEgBEpEQMTzEuGTxkJACAgBIeBNBAJCPCfwcwe0CPQjG+3jf/RLoE1/u68xSumZZ57B8uXLlVD+0UcfqZyY/B3zpbM89dRTmDRpktqAzcrKUv89duxY9RrbMLeiJaJSBHRv+gvw/FhOnTqFGTNmgBs7PXr0QLVq1XQPatlp4PsTRTerEQ2MvkZ319LACwmsOQesOgucueJs7vAoOyQBvaoDwUEON3F7RQpBtK1noV1927ZtUbZsWbdfVy4gBIRA4BCwiOeMVOazb2Jionq/cUdxh3huGSfHvm3bNvWeSat52pV7rXjOQbvIxt0yf1tXJ+Y5ZwT6G2+8gb/++qvQ5bQ8v/fu3VsdlEhOTsbcuXPx9ddf56dj4qGtJ598EgMGDPDOiH533Kxu7lOEczcDlu7tErAWzukqQuH8jjvuKHVaIp6XOnK5oBAQAkJACHgBARHPvWARZAhCQAgIASHgGgIBI54T1/lDWgT6oT/tw3vkc+AmLSeipTCyZ/LkyXjppZeUCE4Ldkaz0F6ZkS+0guSX8jfffBOMdmH0CuvzyzILf8dI85YtW6q6FOBZKKDPmjVLWYZKCVwCJpMJH374odrIZ8QTN215z+gpJ7OA8buKjz6e2BSIdzyFtp4hSN1SIrAjTctrzn/1lroxQL8aQJUovS3dX58HjpYsWaJEc+YcliIEhIAQcAcBi4Bu/S+v48qoc/bnDvHckrOdY+WzQ3Z2tnLm4POoq8fvcvYusnEng6lTp2LEiBFXPUufPn1apUpiHnt7hc/pzG1PXt9//z1efvll7Nmzx25dplnioUamDJHiPAERzp1nJy2dJ2ArnNOqvVOnTs53WIKWIp6XAJ40FQJCQAgIAZ8lIOK5zy6dDFwICAEhIARsCQSUeM7JpxzVItAP/m7/Zhj4GdD20QKvUdih5SMjg21zm1+6pPlkU1i3Fc5to1ysI9jZhhFDlohjuTMDkwAjblevXq0mz1ydFA/1lg/2A9svFt3qnirA3ZX19iz1vYXA2RxNNGfEud4SEQz0rQm01ncmQ+9lpL4QEAJCwKsJWMRnDtIinlsG7Grx2Z3iOcfs6vGW2sKV0MbdOs85n7EplDPy3FJycnIwf/58jBs3Ll8YZzT5qFGj0LNnT1VtypQpGD9+PCzP74XNnYdc2X/9+vVLDY8/XUiEc39aTd+Zi7VwTgcjCuf8fuWpIuK5p8jLdYWAEBACQsCTBEQ89yR9ubYQEAJCQAi4lADFc0ZjHDp0SEW9eupktksnVVxnF45rEej7f7Nfs/+nwC2PFXiNUT7crCxsw5LCOe3cuUHHDTnbKHVLZxs2bMB9990HWnWzDiPR27RpU9yI5XU/JMC/PUad896qWrUqBg8erHtD/NdzwOyjRcNJCAdeb+KHAANgSkxlvvKMltucOc71ls4VgR76swDovUyx9Y1Go3LqkKjyYlFJBSEgBNxIwFpA52XcJUKLeF7EIjpp43748GH069cP69atU51bIslDQ0Ovuhjzw/NZnFHmfNZmHT6n2wrntGdnBHrdunXVs9iqVatU9Dpt8VleeeUVvPrqq95ti+/Gvxdnuxbh3Fly0q4kBKyF87i4OCWc33nnnSXpssRtRTwvMULpQAgIASEgBHyQgIjnPrhoMmQhIASEgBCwT4AC3ltvvYUDBw6oqOqAEM+J4uIpLQJ936/2wfT7GGj3uEO3DTfc5syZo/KeWyJZeBCB9u3MdW5dmGOxb9++WLZsmfr1b7/9BtpDSgksArxnPv74Y9BmlLlKn376ad127Sm5wPidQKaxaHavNAaqeaFVd2CtuP7Zbk3VRPO9mrmFrtI4DuhXE+DBCU8XHsyi2EGL4f79+yubYSlCQAgIAX8m4A7x3K94OWHjzoMP69evV89LfG6eNGmSrrzkCxcuVJ9Bluf0119/Hc8999xVn0k81MooddZjjmQ+3yclJfkVfndORoRzd9KVvgsjYC2c88AMc5x7WjjnWEU8l3tWCAgBISAEApGAiOeBuOoyZyEgBISAnxKgeDdmzBicP39eib/cKAqYknZGi0Dfo9lmX1X6fgi0f6JIHNzMmzt3rjp4YG0ByS/u3JiztXnfsmULHn74YdDCnVaQ3333HZo2bRowyGWiGgFurP/yyy/qv/k3d8stt+hGM/MQsCGl6GYdKwAPVdfdtTTwIIHjWZpF+/pk/YOIC9PymjeL19/W1S0uXryIX3/9FcePH8/v+sYbb8T111/v6ktJf0JACAgBryIg4rmDy+GEjTsP/RoMBl1OJnzmpnD+559/qoEVFbV+8uRJdch1zZo1aNasGebNm4eGDRs6OKHAribCeWCvv6dmby2cx8TEKOH8rrvu8tRwClxXxHOvWAYZhBAQAkJACJQyARHPSxm4XE4ICAEhIATcQyAzMxPbt2/HCy+8gOjoaIwYMULlBbNngeieEXhBr+nntQj03ZqQeVXp8wHQ4Sm7L1E4/+GHH1TkypEjR1QdCuLcpLMUfmmmlTvFdNZhxMySJUvUy0OHDlUWkrbR6V5ARYbgRgIpKSn44IMPQCvrSpUqYciQIcpaVE+haE7xvKgSGQK811xPr1LXkwRyTJpozmjz9Dz9I+leBejmBXntaY27adMmbN26VdngsvAzhaJ58+bNdd/r+klICyEgBISAZwmIeK6Dv5M27o5egXnQR48erdygWO6//37MmDGj0Ghya/Gcn1vffPMN6tWr5+jlAraeCOcBu/QenbitcE6r9i5dunh0TNYXF/Hca5ZCBiIEhIAQEAKlSEDE81KELZcSAkJACAgB9xCg8Ltx40Zl2c4cf2XKlFEicK9evVCxYkX3XNRbe81I0SLQdy63P8Je04DbninwGvmtXr0agwYNyhfOKZKPHDlSCaNjx47Nr1+zZk3Url1bHVSgcMrSunVrzJo1C9dcc423UpFxuYEAxcSZM2fixIkTSkSkvb9eO9AsIzBuJ0Db9qLKcw2AhrFumIR06XICf6VoovmhDP1dt4jXLNpjrk77qr+zErZg+g/a6qanp+f3VKtWLbRr1w6MBpIiBISAEAgEAiKe61xlJ2zcHb0Cv+vQhp0HWPnMTTG8KMcnugJRYKebFKPV+UzPA7BSCicgwrncHZ4gYC2ccx+DwnnXrl09MZRCryniuVcthwxGCAgBISAESomAiOelBFouIwSEgBAQAu4jsHv3bpXHj7bh/PL5+++/4+jRoyrn+WOPPRZY0efEnHVRi0Df8bN96A+/B9w+LP+1tWvXYuDAgfnCOS3vLfkXGeXy3nvv4bXXXitg5W5pTDH9iy++QIcOHdSvzp49i0WLFmHlypVKXC9fvjzuvfdetQEQFxfnvptAei51Ajx0wUMUK1aswA033JB/D+gZyJyjwNpzRbdokwA8WktPr1LXEwQollM0p3iutyRFaKJ5Iy/Y08/KylL3NA+FWArFhvbt26NGjRp6pyb1hYAQEAI+TUDEcyeXzwkb96KuxGcuOjw9//zzqhrTKVHoDQkJKbQZ3VNo786DjvwMe+SRR5ycTGA0E+E8MNbZ22ZpLZzTPY/C+d133+1tw5Sc5163IjIgISAEhIAQKA0CIp6XBmW5hhAQAkJACLiNAKMCZ8+ejYULFyqb8ZdfflmJHrQxZKQFc3J3797dbdf32o6zL2kR6H9rtupXlYemAB1H4O+//0bv3r2xY8cOVcVaOLe0YYTx/Pnz8eKLL+YL7HytY8eOSmRv2bKlEsr539OnT7crsjPXIiNe2rZti6CgIK/FJgPTT4AHLCIiInQ3/Psi8P7+4pvNkLTSxUPyYA3aslM0p0077dr1lp7VgE5eZBBCgYLRfKmpqcpRoUWLFsqmvSiBQu+cpb4QEAJCwFcIiHhegpVyoY07v9MwXdJXX32lvu/wwHBRUeclGHVANhXhPCCX3eOTthbOmfqMOc69UTgnKIk89/jtIgMQAkJACAgBDxAQ8dwD0OWSQkAICAEh4BoCzLO8dOlS9UWT/03ht02bNqD4QbF3wYIFCA8PV4I6rcYDTvzIzdQi0Lcvsg/8wckwdxyJefPmqQ25Hj164M0331TR4vZKcnKyEtvT0tLQsGFD1K1bV0X1b968GcOGDcO6deuKXFjbKHXX3AXSiy8SMAMYvxM4kVX06IfWAVqW88UZBsaY150HVp0FjhezjvZo0FGgbw0gPNj7WJ0+fRobNmzArbfeKo4Z3rc8MiIhIARKkYCI5yWE7SIbdz6D9+3bF8uWLcOdd96pDg4nJCSUcHDSnAREOJf7wBMErIXzyMhItZ/RrVs3TwzFoWuKeO4QJqkkBISAEBACfkZAxHM/W1CZjhAQAkIgUAgwGnr//v144403VITgAw88oHKch4WFKQQUP7788kssXrxYRZ7Tvj0+Pl5FEgZUMWRrEehbF9ifdo+3YO70PH777Tc0atRId87qX3/9FUOGDMGePXtU/xTehw8fjj59+qBs2bJKgOLmwF9//aVev+eee/DJJ5+gQoUKAbUMMtmCBL4/ASw7XTSVJmWBZ+oJOW8ksPeSFm2+NVX/6KpFaRbttcvobysthIAQEAJCoHQJ8Pnw66+/xoULF5SDUGJiYukOwF+uVkIbd2vx/I477lDpqpKSkvyFjsfmIcK5x9AH9IWthXO6d1E493anPBHPA/qWlckLASEgBAKWgIjnAbv0MnEhIASEgG8SYFQ5f2hf+O677+KXX35Bly5d8OSTTypx3Lps2rRJ5eNevXq1snGndXiZMmVU+4CyDjcatAj0Ld/bX/QHJgJ3/kv3DWErnHfu3BkTJ05E8+bNC/S1a9cuPProoyrvIsvy5ctVPnopgUlgXzrwtnbWosjyYUsgWBz+i8NUqq+n5GqR5hTOTbQP0FkYad7eS/b6nU03oHPKUl0ICAEh4LME+LzM5+xZs2aBh1anTZsm4nlJVrMENu4XL17E4MGDlV175cqV1YGG22+/vcBozp07p9apYkUvyoVSEl5ubivCuZsBS/d2CdgK58xxzsPl3l5EPPf2FZLxCQEhIASEgDsIiHjuDqrSpxAQAkJACLiVADeQVq1aheeffx79+/dXP7QQtxXEs7Oz8ccff6jI56pVq2LUqFFo3LixW8fmtZ2bjFoE+qZv7Q/x/jeAu/7j8PCZV57ceTCB5d5771URSeRsW7j5yjXgD8s777yDkSNHOnwtqehfBCbtAQ6kFz0nRia3k+A2r1r4Nee0vOZnc/QPq0MS0LsG4A1nIY4fPw4e/KEzhrfmldRPWFoIASEgBFxPgGIsxVrm2a5SpYo6tMp/A87FyZVonbRx57P0lClT1HcfltatW6v1uPHGG5GXl4c1a9aoNFXt27fHhAkTwGhWKYUTEOFc7g5PELAWzplajsI5v0P7QhHx3BdWScYoBISAEBACriYg4rmriUp/QkAICAEh4FYCjDhnBPMrr7yiBPOhQ4eqjSN+AbUVzxl9QZtDbijR3r1nz57qp0GDBm4do1d3zgj0jfPsD/G+CUCXUcUOnxGbo0ePxuTJk/M38BiVdM011xTalht+zz33nHr99ddfx0svvVTsdaSCdxHYuXMnoqOjUatWLacHtvQ0sOBE0c1p5/2fRk5fQhq6mMCONE005796S90YoF8NoEqU3paur5+Wlgbm7j169Gh+5127dkXNmjVdfzHpUQgIASHg4wQoyFI0ZwokpuZhuh0+y7Vq1QqxsbE+PjsvGL4TNu6HDx9Gv379sG7dukInwLXhgQe6QUmxT0CEc7kzPEHAWjhnmjlatfuKcE5eIp574q6RawoBISAEhICnCYh47ukVkOsLASEgBISAwwSMRiM2b96Mzz//HL///jvGjRuHm2++GeXKlSu0D27+nTlzBm+//TZoH96jRw8loFvaBJyFO0nN7AtsmGOf2T3jgLtfKXJNmMf8vvvuw6lTp5TwRGv8Dh06FNomKytLRZrTOp9l4cKFPmFP5/CNGQAVMzMzlV0r15I2oYxssi1v7AZ6VAUaFLKnfiwTeG1X8bDebgbEhhZfT2q4l8CZbM2efe05/deJCAb61gRal9ff1tUtDAYDNm7ciO3btys7W5aoqCjcdNNNaNiwoasvJ/0JASEgBPyCAA+evvfee6DIQ5eOtWvXqudpRjfz0GpISIhfzNOjk3DCxp3ff5iqatu2bXaHzu9FU6dORcuWLT06NW+9uAjn3roy/j0ua+E8NDRUCef8Lu1LRcRzX1otGasQEAJCQAi4ioCI564iKf0IASEgBISA2wns3bsX8+fPx4oVK1RExeOPP46EhIRir0vxhKI7bQxZv3fv3rjjjjuU7STFc5aAyoHOCX/WH/jza/vsuo8Fur1q9zUeYOAGwPjx49XrtIwcNmxYkfxOnjypos7nzZunbCbnzp2L2rVrF7tuUsF7CDCK6Z9//lEDYrQuN86ty+ls4NUd2m86VQS6VALK2AjgU/cVH718f1XgrkreM+9AHAlzmVM058+FXP0EOlcEelTT384dLXbv3q1Sd/DQh+V9vkmTJrjhhhuUW4kUISAEhIAQKEiAh4yYHokOQRTLu3Tpog48Mvp8zJgxaNOmDR5++GERZ1114zhh437s2DG8+uqrKsKcjlwsPMw6fPhwDBkyBGXKlHHV6PyqHxHO/Wo5fWYy1sI5Dx1ROL///vt9ZvyWgYp47nNLJgMWAkJACAgBFxAQ8dwFEKULISAEhIAQcD+B9PR0ZR+5ePFilVebNuzx8fEOR75QJJ8+fTp+/vln1K9fH88++6wScANWPOeSff4I8PsX9hev2xigu5aj3LpcuHBB5TpfsmSJLiGcm7Hr168H8w1z0zXgDiu4/0/EbVc4cOCA+ttjqVatGh577LGr1m/ZaeB7Kzv2ChFAtypXIo9XnwW+OVb0ENlm/HVum4Z07ACBLanAqrPAXm0vXldpHAcwV32CF2jSFH6WL1+O8+fP58+hcuXKyjGhfHkvCIfXRVYqCwEhIARKhwCfiVNTU9Vn/qJFi3DrrbfiwQcfVM/NfA7nc/SqVavUAdQ+ffqo53EpLiLghI07D4bRGYiHgWnXzohWKfYJiHAud4YnCNgK58xx/sADD3hiKCW+pojnJUYoHQgBISAEhIAPEhDx3AcXTYYsBISAEAg0AhReGT1osY3+97//rSx39RZG0LAPWh7edtttYD+WjaaAFXO/GASsn2UfZdeXgXu1CHNL2b9/P3r16oVNmzYp+/tPP/0UZcuW1bsUUt9HCOTm5uL9998H80Vzc/bpp5+26/YwaQ9wIP3qSdG2u3MlYNJuIEdzzC60jL0WqBzpI2D8bJjHs7S85uuT9U8sLkzLa94sXn9bd7WgoEDxh04Z0dHRaNu2rRJ/pAgBISAEhEDhBHjw6K+//sKLL76onrMHDBigcpzzWZnP4keOHFG27XR0Yhok2g5HREQIUlcRcMLG3VWX9ud+6Dj2zTffqClWqVJFHcCuUaOGP09Z5uYFBJjqYuzYsWok/A5F4Zzvm75aRDz31ZWTcQsBISAEhEBJCIh4XhJ60lYICAEhIATcSoARMPw5ffq0siek/Xe3bt1U5Ktey132w40/5gj88ssvlRj/+uuvK/tJiisBXb56HPjtU/sIuowC7puQ/5q1eM7Iozlz5iApKSmg8fnz5OkwwI10Fkag8ce25JmBpzcXToH27Rl5RVPyJqtvf15P27nxQANFc1q0pxezRva4dK8CdKvsncQ2bNiAvLw8ZdHOnL1ShIAQEAJC4GoCfD7mAVIeltuyZQtmzJihUh298847SkCPiooq0OiHH35Qh5MY6Tx69Gg0aNBAPasH7CFUV99UTti4u3oI/tQf7+Pnn3/en6Ykc/ExAnxvpFW7M8I5Hd/omnD06FGXzpqHRyZNmoRy5co53K+I5w6jkopCQAgIASHgRwREPPejxZSpCAEhIAT8kUBGRgYmT56MX3/9Nd8m0ploAcvGHvtbtmwZZs6cqSJp3n77bWXfHvBWh18PBf7vY/u30F3/Ae5/Q73GqKTBgwerPIvcOOW/zD9vXZKTkxETEyPRSD7+B0mLff6d8G8nISFBRZ0zcsK2bE0FPjzg/GQprr/TzPn20tI5AhtSNNH8cIb+9i3iNYv2GHGI1Q9PWggBISAEvJDAvn37lCjOz30K6LfccotKj2RbaBP+ySefqDRILVq0UAdRpbiBgBM27m4Yhc93KeK5zy+hz09gzJgxoH27M4Xfqfv27av2LlxZ7rzzTsyePduum1hh1xHx3JUrIH0JASEgBISArxAQ8dxXVkrGKQSEgBAIQAIpKSlKNKfAzehB2oXzX3sCXnF4rHOb8/T2Tz/9pCzHaUlJ20lnBPnirulzr895Clj7of1h3/kv4IGJSkidOnUqRowYoeo1bNhQ2d937dpV5V2cN2+eep0bsB07dvQ5BDJgjQBdGj744ANw04YRE3R7YL5ze+WLw87ZfVv6erEhUC9GyJcWgUMZmmj+V4r+KyZFaKJ5o1j9bV3dgvcmXUNsoyJdfR3pTwgIASHg7wTo8PT1119j6dKlyqadtu2MSAwJCSkwdYsjFF2IGEnJ+k899RTuvvtuSeHjjptEbNxLTNVaPKdrgr0DISW+iHQgBGwI0L3D4niwcuVKp78Ti3gut5YQEAJCQAgIAc8SEPHcs/zl6kJACAgBIVAIAQqxzKs9ZcoUZSX5zDPPqLy1cXFxTtlDWsRzXo7C4OHDh5U4uGfPHgwcOFB9qWV0bcCXuc8Aaz6wj6HTC0DPt8Dc8UOHDsXChQsLxcXXuXYibPnmHcW0BowqY2ndujW6dOlS6ESe21a8LXthjW9OBAbU9E1GvjbqS3nAqrOaTXtx+eftza1nNaBTRc/POicnB3/++Sd27tyJJk2a4Oabb/b8oGQEQkAICAEfJcD0FswHvWDBApQpU0ZZBDdq1Ogq4dx6enwf/v333/H555+DQvpbb72FZs2a5adBEht3F94MYuNeIpjW4vnZs2cl1VSJaEpjRwn88ssvyjGPpSTieXG27QaDQaWkY8ABS/ny5dV7sW26Itt6Ennu6EpKPSEgBISAEAh0AiKeB/odIPMXAkJACHghAYrbu3btUlHM/Bk7diw6deqExMRENVpnNuWsxXNG0mZnZ6sNP1pR16lTR1midejQQXLjEvC84cCqqfbvjDueAx6cDNp78kDD8uXL7dZjpPLEiRPlQIIX/n05MiRupnNtd+/erdY5PDzcbrMTWcC4nY70aL/O3ZWBe6o4315aOkZg3Xkt2pzrpbe0SQD61QDCrnbs19tVievzc4EHO/j+zcKoyEceeaTQ+7PEF5QOhIAQEAJ+TuC3335TTkwUVx544AGH8/KeO3cOFIheffVV9OzZE/369VOiO5+xnXlO93PMJZ+e2Lg7xVDEc6ewSaMSEnCVeF7cMGwj0wsTxR2tV9T1xLa9uNWQ14WAEBACQsAfCYh47o+rKnMSAkJACPg4gfT0dJVvkZt5ffr0URbhzK/t6kKB8Msvv1TXadeuHZ599tlCrakWucoEAAAgAElEQVRdfW2v7+9/I4Ff3rU/zI4jgIemgPnjye+LL75QkaA1a9ZUp+wpnDNa2Rl7fa/nEmADzMrKKtI94OfTwA8nSgalRjTQrTLQ7OrUqiXrWFpj7yVNNGdeer2lWpRm0V67jN6Wrq9PkWbt2rXgv5ZSqVIldeCJUTZShIAQEAJCQB8Bo9GIixcvYvTo0Thy5Ai6deuG/v37O/y8TYH8xIkTymWIz4A8yNS9e3dUrFhRiecsFNKluJCA2LjrhiniuW5k0sAFBEQ8dwFE6UIICAEhIASEgBcQEPHcCxZBhiAEhIAQEAJXCDDyZe7cufj+++8RExOD1157DdWrVy/SPtIZfpaNPZ7E/u9//4uDBw8qa+onnngCoaGhznTpf22+ewFYMdn+vG5/Fni4kOh0/yMhMyqEwMTdwMEM1+C5JRHoLxbuBWAuPgl0cyIyPyVXE81p0a5JGPpK3xpA+yR9bdxRmxHmFGUYcW55z+bnAlN41K1b1x2XlD6FgBAQAn5PgO+nqampWL16tXJ3YsQ5I8fr1auna+5Mq0QBffjw4eo5nQde77vvPuXiJNHnulA6Xlls3B1nBUDEc124pLKLCIh47iKQ0o0QEAJCQAgIAQ8TEPHcwwsglxcCQkAICIGCBBhd+OGHH6pNuMcff1zls7XN2+VKZtzcY97G2bNnq3xhzNXNaEaJlrlMef6/gOVv2Ud+69NA7/dduRzSlw8RyDQCI7e6dsBlw4BBtYBGca7t1xd7W3kG+PY4MKU5EB3i+AzWnNNE87M5jrex1OyQBPSpob+dO1ocOHBARZszt66l3HDDDWjRooXLD1O5Y/zSpxAQAkLA2whYBO3MzExs2rQJw4YNQ4MGDVR6Fh5K4rO3nsL+GMFOEf7tt99W7k10cWrevLmebqSuMwTExt0haiKeO4RJKrmYgKfEczrAzZkzB0lJBU/Aim27ixdYuhMCQkAICIGAISDiecAstUxUCAgBIeDdBJjnnPaRjIBhFPhdd92FQYMGFWkZ7aoZ0Zr6xx9/VD9lypQBc3pxA7CwPM+uuq7P9PPDS8DPb9ofbocngT7TfWYqMlDXEdh8AZhx0HX9WXqijfuQOkBShOv79pUefzsPfHVEG22LeOAJB4Ks/7kIrDoL7EjTP8u6MVpe8ypR+tu6q8Xp06fxww8/qO7r16+PNm3aKDcSKUJACAgBIVAyAhTOP/roIyWg0+GJwnl8vP7cKRYxns/v06ZNw/r169UBp5deekk9T8tB1JKtU7Gtxca9WEQinheLSCq4gUBpieeXLl3C008/ja+++ir/efm7775D06ZNC8xq9+7deOihh/D333+r3xeWG70oFJLz3A03inQpBISAEBACXk9AxHOvXyIZoBAQAkLA/wlYhPOff/5Zbea1b99eWT9ec801pTb5o0ePYv78+eq0Nq0rH374YVSoUCF/4y/gNwAXjAaWvm5/PdoPBfp+VGprJRfyDgKfHwZ+T3btWJj3nMJ5aACnSd14AfjE5lDCyAZAo1j7rM9kaxbta6+kA3d4USKCgb41gdZemjZ827ZtKn8u85tLEQJCQAgIgZIT2LNnj3re5TP3vffeq555GaUYHBysu3Pr3OZbt25Vz9B0Dendu7eyb5c0SLqR6m8gNu5FMhPxXP8tJS1KTqC0xHOmN3r++ecxffqVg+zjxo3Dv/71L0REaKeQ6eDEv4NRo0blT4xOe1OmTNEVpCDiecnvC+lBCAgBISAEfI+AiOe+t2YyYiEgBISA3xHIyMjAli1b8OSTT6JVq1YYPHiwijLUax9ZUjAUavjl87fffsP777+PG2+8EdHR0arbgBfPCeHHMcCS8fYxt3sc6PdxSZdA2nuAACPGNm7cqNIV6NnoHrEVyDK6bsDeZBnuulnp64nR4x8cAEw2icorRADjryvYl9GsRZpTOL+Qq+86rN25ItCjmv520kIICAEhIAR8k8CFCxfwzTffKOG8SpUqSkzh4STLZ7/eZ11r8TwvL0/ZtzPqkddh3w0bNtQlzvgmVS8Ztdi4210IEc+95P4MsGGUlnhOrDNnzlR7J9aFkeUMRmBherrFixcXeH38+PEYPXq0rv0NEc8D7CaW6QoBISAEhIAiIOK53AhCQAgIASHgUQKMOt++fTumTp0KftH8/PPPcdNNNyEyMrLUxmWxnaR9Oy0sGXXetWtXlf+8ZcuWTkXjlNrgS/tCi8YCi/9r/6o3PwYM+LS0RyTXKyGBL774AocOHUJcXJzKf+qIgH4oA3hzdwkvbNX8vqpAlwAPLt6fDry/v/ADCRS6KXizbEnV8prvS9e/Bo3jgH41gYRw/W1d3eLIkSOoWbOmq7uV/oSAEBACQsCGAHOTr1ixQj1nU+geOXIkbr75ZlXL8hysF5pFPFcbS0FBSElJwU8//aQiGjt27IghQ4agdu3apX4YVu88/Ka+2LhftZQinvvN3e1TEylN8fzMmTNqz2LhwoUOMWrWrBnmzp2r2+FPxHOH8EolISAEhIAQ8DMCIp772YLKdISAEBACvkZg7969mDdvnvqhxRhzndM+Um/0iyvmTSGf0TLc+KOYTwGd9vGMnJFiRYDR54xCt1faPgoM/Exw+QgBHhZZtGiRGm3r1q3RpUsXh0a+9DSw4IRDVYut9GgtoE1CsdX8usLxLE04Ly6C/JXGmmi+3gm7/LgwLa85rfE9XVJTU1WEIvOad+7cGXXrOpDU3dODlusLASEgBHyUAJ9vk5OTVXRibm4uHn30UZX/1h3l4MGD+PLLL/Hxxx/j3XffxR133IHy5b00N4g7AHi6T7FxL7ACIp57+oYMzOuXpnhOwkzH8dhjj2HdunVFAueeBlPk0W1M716LiOeBeS/LrIWAEBACgU5AxPNAvwNk/kJACAgBDxKgcEJ7x+XLl6NWrVp46aWXkJiYqCJf9X6hc8U0GEHDyBwK6LQzYzQuxfwBAwYgNraQhMOuuLAv9vHTBGDhy/ZHftNA4JHPfXFWATXmtLQ0lZ6AG+mMOn/22WcRFhbmEANGnTP6vCQlJlTLb94wwP+0zudowvmp7OJpkll6XvH1bGt0rwJ0q6y/natbMNqRKQKYpsNSeO/17dvX1ZeS/oSAEBACQuByVDk/7ydMmIANGzbgnnvuQf/+/dVBVVcWS/Q6nyko5Dz11FPKEv6JJ57AbbfdJi5OroTtSF9i464oiXjuyM0idVxNoLTFc46fafB4cImOYn/++WeBKdHliU4gjz/+uNPv/SKeu/oukf6EgBAQAkLAFwiIeO4LqyRjFAJCQAj4IQGKKAsWLMD8+fPVhtrw4cNx/fXXF9hcK00B3dZ6knnPp02bpsREnuTmxp8UGwI/vwn88JJ9LG36A49+Kci8mAA3WBghxsKNdEejf1MNwL+3l2xi1aM14Zy5vAO5UAifth84XMKDCIUxbBGvWbRTdPd04b3GiJj09Cte8/Xq1VNpOmJiYjw9PLm+EBACQsAvCTDifOnSpZg4cSJ69+6NHj16gO+9ISEhbpsv3+fXrFmjDui1atVKpUNq0qSJ264nHRdCQGzcRTyXPw6PEPCEeG49Ub4H5+TkqF8xKIEHVUu6ryLiuUduJbmoEBACQkAIeJiAiOceXgC5vBAQAkIgEAlQqN6xY4eyc2SU93333afEOxaLiF3SL3jOcLW+tsFgwKxZs1R+yBo1auCFF15AxYoVJXLGFuyyScD3/7aP+8Y+wGOznVkKaeNmAps3b8aPP/6ortK0aVM88MADDl/xj2Rg1mGHq19VsUlZYGgdICzY+T78oaXRDEzdB+y+5PrZJEVoonkjL4jqv3TpkrJoP3Hiis8/Ix7btWun3lOlCAEhIASEgHsIZGdng5/348aNQ1RUlHqWvfHGGx12mXF2VLSJZxTke++9h23btqlr8jmfkeiWZ31PPOc7Ox+fbhfgNu4See7Td6/PDt7T4rk7wIl47g6q0qcQEAJCQAh4O4H/Z+9NwOQqy7zv/1lq7X1LOmtn3wlJWBIJyBaIsinDohAZvfx8EedS3wFG/dTxQodxY8YXBx19UfRDIcimiMBABJF93xKWkI2ks/e+dy1n+677OVWd7qSbpLuru6uq/wfr6qTqnOc8z+85Ffuc33PfN+V5ts8Q+0cCJEACeUZABLU8zJMHeO+//z4+8YlP4POf/3xWRh5KXd7bb79dScZLL71UpW8vKCgY9srtPJtS4PGfAPf/S//DOunTwBf+kHdDzuUB9U7XHo1G8eUvfxny81g3Eeci0IeyfbQKWDd9KEfm3zG/3AG81Zr5cV06FTgnS5z0W2+9hRdffLFnkBJhvnLlSsybNy/zA2eLJEACJEACikC6DJH8nv2nP/1JlUj69re/jbPPPluVRxqt7Z133sEtt9yi6q1/+tOfxsUXX9wT8U55PlqzkDrPOE3jTnk+ytcZT6cIUJ7zQiABEiABEiCB/CBAeZ4f88hRkAAJkEDOEGhra1NRiP/6r/+qUkdeeeWVmDt3ruq/PEjLhodp6Qh0+Sm1eaV22COPPIK7774bixcvHpRozJmJGW5Hn7gZuO+6/ls58XLgf90z3DPw+AwR6J2uXb6Dg02l+r/fAuLO4DvzicnAeVlQd3vwPc/8EcNZgDBQb1ZVAJ+Znl0R/Wl5Likjly9frl4jmSo48zPFFkmABEgg9wjI76/19fW46667cM899+Dcc8/FV77yFSXOR/v3bBH30gf5t/+mm27C5MmT1Z9Hux+5N4sj0ONxmMad8nwEriM2eVQCmZLnsvBo3bp12LBhw1HP2d8Oa9euxfr161FRUaEWMaXb6v3+sTbMyPNjJcX9SIAESIAE8okA5Xk+zSbHQgIkQAJZTkBSOIqM/s53voMJEybg6quvxurVqxEOh7O255Jy+JlnnlEP/KZNm4ZvfetbWLhwIR/69TdjT94C3PO/+5/LFZcCV98rKySydq7HQ8fkwcnPfvYzNVRZtCIPUQazbekA/s/WwRzh7/u5GcBHKgZ/XD4e8YfdwFMNmRvZ1Iifon1mQebazGRLEnkupQEkawc3EiABEiCBkSfgOI4S1nfccYeqd3vnnXeiqKhoVEsPicAXQS6LZn/zm9+oTE4SeX7ttdeipKSEv0eP/GXQ/xnGWRp3yvOxutDG93kpz8f3/HP0JEACJEAC+UOA8jx/5pIjIQESIIGsJiAP0aTuoTw8e/755/G1r30NZ555JqT2bTZv0m+p1fvAAw/gtttuU6nbpUb77NmzVbfTDwezeQyj2re//xy4+yv9n3L5P/gCXTdGtUs8WV8CjY2NeOihh1Tmh+Li4kHheXA/8D8Hjv2QAhO4elZ21N4+9l6P3J4P7AMeO5i59iUFvqTC50YCJEACJEACaQLPPvusWigntcelNMtHP/rRURXnvWdCRP7WrVtx3333QTLf/Pu//zvWrFkzqunjeWX0Q2CcpHGnPOfVPxYEKM/HgjrPSQIkQAIkQAKZJ0B5nnmmbJEESIAESKAfArW1taruorzkodkXv/hFTJw4MSciT5LJJHbv3q2iz0WkX3bZZbjoootQXl5Oed7f1f70L4G7/qn/78GyT/oC3Qjwe5KDBH6wGajtPraOS0S0iPOJ2ZtY4tgGkqG9Hj0I/HlfhhpLNbO6EvjHmsy2OdjW9uzZo7JycCMBEiABEhhbArZtQ37f/o//+A80NDSodO1XXHGFijqXbSxSpcsi03g8jjfeeAM/+clPEIvF8I1vfAOrVq3K6sxTYzuTo3T2cZDGnfJ8lK4lnqYPgUzJ887OTpU5RDJ4DGWTLB+f+cxnUFhYiN5t9X7/WNtl2vZjJcX9SIAESIAE8okA5Xk+zSbHQgIkQAJZSkDStUv6yD//+c8q0vWHP/whqqurEQjkjkC1LAubN2/Gv/zLv2DKlCn43Oc+pyJ5xuphZJZO9aFuPXMrsP6a/rt5/EW+QDdDWT8MdvAQgfoE8J13jo3IkhLgi7OAoH5s++f7Xn+vB+7eMzKj/Np8YE7hyLT9Ya1+8MEHkJTsUtpCFhRJPUVuJEACJEACY0NAJHVzczN+9atf4fHHH1cLVT/1qU+pTEny2Vj8vpo+r5y7paUFTz75JG688UaVwUn6tmjRorGBxbMeIpDnadwpz3mxjwWBTMnzsej7QOekPM+m2WBfSIAESIAERosA5flokeZ5SIAESGCcEpAHZyJYbr75ZiVZpN651DnPpXTnvfv6i1/8Qj2UPOmkk1TkjGEwBfmAl/ZztwF3/K/+Pz7uAl+gByPj9JuRe8N+pgFYv/vo/T6t0q/Bzc0n8GITcPuukaMxtxD4l/kj1/7hLTc1NeG5557D/v37ez6Sfw9PPPHE0esEz0QCJEACJNCHQGtrK1544QX827/9G1asWKEWeZ588slqn7GW5xLxLn2QPn7/+99Xadwlg5PUQOfCqyy5kPM0jTvleZZcX+OsG2Mlzw+PVB9KhPlAU0V5Ps4uYg6XBEiABEhAEaA854VAAiRAAiQwYgTkQZmIlq9+9asqVdjll1+u6ixHIrkrTEUY7d27V6U/W7hw4ZikwByxCRuJhp//LfD7/6f/lpec5wv0UMFInJltZpjArz4AXm/58EYvmgycPynDJ87h5t5s9cV53BnZQVxVA5xaObLnkFS7L730ErZs2dIjYkpLS1UGDsnGwY0ESIAESGBsCEi69ldeeQU/+MEP1O/bIqhlQVMolF0ZfqQGe2NjI66//noFSrKWnHfeeTBNc2zA8ax9CeRhGnfKc17kY0FgrOS5PHdZt24dNmzYoIa9du1arF+/PiOLlCjPx+JK4jlJgARIgATGmgDl+VjPAM9PAiRAAnlMQOS51Oj6wx/+gLKyMpx66qmYOnVqTo9YHlBKDXSJosnlRQCjOgkv/g64/XP9n3Lxx3yBHvbrcXLLLAGpMxoOD7/ouOUC128EEu7A/fvsDOAUZu7uAfR+B/DbnUCbldk57a+10gDwvcVAeAQSYTiOg40bN6p6tVK+QjYpuSFiZunSpdB15uYf+RnmGUiABEhgYALbtm1Tv2v/7ne/w3/+53/i9NNPhyxuStc4H4ta54f3Nh39Lj8ffvhh/PKXv4RERf74xz9GTQ3T1WTN9Z1nadwpz7PmyhpXHcmkPJdFR88++yzuvfdebN++/UM5yu/p8ju7lPCQrby8HMcff7z6vT0ajaqyGUuWLBnSXFCeDwkbDyIBEiABEshxApTnOT6B7D4JkAAJZDuBRCKh0vsWFBSoVc9Mc57tMzZC/XvpDuD/+8f+G190ji/QI6UjdPLx2ayIcykzIBkSzj333GF9995uA34+wPOaqAFcPQtYWDw+Ofc36l1dwG93AXXx0WNyzkTg0gyvTZKHcHfffbeKZExvc+bMwSmnnKL+TedGAiRAAiQwtgQkkvuee+7BX/7yF8yfPx/f+ta3UFVVNaz/zx/pEUl05G233Ya///3vOOGEE5TQ4UKskaY+yPbzJI075fkg5527Z4RAJuX5gw8+iKuuukqVvxvuJlk/JDPJULKSUJ4Plz6PJwESIAESyEUClOe5OGvsMwmQAAmQAAnkIoFX7gJ+s67/ni842xfoBeW5OLKs7LM8SJdoYdk+/vGPY+XKlUPu5317gSfqjjx8SsQX59XDD24fct+y7cCDcT/ivLZ7dHpWHAAWF/uvRcVAQYaz3z722GPYuXOnyh4iKdonT548OgPjWUiABEiABD6UgERx33ffffjzn/+sUp9/5StfwfLly7M+Dbr0+/XXX1eLs1577TXVb1nkV1TELERZdcnnQRp3yvOsuqLGTWcyJc+7urrw5S9/GbfffntG2E2aNAl33nknzjrrrEG3R3k+aGQ8gARIgARIIA8IUJ7nwSRyCCRAAiSQ7QTSqRqln9mQOjLbeeV1/169G7jtiv6HOP9MX6AXjnDx5rwG7A/ugw8+wO9//3v1Z4lA+9KXvjSsqK5/3wzsOUwGi6z94mwgxKzdPVdUqwX8ZiewdfjBIQNepZWhQ7J8cQlgaiN7Qbe0tGD37t0q7SM3EiABEiCB7CEgC+T++7//G+3t7bj44ovxqU99KqsjznuTEyn0zDPP4I477oBEon/ve99TpUAktbDcN/B+IUuusxxP4055niXX0TjrRqbk+eE1zAXjZZddpjJ29LfFYjGV3n3z5s3qY8k+dvnll/cpNSeLYOW9wUafU56Ps4uYwyUBEiABElAEKM95IZAACZAACZAACYwugdfvA379acDrp4D2vNN9gV40YXT7lEdnSyaT+PnPf64epksa1KuvvhrV1dVDHuHeGHDje30PP7USuIolSvtAiTu+ON/UNmTU/R44OQIskcjyEmABg/IyC5etkQAJkEAOEnAcB21tbSrduUiSNWvW4HOf+xwqK3Nr8aHU5X3yySdx3XXX4Qtf+AKuvPJKzJ49m+I8G6/JHE3jTnmejRdT/vcpU/Jc/p2Xfxvvv/9+BU3+rb/rrrvUwuj+tsNl+9q1a7F+/XpVOm+4G+X5cAnyeBIgARIggVwkQHmei7PGPpMACZAACZBArhN4449+BLpjHTmSuaf5Ar146MI31/EMp/8PP/ywSoMqm6TZHkpqvt7nl3TtkrY9vV04Gbhg0nB6mJ/Hijh/pXn4Y6uJAktLgEUlwKxRKCve3d0NeeWadBk+abZAAiRAArlHQKKyRag8/vjjuOGGG1TE+Wc/+1nMmzcvZyK2e0eW79u3Dz/96U/x5ptv4pvf/CbOPPPMYWXKyb0ZzaEe52Aad8rzHLq+8qirmZLnslBKsnLIQinZJAvUPffcg/nz5/dLi/I8jy4iDoUESIAESCArCFCeZ8U0sBMkQAIkQAIkMA4JvPVnPwLdThw5+NmrfYFeyvrKg7kyJL32b3/7W3WIRCVcc801w07h+vPtwNupaOp/rAFW51Zg22DwDXnfO3cDzzYM7fC5hcDSUj8Vu9SQH61NHsiJrHjrrbdQXFysUjhyIwESIAESyG4C8Xgckq5dUrSff/75+PznP6/qnAcCgezu+AC9k2w5+/fvh0j0uXPnqt9dmLI9i6cyx9K4U55n8bWUx13LlDwXRHV1dThw4ACmTZumiBUVFSEYDPZLT9K2P/fcc5CfskUiEZx66ql90rYPFTsjz4dKjseRAAmQAAnkMgHK81yePfadBEiABEiABHKdwMa/+BHoycMKasu4Zn3EF+hlU3N9lKPSf8uyVO3T1tbWjKRrl0532cD/+zZgaMDVs4BFxaMylJw6yf17gcfrjr3LwnBZqc+yKnTsx2Vyz61bt+Lll19GZ2dnT7MXXnghpk7ldy2TnNkWCZAACWSagMjmXbt24fbbb8cFF1yAxYsXo6SkJNOnGbX2JArdtm0kEglVgzdXFwGMGrBsOVGOpHGnPM+WC2Z89SOT8nww5Bh5Phha3JcESIAESIAEjk6A8vzojLgHCZAACZAACZDASBJ4+xE/Aj1xSOT1nG7mSl+gl08fyR7kRduPPvqoEqKyrV69Guecc86wx/V6C/DwAV+cTwoPu7m8a0DYPLT/w4clolxeEllePMaBgRK98uyzz6Kh4VCYvESdn3LKKZg5c2bezQ8HRAIkQAL5RsB1XXR1dWHv3r2YPn26iijUdT3fhsnx5AKBHEjjTnmeCxdS/vUx0/JcMnM8/fTT2LNnz4fCkojze++9F5s3b1b7LVy4UGWWkv+fkGh1yVgyefLQsrox8jz/rlOOiARIgARI4OgEKM+Pzoh7kAAJkAAJkAAJjDSBdx71I9Bjqfzgvc834yRfoFfMGOle5HT7999/P9555x1UVFTgS1/6EkzTHPZ41u8GLpkChI1hN5V3DRxeC14GGNB9Ub68FFhSAoSyxGdIhPlLL72Ebdu29cyDRPetWLFC1U80DE5w3l2gHBAJkAAJkAAJjDSBLE/jTnk+0hcA2++PQCbl+fPPP49169ahtrZ22LB/8IMf4Otf//qQfu+nPB82fjZAAiRAAiSQgwQoz3Nw0thlEiABEiABEshLAu/91Y9A7245cnjTV/gCvWp2Xg49U4PatGkTysrKeuriZapdttOXwLONwJ21QIHpy3J5HVcCaFkISmrJPvjgg316Nn/+fKxatQrRaDQLe8wukQAJkAAJHI2ApDuXjfXBj0aKn48KgSxN4055Piqzz5McRiBT8lzKWYjsvuWWWzLCWCLR7777bixdunTQ7VGeDxoZDyABEiABEsgDApTneTCJHAIJkAAJkAAJ5A2BzU/4EeidjUcOadoyX6BPmJs3w+VAco/Aq81AUQBYUJQbfXccB3fddZeqb15VVYXTTz9d/eRGAiRAAiRAAiRAAhkjkIVp3CnPMza7bGgQBDIlzw+vYS5dkAWwNTU1/fbGsixs3LgRzc3N6vPy8nKVYUqyTaW3j3zkI/jmN7+JUCg0iBEBlOeDwsWdSYAESIAE8oQA5XmeTCSHQQIkQAIkQAJ5Q2DL3/0I9I76I4c0dakv0CfOz+nhStq8V199NafHwM7nDoHKykpV61CuuSlTpqiOP/DAA7kzAPaUBEiABEiABEgg+wlkWRp3yvPsv2TysYeZkuctLS246qqr8MgjjyhMp512mloQO3Xq1H6xHS7b165di/Xr16uSXsPdKM+HS5DHkwAJkAAJ5CIByvNcnDX2mQRIgARIgATyncDWp/0I9LYDR450yhJfoFcvzEkKIs6//e1v52Tf2en8IPDJT36S8jw/ppKjIAESIAESIIHsI5Aladwpz7Pv0hgPPcqUPE8mkyri++abb1bYTjnlFCXPB4o8pzwfD1cXx0gCJEACJDCaBCjPR5M2z0UCJEACJEACJHDsBLY/50egt+478phJi3yBPnnxsbeXBXv2FueSSm/ixIlZ0Ct2Id8JtLe3Y9++Q9+jk046Ca+88kq+D5vjIwESIAESIAESGCsCWZDGnfJ8rCZ/fJ83U/JcKEoa9tdeew2zZ89WUJcsWQLJKNXfJiwqj5kAACAASURBVDXS33zzTcTjcfVxOBzG8uXLB52ivb+2GXk+vq9pjp4ESIAExisByvPxOvMcNwmQAAmQAAnkAoEdL/gR6M27j+xt9QJfoE85LhdGgsPFuaTgW7VqVU70nZ3MXQL33XcfLr/88j4DYOR57s4ne04CJEACJEACOUNgjNO4U57nzJWSVx3NpDxPg9m1axduvfVW/NM//ROmTZvWh5ekd3/vvfcgNc/LysqwePFimKaZUaaU5xnFycZIgARIgARyhADleY5MFLtJAiRAAiRAAuOWwM6X/Qj0pl1HIpg4zxfoU4/PajwU51k9PXnbucPFudQ7lwh0yvO8nXIOjARIgARIgASyj8AYpXGnPM++S2E89CjT8vzpp5/GZz/7WdTW1uKvf/0rzjnnHIXRtm1V0/y6665Dc3NzD9rVq1fjlltuwYoVKzKGm/I8YyjZEAmQAAmQQA4RoDzPocliV0mABEiABEhg3BLY9aofgd6w40gEVXN8gT59eVbioTjPymnJ+04dLs7vvfde3HDDDdi8eTPled7PPgdIAiRAAiRAAllGYAzSuFOeZ9k1ME66k0l5vm3bNlx11VV4+eWXFb0bb7wR3/72t6FpmhLpl156KTo6Oo4gu3LlStxxxx2YO3duRqhTnmcEIxshARIgARLIMQKU5zk2YewuCZAACZAACYxbArtfB359BVC/7UgElbN8gV5zQlbhoTjPqukYN53pT5xfdtllWLRoEeX5uLkKOFASIAESIAESyDICo5zGnfI8y+Z/nHQnk/L85ptvVpHlshUVFeFLX/oSvvvd78J1XXz5y1/G7bff3vPZsmXLUF9fjy1btqj35Pq/9tprM0Kd8jwjGNkICZAACZBAjhGgPM+xCWN3SYAESIAESGBcE9jzFnDbp4GD/kOBPlvFDF+gzzgpKxBRnGfFNIy7TgwkzgUE5fm4uxw4YBIgARIgARLIPgKjlMad8jz7pn489ChT8jwWiyn5LbXOZZNI8nXr1qmo802bNqmoc4lMl+3666/H97//fVX7/FOf+pR6/wtf+AL+67/+C9FodNjYKc+HjZANkAAJkAAJ5CAByvMcnDR2mQRIgARIgATGNYF9m/wI9APvHYmhfJov0GeuGlNEFOdjin/cnvzDxLlAoTwft5cGB04CJEACJEAC2UVgFNK4U55n15SPl95kSp43NTUpWb5hwwacccYZqr755MmTFUYR6tdcc436s0SkP/roo5Ba572PWbt2rTqmoqJi2Ogpz4eNkA2QAAmQAAnkIAHK8xycNHaZBEiABEiABMY9gf3v+hHo+945EkXpFF+gzz5lTDBRnI8J9nF/0qOJcwFEeT7uLxMCIAESIAESIIHsITDCadwpz7NnqsdTT0ZCnvcW4YdHpF988cX4zW9+g7KyMjQ0NODKK6/EE088Acrz8XTVcawkQAIkQAIjQYDyfCSosk0SIAESIAESIIGRJ3Bwsx+BvnfjkecqmeQL9Dmnjnw/ep2B4nxUcfNkKQLHIs5lV8pzXjIkQAIkQAIkQAJZR2CE0rhTnmfdTI+LDmVKnre0tOCqq67CI488gpUrV+IPf/gDZs6cidraWiXIX3jhBcUzXdvc8zw89thjKm17R0eHSut+2223oaSkZNjcGXk+bIRsgARIgARIIAcJUJ7n4KSxyyRAAiRAAiRAAikCdVv9CPTdbx6JpHiiL9DnfnRUcFGcjwpmnuQwAscqzuUwynNePiRAAiRAAiRAAllJYATSuFOeZ+VM532nMiXPk8kkRFrffPPNitkNN9yAq6++Gg899FBPyvaFCxdC7gVmzJihap7//Oc/V+Jctm9+85u48cYbYRjGsJlTng8bIRsgARIgARLIQQKU5zk4aewyCZAACZAACZBALwIN2/0I9NrXjsRSVOUL9HlnjCgyivMRxcvGByAwGHEuTVCe81IiARIgARIgARLIWgIZTuNOeZ61M53XHcuUPBdIf/rTn3DJJZcMyOurX/0qbrrpJgSDQSXPv/Od76h9pQ76Aw88gLPPPjsjrCnPM4KRjZAACZAACeQYAcrzHJswdpcESIAESIAESKAfAo07/Qj0na8c+WFBhS/QF5w1IugozkcEKxs9CoHBinNpjvKclxUJkAAJkAAJkEDWE8hQGnfK86yf6bzsYCbleVdXF77+9a/jF7/4xRGsJOr87rvvxtKlS9Vnjz/+OM4991wlzkWiX3vttTBNMyOMKc8zgpGNkAAJkAAJ5BgByvMcmzB2lwRIgARIgARIYAACzbV+BPoHLx65Q7TMF+gL12QUH8V5RnGysWMkMBRxLk1Tnh8jYO5GAiRAAiRAAiQwtgQykMZ9YHnuAZ68ZIipP2sA0i9o8KCp/+B6gJtG4cGV43TA03V40NVHmhznevBcB57nQjcNeJoHBxosaOqnNC5N2TbgOP7Ldv2XqwGiOA0PCGhA2ARCQSBoyBnk5ffT9VxIXWtNNwEt/a4/hPRL1zzompwt9aacWm19Btj/3Coeh23yXk8bY3tJZO3ZD+OTSXkuY5Y07D/60Y/ws5/9rCcl+/z58/HDH/4Qn/zkJ6GpCxDYs2cPbrnlFlXr/OSTT+55PxPcKM8zQZFtkAAJkAAJ5BoByvNcmzH2lwRIgARIgARIYGACLXv9CPTtzx+5T6TEF+iLzs0IQYrzjGBkI4MkMFRxLqehPB8kbO5OAiRAAiRAAiQwdgSGmcZ9QHkuQlhMtmya6G8X0NJ/T0tmA56nKcfua2oR1CKvLQB2ykXLPiagG5B3E66HJDzYuoGEBrR3p16dLro6bSTsJLpiMcTicVi2DdcVIS7n8OA5DkxNR8jQUBDSURQ1UBIxUBoNoqwogrKiIIrCBgy4MPvIWvmL2HzNd/wafHnupQV67+k7zPL2+Ws/5rzPWzToA34RRliep8/b1taGrVu3orCwELNnz1ap2kdrozwfLdI8DwmQAAmQQDYRoDzPptlgX0iABEiABEiABIZPoG2/H4G+7Zkj2woX+QJ98ceGdZ7e4ryiogIPP/wwVq1aNaw2eTAJHI3AcMS5tE15fjTC/JwESIAESIAESCDrCAwxjfuA8txJRWorTy7i3EnJc7HFospVaLkS27KlAnvVQZqIcy8Jz5MocwNAEI5hosPT0GYDzXEPTd0umruTaG620d7uoK3VQWeXBU934WhJeJoDw3ARCLoIigl3PCQtB6ahI2BqCBo6wqaBgkAAZZEgqopDmFwWxoRiE4UmEDE8GEgNQiLQNVP1RSLY5SVB57oHGL2l7kDuW72ftuSH/0x/JEwozwf8XoySPB/L7yXl+VjS57lJgARIgATGigDl+ViR53lJgARIgARIgARGjkB7nR+BvuWpI88RLPAF+nHnDen8FOdDwsaDhklguOJcTk95PsxJ4OEkQAIkQAIkQAJjQ2AIadw/VJ5LmLby5CLPU9HnamS+OBcL7Yk1FyEN8duu0seSFl3TXJW+3XJ1WIaJ1iRwoMvFvlYHextt7K2z0NzYBieWhOG5CAeAgqiGotIoisoKEC0qQEGRicICIBLyRXfMAty0o5ZM8uLG44BueQjDRnHAQVkYKAkCZWEDAU2SwUt4uQYYAV/2i4fXNAmQV8Myxe33t/XI3nS0/YfI895Mxmbms/+sIyTPXdeFRJvLz0xuuq6jpKQE8vNYN8rzYyXF/UiABEiABPKJAOV5Ps0mx0ICJEACJEACJHCIQGeDH4H+/t+OpBII+wJ96YWDIkZxPihc3DlDBDIhzqUrlOcZmhA2QwIkQAIkQAIkMPoEBpnG/aiR5yl57ik97hf31lLy3LMclf9cM3TYcBG3LFWfPBgMKOmY9IAOD6h3gHf3uXhvRwx79naivaUbbsJBUcDBjMoIaiYWYE5NAWZMDyMc9eO3HQ+wpP65Sh8vGeQ9xF0Pzd1A0gUM0xffhufB8DREdKA4ABSZGkIAIpqmaqSLyE/XbPdcqbGuwzM0GJoaRU8m+kMT1UuSHx5I3icCPX1Eev/UgoLRn/HcOOMIyfOmpiasW7cOGzZsyCiHtWvXYv369ZDsace6UZ4fKynuRwIkQAIkkE8EKM/zaTY5FhIgARIgARIggb4Eupr9CPT3Hj+SjBn0BfrxnzgmahTnx4SJO2WYQKbEuXSL8jzDk8PmSIAESIAESIAERp/AMaZx/z93b8D111+v+ldfX4+qqiq/r2lXrgxz+i/ygeZHnUvkt21BMqJLZnbZIwlTEraryO5uG6jvBLY1eHhjj4WdexvRWN8K0wEml5dg/tQqzJ2qYfZkHWVRDaGABsOQSHYVTI6mDqCuGahr8tDQlERLawfaYzF02Q4suPBEinseNNdFQAcKwwGUF4b8V9REzaQiVBbpKC8ACkOABJgb6hAPOlzomgZNdT6ddj39h15jVbno06/euenTJtjvg78de4Ty6F8MWXBGyvMsmAR2gQRIgARIgAQyT4DyPPNM2SIJkAAJkAAJkEA2EYi1+hHo7z52ZK8ktEME+rKLP7THFOfZNKHjpy+ZFOdCjfJ8/Fw7HCkJkAAJkAAJ5DWBD0vj/k8PAsdfhAEjzwWMCjQXQdyLUqrGuW/Pk3BdUdkuXN2AYxQgBqAxAeyoAzbv8bBlbxLb9rchqDuojACzqkJYNK0AC6YGUVmsIRoGLBdIuEC3BexvBHbuB3bXJ1HXlkRrzEbMc+AYNjw9iIRrwHF11SXXceG5DjTPhaF5CBpA2PQQMV0UBV1MKg1gVnUhZlWHMb0CqAoDAQCml1QCXVl/3UyNL52WPh2pLmOWlPSp+u5piZ6ql97nuvED8rl9GAHKc14fJEACJEACJJCXBCjP83JaOSgSIAESIAESIIE+BOIdfgT62/9zJBh5cCQCfcUl/UKjOOe1NBYEMi3OZQyU52MxkzwnCZAACZAACZDAiBDoL437ZT8B1lynTjeQPPdSxrwnU3lamqdFukSjaxZcz1Wp1S3NQEILYl8n8N5eG2/XWvhgv42W9iRiXe1YUFOB42cGsWByANPKDVQUAoYh0epASwLYVW9hy+4kdje42FevoS2mIw4Ntg5YugvLsAHNALSg6O+eiHGJJFdx7xKFDr/WuuE5MLwECvQEKiIeppbrmDMxgPmTCjC1PIyKiIuwLhHokr7d8I+Dk4oiT0t0ibAXKa5i1nsiy/t48t6LCijPP/zyHSF5LieVa0DStv/zP/8ztmzZovpxxRVXqHTu8nt9NBrF5s2b8cc//hG/+93v0NHRgVmzZuE73/kOZsyY0W+/w+Ewli9fjlBIigAc28a07cfGiXuRAAmQAAnkFwHK8/yaT46GBEiABEiABEhgIALJLj8CfdND/e8hAv2Ey/p8RnHOy2ksCIyEOJdxUJ6PxWzynCRAAiRAAiRAAiNKIJ3GffZq4EsP9JxqIHnueI4kR0dA5LGnwZNi5h6gSSpzXf7gwtM9xG0PCehI6CYOdHl4dVsX3qu1savORXunpQT2jDIbpy2bigXTJNocCJmArvvp2T9oArbVOXinNokt+yy0x4GYrQFGAEZAiprrsD0NSddWcltpbAkIT1VfR6/U6qLARX3D9aBLH61OGE4XCs0kJhbpmFEVxpwphZhdHcbUUgPlQSCS0uIGXP9oTyS6L+P9yHMzJdD9tOw98ry3OJcPKM8//PIdQXn+/PPPK1FeW1ur+vCjH/1IlSIwTal6f2gTyS51zK+66ir15hlnnIHbb78dNTU1GfnqUZ5nBCMbIQESIAESyDEClOc5NmHsLgmQAAmQAAmQwDAIWHE/Av2tB/s2QnE+DKg8NJMERkqcSx8pzzM5U2yLBEiABEiABEggawhIGvdpy4BIaU+XBpLntmfB8USeB5Urd5MilQFd2WtHGWxb19GScNHqaGhM6Ni4J4Hn32hEc6eGmB1ARPcwt9zG2iVBLJtTisJoQInwmAt0OsCeDgcvbPawcaeDve0eYpoJz9RhmBYMzYEuwtyVuuYmNJgwNQ8m4tAhn2vQNR2abkBVMfd0OJ4G25UY8pREVyLchu5ZCCCBoJ5EZUkE82aWYum0EBaVA1OimkrlLi9J5a7JMW7qJUZcyleJQE/VNKc8H+LVPELyPJlMQqT1zTffrDp2yimn4K677hpQiO/fv1+J9qeeekrtL9HnN9xwAwxJgzDMjfJ8mAB5OAmQAAmQQE4SoDzPyWljp0mABEiABEiABIZMwEn6Eehv/slvguJ8yCh5YGYJjKQ4l55Snmd2vtgaCZAACZAACZBA9hIYOG27K94arqtLknRV+tzfREgnATOITk1Hu6dheyvwwrYEXtzYgI6YBG67KAwamD0hgtPmF+O840x0dSTgBk1YAQMNceDtfQ6eeqMLuxo9JPQwtGAArub5dcztVphON0KahZAOhLSAkvimlkQk5KjI9YChq8hiU8ltHa6rwXYAywGSLtDWkUDMcpFwPdhKpmtIOo6KZC8rL8esyhBWTQfOnG+i0Ogt0D1VQ12lgrcsX55LXfS0PJdg9D5R51L7XSLx/ch0bgMQGCF53tLSoiLJH3nkEXXiNWvWKHleVVXVb0caGhpw5ZVX4oknnlCfn3/++bjjjjtQVlY27KmjPB82QjZAAiRAAiSQgwQoz3Nw0thlEiABEiABEiCBYRKQqAuJQD/hcqZqHyZKHp4ZAiMtzqWXlOeZmSu2QgIkQAIkQAIkkP0EBpLnEmbuSrp08eQ6YIg01jx4rgXXjsMNF6FN07ArBjy91cZfX4/jQFMMRQVhhJ1WzJ9g4IzFJTh9QQEqpW655qEVGnZ1A2/uc/DC+3Fs29eOuBWA7hnQbRt6shtRLYEi00JZBJhQYqK6LILq8gJUFRcgGjFQVKAjHBZ5riFg+n0TLyu+27b9V8IB2juBxk7gYLuDfS1J7G6Jo7YpjvouG26oCNWFwMmTXXx8STHmTg0iagBBTVVTh6HkeKqWeipBvJ/CXSn11DsizeVvTmrftGBn/vZ+r/oRkudNTU0qklxqnss2adIk3HnnnTjrrLP67cZf//pXXHrpparuuWxr165VqdwrKiqG/WWlPB82QjZAAiRAAiSQgwQoz3Nw0thlEiABEiABEiCBTBDoSU7Y0xhrnGeCK9sYLIHREOfSJ8rzwc4M9ycBEiABEiABEshVAgPK81TNb0eCqlWtc18au56HpOciYRrY2QU8vzWJZ99PYHsDEAqHlfyeWhDHqfPDOGVuBFOKDHgW4AaA2m7glQ/ieGlrDDubHVieDtexYNhxFJoeJhQGMbm8EDUTDUyu0lAa1VBg6gibBkKmDl3XoBmaqpcudc9F6CvZnYqM11IB4+K0pa8JF+hIemiKeTjY4WJPi4ud9R52N8bQ2XwQFVozTqgpxMplczB7ShhFIR267UGzPQRMDYcyefuDT+t0iTH3E8OLOJdIfPlEeqJi9HP1UhjZfo+QPD88bbsMYv78+fjGN76BCy64oEeKi2R/+OGH8eMf/xhbtmzpGeu1116raqQHg8Fhj5/yfNgI2QAJkAAJkEAOEqA8z8FJY5dJgARIgARIgAQyT4DiPPNM2eLRCYyWOJeeUJ4ffT64BwmQAAmQAAmQQH4QGDBtu7hhUcEqrNuD63rwNKg65zEPaLCBpzYn8ML7MWyr9xBzQygMaZgYjmP1/BBWzwlhVpmmJLOlmdjTDryxowtv7ujGrgYXXa7IyiSKIklMKg9gRnUY0yeEUF4UQnmBjmgU6nyxBNDdDcRjgJRdt1PYDR0IGkDEAApDQJG8AlAR5AHPjyKXrov8l0j0bhtot4CmTmDH3jg+2LUfDXV7oDlxLJo7DScvnYmaCREUBjwYrkS0a0rOu66YeA2aril5Lq9D8lx6I/JcYKUrp1Oe9/vNGCF5LufatGkTPv3pT2Pz5s2D+lLW1NSoqPPVq1cP6riBdqY8zwhGNkICJEACJJBjBCjPc2zC2F0SIAESIAESIIHME6A4zzxTtnh0AqMpzqU3lOdHnxPuQQIkQAIkQAIkkB8EBpLnUu/ccx0Yuivh5nAkLbpuIK4baEgCm+uBR19pw/Y6B12WoeRykRHHSbMiOOu4KBZV6ig0XHTDQ6Nu4rl3Enh1Uz321XXD9kIIhQtQUmRixjQPs6ZEMHVCCMWFOiwXaG8D2jptNHfZaOly0d6pIRbXVC1zEeqisHXNham7CBsuiiJAaURDWURDSRAoNIFJ5YUojmgoCAABOSYlb20PaGl1sbehE+/vrcfmnfUIIIml82di2bwJmFoZQUQi2z1fknueC0/kuebLc9n6RJ57ItBFnstiAEaeD/itGEF57nkenn76aVxzzTV9oso/7Bsq4lyu/YsvvljNbSY2yvNMUGQbJEACJEACuUaA8jzXZoz9JQESIAESIAESyCgBivOM4mRjx0hgtMW5dIvy/Bgnh7uRAAmQAAmQAAnkPIGB5LkDD46TRBBxFW7tIIiEFkSjbeD9ZuDFLS5e3daJbsuEobkIe52YXuziolMmYslkA2W6C5GazYaBFxqBp19rQ+0H++HGYiiNhjCpsgSL5k3G7Jk6CqNQtdWbu4C6Dhc79zrYWx9DU7uFzoQHyzPgKjHtwTQkml0i4W14rh/5bZoewkENBSENBUGJQPdQM6kINROCmFpmYkKhjsIAUCDR6kpxe+hygF1tNt74oAW1O2pRFjGxfP5ULKipQGlYV6ngRaCnpXtanKcjz0Wgw5Ooc0ndLtHpPQnkc/6aGJEBjKA8T/e3oaEBv/71r/GrX/0KtbW1/Q6jvLwcl1xyCb71rW9hxowZGR0q5XlGcbIxEiABEiCBHCFAeZ4jE8VukgAJkAAJkAAJZJ4AxXnmmbLFoxMYC3EuvaI8P/rccA8SIAESIAESIIH8IDCQPLfEmHtxBJw2QDPg6oVoc8PY2qLhmW0eXtgcR6sVgg4PUbcNU0IdOG1xBc5ZVoCyoAY37qLL8bA9YeC/n/Wwv7kbgXgdqkLdmFUVwuKaEixbUgXb1bCnycN7uzy8v9tDS7eNhvZOdFkWbIkIDkjoeBieHoAEwUtydKnBLmLe8VxIJLkjJluXbko9dA8mLMS7WjCtPIoFUwuwaFoQ86p0TCvQUGYAUanZDqAZOhosFx/s6ERHQwMmlUYxd2opppRHlDyXiHs9Xew9lbJdVTdP1YFXV4CkbJeXFGLXlFLn1h+BUZDn6dPato2DBw9i586dcBxZ3OBvEm0+ZcqUjNQ372+IlOe89EmABEiABMYjAcrz8TjrHDMJkAAJkAAJkAAoznkRjAWBsRLnMlbK87GYcZ6TBEiABEiABEhgLAgMKM89EccODHRJvDdiCGNfzMBrez1seMvBpp1tCEaLEbRjqNRasGKyh4tOq8HsKg2mDiWnpc75M9tdPPBqDLHuNlQGWrB0RhFOXlyNhTMCsHUNL74PvPpuF3YeSKLbNlRadl1LwjBs6IYNDQ5cz4EIUcdyVMp0Q9Oh6xp0w4RrhGHrYVhaELYWgOwhddbDoQC6OprhJrsxoTiIZbNLsGphBEsqgGrTT7AufYwr/+3hYJ0FOxZHRbGJSRVR9bmTtGAGJCV9XymuItLToehqkYHYdCmynpn032NxHWTmnL3i81Wa+76p7nuf429/+xvWrFmj3nriiSdw9tlnZ6YLY9gK5fkYwuepSYAESIAExowA5fmYoeeJSYAESIAESIAExooAxflYkR/f5x1LcS7kKc/H9/XH0ZMACZAACZDAeCIwYNp2ccJwkEx2wgsWoE0z8MY+G39718Ibuzx02UEEPAORRDMWlCZw7pIinLG8GAUmENeAvUngpV1xPPlKBw42AUVGAifPLcAJCwpQPSGATlvDK1uBZzZ3ozGuw/ZMOJYH3Y4j7DSiwOhGcchCSRQoChuImBo8cdimigmHZztwLRcdyQDak2G0J4PotIKI2QHYnoZwpAAx10Nc96BLtLnpojwcw5r5BThndgA1xZqKIIcDWDagIu3hwtA1BHQdAT8vOzQR47pf87zHmMt7h1VAHzfXTM+igdSI+6wX8BkqNpose5B0+37me1mM0HujPB83VwwHSgIkQAIkkOcEKM/zfII5PBIgARIgARIggb4EKM55RYwFgbEW5zJmyvOxmHmekwRIgARIgARIYCwIDCTPXc9D0pXK5x4Suold3Rqe257AM5uT2NkSgG6GEUgmUOK04ORpOs5bUYElNYaKDO8C8FYj8Pd3O/H6pnp4cQvHzanGqqUFmDTBREung43bYnhvj4X9nQF0xG3AtVEQACojHqaWOphSbqK6VENFEVAU0hHSJbIb8HQ/mlmixV1XUsPraI0baOjQUdeqoaHNRWtnAi0dccQRRDdMJKHD1DREAx5mFsZxwpQgVs2NYkF1CAWp0uXSdjpwXMaseS50o5cwV5I4ZY4lPF5t8jP9GovZG4Nz9l43cESgfepD9b4GVwn00ZPnLS0tePXVV7Fp06Y+6do/jFJJSQk+85nPoLCwcNgwGXk+bIRsgARIgARIIAcJUJ7n4KSxyyRAAiRAAiRAAkMjQHE+NG48angEskGcywgoz4c3jzyaBEiABEiABEggdwgMHHnuoCuZQCAURSeAl3e7eOq9bmzc7aDZLkIoqMOMtWJqJIYzFkSwdlkpKgp9vdxqA0+9H8ffN7aivq4ZEyLA2afPRvWUEBo7gLe3JfHOtja0dsQRikQBO4bSCDBzYgGmlRmYPTGA6rIQSgt0REN+sLkKAFcp2322EtEsrySAmA20x4GWLk+J+ZZYEgdau3Cg0UFDq432bg+2LUcHoDsOqkoiOGFOFKvnBbGgEig0AN21AM/xBT08uI4HLRBQEeeSBr7vZsDz5P3eEj135nxYPU0Flqs2BspSn1pP0OPZJRX/YSfNZOS5pPRfv349rrvuOjQ3Nw9qeGvXrlXHVlRUDOq4/namPB82QjZAAiRAAiSQgwQoz3Nw0thlEiABEiABEiCBwROgOB88Mx4xfALZIs5lJJTnw59PtkACfV2nAQAAIABJREFUJEACJEACJJAbBAaS57abRFsijkCkGA0W8NibMTzzbgy72nTYwVJEgkCg6wAWTzKw9vgirJ4fgSRUV7XOW4FHX27AK+82oSCk4aQFxTh5ZRUOdpl49b0k3tkaR1tXHLodw6RSA5NLNMybHMXC6SWYUKSjuhiIGIChNDZge4Cjaap9Sf8tbtbRJNW6yroOWyS654t0eS+hAZ02sGN3N+rqu9HcaqG+0cPBBgddTgRusACTyzScXOPh7MUhzCnXEfK6fYGu+ed0HB1uIAJD06DDPUygB+Cq2uopfa7SuI+DeudpG55eS9B7yIcPv9ffJVD/8HLwmZTnDz74IK666ip0dHQM+ktHeT5oZDyABEiABEiABPoQoDznBUECJEACJEACJJD3BCjO836Ks3KA2STOKc+z8hJhp0iABEiABEiABEaIwIDy3EuiXeqKByJ4tx54+OUWvP6BjRYnCj1SgKjhIdq9C6sXFGPN8eVYOMlPp97mAW9ud/D4C3uwa3875s2ZiAvXTIRleHjpHQ+vv9OK5pZOlBVGURFKYs4EDcfPLMGcqVFUFXmqZnpIIsxFR7uuigAXdZ0qQg7P9ePALQ2IOUC37aDLdtFpeeh2NFi6BlcX4Q3EXR1mUEMyCeze5+DdrW3Y3+qirkuD7sYwp8LFWUsqsHZJFFWmhYAn+t1V57McE3YgDBMaTNgwlKZP2+MgnJQ810Wcy0vZ4XEk0A+/Hj9s6P2gyZQ8j8ViuPbaa3Hrrbce8Q2ZP38+ampqPvSbM336dNx0000oKysb9jeMkefDRsgGSIAESIAEcpAA5XkOThq7TAIkQAIkQAIkcOwEKM6PnRX3zByBbBPnMjJGnmduftkSCZAACZAACZBAdhMYsOY5LHQhAInlfewtF09sbMfOVhNJsxDQPUQ9G5X2TnzsxHKcvrQSEwv9qO8DNvDX5+vw+qZGeHoUJ66YibNXAQ89F8dbO+Jo6XAQhIvqCHDi7GKsmhPArCodxWEXpornFjWu+0LadfyfsumSW11i0TUkoKE1oWFvk4vte9uwc38HDrYk0B7XkUQYrhFCzHIxcWIpaqYFUT0RiBYDZgR4rxZ46d0GNDd3oUj3ML3YxGdPn4oV5R4KDYlht5U8TyCMhCbiXGS+9M2BquDtufC0cEqeA4aS55LuXXT94cnJs3vuh9K71Gz0HHrU5QLpoPzDdsyUPG9qasK6deuwYcOGnj7JNX3NNdcgEokMZYhDPobyfMjoeCAJkAAJkEAOE6A8z+HJY9dJgARIgARIgAQ+nADFOa+QsSCQjeJcOFCej8XVwHOSAAmQAAmQAAmMBYEBa57DQYtrYGc38Odnm/Farauizr1QFI7jIprswuxQHS5cVY6VC8sRMf206e+1AQ8+vg0HDyYwbWollq6oRmEZ8NgTjdizrxOm62JaWRDLZpTgzGUFmBDRETVVonTYrshzHSYMmJLqW6S0SsouglrSt7vQjQBc3UTS0dGdBJq7HdS1uTjQ7GFfo4W6ljjaO2No6+hCwrHhmSLOI5g0rQJzFpSgpBTYt8/GO+/WYWdtPSLBCC45eRrOnR/BpCINpubC8zxYholYKgI+BA+SqF1JchHoWqhHnvuR525Knh9VJY/FFGfunNqhWvPSaO+lAkdkcBcmPZH6MpmSS+DQlil53tbWhi984Qu4//77VeNr1qzBXXfdhaqqqsyN+xhbojw/RlDcjQRIgARIIK8IUJ7n1XRyMCRAAiRAAiRAAmkCFOe8FsaCQLaKc2FBeT4WVwTPSQIkQAIkQAIkMBYEBk7b7qHO0vDSXuChlw9iW3MA3UYh9FAIsB1EuptxYkU3LlpVhqWzi6FrQJsLPLcb+J8n31d51ZcfV41ZC0vwxk5g25Y2xJubMCnq4MRZxTh9cQWmV+gIakk4rgvbM+DqAVVF3ICGgMhZz/UFuiZy2oWrsqPrKkW653pwXcDyQuiygc4k0BJz0dplo7PLxsEDNnbXt2FfazfaLA9e0ESkKIBTj5+MBZMCOFAfw3PvtmNHXQwnTQniH06owrxJARQEUqLe0BDX/PTxQam1LjK4R54H4KlIcw2akufyxzwX56LCNb/GfO+S53pKkPuZ2f24dP9n6qUkusyZUDy0ZUqeO46D733ve7jxxhtV42eccQbWr1+PyZMnj/rXifJ81JHzhCRAAiRAAllAgPI8CyaBXSABEiABEiABEsgsAYrzzPJka8dGIJvFuYyA8vzY5pF7kQAJkAAJkAAJ5D6BgeS55QF748Aj7wJPvF2HPV0hJMwC6MEAAp6DSEcdzpqu4fwTS7BwelRJ1XoLePg94KkXt6AiEsCpJ1SjeloE65+00NbQjEq9AyfNDCtxPm9CCF6yC6GgVBM3YEnSdt1U0cySKt0QUe668FwHruYBui7/84U1POhizpXMDsHRdNgakPCAhAPYFtDeDtQ2xbB5fwLbDiZwsC2GurYuHD+9DB8/sRwVFWFs2h3Hk682osJtwiWnzMKy2QUoi+rKDrsmkJC+aH5/lCROy3N5JyXPc/8KGMQIjpDnkkT/kDBPLx/oK8/lc5Hnshzi0JYpeS4tbt68GVdccQU2btyoTvCjH/0I119/PUxTZm70Nsrz0WPNM5EACZAACWQPAcrz7JkL9oQESIAESIAESCADBCjOMwCRTQyaQLaLcxkQ5fmgp5UHkAAJkAAJkAAJ5CiBgeR50gO2tXtY/3ISr+zuQn0yhKQRhmEaiOg2gi17ccG8Apy3ohhzJ4cgsn2fBdz5kos3363F/OoQPrq8CoGIhv/752YEnS6smGZizXGlWDajAGE3jni8C2aoCDAkDbqmIppFd8pLCVjH86PSJdrZMKBLeHtKrEv6d921lFSXvV1NXn5UtCfp3aGhyTKwowl4v87GlgNxvLW9A+FEOz6yoBIrl5VCD3l4/qUW1G9/H2cvn4mTF0/AxLIQxNVLXXep4S5p2eW8fmC51DyXSHiJRxchnI67lh74r7zeNIknl/+EsSwm8KAJG5kf+bP8Sf4iax0UDH8f9eYIpW1P837ppZfw1a9+Fa+++qp664ILLsC5556rfq83jL4p43vPUTgcxvLlyxGSjArD3CjPhwmQh5MACZAACeQkAcrznJw2dpoExg+B7qYWmMEggtGoP2hJjaVr8HQNjicp0OSGT1Z0+zeRcusg6cU0dVOZ2tTNT+pu00mlHnMcIJEE4t1AV9ehVzLp3wQZOhA0gXAQkHMXFQIFBUA4ApiGf+Mkd026AcuTvvipuwxd0rDJba2f8EtusxxJ06aZasW6vKRf0k+1yltqjlk2Aqapbs64kQAJDI8Axfnw+PHooRHIBXEuI6M8H9r88igSIAESIAESIIHcIzCQPI+7wJv1Dn75txZ80BVCqxeGpZswTQ1R3YJetwuXLCnFx5eXYPakYI88/+ljFvYcbMRpiyP4yKJSHGyK47cPbMf8qeU474RynFgTRkUwCcPtAvQA4ojAlUTt8tig5xmAXy/bg66keq/K50rcGg4QcKQOuQ3osq8Ibf/Zg3zuWg4MXUfcCKFdM3AwAbxbBzz9loeG2loU6x7OOLkMJy0tRePBOJ5//HXMqi7FyuOnomZSiZ+KXSLbdQ2uYwMi7uXZR7rueU/Uud4j7eVT3Q/Czt9NPYrxn+O4rgvXcaGbAZVKP2lZ6qc8d3JdD6ap+3I9RUM7LK19piLPm5qasG7dOmzYsGFI3NeuXavSvFdUVAzp+N4HUZ4PGyEbIAESIAESyEEClOc5OGnsMgmMJwKJjk4YpgkzmFotq+S5Dk+XxdoeHNHTmtx4qtvSlDyX+mEuNCkcll4eLPdBSRuIJeE6DpxEEk6sG163vLqgxeP+y3HgSQo1uTkNGPCCAXjhMBCNAJEoIKt2TQNawECksAB6KAJHD8DRZMW25/v09NpyTYcrK8U9ufE01a2Y3BzLTdYheQ5ILSu5AaY8H09XNsc6EgQozkeCKts8GoFcEecyDsrzo80mPycBEiABEiABEsgXAgPJ85gDvLDPwS+fbMW+ZBE6RVVrmnhkhA0Len0t/mFJCT6+rBhzJ4Vgu8CuuIefboijsaUTZy2NYOXcQuzd1417N2zCquNm48wlpZhXZaJAt6C5CcAI++naPT96WVKky9MBqJhvUbTyfMDwS4rLGyk5rTnizCXqObX0XiLQZZPOGX7cumw2DCSgIQagMQFs3uvhtTe3Yf+BJixbUo01p8xEgWvh9Vf2oCgAzK+pwuSKAgTkBBJ+rgICdHgp8evXN5dzqtDr1GcGnJT4z3t57i9N8OvPS815x4On6zAME92xuIrwllTptkh1w1RJAdTceUDgsBgIyvN8+ReE4yABEiABEhjvBCjPx/sVwPGTQLYTkFXRaktVnJK/y8poTVZpexA/Lit9HTh+/TCR6SLYJcLcltRjHmDZ8BIW3PZOuM2tsGNxxDs7Ee/ogNPdBS+ZUHXFTBU5rqsV2ErMi0A3dDi6AU8iw6WuVCAA1zSgR0OonDIFwdJymIUl0MJh/3NDZLnlZ+5S8lxXN8zyRup2LDUav69qFbfcAPfcNWf7hLB/JJCdBCjOs3Ne8r1XgxXniUQCb775JuLxeEbRHGtaRsrzjGJnYyRAAiRAAiRAAllMYCB53mkDT+yw8X+fbEGjXoak7i90l9vyoG4j0LoXFy0swPnLijFP5LkD7Oj0cPOGTsQSDj62IoLlUwPYsb0VT770Fs4/6ySsqClEVdiB6dnq+QS0oB9ZbvtPMgISUq5ZgGarpwAuQkqgi5RWAeYqkZ0DzRWBnXrmkX6CIJ/rBmD6Oe78RweS8N1SadxtBNFpmXhucy2e2rQTEydU4+wTF2J6iYeD+2MqBfzE8gjKCwNK2asWNHmWYsKVSHPNX9zfI9DleYoS66aS56pGexbPc2a6JlSFvXBJPWcypJa5pmS6ys4u6fPlM/mZilOX5zmpHIk93aA8z8yMsBUSIAESIAESGGsClOdjPQM8PwmQwFEIyE2hOHC5afHToKsIbc2X6WnnrDKZSZy3a0sotxSmAhwX6I4B9Q2I769DV10jEq0d8Gwbtm0pSS43p9KcaRoIGP5LVzeSnrpJknpXkrZL7h/97O8abB2IBzQ44QAKiitRUjUJ0YnVMKoqgeJCICB3wFDR6H7yeH+1eep+XLUjKeclbl7XNAQ00689lv93pLzaSWBECFCcjwhWNnoUAoMV59LccNMvDtSlY03LSHnOy5oESIAESIAESGC8EBhInrclgYfetfGrZ5rRGSpXC+VVNnNVvc1BqOsgzpsfwfnLCrGgOqgE+LZWiTxvgqcFcN6KKI6b6GLL+w3YuHUbLv34yZhZWYCIZ8OQ5wuqDrVa1g/X9sWrYUgGPbX8PyXPTWjQlTzXZOG//9QDnkSauzY0+cCQBwSpZxsQmW2o5yKyaN9P+C77isYNwDEi2NEaw5Mb98MMRHHC3EmYU6HBkTD7RDsiASAY0qFJm55EsQdhK3nu1/JWPU4JfPXwQ9U9N1T1u/HzmCKVUl+eAaUez2iaq+bDT5/v10T3uQQRd/3o/YIRijyX51BtbW3qedRQNl3XUVJSAvk53I1p24dLkMeTAAmQAAnkIgHK81ycNfaZBMYRAddL+pLc0+BpEqPtR52rW0uR2a5fO9y14qreuFoDbCXhdXTA3bcfrfsPItHUAq+zW6Vs1y1H3TwYpgHD0P36XtKcyOxU/S/TkPNIjfTUe46sAJcbWV+my21qQrPRmuiGq4VghIsQLqtAwaRqFE2dguDkSqBEJLoJT+piSd99n+53XfPluawRl8GZEGGfqqM+juaWQyWBTBCgOM8ERbYxWAJDEedyDsrzwZLm/iRAAiRAAiRAAiQwNAIDyfOWOHDfG0n85oVWJAvLVWpuuS9XDttwEOpuwJq5QZx/fCGWTA5KjnRsb3Vx82N10M0wLlheiEWVFrZtOYi9DQdx/lnLMLEoCtNxYbgudFmdL7neDV92yya3+57uq3P/AYSmFtDramW9iNl0CnVZtW/5keWaH13uG1vJEy5C3oAmEdGSYl2JdrH+AcAsRIum4ZUd3UgkgNlVYcyuFK2ehJZshaZZcgpVAg9eBAgWq9TvsuBfNlVWTj14SUUN+IXWD5nzcWHQDxV2V8+GJIuAlwC8eOplqVrxklUAehRJRJVED41QzfOhXfUjcxTl+chwZaskQAIkQALZTYDyPLvnh70jgXFPwENankvd8NTqbaGSSm8mC7hlhbTnJKHZCaCjDXZTA7oP1qFr3z7EGpugxZMIuEDAMGEaJjTdgJaqMS6pt2T9sNwcScozqXeeuk3ssfOavCerfdUrtS9suK4DyzFheQYSugknEoFRXobotGqUzpqO0KSJ0AsLlUCXG085h5xPIufVOWUVs1qInl4UMO6nmwBIYFAEKM4HhYs7Z4jAUMW5nJ7yPEOTwGZIgARIgARIgARI4CgEBpLnTTEP619O4PevdMApKlPPCCTQWyVMNxwEYk04dbqGC1YUYfm0MEwH2Nnm4qePHVTi9PwVRVhcaWPPB/XoSnRi5Yq5KImEYXqeejYhQtxNJKAHg0qKqypt8gxAfqb8rJ+fLhUNIM8hlDyXdx3obgywO4DuZhU1rkLfVd5w038ZIcDyU6sjVAhEygGjGImAjl2tQDLuoSJooyqSREBrBdr3Ao5UR5enEAF4Rjn0ytlwJfo8Lc8l0F09Z0l18JBH9iMAxoU8P1R7Xi0ikNr1bgfgdQLdjUB3i5+sXY/A1QuA6CR4BRNgGME+V2Km0rZn0xec8jybZoN9IQESIAESGC0ClOejRZrnIQESGBoBL+nfVmoGbJWY3V8RLje3sjJalQ6TN5wk3LoD6Ny1A+17a5FoboIRjyNguwg4HpSnFmluBvzVwiKs1arhVFL11M2gfwMrCdb8n37+NkfVURex7jmuXx/ddSAVsKTSesIGOhI22i0bccOAWVGMitkzUFAzFdGZNQhPmOCvOletplaZi0Tvk6t9HN2QDu1K4FEk0IcAxTkviLEgMBxxLv39sPSLkpbxu9/9Lu64444+Q7vhhhtw9dVXIxQKDTjkY03LyLTtY3HV8JwkQAIkQAIkQAJjQWAged7Q7eH3L8bxhzdjcApLENAM9XzBlQxxhgMz3oxlVUlceGIJVs4sRAGAvZ0u/uuxBiQtD2uXF2HFZB3N+1ugGTZmz5iEYCCgsqxLVjzd9WDH4jBDQWiGodpNu2iVpj39F/VoQGpoi5L1H0jobhx6ohFo2wXsegdorAVineqZhIoElyj5UAS2ZcIOlUOfMh/B2cuAyES4hoa4xKY7LkJWHIg3A5274G59AU5XK1xXg2MUwC2di4Lj10CLlsKV9tKx8L2FubyZfh4i0erjQZ4fKnvuS3K3G3CagGQjvL3vwdm7FU68C64RQdIoRXj68QjOPAFaYUWfyztT8ryzsxN33nmnSt0+lE1Stn/mM59BYWHhUA7vcwzl+bARsgESIAESIIEcJEB5noOTxi6TwLgiYFl+fXNdh6vrkJJh4spFXEs0OZJ+XfNkQx3snTvQ/MFWtB3cBz2ZQHE4hMJgGAFPg+N4iLuQpGXQNF2lbtfVT03VHfcleuqeUFOV1f1lx7Jq3HNUVLpEmruOC812ELQdGLatap7ZnobuhIWueBLdlgUnYCBYXgq9ohjlxy1G5dLFMEqKVRS64+mqFLvEmkulMtlU1TMR+cMvRTWuLg0OdvwSoDgfv3M/liMfrjg/lr7HYjH85Cc/wU033YSOjo6eQz7/+c/j+9//Pqqrq4+lmQH3oTwfFj4eTAIkQAIkQAIkkEMEBpLn9V0izxO4920LdrQApqurhfmuCViGAyPegjkF7bjwpAp8dF4JykygIe7h5481oa0zjjXHF+Mjs8Jw2rsRDgHFpUVKksvdvaod7nqwEkkEgiY0Q4fjF5fzAwDEgStJ7dd1c3UNsZSYFo0dsDugt2wHtj8L76VH4e18B1pHIzQrCfUgQY41DTSb5WgunoHwcadj6hmXADXHA6ZEo9uAEweSMaC9CXj7CXT//S50Nh5AtxtAonAy9AVnYOZF18CsmAKYoZ6yeEqWp1OQp/soEdhKnh9mz9N/PVy4Z+L6GGrbvbs4UL/6WwSg0tWnXqny5iotPjoAuw5o2YHk60+g4/Vn0NrSgJgeQbxgMqasPB8TVn8CRvWcPqPOlDwfbsaqtWvXYv369aio6Cv3hzJFlOdDocZjSIAESIAEcp0A5XmuzyD7TwL5TqDbl+cwdXgBHUmJNJcbUok6l1RlHd1w9u1D82uvwGpqgNvVBlgxSJy3KQuzocPUTehmCLZmImZL4LkOQ+qeK4GeduRS39zx07b3pFb3E5uJ3HbhwHFcOLLi23ZURLuesJTIl5er/gBV28x2bMQdCy2ajeiMqahesRTFixYgMnsWXDMEy9Uh6eZF/qsSZ3BhBCUSPt8nk+MjgeEToDgfPkO2MHgCoyHO072S6PQ//vGP+NrXvoba2tqezq5evRq33HILVqxYMfgBpI6gPB8yOh5IAiRAAiRAAiSQYwQGkud13S7ufKkTf3o3iWSoFHD85wKeqcMyXGixdkwK1OPCkytx1sJyTAwC7UkPv36sCY0tHTj9+BKsXlCKkGWhJOhClyxzEsGt6Sqq3FOZ72wY8kBCk+x5mooul9t9eQ7gp0aXBxuuChBIwvSlu+VATzYBjW/C2/gQYi9tQLJhHyKwEJId5Fjbg5f0EItWoiU6Ecb8lag++1PA3FXqHLKTnuwAYi1ARx3w8oNofep+uN3dQKgcVulsJBefi8kXfRF6QVEqHbwfAa+p+uqmH4LfX6h5SjyrSHkVLe9nA9TVmPzAeHVY+u+peniSrl4yAR4q9y4l7OSUqZD8VLvKX6faTTtuFakvw+odrd/7Oux5X9qUpzeySSiEduic/lvq5ajGnFRXdOieX3te3nBTz2Okr5osVJBU99YBoPkDNL38dxx8/RV0dMdhRyvR6ARx/LkXYsbqj0ErnNDnm0F5nmP/ULC7JEACJEACJDAAAcpzXhokQALZTSCeutFRd5r+faa6uRFZ3dkFZ/dedL21Efs3vQUj3oWICUTCJgKhgJLeibiljtGNEPRA1K8PJjdIkkC9J9hbxHkqVbuqfy5Hpu4jNX+VuCPveZ4vzx0HAc9D2DCQsC0kLQtu0oFpu+qlJW3Ekwm0ukkcsGNITizHnLPPwOzTT4NRMRGOGYbmamrlec8NZPpGM7tng70jgTElQHE+pvjH7clHU5ynIe/evRtyvd966619uJeXl0MeBK9btw6m6afZHMxGeT4YWtyXBEiABEiABEgglwkMGHkec7D+lVb8aWMXEsEJsjbeL7FmBmBpGkJ6AiXubpy6oBBrFlViUWUQccvDn57rxnubt+PkJeVYc9I0VAYdRDULcD14etAvEyf3+K4Lx07C0DVohqneV5Hn6uUArkhqWdUvjyYCsBGE4TrQpSOx/fC2/xXOE7civn8bLKtb1VIP6RoCIoQdHV7cQ1egEB3hUhizl6P8jMthLvsYbJhqHIbdDj1RD6/pAyT+chuc959XGfuSKINdsQhFaz8P9yMXAGZEZfQzVU12WdLfBcMLQnOkhnfaJPcV12p4kgBQ9d1DSIIaJFrbEiHtQgsH/aACCXSQfQI6PFlDYKUS04uZNlxVA17zDN/CpyLe5T1pJSkl8gwDtu1C4vkDkrcvLefleUw6a596nuL309NduJr/HMf1ANuyETFChwS9EvMeEohDNyQ+Q4Mu/3kmNFeHawN2ALAk7b0HhKUhOwnEaoH9W1C36Q3s27YTXUkNsegEJKLFWHbWmZi2aClg9k2LPtbyvKamRt0rTJs2jWnbc/kfMPadBEiABEhgzAlQno/5FLADJEACH0oglvpUVgjLIuh4QqU+02wXXVu3oeGZZ5HcVYtoohsB14IhqcpMufE14Ri63PpA0yRBukqCplZSG7oBw/BTtvcsM/bvclMLkkWge3DlJlila/f8yHL/tsxPtP7/s/ceUHZV99n+c/qt07tGGvWOGpIQQo1uDC7gAu7+HMf2F9tx4vhz/m7JlzjLzkrs5cRt2Y79xdhODBiDTTEYZEACgUBCvdeRRppe79x62v6vfUYiMiBQA0ti77WuRpp7yj7PuffA3u/+va/m4bmFSFSXgrouhXPXj15GQYrpHjkChgxBf0xnuKaCUZcvZPqV1xKvHYUwYoShTuSCJm3bDe2CqDzfvXs3t956K5s3b+Yf//Ef+cpXvvKS29fR0cHtt9/OXXfdxcaNG5Fiz9VXX420Hb7yyitfMbf3VL4Na9asYcmSJS+7aTqdZuHChbzzne/kQx/6EPF4/CXbyarOTZs28f3vf5+VK1dGlZ1Tpkzhxhtv5KMf/ShTp06NBtOqnV8ElHB+ft2PN0pvXk/hXP535+DBg3zrW9+KnqEn2ra/mPfnPvc5vvCFL0TP19NpSjw/HVpqW0VAEVAEFAFFQBG4kAmcNPO8GHLXhhx3rR+gYNXJWu1olB9oJr6mEzNCYt5RLmk2uXZGOZeNT0SR48/sDFjz9EYmjanm6svG0VIpiMsBfeAh5JxDpMqOiOci8KLF+ppuEkbiuRRr5dhf2s95UpkdmV2IxHML08+huRno2YHYdB/+6l8QuFmGPT+av0g4DrZuIAolNFeQ1WxyTgp93Gwqlt6Ks/AWWZ8ezX8Y3iBG/jBh51ayd34PvXMHAoe8XktQN4umt34Mb8YyOQuBEbgYwkPoHqFZwhApCJOgyUr6kYr0SOw/Nl8iQchYOynFC1kzL6SwbYIUwjUDYdlonhVV88voPWFpCEOg+y6acKWKDrpcrSAt+KSqbkW8MKRtoKQTEgQeum4RCsnMiCrbo0pwS/rcS/E8Ku8/Vvoei6osQim2R4UPI9XsYRAQl46CUhWX/cdH4BFoRTQ9RJPuAHJ+SIujEUcEJqFfyGRSAAAgAElEQVRtyNr7SHCXiwKQufH+UcgcJd/VQXYwh6cl8K1qRKKcmrFjSFXXAHKxwf+0cyWen+p3z/d9pMX7008/zde//nXWrVvHddddx3e/+10mTZp0qod5xe2Ubfs5wagOoggoAoqAInCBEVDi+QV2w1R3FYE3HAFZeS7bsQAxIQddhTyljk6Gtmxj8PmN6H19VGoCQ9qeGSG+qRGYBoFloWlynbIZveSATtOMF8RzOaqKcszlAEwOs3TpDi+XR49knR8/bTT4kkK6HARHgrpPIFxcvzBi6i4EuhdguPLloxc88HxKwmeYgAFDMJhy0EePYvySpTTNXUCioZlAd6TLO7ZhjNjHXwB67SuJ55LDb37zm0jQkdu9XPvABz4Q5fnW1tae8Uf5lcTzEw/6F3/xF1FucDKZfOHXuVyOf/7nf+bf//3fX1aYkuK7FGk/8YlPnFFV5xlflNrxFQnISYAvfvGLipIi8CclIBcEvetd7zrnfZDPzl27dvGv//qv3H333S/7bGpsbEQuTDqxyUkx+SyTC35OtSnx/FRJqe0UAUVAEVAEFAFF4EIncDLxvN+F+7d7/HxNP8N6JZppRHbhvqxAFlpUiW26/bRU+lx1SYKrZ6ewBRzug5WPbiQdT3H5nBZmjrWJS2e8SCiXi+H1yOEuKr2W5c/RGF8K58fEcymmR7XhUkAfsQ4XmoGPgeX1omUOIHatRqx7gHD302i2TkfOJ5Yso6yyEtPQcTs7sHyfrNDJWgn0llmUL7mN+OL34Is4QhgY7gDG0G6Cg2sY+vWPMYbb8Kw0w7FmtNHzGPvm98OYuSDF7NIQBPkRX3UpTutVoFWCbo+I3DJDPSyNiN5BCfzSsX+XQMjJGuknb4HugJVE6Ak0Pw3CQWgjVeeyKtwQMj+8HzT3GB+56MAAI3as8vxYKLxkI+dnpHgvq9KluK4ZkftflMt3vGpfVoXLm5YoA2ETWmW4cn7lmBW8ownMMIfmy/NmIcwBx64jWuAg/7BBk3MFaQhtcOKEhhTCrRErei8LdIHXN5IhHxpgloFeCbEKhO0gTDsS+E9sr7d4fuK5t2zZwm233cbOnTv5+Mc/Hi3KfbmCgtP9bivx/HSJqe0VAUVAEVAELgYCSjy/GO6iugZF4GImIMdWx4VlOaATPsW2Q/Rs3MTQ1m2YHd2kSy7pqIRb4JngWjqerDw3bQzNxJTV5lEK+shQVq7cllXnUdy53E+udJbrrjX5nhyQyfXKcuuRBdbRYmtp2x7IKnQpoPuI0COUK8aPVafL7DHNC4hC2V0pnsuMdJ9C4FLQoZhy6DMgPnkyE6+8ktrZc6GyhkAOlA3pRx+NpM/79kri+apVq6Jq7xMzel/ugj71qU9FovbLDeL+67/+K7IWmz17NnfeeWdUEf7idqriudxP5gbfcsst0SHkimwp3MuB3ys1KaD/6Ec/igadqp0fBK666ioef/zx86MzqhdvSAKvhXB+3AXjG9/4Br/85S9fluuCBQv4+7//e1asWBEJ65/97Gfp7+9/YVv5jPynf/qn6Dmny/9+vUpT4vmrEVLvKwKKgCKgCCgCisDFQuBk4nnGh8cPBvz4Dxm6vThGXIqoGp4c08v6cKndekUq7TxXzDB582Vl1DojQ/1HV+4gMyiYMbmBxXOrI/FcWq4bMhLumDgeHUBOPERuZpHPHIGs0D62TfRmtFhfEGrH5ihKR9COrCV47j6C5x9DH+yCVJLWnE5l42iqRjcTCp/81g3E/AK5MCQvI+lGX0L6iveQXPIhfJGIbMwNtx+jZwvB1vsZfPgurHCIjFnOULoFe9IiJr3pnVDRDMV+6G+F/CBCd/A0B99pREuNxUokMS0fNCmQF0BWxecGIDuAKGUJNJcQL6rS1kNpTx9DOOUY6TqE1ojmVIMdj8Rz2W9DdEHvbkQpA+HIJI9mJCEpXZTEiDhdKiDke7KSX1quhzpaqgLSlSM888NQzEIpj3ALkTgfpqsw45VQPg7PLscNDIQfkjBD9KAbil2Q7YJcL8LNjrjES+aR3buFrsUwjDToKYTMLi+rR4tJQV5602fAbYsYiWKOULcJzDIKoop4/Tg0KdybDpaswjih/SnFc1mBLi3bf//733P99dcj51eqq6vP+iutxPOzRqgOoAgoAoqAInABElDi+QV401SXFYE3EgHhSfVajjKlgZeH8Ar0btvCgSefJLdzF3UFnwbTJu4H0cCsZOqULAPfsggMCwMTJxLPR8RpIXOwokNK8VyLxHL5GvnXiGAuRXJNyJcc1I6I60Jak0mRXb7ke/KnXP0sV5RHtmyC0A8JPJ9Q9kXmlQVylbYfDdBKpka3W6BQV03TostoXHIFiclT0RNphMw/HwneOu9v7cnE8+7ubv78z/+c++67Dyk+y6rvz3zmM8hqyUwmE4nR0uZd2hDL38kKdWmv/uJ2uuL5idbxsnqzvb2df/u3f0OKUbKduNp69erVkSAuqzel4PTlL3+Zd7zjHcRiscgqWf77uIB1880385Of/ITKysrz/p68ETp4XDxvbm6OrPVVUwReDwIPP/wwa9eujaImisXjNihnf2a5kEcuNpKV5nJi6+WaFM3/9m//lptuuumFqAv5jJN2jJ/85Cej6IzjTT5z5bbSyl329ZWaEs/P/v6pIygCioAioAgoAorAhUHgZOJ5LoT1XSE/fKjAwSHp3O0gDD3K2LZ0E196d8vca7JcMgaunZ9k1igN+X9ZGze2s2dfH7W1Ka5dNo60HtVdY4oRmTyyE49SwU8Uz7Wool1OHRgyrk2+F4nnctG+3NaH/H7Ych/FZ+7D27MJSwQU4jUcoZKGGXOonTgeLzvA0GMPkCr14/oeRd1EjJpOfNF7KLvqY/ihtCDX0d0+tLY1hE//jOz6JzHNgE6RYKBiPGVzljPpuptkGDn07IMNjxEePoBrVdHvJ+ivnIQ1ZQm1Y1qoTAs0LQveYJT7TfsBxNFW/J4Ohos5ioQ4nkc8FBimQ1BeSaypBTc9BXPSYoyGFrS4pFOC0iFYfS/B4V2E2UF0zUCvGoU2YWYEW/R2IbqPEg73R0J1YMawqhvRp81CGztZ2gIgdm1DdBxGG+4nLGXxREApXUly2lyMiUvQquXC+zi4eTA8KLRBzx44shfR1krY200xEBG7wC1Flu6OZZNKVyJqRuPWzUCftACzaTyabUKQhfZNBJtW43UdoSRMMlYVB6ll0pI3U9EyCStZjnkeiecDAwNIt78HH3ww+vm9730vmp8526bE87MlqPZXBBQBRUARuBAJKPH8Qrxrqs+KwBuIgO+N2KkLI6AUZikO9XB06ybannsOd88BGgoBo+0kCVcaqGt4poFrmfimFM9NpHzuSOsyOaC1wDB1XM/Hl+K2NNjSLQzLwpADzyieLIzysUbE8yAazMqfMpdMhEFUdS4L4PE1Qi9ElyPgwCcIZPZ5iB/IY8tj+BihF6Vfyf2LbgnPNhlIJQhGNVGzcD5NixeTbBmP52lYdizKcj/f28nE83vuuScSomX76le/GlV3m6bMmR9pUiySdunHM9LlT1lNaciq+xPa2Yjnxw8jBXS52vqJJ554YbV1KpXi85//PN/+9rcj8f4Xv/gFUpA9sXV2dkbCrBxoygHmvffeG2W1q/anJ3BcPL/88ssj8VA1ReD1IPBXf/VXkS16IpFARj6ciyYntOSiHpml/nJNLuyRQvi73/3uP4qcOHFb6e7x13/919Ez6ng71coSJZ6fi7uojqEIKAKKgCKgCCgCFwKBk4nncknkzkH46aOCTYeHce0YgakThIKYnEeQceRy/X5Qoj7tctkUjRsvTyHrdzODIc8+30o277F00RRaaolEdTnu16OF93KBvczlNkZK0aOkcykPa8jYbu2YeK7JeYRovkHaoOehdzOsuh130x/wB3rAjNGuVTFcN5Pmy5ZSO76FYsdBeu69nepSN0FQivK5w7pJmAtvo+KGv0LK/ZGjXbEb9j2CeOQ7eK178S2Dw36M4qgZ1C2+lqZ586GnF7Y9hbflDwwdOUyvX0nGbiaYvJTkghtpmjKJmgoBxU5o3QT3/wJx9ACum6UQehRth6JhkSrmSXslbFmwb1tkQ0F/9QzS895E+exF2M3NYPjQtx3u/Q/yOzchshksy8GvbCA+Ziqa71Lo6yLo78ApZjBLAUV5vHgZ9sQZ2OOmEroh2W3P4/Z3EfdzxEQpclEfjiUYStRQOfetpOa9GbNh/IitvDsEB9bC7rWI/bsI+vrx0SloFqXAxwwLxMIijihhyvkaq4IDySkkZl9D/aVXkBjdCHoR9q1h4PH7GDq0n2xokonV01U2maXv+hhV46aBzJ1/0ZfhT1l5LrsiixceeOABLMs6Z5FTSjy/EJ54qo+KgCKgCCgC55qAEs/PNVF1PEVAETinBHxkFpjAo8Sg10frvm1kj7bitbUh9rcRO9JHo4hREZjowowEc1l17hsmoWFIIy4cIRPPpd16iVDagBkmumGhG1Kwtgk1M8oed30pfgdRlpi0XTM0ab8WoMl8r9BFBC6h70Y2YMK30YWNLkfWvsxAD/BCHz+UP2WVuo8ZeNhSbPdcAs8lVVlOn+PQruloEybQsnwFExYvhXgaDJnldWFWnruuG4nlMk9r2rRpkSg0Y8aMl3wOtm3bFgnoUhSSFsRlZWUv2eZciOeFQiESln74wx++IJ5ns1ne+973RsLrhz/8Yb773e++rDD1n//5n2zdupX3vOc9zJ07V+Wen9Nv85kfTInnZ85O7XnmBF4L8fxEK8UTe9bS0hK5dXzsYx87qWh+4vbSxeNrX/ta9EyVTYnnZ36f1Z6KgCKgCCgCioAicHESOJl4Lk3DD+fggefgiS299OFQMhx8Tcc2zJGicKmI+i4xhphY73HLiiZmVhFln2/e3k5bR4bxo2u4dHqNlKyj6nNd7ngs6k3TpbucPjLGlw54URScFrnlGdIJL/QhKEKYgXwX7H2K4uo78Vu3R4vyi2aKdrMWe/oKRl22hIqGagr7t9Jx54+oL7RjhCUCQtyqcYTz3kn1zX8LejyybSffBtvvhfu/STA0SDHU6NKSmNMW0LDseuzGJti0ib51j2EMHabkBXT4NaTGXUH1ZTegTZ5HrDxNLMzg9+yl93e/wt63iWJ+gCwBpZiDXlmHWV5NXSFDur8DbaALvzQcleC3JifAtOXULlhG1aTJMhQejm6AB/6T8PAuhF/ANS06tEoKZU0YbhGzmKHMy1AlhjG9AoGdIqsnKJU34Zc3Ugx0vK5DpMICKXeAuJ9F4s055RwuOThzbqR+2bspnzAdwiLkusg/+kvyO58j29NNztPwnTTx2ibiyQRpkcPOdELvUcj0g1POkYqpeGPnUj1vAQ2XTAYjD1v+QHbVg2Q7O8kYSQbiTeSbL2P+O/6cdP1YhGG9JH3vbMVzOZ8hixak85WckzjuLCXnXTZt2sSTTz7J+vXrX4hyqqqqYv78+SxatIh58+adk4zzFz8RlHh+cT4j1VUpAoqAIqAIvDIBJZ6rT4gioAic1wRC3GhQmA1yHMy2sn37erTCIGWFItbhbsKdbVQM+jQECZzQQugWoSmFc/mSIriGJQSmFqLrgdTNCQ2LULcoCoOC0CkKHVczCS0nqkwPZQ164I0MZr0CWlBADwqYwouOY2gjWWiBrFAPPLTAJQhc/NAjiLLQ/RHxPHQxAhdD2oGZBnYiQZ9m0iUM3NpGamcvYMqSa6kaPw9NDnRfZPd1Pt6Yl6s8P1EMOltrsHMhnh85ciQSyuWg8rigtGvXLpYsWRIh/cEPfhBVfqp24RBQ4vmFc68upp6+HuK5nOySk1Ef+chHTjuPUDp63H777dFiocWLF59SpqGqPL+YPqHqWhQBRUARUAQUAUXglQicVDwXAX0lg+f3w/1Pd9JacMgYCVzdRI8i4/SRqDfhofkZamIFVlxSw/UzHeoSGp3deY60D2IKl0unjSFl6TgGkdtdKARBIJDiuTSWk3FxkS25zDcXelQYHonnfgn8IXC7oHMH/nOPUNq6Gm+wB8+MkbPLyVRNpObyt1A1fRaxhElx90Y6f/Uf1A0dxMaNouXyZaMozXobdbd9JapWj04wtBc23YG4/98iu/NsCXLxCmJzFlGxcCm4Hjz5FEf3backcrixcgrpKYye/3Yq56/Ar2lC10KsTDvu/o0c+N090H+EvBTO0wms+iZqJkynrGUKyXwf9r6NBNuewz+6B9vw2R0bR3HSFTRccQ2N02eCm4MdT8DvfkrQcwgXjyErQbszCr9xCjUxizRFkvluYn0HoKeTUjzNgFnGoFNLMd2EU15LlV4ipRcxu/Zi9B6OFjcU7GqOBmncadfSsPwd1EyajuEN43Xtp/3Bn+G27aZQCijYFVg1zTTPmEOiqQFHy6Ef2YXYvh727EQIm7aKieSaplA1fx7NC6aB3wdrpJX+HyhksgzZ1fQmx2DMuJ6p195KvKoJdDNaHHFiO1PxvL+/n29+85vRfIX8u/x/fLlQVkY3/frXv45i8OR8zCs16WL1d3/3d5Er4KvFOZ3O00OJ56dDS22rCCgCioAicLEQUOL5xXIn1XUoAhcpAUE+Glx1Fvt4/ugW9hzegaO71KFR1j2MsasDp3WQpkKcpKwGRwroJqGpI0w9ckqLhHMCdEOgW1AQGgXNoGTF8RNlaOVV2FXVWJXVOIk4epRv5RIUMni5AYLhPkRuAIrDaF4eERYI9AKeyKHLSna/iAiKhEERISvU5SBbCue46KEU3AW2ZRBoOsPEooF5IV6J0zSJ0ZesYNzst2DGG9Bk9fl53l5OPD/xdzLrXA74ZI74qbQ1a9a8IGq/0vazZ8/mzjvvjLLKT9zn1TLPjw84ZTX8+9///ugUd9xxB7feeuupdE9tc54QUOL5eXIj3mDdeC3F83Xr1vGJT3wCeY7a2tozJisn02Ru+k9+8pNooq26WhqKnrwp8fyMUasdFQFFQBFQBBQBReACI3BS8Tz0yIcWR3rhV48dZtugTa9WTl6PEcjsckNarMtF8yEGRWIiR0sq4P0r6hlTaWBKfXogQ6avj8kNtVSkHOK2EVWay4Q3ac8e2b7rx0zbo1J2KZ/rhFI8DwWalwOvF3KHYO+TZP/wW7SuVkLfp2DEyMersCcuoGLFLcSaRkeL+b29mxj6ze2Ud+/G1HyECBlO1JObeSNN7/t7sB0IPejbQbj+DsKHf4hpOAznQyivxpkzH3vKdMS+g7hPP0df4NPv2Hg1LZRNXM6o+W/FGTOeIJZA87IY/YfxD22je+8Wwnw/riEQqTROXSMVLVNJ1regFbpg65P4a1fi79mCbcCO2Hiy4xczaul1jJ45A7J98Mw9hH+4A3+4j5xhMuBUkWmaTeXsK6mqLiOhFzHadyI2P0GwZzuFilq6jHIGU82Yoy+hYcosqlI6VjCE2LqKcNc6/OFBsnYlPUYN7tQV1C97O7UTp6B7Q3i9rfQ9+zDk+wiEjW9WYFc2UjtjFmZVGZo/AAc2w3NPIjZvwnMNDqQnkG+aTM3CuYxZOAlybfDIneSff5ZiCQZTjfSkJ1Cx6B2MXfQm7PKaqADixQaCZyKey2inT3/609Fi2ONNLpKVIviXvvSlKErqdJoU3f/mb/7mnDnpKfH8dOirbRUBRUARUAQuFgJKPL9Y7qS6DkXgIiUQMkguyLNv8DCr9q6lO99JLKZRpenUDIeUtWVhWzuNfRrlRZOYtG/HJLB0fEtH12XVucwcE3iGoGRAXnfwE+VYdc0km1tINDVhV1VGmVoeJrpljgyUZcW5n8MoDhPmBwhz/YhcP6HXQ6B1Exj9aGEOfPnKR5XqQlqEiVKUXaYjf3oYjGSju77AM9OUrDQ5Enh2LenGBTRPexfx8inoVvy8v4uvJp6fKGafysWcrXj+SueQueV333031113XTQIPS6eP/XUU1xxxRWn0j21zXlCQInn58mNeIN147UQz+XEmIyHeOc738mYMWPOGdGOjg4qKipe1aZRiefnDLk6kCKgCCgCioAioAic5wROJp7LuLUAk3wR7l11iDVH4ZBbTs4ow9f1SEAPZASbCaYxInQ7uV7edcVoZo5xGFWlYQRFcn0ZKvCpKU9jx2Po0vJd0wikVD7i1o4mhXMhZXP5u5HKc93z0LwMlDqgbxus/TVDax8n5haiSuaCHsMvb6BiwVUYi65HS5dDIYPYvw3/wTsw23agGSEhGpl4LUNTrqPlg/8XYjbI+YkjG/HX/gp39Z0k4gly+RAzlcaaNAGtppZwyw6Kre0MVzTQV9uCMXEBo+bdQGr8QjR50XoIxQHIHIHBI1Dsg0LviDufvBJZ4Z6qhXg5iH7Y8wz++tV4B/ZjODG22ZPwplxN8+VXMWryWBhqh5U/wX/uYQLPI2OkGUqNxpz9JpqXvB2zIjZiX7/racTKXxLsfJ587VjatApKjTOpnXc1o+ctBqsIxR7EE3cj1j9CabCbAbuMLrOC1KU3UH/FjZSNaQFvEAo90LELCoNQFODahGYCUVeHbgu0YADadsKm5wi376IQJtmTmorfMovGhbNpntUAA/vgt7eT27GLLAn6ysbSXzmNlms/RN3MBViJVPQNiKLtT2hnIp7fc889kVB+vDU2NnL//fcjHfSOz2Mcf0/Oc8yZM+eF/++XNu/Szl3GOp24zc9//nPe9ra3nZNvqRLPzwlGdRBFQBFQBBSBC4yAEs8vsBumuqsIvNEIuHTSm+1j09GtPH1oHSXHw4rpJDGp8W3qhnTM7Z1U7u2nJgPlRZlxbhLYJsOmwDJlLlmAa2oMmBp9poVZ10Ll+JmUj52E3TAWL54m65cYyIcMZLxosGxZGnFbJ+VAuS0oS0CZ6eIEg1A6QuDtITTb0MNejHAIglwknmvIBLUCnj+MrhWjvHThB2huQOgbhHYKT4uR9w0KQRkifgmx6rdT1bAIy0mf97f3QhLPT1xtrcTz8/6j9YodVOL5hX3/LtTevxbi+YksZG7hjh07GBwcZOzYsTQ3N5+z6pCTMVfi+YX6aVT9VgQUAUVAEVAEFIHTJXAy8VzGtElNW9qnP7snwz0b+9jQbZKzazDSCQalBhm6mKaIFuOHXgkrn2FmdYprF6SYOc6iOg625xF0d1FdkcaMxZEZcVIgD2TG+UjxOYEfRMK5ZRrRL2VRup4fhkBmnR+C3Y8h7v02WjGDCAN8GScXK8NuGo+27M3QNAUse8T6vG0vPHwPtO0aKWk3TQZjtfRPuJLxUjxPGhBmYdeTeKvupLj1CVLpNCXXiOLlzKSJKR3xOvqx4uW0adV4M5ZRsfitVE27gjBegx656A1DqReyHTDQRti+D47uI8xlCYsueKDFKhAy97zeRO/chr9zI25HP4GdZKs5maoVH2TU3EWkaxIweAjx62/g716Hqxn0G1XkqqdTf/X7Kb/0WnS9BG4PbFqJePA/oWcfPekxHDLriE1fxujFb6Fi4kwo9UCxg+Ch2wnW/x63lGEgXcsBz2HGm95L1dwl6BXlUOyF/kMw3Em4dweic5DQtXHNJL4hSFTGMKt0tFwn7NlBsPsAGaOGfeWzSVyyjOZLp1M+SoeubXDXj3E7OhkwamhPTSDbOI9Zt/wFzqgxGJZ0PgTjLMVzOSaQ4vS3vvWtFz7iMmbuK1/5Cl/4wheQIvjxJmPyvva1r0XjhhObjK774he/+EfbymPIY8bjZ1+kocTz0336qO0VAUVAEVAELgYCSjy/GO6iugZF4CImkKeVfe37eWLHKg6VDqNX2oSWRsyIUUGK2lKM0T0hwWNbaOgpUT0UkJLZ54kYHUGBRNzGCn1ylsER26G3opoJi69nwsKrcJMxdnWGbNqbpbWtk2zeHRnghr5cIh5FkBt6QEXMZ+aEei6dUktzjY0lOnDzz1HyNmN6h0gYfRhykCqt2s0QYeQYGDyKY0nrdimaS7s3ackeoxjoFD3wA2nZVkFgzCKvvYVxk99CPHnm1r2v10fg1cTz07Vtf3G/Tzfz/MX7t7S0cNlll0X5wVdfffULQtSJ4rmybX+9Pi3n7jxKPD93LNWRTp3AayWeS6v13/zmN9Fk2Im5hfKZ9S//8i/Mmzcv6mRra2uUWbhkyZKoEuXVLNlP5cqUeH4qlNQ2ioAioAgoAoqAInAxEDiZeB6EglLJI+Fo9OQMfv1cOyt352kvlaOl6hnKg2ODaYHQw6gKXQretZpgVks5C6fbzBgDDZbAybk4RoBmmiPiOTq+rFyXoqohM8+jqYXoFVUoS/Xcz4xYth/ZBM/eS/jUneiBj9AFvq4RmjHsyga0yXNAzhHI1f1+EYZ6YfcmGOiW3u8Iy2QgVkdvyzLGv+8rGGkbLRxCbH6M4Ilf4R3cgBFPUyCO7xUwRQ4HD70AlhPjqNVE4qoPULn8XVDRgqclsNw+NH0IcrIcfyvhpqcY2rmV0C8wWHTJhTrYSUwrST4XMLlWo0zrJxwewM3rFI0qdiamUrvi/TRcMpdUKoSuXXD3v0HrBrJWjO5kPflRlzD6mvdRNv0KNJGBbBvB8w8TPvwzzEw7bamxHE6MoWz21Yxd9GbKmsdDoR3691B6+HaCLasohT4dZWPpSYxi1vKbqJwyG2ImdO+DdY/DgW0Md7RT1NPk7Fr6SgIDj8pYSG3aJ6FlYLiPcLhIxqljmzWF6rlX0TJ/GonyHOx/Bu67A3cgQ7fZQEfFdIJxlzP35o+hV1WhGdL18Owrz6UzlRTFH3zwwehrt3jxYv77v/+bVCrF+973viiiSbZp06Yh4+hmzJjxsl/P7du38653vYudO3dG719//fWRA9+5GEMo8fxieCKqa1AEFAFFQBE4XQJKPD9dYmp7RUAReF0JHGUj+48e4MltT9LpdmFVxqR3GjEzTlpLUeXHGTUEyW3tpA70UnYkQ3lRw0kkGQgD9JhFKfQYdGLkmydQPn8xM1ZcR3fJ4jn9mTUAACAASURBVInn29jSOsRQQY5oTTw3GBHMDR3d0BE6+KGLn+/D0QuMqYkzc0Its6eUMbZpELe4ntLgRiyvFUsMoWsloEhAhoLbh67l0YWPFsrBsk4obNxAoxRAGGgIUY6vTSUfvomxk95MvGLm68r2TE72cuJ5T08P733ve1m5cmVkRfzjH/+Y8vLylxz+0KFDfPWrX+Waa66JBnKVlZUv2eZ0xfNTtYlfvXo1y5cvj84nJ1FkFvrLtQceeICHH36Y2267jYULF2Lb9plgUvucYwJKPD/HQNXhTonAayWeP/LII9Gz8kRrxeMdkpESv/jFL6JK9BPtG6dMmcLXv/513v72t6O9OFjxlK5mZCMlnp8GLLWpIqAIKAKKgCKgCFzQBF5JPHeLLnHHwyPO43syPLx1iC1HdDI0ImwLXRZxa4JACwm1ANP3iBc8amMBs8cluGJmnLmjoSwUGL5UxEEzNDRDjvvBk8Hnmhblp0f27SEYsvS8IMvas5FY7G97Am/VXcSPbIxi5gKTyMfOFyaGnYR0LbnAInB9YgQk8bDyAyNV6JpAWAZ9Tg3dzVcw+h3/h2RdGr3Yibv29/hPPYDVf4iClaCYqCZmgVbsI8z0Eg/BMnS67HHEL7+V8qXvQDROwSeB6XagadLyfBtsWoX//Co6urowEgmKZhw3Xo6ZqiJmJcgP5qmnl1T+KGE+SyEsp2g3crh2DvVXvZfaKZOJhb2w91l48P9B106GYmk6K8bgTbyUyW96H1bzDDSvB7p24D37AO4TvyYeZNgbb6Gjehr1C25g/IJrcCpqIdcKrevJPfJzwn3rcS2H/cnJDFVM5tKrb6JKWrZnuhBbVuM+8yilgW5yhSKFRD1u+VjCWAVp3ScdZEiW2rFkXruXIzQdBhMNbDOn0LzoesbOnYwu2mDdQwSrHsEt+nTYzXTXzCE282pm3fRBwriDpumReH62med9fX1/JJIfF71jsRif+tSn+OlPfxp9vl5NDH/xcaQg/73vfQ9p8362TYnnZ0tQ7a8IKAKKgCJwIRJQ4vmFeNdUnxWBNxCBNcO/pa2jjQ27NzAkMsTLE+i6QdyMkzTSlIk49QWD+t4SbDlMbFcnlUM+5VaKULfI2wYDRkC2upHU/KWMWn4deaeCJzcc4elNB+nLgRWvwDIt3GKJZDKOoWsEIsQTIUFUOZ4nn+vHpkBLQ5p506qYP91g4qhhSv1PE+a2YoU9mHqBMMjgiUEwcvheBk1Wo0crzDVCYeGFRC8hK8+DFF44lqy3hNFjrybVdNN5f2dfTjyXGVtSjP7hD3/4iquhZfbXzTffHAlGJ7MQe63E8xP7/eEPf5jvfve7JJPJP+IdBAH/8A//EAn8skkBS670Vu1PT0CJ53/6e/BG7MFrIZ6f+Lw8GVO5AElOdr3YvlE6a9x9993Mnz//jG+HEs/PGJ3aURFQBBQBRUARUAQuMAInFc9lDHngY1IAI8aeAcHq3RlW78iyvyeOXVGHJzRcEeJqYVR97mgGVinAKmUZXWkwb1KCRVMtptaBLYVxITA1aeE9IpaHoZBTAC8sepTZ53roQq4P5HzB4c0Un32I3LrfUy0GEIZOzrQpaFaUxy40WQRgkvN1jFCQ1ALSmkdaFDD8LAjpeAcDTiVdjYtovOnTpEdXYwwdovDk7/CfXUncHWLALKNQPYaK0Y3EvCHc1p1og30kNI9+cxRMWE5ywY3EZi0hTNahex3gHoWdawiefpDi7vUUNYeSGccZMxlr7FT02lEYVoKg6GMffh5tzzO4vd0U9BqyZj1DExYy6pp3Ujm2EWNwL2x8hHDVfehDnfQ4NXTVTEGfvpRpb3o3WkUTFI7AgWfxnn4Ad92jxO2A7fZY+kZdyujFNzJuzhJ0aV0/vBe2Pkb+iV/B0d0U42Xsjk2j2DiXOXJxfn0VHNxMsPpecrueQ1g6RTOGVz0ec+w8EmOnYRkCc7gL88DzaAe3EPZ34WoOQ8lGWitmMWrZjTTPaIGBrbDyTrytG3CxaHPGMNCwgJqFb2bilW8FUy6yH7nXI3/8TzvdzPMXi94rVqyIKsabmppYtWoVH/rQh5CFCLLyXLrozZo162W/iSdWnkvBXGWeX2APLNVdRUARUAQUgfOOgBLPz7tbojqkCCgCJxL45dFv09XTxe7WPbiGTyol084NYkacuJUkqSWoDCzqXRO2HsLZ0kZFe46qUIrrSfrkauzyOObUuVRdfhWMn8rKZ9tZu/EAmSKY8UosJ0nguVE2eVk6ia4Jip5L0feiQaxlGxTdHG5hiLgV0FwNc8YL3n51C3GxCTG8Ds09hCEHwWKAkt+P6ZTwSvLfpUg8F6FGEBj4ciAtNESoE3pxSl4j2eJsGpoXUTHhM+f9zX858Vx2+ic/+Qkf/ehHo/5L8VmKPqa0rjvWcrlcJLD/x3/8R/QbKQ792Z/92Uuu97USz+X5j6/abmxsjIRxKcie2KS92Xve8x42b978qpZo5/2Nusg6qMTzi+yGXiCX81qI5y+eHJMTW9/5zneQFeef+9zn+O1vfxsJ5/J3+/bt45vf/Ca//OUvXyAmrd7lM9aQPqBn0JR4fgbQ1C6KgCKgCCgCioAicEESOJl4LsfkmgjRZdWxZpDBYXuny+rtg6zdlado1eDqcVzNxNUEPgJLN7FkgXk+T1L3GFWpMWuszbI5MepSkNJlSBtYQmAE4YiTnaZF2eeyaWGA5mVHcrszhwk3P05x7e8pHNpOdUqnIEy69CQFpwzdSYBmkSv6eJgkLIN46BIrDZEqDlAWDqMHLpghQ3Y53XXzqLnu45RNaMTo3DUinm96Rpq102lXM9wwlYYF86mwQ0pb15LbtZ6KMENOr8Etm4wzcwXpZTeO5KvLKvDhw/jPP0Jp9X34R3djl1eTCW3S85aSmLcUGsaCbsssOtjwEO6631HsbKdgNdAbVGBcupymq99CujGFdnQd4ql7CTY+g5HP0W4301M/j9jsa5h6zVsiC3iyB2DbY/hPP4i/cx12wmazPZ7hCUtoWfJmWqbPBXm9Aztg7W9x1z4M/UfIJ6rZEZ9FbNpVTFq2iHQKxPYn8Z+4k2LPXvyYQzFejj1uLqnZV+FMkqKzB0NdsPlJ2PwMwdEjFAKLTKKRzNjLqV16HdXjaqBtLfzm/1E62krJSnM41sLw6MsZvfRtNF96BeiONGwfUc7PUjx/8eJaOT6Q1eay8EC2E+OepC27zDEfNWrUH30npRvgl770pWi+paqqKnLbk4UAJ87JnM2XWFWenw09ta8ioAgoAorAhUpAiecX6p1T/VYE3iAEvrnn/9A/MMDRjg50yyQVT2GFUjyP4VgJbD1GUnMo1x3iB3pIbDlC+f5+qjIaNWGKo6bJ8PhmapZfhzNjMVsGLX79u620dfRRXlVPPFlOEAhCt0TCtrAsA40Q1/cphQGhtFqzLXwRUizlCf0icS3DhJos779pBtPGdGJ56wiy29HcDgy9H9fvxzDzBP5wJJ7LIbO0aQ8CPco+kzlohDqBa1MsVZErTKCmbiZVM//9vL+rJxPPjx49Ggk+jz/+eGQLJoXyT37yk9TV1dHR0REN3r7xjW9E1yczyaUYNG7cuJdc72slnssTnWiVLC2Qv/a1r3HDDTfgOA4bNmyIBptyG9n+8i//Msoelu+p9qcnoMTzP/09eCP24LUQz4eGhqKFRrKCXDYZYyEzDWtrayP3jk984hMv5BzKSvODBw9Gi3qeffbZaPtXisY4lXukxPNToaS2UQQUAUVAEVAEFIGLgcDJxfOo9BzDcwnQCEyLroLGxsN5ntjSy64Ol6JZQ2CncXUTVzrHhRq2rqF7IZpXwqFIQ7ngikurovzzMWmoNCAeCmzfxzANhC5nAuRKeimee2huP3jdcHA9/tP34259GvKDJBIxuoI4/ZUTEHXjiFXWotsOhaKLMC0Slo7j5dEGjmJ17Sfd34rpDqMbPsNWir7qS6hY8WHS08ZgtG6gtOYRgt1bsXSdtlgjA6PnMebKa6itTlPc/Ax9j/+KmtJRQj1NiWqMcfNIX3UzzLgcggwMHiH/zO8oPHUfVu8h4hVlkbgfm7sMe+5yqG2R+XaQKyA2PYS/YxXFwQGGzEY6/Wrqr7qR2qVXE6sA9jyGWPnf+Af3ovkhh+3xDIxeQvmlNzBx8bIR4bl/F6x/gHDtwwRH9qEnEmyIT8G75HpaFl3LqPEToTQE3Zvg8V8SbFmDyA0wlKxjd2oBTVe8m4ZZE4kxiLfh95RW/wqr0E5R0ynYCZKTF5KedxU0TwBXWub3wfZnCXdtweseIBsmGHQaMC+5kurLl5Gqi8GeVXD3jyhmB8jGKmlLTKA0YSkTV7ydmolTQY8hMCPP9hdp55xu5bn8rp1YjCD/LedUZIzcokWLor+3t7dHVefd3d2ROH711VczZ86c6Gu6adOm6Jz9/f2MHz+eT3/609F70vZ97ty552ROQ4nnF8MTUV2DIqAIKAKKwOkSUOL56RJT2ysCisDrSuD/2/IBhoezDPQNEbOTJK0UTmDg6A6WFUfTbSzLwbFiVPeXqNrVTdnOHsqPFKgdtmk1LcSiBYy96Ub6KqZzx6pBNmzbjx9opNLl0WDWd10cU6cilaRUzEUWaLopV4rruKGg4PvRgFnaroUixAwy1Nq9XDu/jrdeaVKV2IaXWU+Y24djDhAEA/jBILpWRMNDhMGIcC6zzqORlT5i2+5alIop8sVG0mVjqZ1/z+vK9kxOdjLxXB7rREuxVzq2tA+Tq6DPNLd3zZo1LFmyJDrFqWaey21934+qOOXA75Xa7NmzI3Ff2qKpdn4QUOL5+XEf3mi9eC3EcyEE3/72t5HHlu1EW8bVq1ezfPny6Pfyebps2TJOloFYXV19RrdDiednhE3tpAgoAoqAIqAIKAIXIIGTi+ceISE2TiRsh1pIHmjL+KzdM8gj61vpdqsomdX4ZgJXGHiehm0YWAbooUD4JUxc6muSLJyqs2CMxvhyqNIhFZWby6z0EfFcE9LWvTRSdZ4/SLj+97hrf4c4vBNH1wk1i8NGA4nL30HF7BXE6keB40TueIFhYOg+hpuB7oOIXc8x9OR9xHJd2FqJvBFjsGIK6SXvIT17AvqONbjPPU5w+CCaYXEw3kJ26nJall5DXUM9xT2b6XngR6QHtuLIWLmCAbXjSSx9K/rSG9FNAYM9DK15iNzTvyWVOUQiYaCZGmHteMJRl0B5M4bnow8O4retQ88cIh+EdIo6+pwJTL/xVtJzL0c3c7D1QcKHb8cb6I0q+Q/FJlCadA11i25k9IzpIK3su7cgnvo14frHCAZ78GNJNqUvIbb4HYyet5Tauhoo9MLR5+ChnxLs34rnFeiPN7C/aglT3/znVI6rw8y3k1v7AMOP3UGl14ttWZR80GrHYoy/BOqb0EqDaMVBwsN78bq7ybkGg0YNfUYttQuupX7hIpLJELHlEYL7fk5eeAzEK+kom4Qx/Uqmrngb6Zo6aWFIoEmnPZ0X+0GdiXh+YjHCufqqvVpG+umcR4nnp0NLbasIKAKKgCJwsRBQ4vnFcifVdSgCFymBv3j2BgqFErlMkYRdQUJP4oRmVHlumg7oJlgOeixGk2tRf2SY8t29JPYMkjxU5IidpObGt9B83VVsHUrxg7tbKQZyhbBBEAoCmU1mmiTjDpaukRseAuFjR1XoFn4QkskXo5xy3XJA2q95w8T9TiY1BnzifQ2Maz4E2WcJhrYSt/oRYYZ8vhfbDpG15lK0jcRzuWJdiufyj8BAuCZuKUHBq8JyamhctPq8v4uvJJ5LUejee+/ls5/9bJTJ9eImV0x/+ctf5jOf+cxZrX4+U/Fc9kfat8uKc/l6uSYr0n/wgx9EAtaZivvn/U28ADuoxPML8KZdBF1+LcTz48+hz3/+83z/+9+PKB1fUCSfr+9+97vZunVrZM0u3TD27NnDrbfeGsVJyHa2k2BKPL8IPpjqEhQBRUARUAQUAUXglAicTDz3KOIJn5iWQpdF6JQIEGRCkwMZjyc2H2Xd/iLdhSRF0nhajIAYQjOR0dsynUwIcN2AQiHP5IYEC8YZLBwH02qgRgdLGoQHI4XVJiFGUESTVeetI+K3u/tZzGwfpuFE8xMDdbOpveYjlM9ejl5RFVWtS7t46VxnUsKUrnb9bQQbV3Hw4TtI5rsoI4er6fSmxlO+8K1UXToV8/nHyG1eS6GvN7J+P5gcS+yKWxh96WIqquvw2g8wuPJ2crtWkvBDjJLAjdfgz1hE1VVvJ95Qj14o0PfMowyu+S2JTCtGmMcQBbJhnGG9BmFXUWE7VDkO+cwBdNFDQTfp1EZTqJzB/Js/SHzCDCh2Ez5/P+7v/5uM75K3bI7GxuLMuoHxS95CVVMtBAU4ugn/ibspbH6aQqkYLQjYXzObUde9n+aZ80glHMhJdmsJHvgp+Y4DZMOQPqeeroYlLLzlUyTrU+jFbobXP0r/I3eQGG6nKpVGlDxyvkFBjyMcB8MskUyaDGcGybk+QayKYmIMw049M69+C+UTJ0G+B+/53zO48jfkbIN+J81g5SQq5l7D7CtvwpDudIZDoFmRq+D/hNWNfCzPRDyX+0k3POmAJ+c7zkU723HDiX1Q4vm5uCPqGIqAIqAIKAIXGgElnl9od0z1VxF4gxH4wOrLcIs+bj4kZVYT15LRCum4GccybULdIHBsgmSKusBiVL9Hw+Es6V1DhM930JeuY/L7/hf2JZexaneB/3pwH7qTJghChMwucxycmINhaJTcIoFXgtDH1DRMPVK6oygvTbcQhh0NgIuFDJQ6qYoP8ckP1TJ/Rh/xcANhZiM2Hehankymm5ijY2gCzwsIQynWS0P4EQVd83XwTDw/RilMIvQkoy7fet7f3VcSz493/vDhw/zsZz/jnnvuYePGjUjrYWlNLDPOpWW7rstssDNvZyOey7OGYRhZIEtrtJUrV0ZCv7Qzu+WWW/jgBz/ImDFjzrxzas/XhIASz18TrOqgr0LgtRLP5WmlfbuchJKLdaT1oswvbGho4K677mLnzp1IB4wbb7yRRx99lHXr1r3Q049//ONRzmE8Hj+j+6fE8zPCpnZSBBQBRUARUAQUgQuQwMnE84AAORtgChNpD6dpLkKX2eYmmcDgcDbg/id3srujxICXoqhX4ZuV5AMbX1qx6xCIEXHcMEL0QobmMo35k2IsnuJEAnoiyj8HRwM78DGkSOwP0bH2UXau+QN+fyfxKBfdxMehavJ8xi97CxVjpxIaJoEfYjpmtO4+snwXJbyhXno3P8vGlQ9gucPENQ8vDCk5VTTPXsykeTM5uv4pOnduo5TLE6KRTdYx84ZbaBo/mXgqhZcdom/DarY/9RBaycPWTApYDJdVM3bxcqZHdt9xurZvpHPdk5R62hgc6MSWCrGdxNOTUdV1ZTLFqLo62o/sZTjTSaAb+PE6gng9y99xK8mGMTDcS++GVWx77AHpxxfZ42ftKsbMXc7sZdfjlCUh8KBjH/tWP0zb9k34YUBRaBQqW1h407sZPWU6hpyXyQ9B206ef/BXZPq7KYmQgp5Eb5zB9e//BLGYAaJI7vAeutY+QfuebXiFQrQ4QjNjhKZDqOtUVCapra2if3CA3oEBch6U9CSBU8GKG2+mfuw4vKEeujc9w7Y1jxNYJnndQqsaxdh5V3DpiuuiWD5ZxCE0WXNuvGTR/ZmK5/IrJgsv5ByKdKRav359ZMV+pk3Oa8gousrKyjM9xAv7KfH8rBGqAygCioAioAhcgASUeH4B3jTVZUXgjUTgPY/MwnMDvAKk7BocLYmNTdxOYJt2ZJMV2jZ+MkHa02gqQPOAoGx/jszqfXhVLSz4yKfIVk3loed6eejpI5jxMnTDiAZmfuhHg1/TNCIBXYQ+tiEHqCGh5yHLxTU5MBImXqjjCz2yYjfFAEGhlY/emmT5ZVmq7O2EmQ3oQRum4TI42E3M1jF1OQAKI/E8FDqhkEK6QPMNNM8iCB1cESfApunyvW+kW6uuVRE4ZQJKPD9lVGrDc0jgtRDPBwYGIst26dIxPDx82r398Y9/HC1EOtOmxPMzJaf2UwQUAUVAEVAEFIELjcDJxHMpnMumS2VayNpu6e0dRkK1h042tNh2ZICN+3rY2jrM4QEDz64jTNRTxKQQaJSCyPFduqsTyhg44VGfCpnUYDJnbJwZLVBnQVqDuAix5QL9oMjg4T10t7XiF4uYuvSAN6Mq5vK6ZipHj8NJV0THFYFAN+Si85F8dvkKvRKF/l7a9u5EeCWMKLF9xCGvvLqOsspyhvu6GR4YoFTyCAKBlkrTOHESqcoqTNsm9FyKXZ10tR6gVChEhw80Hd9xqGhqonHUKOxYjGImQ66zg1xvD/0DPQgpxRsmpuUQT6QoLysjHovR399DLpuJ+mw4CXQrzpgpU7FTaYJ8jqGjh+loa41K8HXTItRtKpvG0DhuApphgJyTGRqg98ghBvp68APpAQBaLMWYqdMpr6qJ7pVwi/iDfRxt3U8+n8MPQ4RuYqcqmTR7HuYxVkE+S76rg4GuTrJDGTzPJRRgWjbJVIry6ips0yCTzZDN5Sn5AZ58304wYdoMUukyvHyWoa4OOo8eiRZZYFrEUmVU1jdS29gMUsyXBQHa8dcfG7efjXh+vn7HlHh+vt4Z1S9FQBFQBBSB15KAEs9fS7rq2IqAInDWBN770HRCXyPwDEzSGMRwzAQJO0HMtDGk/bph4sdj2L6g2tNpLtnUdgtK69rpzjtc85G/JpeczH1PdfLos+3EyqrQdI1QB9d3KfklhCaIJ+KEbhHb1NDCgND10EMwDSnSyypxnUDoyDGeZQzj5Q/w7jf7XLfUoza5E3/wWTTvEI4dks0NYGoCQ+aky6xzcazyXA565TJ1X0fzTcLQxkPawFk0Xf5Sq/OzBnj8AIUhOLAWDq6Fm/7+nB1WHUgReD0IKPH89aCszvFiAq+FeP7iDPPToS7t27/zne9QW1t7Orv90bZKPD9jdGpHRUARUAQUAUVAEbjACJxMPB+RzgValKkWjry0kZ/yTxeLjAcHurNsOTDA9tYs7RmNoSBJTti4egJsKRTbI4lsAQSuhxm6lMcFY+ocZo63mFgDzRVQ40AKgRMGBPk8YaGIIa3cpTauaeiajunEo5cUlKUl/DF9P+pTVOkspIOdQIQhxdwwYeBHv9M1DcPQMaSXvPTWE2FUtR74Ilq8b8RsLOm0Z5loUvCVee2ej1co4bkuYVR5r8kJDgzHjlz5ZKGBVLtD18fL5ykUC1ERgDy/YRo4TgwnFovO5xZL+J6sK5fiuImuazixOJppEPo+XrGIW3Kjc0eLAYSG6TjYcVmbLw8hCHwP33Wj48hoPTlXI93qYokEhikN8OWlhgSeh+eWCPwR5wBNk3MzBvFEYuTa5HVEefQ+fqFIqViMxHhZvCDPLcV+J5kkDIPo2mUxRShE5Ewn+51Il2HoRsRWvh/xCcPoHKZlRS/59xHhXH52JCb5dyWeX2CPBtVdRUARUAQUAUXglAgo8fyUMKmNFAFF4E9F4EMPzkKEOmFg4vty4GRjOwniVpyE4WBL8VxahDkOpoB0qFMXODRkHIz9WQ4eynHDrf8bNzmN363p4ZG1HTjpanwRoJk6gRbieiW8wCUWsxG+i6GF6GEYjZ9NmWFlOIjQwJMivtAw9BBbzxCWDnLLdUWuWyGoS+7AHViL5h+OxPNSKRvZv+ty5BtVnI+I54E4tgL8mHgeSOs34gjNofFci+cHnx0Ry6VoLl99rfDOb8K1n/1T3U51XkXgjAgo8fyMsKmdzpLA6yGey8iIE8Vwz/OifHNp0ZhOp5kzZw7V1dXcdNNN3HbbbSSTybO6KiWenxU+tbMioAgoAoqAIqAIXEAETiaejyjTI+P06Kc28m9ZXT3ypxFVI+d8nc4hj71Hhtl+sJ897cP0FcAzkujxCjQnRd438QLpMqdJuRldC7CMkMqUwfhRJpObdcbXaDQlodyA/5+994CS7Cqvf383VuwcpyfnGY1GKCMBSgRhg02wTRJgDNgYMOHPn7ew4S3sB7aBhRcLm2iCAYMBgTFBCIFAVkIooqzRaDRBk1Pn7oo3nPvWd6prVNMTNFEd5hxWMa2qG87Z53b1vWd/e28/Al8lZORnO9FF+6hQ5OMktkNi2TXevMbwa+Jck+f1f/X6Qp1MF9K/RsDXyNyJsShR1Aup62qit14sILtpyteyJoacSKZZbb8JNbWotOsnlxHVKOIJvOTD+vkmPqmT+jVpeWM8mxD5tf7XBjLxma4MkG31gZ6+murjOjCWBhAat9P9PXjMQoDXe1rraoIVT2zXSHTLvkJ+a6jqY6n9KIS6Ju3rpLgcSIh4TdLX8Z2AXpLO9Xb19w+OpTPK8xn0JWG6ahAwCBgEDAIGgaMgYMhzc3kYBAwC0xqBd/z8El0pHEQJQSK5Ui6O75P20mQsjxRic+bq/CzPdshYDk2xR2vRJ9uv6N8dcNWLXguZ1fzvfQV+fdd+rFQLgdiyW0pXRFtWQhzXss591yaJQk16O7aLI/lWCHFvEUr1tgLPCkhZA6jSE1zzKpcXXh7TmXmCaOT3WPFObDskDIskcTTxsGvrAgAh3uMk0vZpRBaI8jxOE6kmsLPMOVnb9n1PNpDld8GOhw6d2zd9FS77q2k956ZzBoHJCBjy3FwTU4HA6SDPx8bGuPXWW7n44ovp6ek5JCPxdI/TkOenG2FzfIOAQcAgYBAwCBgEpgsCRybPRcUtvRSCuU4V1+XeQpdKnrkQ0zYhDiNlxVN7yqzfPsi2fePsHwsYq9qUVIbAyqPsDJafxnJdIsniFsv0qEJrU5q5HS4r5tusnu8wP2fT6lo0u5CzICU9kAWGsAReSosCRGcunapxuEIK11qNRK+T0UKe1z5/utVJaq0Bh8QRivcATywEc6KJa+G47QPC6dqxa/8nH8ex0up1qcpFdQAAIABJREFUeUPU2LJtzUf90FltfKuxJ7ouYUI+L8SzvA76vD6mRu68YTh1/rrOsx90nvqBJt48INI/MH3iKCAvqRGwNRS61T/Xav+GtyZqDvSsayW/7HeYwWq+vaZSl39FgV7bblIRAHCqyPNqtarzzyuVyin9lUqn00gBb0oyB46xGdv2YwTKbGYQMAgYBAwCswoBQ57Pquk0gzEIzD4E3n/dCwmiiGIYEDo2kWNrwlvyzjN4pBIHz0mhbBvPT+G6Ll5kkSl7tAU5yv2K555zJencWu58WHHdzbs0ea5sl0oYYjmyn4OdRFRL42R8D4Q8FwswN6WrtZVknUc6/lw/GvlWmYzahRp/hLdf08bzLi3R6q8nHn0EK9lDFJdQqoKKlH5wc+RRV4hzBWIwFsmzurisRWJlliaOxUa+mb7nPXZ8Ezje/zRZvuEW2HLXM+//l9+Hi17/zNuZLQwC0wgBQ55Po8k4g7pyOsjzqYbPkOdTPQPm/AYBg4BBwCBgEDAIPFsIHFV5foCZPZjYPfBfdYG3OIFbFkGCVp1v3D7M+s272bJjgP2jERW7CeXmie0Uke0TWS4RtrZ/T1SIFZVpyzgs6W1heV8Ly3pt5rdbdGUt8rY43U1kmls1l7sJvbQmZmvkbIOq+oAKfTKXPdFZAXaC0E0SKd5HW8NrYX1D01HvE+Lr+i6aAj7MdiI2j6JEE+kHkdqScd7gVl5Tb9fE5/JvXaxd36fxPX3OU3AR1PnwGtU/6dUwlgnHe90nXQdQc4/XWeiCUY0MtzTP/rTK/9h7eED1PjGmU0Wen0zc09HgfelLX8p3v/td7W51rM2Q58eKlNnOIGAQMAgYBGYTAoY8n02zacZiEJiFCPztDX9CsVJiuDxK1U9IHAvLsfBcn5Tl4SUuvpfStl++5+PaLlZk4VVd2t021KjFqgVnM6f7EtZtSHHtT54gSHJ4+VbKgSJUCZ7rkfFsqsVxnCTBFRcxnWXl1dTisdI2bI4Q9LYixSi55Cky0Xr+8ppu1qwZJGOtR5U2gNpPNShiWRGJkOfyAKkfTIU8twglg0zIc4kMi0TR3kIYzcNyOln4vJuOPoOSa1a3YV/3S3ji5uOf8ff8Ata+7Pj3M3sYBKYQAUOeTyH4Z/CpDXl+Bk++GbpBwCBgEDAIGAQMAjMegSOT5xNK5Am79tpA63LkRlmyPLtHxEKu+ilCBZUoZrQYMzQes3e4yiNP7mS0rBguVhkrR5Rjm9j2scUdT8UkQRWCImk7ZG5rhvldGVbM72Dlwm7mdeXJuDWL8UhFNeZ5wvq8Rp5PyKZFDX2Y2Xj6vZpFuh7FhIxcJ7gLeS77HpBnTxxEctonlObyjnZslx/qzP0EHDrPXcjzWFz5Gs42ca7J5LmQ1NLlI5HnNVX3QWif1DUm3ZgwnW9Q6B9Motfj4rXjvIxZ+jABq4wtlh5o18EG8lxvezzk+cHDMOT5SU2r2dkgYBAwCBgEDALTBgFDnk+bqTAdMQgYBA6HwD/e9FeMFEfZNbKHSirASknmFPjapt3HwcUXi7SJ9xwciGwc5ZP3WqAAizsXsHLhVQzun8NPr9vI5h1jkGpF2WmixMW2XDKOTVKtYCdKP2BK1liMjRivq0Tp/Cshzt2kgh/vp83ZzPKeQd7wqjbmzd2OE68nLj9FogaohGUssYSP0eS5PKwmkneuLKIJ5bmONot8orCTSrQS15vHkku/fSgEu9fBk7fCY7+svbSF2km0V3wM3DR4E68DP6dq7x3y2WHeP4nTm10NAieCgCHPTwQ1s8/JInA6yHOxehwdHdWWjyfSxDqzpaWlZqF5As0oz08ANLOLQcAgYBAwCBgEDAIzEoEjkecHO38LfVq3QRdJcu0eK5LQc1Ft25KBLsX0NZrWllzyxCGILIqBYqRYZKycMFyoMF4OKVcVpWpMsVghiiLEPD1lJWQ8aM54tGQ9ejtbmNPVTGtzSivDhbwV9fPBdG2dMW/QNR8rn1tXlkt/NcNcy+8+kPMtax/204r7A6pzGWIsVf6JJpkT6Zxsq/PcD22T+WUdIz5BytfI/FpeeD2OveYh35CDfpJXla4JEAW5PtXErGrL9ppaX+eST3Sy5iI/ke3eUB+hZ7Uefz7R/5rZ/aFNn0Fy0OX44ogo/32YTQ15fpITa3Y//QiUa7+LsQ+hWysi8SbcJ+R3Kpr4upC1UU+KS7T6R3w0axUyluVhKamUgUoCA+LKsW+M+57cyF2PrmP99p3sGxymVCyTBDGOcmjJttLV0cnihYtZs2oFa1YsYNn8HD3N0J6C9MTjbf0p2dExEhDLaeSrCMgd+D4La4utE9+fUgFU1TEbtvbnaNJbm2YQMAgYBE4eAUOenzyG5ggGAYPAaUTg3+75f+kf7mfTvk0U/QJ2WiFJYGLb7jg+Yorup1K6Wtp3PJzYxo4dHCuD42SxKwm9TR2sXXwlGbWW3985yq13bmCgaOGk28BtIlEebqLwYoUnmedxRBQrQsvSdvCOIw/JCkeVceIx0moPc7JbueoCnxddZtOaX48KniCq7kKpEaIkrFmWybOZ3Fvq50+bWNlaeR4pyVi3tGV7EPVRDp5DOruSpRf/M4zsgnU3gijLhSyvFk8juidwaE2wTxDqRyPbD/msYZ+DPksdH5nvuCfQabPLTEfAkOczfQZnZv9PB3l+svaLJ2Kz2Ii+Ic9n5rVoem0QMAgYBAwCBgGDwPEjcDLkuXDNT3uBJyQqruWOCxmsY9kmcr0dSyvSg0hpokeJ21wcE4URSslqhfDPNq4tTna1l+s4eJ6jrdDrBLBWiMsQ6yTwgeEegTHXfH+N7Z1M4tZS22tMmKVZ8EkZ6RMScNlOZ5PX6gRqTPREIYH+sUEqLsepH1efsU5A14/dmBVeP50+5kQ/Dvi3T8jgD2Ge6+R+Y4b4pIDzRnz0ZjX8tNihjsMESV4vRtAK8jqBrhIsKUDVxQVPH1vjoBId3XdQmUCjjX19GiZwP0iZPmmKThV5fqxFt+VymRtvvJF/+Zd/YcOGDVxyySXItb9ixYrD/tKcSDGusW0//u+fab1Hpda7WFIrnVptjSu/A/KdNOE4UfsKSUiCEB+lC0aUfG7bhBGMDFTYunUHm7btYFv/CDtGimwZGmbH8Cj9xTLFakQsLLw4ckYWzdkmvY7blMnQ0dpET2eOuV1plvTmWTW/g4W97XR3tpJvyuroSzuRwh2HyLII5askUqQjhSeFK7LIKout8h2lC1oUFdsitmwds9GMP63hN50zCBgEZg4ChjyfOXNlemoQOCMR+PaGL7B7/y4e3foQo94Qlh/hJjEpz8NyPAIks9zXFeFZx8cNbFwhw90sYeLiJhbNfoaVvReysOlSCrva+fWt63hs2zCR1YLltaNUiqQakbJsMr5PFFSpRhGRPGd5DilffNbLWNEIacZpT/WztGsff/iCZs5aMYRvPUxU3UgUDqCSIjgJQSD5ZfrHmieasoljl5CaVbyQ53GcoxoupFC9hA57PguS5gmF+a8mnjLPyCk/8qBt51B1/FHJ/FNE2EssQJ3wPw77NjN7pw4BQ56fOizNkY4dAUOeHztWZkuDgEHAIGAQMAgYBAwC0w2Bo9q2T7fOmv7MGgROFXl+vIDcfPPNvOlNb2LPnj0897nP5Zvf/CarV68+3sMcdntDnp8SGKfPQapSHAOxk2hVtxDQdhjjuM4BVwopQFFxjIoUIluSWMtirNg7PMamp3bz2CPbeeKJTTy5aRO79vczFIaUvDRJvoVY3EH9DJ6XxrMcEqkwihRREBCFFYjLeFaV5nTE4p4c5y6bw5olPZy9rI9VS+fR3dqC7Welg8RWitDy9RqqEySkXAfLjUmcCbcOKeyJE0I7IZ4g/7Okpg/WpicGAYPAjEbAkOczevpM5w0Csx+BX+z9H7btfor7NtzFkL0X5VVwkwDfc1GOSyVONHkuVdV5L4MfWHiJh5vKUQoh7fl4iUV3agEr2y6hL3Muj28Y4c4Ht7JvMCGIWlAqhwrBkwx1qUSOY0IVaYt124NUKiAOR3DUIO25Kkt7q5y7aIxLzlZ0tG5FBQ8RhztQSQGVBLi+RamYaPJcXpaSmzmHWDlEiVSmW0SxTRQ3UQ6XMBZcQWfvZSxZ84e1CR3YAo/96mn1uXi8mzb1CBykuD+S+v40EPZ1i31HjLTOzGbI8zNz3qd61IY8n+oZMOc3CBgEDAIGAYOAQcAgcOIIGPL8xLEze544AlNFnk92uProRz/KP/zDP+A0htOf4LCeDfJcVPOve93rePjhh/nrv/5rPvvZz5LJZA7qcbFY5Gc/+xk/+MEP9Hbt7e1cdtllvP71r9cFAycabXWCsMzc3UTKre3QdVYDVhyRlCrYqQyIaEViLFWso8ZcP00cwshIgQ079nH7/Y/zq5vv4p771mvr9rRnERNTkUiL5na89i7idA4nkyctLy9FEsUM7duPSiJsK8K1ZF23iKtGaHFK9DXbLGixOWdRO5efu5Tzz1pGqr0DS7ngtpD47VjkIHLBckmEPLdlnVQU6m7NNUMiNurxGtaZu3Y2cy9K03ODwPREwJDn03NeTK8MAgaBCQTuHLmdLTs3cfdjt9GvdhB44yi7hJMSOyGLIFB4nq+t0ZsyOVwFjiVq8RzlSkwu04yqgF1NM699Jecsez4Zq4v779jAukf7GR3KoFQbscqRkNWq87QnJkERcVLFdoUMLxBE+/CdQRb0wYWr0ly6ImJhy26wnqJc3oCK+4FA255l0j5jI4G2aPPEPkwqIZNa5rkm0JVHFKcIwnaK0XJGwsvpXfhCFq248NB5H9wK6371dOa53LWaduYhIA8wOo/+MBn0z5b63jqxjOVTMVmGPD8VKJpjHC8Cp4M8r1arPPjgg1QqE155R+iULAxdf/31fPe732V8fJyVK1fy1a9+lcsvv/x4h3HQ9sa2/aTgMzsbBAwCBgGDgEHAIDCDEDDk+QyarFnU1akizxvJZ4Hz5S9/Od/5zndoa2s7aXSnA3m+bt06Tar/7ne/O+x4PvKRjyCvXC53wuO9//779THqTcj5tWvX6gIE3/c577zzOP/882lubj7qOaIoQooZNm3aRF9fH3PnztX7T5cmMZM60YAIkoC4OEZ5525y3b1Y6RwSlonjYaVSxAkMDcb84sZb+d5Pb+DOBx+jEjrkmrooDg2Tybr4OZ84laaabiLKt5DumEOmrRMvlSWJ0Ipziasojg1THu0nKgxghaN4TlkT5yt6c6zoSrGq0+KsbpeVc5vo7m3F7eqBfDfQCuUMlLLQ2kXiW8SSk4mNgzuRIiFkuhQDyPtGeT5drjXTD4PATEfAkOczfQZN/w0CsxyBzWoTW3Zs4rcP3sTm4UcIcwVKzghKSG3PxbU84mpcU41bjo68kawqR270cPGtPHaSwVYp0qk8nS09LGxeTGvUxthej22bQrZsKrG7PySklXw2hWdDEpeJ4wJJMo6bHqW9K2bBfIsFc2MWtI0wP7WdBbl9JM4AMWLXXiCRJB6J3YkdVOjoKsx6/k5ixVQqijhxcexmVNJKNehiPFxO2XsxfUteRPfcuUefzaHtE0T6hCpd7I6Ot738oyD76Vf5GX4+zOfHez6z/exAwPUPzqZ/tgj7Cbv8F179B9xyyy1ceuml3HnnnbMDUzOKaY/A6SDPj2fQUoz1/e9/n3e+852aQD8V9ouGPD+eGTDbGgQMAgYBg4BBwCAwkxEw5PlMnr2Z2/dTRZ4fa9GtILVjxw6+8Y1vcOuttx4AbjaR5+vXr+etb30r99xzz1EvjE9/+tP83//7f09YbX/77bdzxRVXHPUcz3nOc/jyl7+s1yYmN5mzH//4x3zyk5/k0UcfPfCxkPDyTPfBD35Qq+WnupUlYlJU5SIYqoxR2LaFzXffxcLFy2hafQ5OUxexl2Iscdi4o8r3vv9T/veXN7Ft7z4Cx8FOLKqFItm0T+KENHW2ku3tpeBl6K/EWK09+G1dOH5O55YLTR+UyqhqhSQok4Ql7GAMpzSEW+gnH4zSpgZZ1lTm+cuzvPTSxSxdkNHHtrMtpNuXkGpfDe4y8LsglSZyHCJErCSic6H75b8UlraYb5lqiM35DQIGgVmCgCHPZ8lEmmEYBGYrAoPJPnbs3cadj97KQzvvZswbIMgWifwqia2wErFZF6t2F9GLa/LctrRdk2vLe2kcMppIJ7HxbJ++prnMyy8ga8+hWsgzPAD7ByoMDkcEkndeLmPbSldQZvMO7W0hba0hTekB8s4e2uzdzPf3sbS1iBIi3xlFUdEWQeKwbglxHvtYSUISxyRJjCKhGiREkq9udRFFvZSDuVSTlSS5FzB38fNp6z6Om+iRnRPW7hOq9KB0bJfA390Ni597bNseaasjEu/PRMYfibA/xv3i6OT6bfaemQisehEv/Lky5PnMnL0Z3eupJs8FvP7+fq655hpuuukmjeXJ2i8a8nxGX5Km8wYBg4BBwCBgEDAIHAcChjw/DrDMpqcMgVNFnk+2YT/eDp7sc0Pj+f7mb/6GL33pS5qUFlX16WhPPPEEr33tazXp/O53v5vPfOYzpNNpyuUyH/rQh/jCF76gT3vRRRdpO/qLL75Y57vLdt/+9rf1Z5Lx/t///d+sWbPmkC5Kv6UgWazIm5qaDqsEF9cvyY1/pnbVVVdpVb8oyutNnMM+8YlP6NeR2itf+Uq+8pWv0NPT80ynOK2fFyViMo7w4jJq/3b2//4uHr7lZlauXkPfS15Oes5S9o/H3PXIZr7301u599a7GR4voVyLRAWoyjjNLnT3dNG3bCmtC+ZTTufYMlxk/Z4B4lybJs/dbDOul8Z1fSrFMlGlQlguocpFrPI4bmGEdGWMjqRKj1NgYWaUNZ1lLlyeYtnchOamCC/jknhNJHYv+ezZpOefj9UxnyTdjLJd0SsRqwDHinG1ml64+pN3WzitE2AObhAwCMwYBAx5PmOmynTUIHBmIhDEBfpH9vLg5nu5Y+Mt7ChvIWypEGcC5H9yA+zZHo6ydfWjc4A8B8e2sfFqL0uodalKtElZOZq8dlqyc2jO9pJ2W4lDh+JolfFCiTBS2K6Dk/Lw0zat2TK+NUQy/iTpYCtzUiOsaI2Zmy2h7FFip0hMqO2MktiC0MGOPWwVk6hI35yLeVCgIIibCNQcypUFVMOlWP4aMh0X0Df/HHIt+ROb5NHdE0T6jbWc9Mr4kY/zD49B36EPEid24inYSwj0Z1TMN5L0x0jMH6LGN6r7KZjdw5/yOa/ghT8aN+T5tJmQM6cj04E8f+qpp3jDG95wQGVxsgqS2Uqeb9u2jf3797No0SLy+fwh+YhnzlVrRmoQMAgYBAwCBgGDQB0BQ56ba2EqEJgO5Pnzn/98vvWtb7Fs2bKThqBOnMuBzjnnHJ01fjqa2LG/4AUv0If++Mc/rouGpd1777286lWv0kT54Zy4hLT+wAc+wNe+9jW9/b//+79re/fJ7ZFHHuHP/uzP2LhxI3fccQeC0eTWSJ4LQX/llVfqTYaHh7nhhht01roQ8NL+67/+ize+8Y36Z3EM+9znPoc8P9abxG4tXLgQeU4RS/16E1v4j33sY7iuezpgPKZjFsTYPA5wwwLlJx9h+29+weO/+y2Lly9n+R++GroX89tHt/LNn/4vdzzwJIO7BnBSPikvIZUUaXJCzl7YzdnnnU/nivMYcpt4bM8QD2zbxY7xMn5XH9nuXrxMEwrJTxdS26JSrFApFokKRSgWsYsFspUSHUlMj1thca7EWV0VzuoLWdZbprO5SMoXoVBIEmbIOouxOs8mtfxi3O4lkGpC2TZREmvFec2KHhyOQ5h0TIiZjQwCBoEzFQFDnp+pM2/GbRCYKQhEEaXKGJv3PcEtj/+Gh/fcTzE3RpQLqNoVgqiK79Yyz22sCfW5KM9FgV6zcJcUHLlRk4wd13GpViEMXVJentZcO+1N7TSlsviJTTUUgbpPbNlUE0WkAtLxAElxF/74JrqdAVZ1OZzVkyUXDqHsIqFdRbTlcWKhYhsrdLV1u61CLBURqwRJ3wkSqMZdFIP5jJeXECVnkW1+Dl19a+noXoCfPgW5PGN7a9bu626s5aSXRw+e6U88BR2LZsrsT79+GtX9sz8nF1/DC7+7x5Dnzz7yZ/wZTwd5LsVUo6OjuqjqmdrmzZv513/9V23dXm8vfelLdQ56R0fHM+1+2M9nK3neuNDVuJBVB0EW1X70ox9pi8W63aMsaP3FX/wFb3/72+nq6johPM1OBgGDgEHAIGAQOJMQkPsXsYd+4IEH2Lp16zHn/04VRoY8nyrkz+zzTiV5fqrvbycT59dffz3z588/LRN8JPL8s5/9rLZil/b1r39d37tPbr/5zW+4+uqr9XeSEOdve9vb8DzvoM0aj38s5PnkZwoR7nzqU586QOp/+MMf5h//8R+1Gl/y2F/zmtcg9vKiapc+i4I9lUohVu5yLCH4hXg/mjr+tAB7mIMKHZ2OK9jlEYZ+/1u2/PSH7Hj0QVo72ll48Qvot3PccP8TXH/3Opx8Fyk/jyXrm9URMkmRee0pLl27hLMvvpwddi+3bRnltvXb2Tgwgt3RTa5vAX5bO0qvvwZUKlVyuSbKxXJNgV6qYlcDnFIVr1giXSqRD8bpSxVZ0V5lZXfIWX0Ri7ordLYUyKWKeJHSmefFqJ3mNVeRXnw+VuscyORQlkNsOyjL1sKlDEZ5/mxdS+Y8BoHZjoAhz2f7DJvxGQRmOgIVdJb4YGkvv9t4G7c9cTO74+1UMyXidEBkBVhWgqWEOBeiXCh0C5uafbtUHYqVu/zrOpa+ga4ql0rikagEh4SUBXnHptl1sbws1dihEidUVIJKItKVvfjF3cxxhji7E86Z18SCtgz22D4iOyKyYqLEIlIOiXKxInlJhlAVOwn1eaoKqsqmkixkrLKQ8coKcM+ho+d85i9cRTbXjO1IFtApbOP7nybShVAvDsFn+iHfeQpPYg71rCFwpqrur3gXL/z6E4Y8f9YuNHOiOgKngzw/WftFWXSRRRvf909oos4E8vzaa6/lda973QF8du3apRerxMLxcO1ouYXHCnIcx9piUhbIuru79W7ZbHZ2KOAlFFHsEH0IXXQxoCxFSr5gYkEk/yZo5x8vSXCSWGx40J47lo1leVjKRv6zksBAGTbuG+O+Jzdy16PrWL99J/sGhykVyyRBjKMcWrKtdHV0snjhYtasWsGaFQtYNj9HTzO0pyAtN3noQ+rmSP9iiOU0tqhNIJfIBgmoECwlFZa1jtoWVcsmxBZ9Ck16a9MMAgYBg4BB4GgIiKrywQcf1FbJQp41NsnvFZJaFJhTqaQ8XP8NeW6u66lA4FSR58dTdCvjPJIV+Yli8GwS59LHw5HnQjZLP8Qiffny5boYVtTvk5sQ20JS53K5Iw73ZMnzyX0Ukl5I8kwmo/+tE/xCqP/d3/3dQd+H0jexnhd1urTDFfue6DydyH5VFJ4qY4/uZ88tv2LDD7/D6I5N+gY/1TuHzcMFdpViUl0LaJ+ziCULl+A7FoXhPQTj+2nPu6xY2EPSuZT/Xl/hR48O80h/lTjfSu9ZZ6PyzRRjRblaJayWIQhp7mijWhbb9gBChYtNRmIvx4vEg0Mw0o8ztodcdS+9foGz+lyee1Yr565KsaArJKfGcUYLjBdtcvPOIbfofJyeZaimbpx8O1EmR2h7iAY9T/OJwGL2MQgYBAwChyBgyHNzURgEDALTGwEJ47GhnBTZOPAYNz54A4/su58xdwirOYZ0RDUsa4W5JbbtiU4+P0Cga2LdSpD6QxVFyAK33dQCTa1YVowKiqjyKG61QEYF4OWJ7AxBYpM4Lr5nkyvvIVvcx5rWiPN7fZa0OGSSgLSQ5pZVI84Tlyj2UbGozsGOFU5SwSHSWejlwKYSZyip5YwFSyjFZ+Hnzqd37nksWrgQS/yFTmcrDNSI9PP/FLzM6TyTOfZsRWCqVPcv+X944efvMeT5bL2upvG4pht5LrZ/orA+nMXgscI4W8lzWaT6+7//ew1Do5JELBZlYetIxHkdN8FUFrHE9v1EWuPC3uT9Zd4kd/GP/uiP+PM///MjLurJAqkQE7fffjtBEGgVy4UXXqjtKWVRbspapXYfFrsQ2RNEeaRwXRtlPU1gix9jVKmSshS256McUX9YVALF7u1j3P/Aw/z+oUfYtGsPewpl9ldDxhKLcmIT2W7NOyhOSMKEpkweFcZYksVoK/Jpi+52j1ULOrhw9ULWLp/PkoW9dHW24un7P5ckcYgsR7v8RGGEH8SkPRfbiWvsutxnqYREKSpC+js2iWXRzClw/ZmyyTEnNggYBAwCzw4Ct912G295y1u0/fCRmhT3ffCDH5xWBLohz5+d68Oc5WAEThV5PpW4PtvEuYz1cOR5f38/11xzDTfddBMn68BVP/7atWv54Q9/yKpVqw6BWPLI3/nOd+r3JxfkTu5jnTwX4v5YCP4bb7yR6667To/jkksuOVBwOxXzHFPGjitY/XvY/PMf8dB3vkYyupeujiacfIZMZzvtc+bS2jUHbJe054M4c4Zl4qiKZUmZrGKT6uTbm1P870gHu91ugmwer70Lu6mZyLaplgqEw4NYxTGyc3rwHAfbsrClnlUpvFCRFEoU9u6jtHsX1ugA+bhMW1KlsHMT85qrvODcVq68oIPz5rvM9wqMDw1QIkOubxXpzuUUVBsdF1wJ7b1U3AwRNnlOrNB8KubCnNMgYBCY3ggY8nx6z4/pnUHAICCKJ1sWbEMGq/v47fpbuXvz7eyubCPKFEkyVYrBGLarNeZYmjx3dba5kOmWTthJsEUipWJtlRt6KapeVt/wuQR4qkpKVUirkMhJEbsZ4iTBSkJSVkhrdQ+9qsxF89KcPS9Hd8aC4hgqCIgSjzjxUcolVg7ixGvHgbY0EtW5CJ3i2KVYyVCJOygnyynGS0j8s8i3P4dk8lsSAAAgAElEQVTuOavpbG/Tyni9sGuaQcAgcAgCL3zhCw15bq6LZx2B6USeX3bZZVpxfumll55UsdWZRJ6LSk6sHd/xjnfoa0cU5oKhfJ9Iu/nmm7UqpJ7b+JnPfEYr1CcXs8lxyuWyJrCPVOh2rI4CYuf4+c9/np6enoOuZyEj5Nw/+clPDrnOL7roIm3ff7Jzf8K/QFUdHEhsJyS2OP0orCDG9lxNPou3j9xbxXGEbTmap5aSxcFiwONbd/G7ex7h7rsfZ3BghOGhQYbHxxiTe7FME3ZrO5GfwUplSPlZUq4PkaI4OoYStxUiHKp4lMk4JXrysHxOE8vmNHHOsl4uXLOEZQvm4mRbNLOv7AzKyaMSHzuycKR/rlQ06qBFLOVo9j+2ILYSEdSTsszi2glfG2ZHg4BBYEYjIISP/P3atGkTYRiydOlS5s2bd8jfOrFnF/thIZ6kSVHYy172MkRxLkSQOK9ImzNnjiabLr/88mmDiyHPp81UnFEdmenk+VQQ53KB1K3X5Wf53ZV7Y8kKF0cpuV9/85vfzBe/+EWtsD+WJkWp//M//3Ng+507d/KFL3xBK9jFRWPu3Ln6MOKYIc8JctwjFeTKdpNt2+u57PId+vrXv577779fZ6rL80dLS8uxdHHKtgkZx62WsHZt5alf/ITHf3YtuWiEnvYMdtrGzaRwPFc7O8nzTyaVwrZtkkRp5yl5Dohtm41xJz/c1cIj3kqKXSsppPLsj6DiZyCTxfE8HFmTjSP8tGjNZV1WhE2xVqPbQYAaL1Hq76eyfz9qaAC7OKb7psZGabaLLOoIuWCJz1WrWrh8QYpcNEylWiTT2km6ZR7lpIOWtZfDknMJs+3awj01hXnyUzap5sQGAYPAaUHAkOenBVZzUIOAQeCUISCLtiIWchQVSqzf+xj3bb6TDfsfZTDYScUdoWoVSDy5iZObOVkYdSZIdPHvrJHnQqILvy4K9TIOZTxNnntWRMqKcFUVKyxREcW5n8Ehxo0L5FSJOUmBs5pjzpmTZnGrS96OCath7agqjVIp1ARxrlSMlZSxkmDCLtQjCLOUKm1U1VyqLCNyl+E3nUVr91l0dC8kk/K0xSmWsQ49ZdeNOdCsQsCQ57NqOmfMYE4HeS6WfbKQU6mInPeZm5CsfX19NDc3nxRpXj/TbCTPxVHmox/9KJ/85Cf1wv3Pf/5zLrjgAvbs2aOV3qJUkYX+//zP/+SKK644CPRf//rXepFLlONHWuwS4lwW70SJ8u53vxsh2dPp9EHHaSTPhUyQeZPMw8M1IcLf9773HZhPWRSU7MY6KXG4fY7U/2e+gk5+iyTS7usklhi2RyRBlWh4FK+pGctNTdxhWZpIt12PSinhyU3buPOhx/nt/et4aN1mtu0YIq6GpH0bXAhcT9s62q0dWPk2vHwLqXQOz3aJw4jy+DhBUEaFJayogKPG8ZJx2tMBC9t8Fre7nD03x3NX9nLOsrnkO9uxU3lItYHTBnEOAh/8rL4/VEKei7Y9cWs3lZYiQSGFEbYhz0/+IjFHMAgYBKY9AuJoIjEmjz/+OPfdd592abn33nv13796E+Lo/e9/vy4sa7Q+FrLpve99r97sla98pSav6qST7P+3f/u3fPnLX9afi23xJz7xCR1jMh2aIc+nwyyceX2YyeT5VBHncpWIw5YU6kir25o3kueNNunHclU1KtmPtv2VV16pzy3PXI3k+Xve8x7OPfdcXVi0efNmRDled7OS70spen3Ri16kSfM//uM/1s8ex9vHYxnH6dgmYBwvKmFt2cDOX/2MLTf9nFanQFvOwrIDkPt+UQZFSkc1SfylJeS5pCDZNpbna2X5xqCVn+zMss5dRrH3LIpNHYz4TcTtvSRNrUSORxhHxCom7YvTlELF4gAaEFeqUK6iCkXCkRGi4WHiwX7U8KAm1h3b0dbyuWSMhbkqz+vz+KPFGZ7TY2OFe8j4MelUC5HVQXbZJXD+1SSdC0ncNLZvhEmn47oxxzQInIkIGPL8TJx1M2aDwExCQIRH+gZNlEIR/ZX9rNv+EA9uuYdN/Y8yEu8hyQZEXkDkyFJoTWvOhPJcFEZWIjd8SqdaikVQiEuIr9Xovlafyx4hSRwQSCWl6+KLyqk6Si4YZ2kq5pL5FkvbXFrdBD9JULZPLNIlTZy7JMoi0cr2iAQJao9QyieKslSCVkqVXsJkIZGzDDuzjHzHSjp6ltLU0lHrseRxWrKoa5pBwCAwGQFDnptrYioQOB3k+VSMo/Gcs5E8byS3RTXygx/8gJUrVx6kXhGy+tOf/vQhi/kDAwNaxfLUU09pRbpYv/f29h40TY3HrytMJs9jo+KkURUjCpXdu3fzT//0T3zta1/Tu7385S/XuY1tbW1a0S75h0JMSJN+v/Wtb+X888/ngQce4Jvf/KZW3EgT1boQ+LLfs9kk09yWeylCrLhMdbCfoSc30t43D7+zF7wsiSyMeT4jxZjHHt3GjTfewm/uuJsN23YRxTaumyWulPFSFunmjLZyLKfylLw0fnsv6bYuXD8nbpDEUazV7ZXiOEFhmLg0ghWO4SbjdLgB85osFjYpVrTFnDvP54IVnczta8ZuboJcB06qB8fqgrAD8l2QcrXdvNzpOdqhSOjzSN976TB3K/tswmnOZRAwCBgEpgQBiQSZXEB2pI402q+Pjo7yl3/5lzpnWAq55F+JFGlsQsoL4S4Fa1dddZWxbZ+SGTYnnU4IzFTyfCqJc5m/qSLPG+3gG8nzo11T8n0nblJS4Hw4u/npdD0eri8xwzXb9iceYd9vrmf33TfR4oyTdqpYBKg4kEAlPMvVZLdtO7pQViIpxTHTclzCJGFrOc3NOzyetOZT6FrJeFsfw01dlNrnUm3uoOpnqeowS3BcWZFNtLtUHITE5QpJuQKlMkmhCMUC0fAg4fCAdvD0MjkcFeGHRVqDYZaoIa5srvDqC+bQ4e0ha42QdqRfrThzzsa98g1Y886CVBOk5AimGQQMAgaBk0fAkOcnj6E5gkHAIHAaERBbIFnolKZsCAjY0f8UD2/5PY9uu4+d4xspe+MEqRKxr4gdi8hKUJJrqRVFNdW5WLZbSoxEbSxRGVm+ztlxVIIjJ9DMOigr0uqqVHWEfGmI7qTMuZ3w3AUW7WkHJ1bYiYPjZwgrQsw/TZwnSioqJeM8IpYMz6SZIGqjVO2mWJlLxEK87Aqyrctp7VpCc3s3fjpNom9GJZvdkOen8VIyh57BCBjyfAZP3gzu+ukmz8Xq+sknn9SL0c9WpvWZRJ6LEv0jH/mIvgLr6pXJl+PxWrIfiTx/JlWMkPNveMMbuOeee7QtZJ3gl8XVV7/61Vr5J9nmQpavXr36QDdFvS5kuuwnCpdf/vKXJ5V5fyK/jiVZ7IpjvKSKVRhk5MnHWX/brSxbvpK2C56H1yGuOh57igH3PjbAd/7zB9z927sZKZdwsxlsFRMWxmhpacLN2DT3dpLp7mUIj51jJZKWLvzWbuxUDssSVyCHaqGICqokYRXCMnZ1HKcwiD26j3RpiJawn6X5As9bmuIPnreQ5Qs9bLuCk8mRal9EqmMNdmo1dnYeZJqIXJ9Iy+cT7CTWS3i2LreUyoBntxjhRObA7GMQMAgYBE4WgSeeeILXvva1ByzW68c777zz6OjoYOPGjQfyzOXvkKgr16xZoy3dZ5odcSNWRnl+sleO2f9EEJiJ5PlUE+eC8zOR540FqMcyL/K99uMf//jApo899ph+JpB7alGU15+/FixYoItspUD1WMhzuXf/7Gc/q5/hpM1E8hz2Qnkc9fDvGbrtVww+ehc5ZxxbFbFFlCRrlImDZ6eIQnFxEuemBFnzlHtox7F0ZNP+cYt1uy12R92Mti6mv62PrV4bW70WCq19JB190NxGaHuabE8SiCXuKYpQ1YCkLOrzCna5jBNUUcVRgsIIlpXgpnN6rTabROQKg7Ts28ia8k7e8oLFrOgYo80dIkWAZWWpNi8id/VbsZdcBLk2mOQSdizXi9nGIGAQMAgcDgFDnpvrwiBgEJjWCIhZuyWEt7DbiaNtgsYrY+wY2ML6nQ+zbtf9bBnaQMkfJ8kpEYITWjFBEpAkEY5rYVmxvvmTDHTP9vEtHyt2iIMIIiGubfBdfUOo4iKeE+KNDdBeGmZtG1y+3GJJk2SZJ0SRpfshNp9J7GBL4I8o0YU0j0OiWBEqhyjJEiRdVFUv5WAOhcpclLOQju41dM5ZSXNbD14qVcsL0qMSBZSxbZ/WF6Pp3JQhYMjzKYP+jD7x6STP+/v7tUpLyNC6zXgd7B07duiFG8noGxoaYu3atdou/C1vectJk+yzkTwfHh7W6vFf/OIXvPjFL+Z73/ueXhT74Ac/yJe+9CX9s9izX3LJJSd0PTdasv/7v/+7tmOc3BpJicPZNTYeo06eL168WF8DsvgmTeb7T/7kTw46tJD78rmMRVo9//GEBnKCOxVE+RGFeHGJeNcmdt9xCw/cfBOr1qxl4SteQ3b+Krb3V7j+lt/zua9fy9aHNuC1tJHKpYgqo0SFIXqbUvTN62PlhRfTungpQ4nDY7v7eWj7bsJMC35rF36+BT+VxfPTVEoVglKZarFIXCxgFcdwiuM0hSV6PZiXCliQGmZxfpDVvQFL+0K6OhSpjEUQ24RBE225c8itugJ7znLItpPYvr7TCuIqjj0R5SMW7hjy/AQvDbObQcAgMIMQaPxbKfcV//Ef/6GLuXzf16OQ+w35W/Otb33roL83z1QcNt0hMOT5dJ+h2dm/mUaeTwfiXK6Ew5HnjffQz3ve8/R9fp20brx6JKZJPpPoCHne0Wt8k1r9+I1K88ZNJN6ifm8uUVDyfCFxTPUm35dS7CrxUI3RFI3kuWSpy0tywqd1U1tg326q9/6O0Xtupbj9cTKelMyWsR2bWPRHoQ2xRxhJjKaozcFJInyJvnSFS48YHwnZvytmqJJnKNvHzta5PKpy/L7iM9K5EG/BKtzueRRxqYoLfCLqddE2KZIwQolte6lGnLtRgB2ViYMiVSmg9VNagZ61YloqY3QNbWPl8BZevjzHBQtC5uTHyVDW67PDTgetL34b7prLsVq6IWPu76f19Wc6ZxCYQQgY8nwGTZbpqkHgTERAUayR55JTqTyIxdJTMVwaYtvgZp7Y8wgb9q9j6+hmKn6JKBUQOFVCq4KyA2xPYbkxlmWjIps4sMg4Pr5ko+s7Qom/tPTNYFVUSMEwaYq0VYsstqqc1wXnL4BO2TyCQAnB7eHJbpLVI5ZDsZDnEgkkN4IeUdJOJW6nFPVSDHqoqDnYqUXkW5fT3r2Y1o4+0pk8llRvkkwoz4XkN+T5mXiNmzE/MwKGPH9mjMwWpx6B00WeF4tFbdUtxK60RkJWFBKyUCNK48lNCHRRRTTmkB7vqGcjed64qFZfDHNd94DNbKPS+1jwKhQKWpUiVrWO4+hc13/7t3/Tc/LVr371AMEtpHyddHgmxYlYt7/xjW/k1ltv1Qtu1157Ldls9sB7R1sMFGJeHArEyl0s5WVsz2YrAmkhnINxxh/7PVtv+Ckb772LeYsWs/rqP6baPo+f/e4RPv/9G9g5XKUwUkL819N2QN6pMKfZ4bmrF3LxZVeRmn82G8cS7tiwjd9v2c6wssnPX0xT71ytGg/CmEoQ4rspTaCXCyVCbeNYwioUSZdLtEQhnZRZ2lzlOXMTzp4Xs7ynREd2iLQ/gm2VceIUnppDmFpEds2V+PPPhmybjuWJJZ5nYj1TShd9nl4UfTZxNecyCBgEDAKHQ2BsbIzf/va33HbbbVoNfumll/Kyl73siGTQ5GOEYahJm8l/KyqVyoGiMiGFJhfuyXF+85vfcPXVV+tDyj3HZz7zGa1Gf93rXsfDDz88Y7J8GzEx5Ln5PZsKBGYSeT5diHOZJykYFfJbmhS+vuQlL6GR0Jb3b7jhBv7wD//woGmtVqv62epzn/ucfl/us+V7a3J7JvL8SFFQz3QNHWvmuTwP5PN5bfU+5a1yP6x7lNE7b6e47kGS8T2k0iHYAZFShEGsBUc+ElMpHLojOU46+sizElKeCIoSxsdD9u2p0F/OUGxfRLD8AsbmncU9RY91JYe9ZCm5ecr4+KkMkRDxQpzLQYU8r1aI5D6/WsFVNXeoOAooFKt42XbkqccLR+lmmHPS41xi72ZB8BRnz4lY2K7Iu4owtNhbzdHy/NeSvfAlmqwn1TflEJsOGAQMArMDAUOez455NKMwCMxiBETzJFabQpx7EKIXPWMiRisjbBvYyoZ9j/Pw9gcYCvdTsEap2kVit0ziSw56ldiuaI5cyf6xR9p2SAliKkGJdZCQ5xaESUwqGCBVGWOeU+XcloQLeiwWt9mkQ0U5hKrsaXl4KsJRgSbyY5UQKxuVpFC0Uo16KVS7KQTdVFQfdnohzZ1Lae9ZRktbJ6l0FtuZIMoTpVXxruMY8nwWX8VmaCeHgCHPTw4/s/eJIXC6yHOxD/zTP/3TA52qK5WFiP3Yxz6mVedHaodTJx/P6GYjeS4q/muuuQZRnNTtHMUSX8jqG2+88SCb9GPBqpGMf6bt77jjDm2jfjTyXBb0ZPG+biH/Z3/2Z3z961/XhIT8LOSI5MkKQS+E+nRrZRJScRW7OMjAXbew6cfXsvfJR0lnMnSuXsu2suKuTXvYsL9IrnM+XZ29uCiCQj92dYi+Vp8LVi9i7uoLuG8ozQ3rB7lrSz/7A0XzwiV4Xd3EqQyhSvQCaRgENDW3UC6WqRbKqGqEHUmcToxTKOKMj5MujdCqhpjjj7Kktcw5CxzWLnZZ1BfRmivhBmUYsygEeZpXvIDMkguwOxZAvlUr0CPPI7LEzcgiS+t0g9z0xyBgEDgDEYiiSFuly32AqL0nN1FDyt8RKdw6XBPy5q/+6q/Yu3fvYYlx2aeRmDocudSoMq//rZLj1cnz+nstLS0zZoYMeT5jpmpWdXSmkOfTiTiXC6DRMr1+jy3vNz47vfKVr+QrX/kKPT09B64ZKTYShy65tz5a0Ww90ulIyvMTJc/lvPIscuedd3LllVdqBX1f38HkbRzH+vv929/+Nm9/+9t5xzvecdAYnvVfgP3XUbr9Ngr33UuyZzuppESSContiEq1ShzG+MolY3k6ElN5NrGltFV7QlLLL7cdRssxhTiD1bEIf8WFsOpi9rQs4pZdZW57aognB8oUVAov3YKLSxREqCDSQiR5EQXElRJ2GOJKnrq4RIWKSsUmlZpD2rHwqnvotnZySecYf9Q3Rm95A93+MF2tLvl0mrAAOws+7tqX0HHpH5CduwhSy551SM0JDQIGgdmJgCHPZ+e8mlEZBGYRAuWJMHKRfruaPNfePY6Q3REjlVG2D2/jsa0Ps2t4K/vGdzEa9BO6RVQ6IHRLBE4ZJTnoWi/u4ZLgJpJNrkTIrrN7JPfSUhHNwQDZ0jjLMiEX9lic0+XQ4tkk5ZCq8gisLCpxsSNJ+Kxlm8fKJVIZItVMELdTifooBb2Uoi7s9Hya2pfQ2jWf9q65pNK+VpyLi5M+p9x6SuSmZHHqgZlmEDAITEbAkOfmmpgKBE4HeT5ZPSEL3bKQIiqwxoUXGa8QwbLQLQsx733ve3Uu9gc+8AE+9alPHVA8Hy8us5E8P5ylbKlUOmHyvPF4z4RvfWHvuuuuQxbzGpvYxEuWoqj1xA633oQ4l0Wz22+/nSuuuEK/PZ0tHgPEsr2CNbyPHb+5nsev/RalPVtJp128zg4Go4SSkybbNY9cazdzuntx7YTS+CBheYSmlE1PZzNj+flcu0Fx3ZaIDQWHONdC6+Jl0NRMRSWUK2WiUgEqZfJdncRRiNKqlwQngXSUQKFE0D9ANLAPZ2wf2WCQbrdEt1/knEVpLlyTY80ih95MlXylQGE8wGlfTG7BOXjdywhSXWT6lhDnWwkcnxibPLlnmmbzuUHAIGAQOGkEhJTZunUrjzzyiI4RabQdloiO73//+7zzne/Uf+uP1I7mQNMYH3Ik1WWjsvwTn/gEH/7whw86lUTJiMpdmrjgfPGLX0QU6/UCtaO5pJw0QKfpAIY8P03AmsMeFYGZQJ5PN+JcAD0SeS6xE1JsLAVG0i666CLtpCEE+oMPPqgLUOU5StpHP/pRfV8t7lGTW/34p5o8byTdpcDpO9/5ziHPBU899RRveMMbtJPV6tWr9VjWrFkzdb9JD3+D7Tf9isr6h8hVhmlOJ0R2gLJjgmoVW1n4iY0b1WzWE99HaPMwknjMGFeU57bDcDXBaptHfsXFRIvO5zHVzs+fHOC+wYTdUYYiKULlQiLUuUdQDjSBbsUKx1LYKiSRIl0V4doiSLIIQknXTEGUJ+U4uNEgHWonF7f185azQp7TOow3voVMDnL5FsJRxa6RBGfBuXRc+mKy8xZB8/OmDltzZoOAQWBWIWDI81k1nWYwBoHZiMCE1DyRvB15Cdk9IUa3hUuPGa2OsX3fU2zfu4Vtezexd2QbY+EgZXecqlvQVu74Fsq2ieTOTzPwQa1yUo5lJXhxiK9COqsDdAclVjUlnNtrs6TFwZKCyKpo3TOEVo4otlFBgCOKddLEZAniJipRO9Wok5C5xNY8EqebfOtC2rsX0NTSRjafQ3PkicKyEm1zVGsTA9L/mmYQMAhMRsCQ5+aamAoETgd5LlbgojL+0Y9+dMjCyWQCtq4yb7T8riur29pOLMftTCHPpUihjvPRFCiiUBd728ZcQlHZCfEgBPyjjz6qyY677777kEtQMmN/+MMfsmrVqoMyGo92rb761a/Wapmurq6D9vn4xz+uF/umY4so4URlrL072XL9j3n42m/iFvvp7shhZ1Nk2prJt3eQbWpFwhDTXkrf48RRlVhF+r5HChg3xp18d2uW31X66M/Oo5JpIsw2oeQldupRgCqOY1WKZDracGwJ7am5BIny3AljkkKJ4r59lPfsIRkZIBOUyMdlynt30JOtcP6KDC9Y28xzF6dZ3RwSjQ9Sii2yPUtIty+mqNppP+9K6F1E1c8TWw5ZSworTTMIGAQMAqcXgbriUc7ys5/9jFe84hUHTrhu3Tpe85rXsH79ev2eEDviniJZu6JgFGJd2pFIGfmsMdP8cMS4bNNIsDc6nkiczM0336z/DknBl7Q6ASXuKe9///u1Y4qcXwh2cVw5XJPiM4mW6e7uPuEiv1M9C4Y8P9WImuMdCwLTnTyfjsS54Hok8lw+a1SXH2kO5LtJopcWLVp02E3kO3bfvn2k02nOO++8g3LLZYcTVZ7Xv9el6EgKoCQX/fOf/zwXXnihfsaQIlpxD/na176m+1V3HZMi26lqu7/1YQaeeAi15wla1DBNaUWgAlK+rHWKChxcZWFFECmL2MuiLJs4DrBUiOeCOLmPxDZ2zwqi+eexyVvIddsifrFplL1OJ1GuHddP44jbZhDjO2kq5YhqNdLum7aUsVoSNRJhO0qr2VXiaBv2JPawyGDL/+IyLfF+zs/s5h1nlXjRMrAH1+N4IenWNsKSzZ7+MtmOeTQvW4Pf1gnn/5+pgtac1yBgEJhlCBjyfJZNqBmOQWDWIaDJbiGc6wGVUvYoKnIt19Yv4dMLpTH29e9m554t7Ni/hT2j2xko72FUDROkKpAF5SjKcYXYqaKcgNhJiB0Lkoh0UCEbVJhTGWKFF3JWm83yNpuuFFSqCZGySZwcMRmqoUtYlf6kUTQT0kwlaqMcdxAkXdipeWSaFpJt6qGlrY/Wtk5830WKX0VlLv8nC8u1EdWU55Zt6+x10wwCBoFDETDkubkqpgKB00GeHy6fu6OjA7Hyk4VqWVyXJosusli+ePFijrTPiWAyG8nzxpxBUdHJwpvgKYtUotw/2mK/7CvE9bve9S6uuuqqQxbRBOO6Jfvy5ct10cM555yD5KJLrqwcW3Jl6xmKR5oT2e71r3+9Ppfklktr3Gc6k+cBY3jVEtb2zWz75U954hc/ojkZp7stheUnuL4sdCUE1QDbskj7Ka32EUtHbBvL81COo8nzH+1u4fH0WZTnrKGQbmJ3NaGcykKuCTed1oS5lcT4rvybkKgYFYYk1RBLLCQLRSoDg1T7B4iHBmBsGKtSxqpUyCZFurMl1s61eNHKFl66NEuXWyCoDJHJN5HJ91Khg6azLoNVlxA3daFsD09W/kwzCBgEDAKnGYHGArlGcltU5//8z/98oIBqsrpc7Nwle1z+psnfErFul0xgiXppbI3ONo3EuLwvZE5ra6smcOoqclE+yr2GEOqTC8REFS9/74T4kdZo9y59ERecxqKzej8aia/rr79eO+hMdTPk+VTPwJl5/ulMnk9X4lyulKOR5/K5fFe9733v47777jvkwhLiXApUT0bN3ViEdCT79SNd0WNjY9opTGzZpcn39bnnnqufLSSiqa6Ml+9XeQY4UhHSs/Ub89in3oUa30sytIF0ZQ8Zq6Jdn1ryaawoqr3iRCpgCWMH5TaB7ZHEEloe4LgJjmcxjk/cuYh92YXcMZzjvzfGPBF3EXcspmqlsLXcKNTHc90MQaCoVCOiUERSAZYVYmum3sJybJTlEsdiMwqpXDNJLEW0Ec3RCGvdHbxt6RAvW+XijW3EcYMaeR6n2LtniJZsM9mmFlwvBW/6wbMFpTmPQcAgMMsRMOT5LJ9gMzyDwIxHQPuqTzStElcoFemFcWVZ2I6HaznyNtVKhbHRIfYP7mJH/xa27N/EjtEdDMdDVNwisVchtItUvQqBF6BSFrHcpMUh2VKRpnKR+ZVxLm5NWNXu0p2BTBJRqELspLCcDHGSIozSBGELQdxKmAhh3kGVTkKrE/wesi09tHfPp6W1g3y+iZTva/WU9FHWkg+8ZFgWKBVje4Y8n/HXqhnAaUPAkOenDVpz4KMgcLrJ8xe/+MV873vf0yrkgYEBbZH6q1/9SveoTgILCdmoSDuSzeCxTuRsJM+PlDcuC2higStNiIoPfehDB1k4yn3Ep5g6Y3IAACAASURBVD/96QNZ5LLALoTA5Fa3Vz+agr1xsU9UeUJIiKq93mThLJ/PH3TomUOej+PFZaxNj7P7xuvYdtsNtLlFWtIxJBUSJQqUGFvf4yS6mMCyHPR/avLcJ7BsNlWb+el2n8fsxRR7VlNs7aHY3IXdu4i4uZ2K5VAKAqI4IpMSUkih4ohYSPNylaRcISkUiUfHicdGiQf2Ew/2QxzjpLI4cRW3MkKPPc5FHfCKRWmuWJrDD7eRdoqkvSwxHWQWXwiXvhJ6loGfhYP5p2P9VTLbGQQMAgaB40JA7NolM1xIFCHIhYQW9WMjWXOkvzOyzbe+9S3EveRIikrpTJ3kFmJc7p2lQEzIpvr9hpA5YnX8pS996Yh9F7W72LVLznmdIL/33nt51atexZ49e7RiXtSToi5vbI2KTXm/Ma/4uIA6xRsb8vwUA2oOd0wITFfyvJE4/8rLe3jzlWeTaeuFbAtk5NU68W8LZBt+rr+fOv1RN/WCH/m+mlwkJOCLU8YNN9ygX+LOtWzZMm2Rftlll+m4pJNpJ1uwLN/v73nPe/j1r3992G7ImKRYWp435H55Klvpf7/M0FNPML7pAezBp8jEBYgD2ptz2kZdHKHEXj0MxTEzjeM0YeHr/PNQimY9n2o2R9lPY7e0Ucj18PB4jp9sCHlgMEUh00tkZ/E8l5SLPl4yEVMpuelK/jsOcFSoBVGh5aLEbdRxaoW3kcJzM7hJQjqJaA2HWGlt5c1LR3nJMhe3vBM/lZBraSUMbfbs2k/WS9Gk119T8K7fTCW85twGAYPALELAkOezaDLNUAwCsxKBaMLVXBPnsi4bIQbqmoG2bKzExVJi5iMfiiO6IqiWGB7dx/b+bWwd2MbO0Z0MlPZSioeJ3CIFCpTcMoEXE7qy4BvQUinSGZSYH41wcYfP4mafrKMgDCkELsptQVlpIpUiSpqIrW7CuIOIDpTdheX34GR7yTTPId/WTr6lhWwmhetI33REu6wD1151t/b6hMmHE+OblXNoBmUQOEkEDHl+kgCa3U8IgdNBnosVeKP9qSi7rr76ahoXpmVh5Sc/+YlWQj/wwAM6E10UXNIaF9xPZFB18vxPXvVK/udz/x80dddeztQu4JzIWOr7HIk8byw6EJXHN77xDY2pkAGi9Lvlllt429veppUgkjn/05/+lIsvvviQrtRJ7mMlz4+VMGjsd2OxRGMHpJ9i7ytqd3EhOJzS72SwO5Z9Ewax4jKse5j+//0Fe++7hSZ7HM8qaatFFYc42KScFHEUa7W53OZIYaDc8FiOQ6hidhR97trlsoW5FDqXM9o2l/58F0PNPZTynQTZFiIvTSROPPJKEl0oGYchqlJFlStYpTKUSljlMvHoEMHooFa7+5k8rihb4gr50gA9Yzu42BniTS9YwtzsfnLWMClb7huboWsVqRe9GWvBcyDdDGmjPD+W68BsYxAwCJwcAo0RLI3Fc2J1LkS12KXXc8blPuBYmhTeCUkjf0/uuusunf17uNbonNKoIm/c9oorrtB55+KSsmDBgoMOMzlv+Ktf/aqORmn8myTFAbKv2CJfcMEFOv5ESK2pboY8n+oZODPPPx3J88mK8zv+zyU03f3V458geWZoJNnl52Ml3/V2reBMz8gcKXyViC2JcJJ/D2ft/kyA9ff36+IoKVIS1496k7gncQ6RIqrjIs6v+3tomwfnvhqaup7p9Mf8eTJ0C/vv+R1Dv7+DZNdm8mEJX0W0NacJ4yLVoERFF7VaeE4OX+Ug9ogTh6oj5Hgrw21ziZvztLancFtbeaqc5Yb1VX67ucz+sIkSWRw/jevZVKplitUSnmfhihI9rkBYxRL7djv9/7P3JlB2XfW55+/Md741l0ql0mRNtuXZimUDHph5GGIwLBIaAg+SZpG8Dh26O8Mj6XSyOokJyUvIg8AjzSMhxIAhhIABGxxjA7aRZ+NBtjWPpVLNdz5zr/++98olWWVJJZWmOtvr+JZunWGf75y6d5/9/b/vw9dzeLFJrMdoNsRhiBYaZA2NDj2gyxthRbCNd11Q5dohnRQlclmTfL5A4EeM7B3G0g3yuRy2uGD9zoPHjUWyYoJAgkCCwCshkJDnyf2RIJAgcFYjEPkxmth4quBLCAJP/Sw255qmS3w4vutjm7ZaT2ZsRakkg72qV6FUL3Fg6iAHx4cZnzzAZGWMaXeKqWCamlbDNWTyt0ZXVGXA8BgyPdYUDHoytpqQ9b2Yupcn1nqox1nqUZZIL2A7XUAOzchhpTrJFfopdi2i0NmD5djopoEm/0mWquqUMPsyH9w6kbYdvfS57daeuLaf1fdi0rkzh0BCnp857BfykeeDPBc8Z05ci8JLiNEdO3YcsvMTZdkXv/hFMpmMUkv/3d/93aHLIJmjH/7wh+d8Wdrk+a++42Zu720S8odapvMlMl0mZ9rE+lF/PnWTN3M+mdaGX//619WEvTTJOZScWGlHKssFa8mUFRJa8P7GN76hLGyliRJPbHNFIX5ka5PnM8mOmesIwS0FDrJIO17yfOvWrarfogx885vfzD//8z/T09Nz2OGFsJDrLcUUH/jAB7jtttsO2b6fLG7HvX28D8qThI9vYvJnP2Ty+UfJmBX0uIZuaE2FfWigx5ZSp8SGkN8xWhRgaJJvKER6wMR0xI79MOJ1MZkfYrgwwPPk2EyOSs8Q5uKVGF2LaOgmbhSrYVMor2FE5HrEDZe4VsdwXQzPJW6UCeqlpnuPk0LXYrJE5GqTdIxsY11pF7+6YTHrF1XpcaZI0UDDoZoZJP/GD2Os3gi5bkjPv4rquLFOVkwQSBA4bxGYWTwnJModd9zBunXrmEmen2gO7swM82MBd8899/C6172Omfbxv/Ebv6GcbgYHB4+ZUS4kvZA+QgbJ9+kf/uEfqu8nIfrl+0yUlN/73vdUN070PI7V95P5fUKenwx6ybZzReBsI8+PatX+07+A+z8311M8+e3E/aetdj9R8l1tVzz5PszjHoR8f/HFF5VSXhxDlixZcmKkebtv3/g43PM3TbekK97RJNEvvRnMlz+znNDp1O5l/w/vYvzhBzAP7qUjDkgTkE0ZNMIqVbeOF2nEeoYwsPCmI+q1iEagUTFSjKW72dexnHqhi46+HtLdfYxEOR7a4/LE7jITnoEfm+qcDU3D9XwiDCzTxIwD4kaVsF5SBbq2ZRFbGXxl8h43lUcxBF5Eh6UxmPJZHB5gqbuFty5tcEkv5FKQz6XIZFLKbn7i4Aim7ZAtFrGcFNpHfnxCcCQrJwgkCCQIzIZAQp4n90aCQILAWY1ALMIl4ZdbxLJM0srPzUr3pnpMJlYN3ThEQqv3ohBJRg+igEq1Sqk8RWl6mkplmvHqOBP1SUrhBKV4giAYI+uO06fXGEhF9FsBjspSNwlimzjqI2IRDa0L1+xGd7rJpPOknCzpdI5srkAmkyOVyeDIQE0IceVe2pKYq742s9qb/W7nuMsptE5O3krI87P6Xkw6d+YQSMjzM4f9Qj7yfJHnYukn6rJNmza9DF6ZhBZFV5sMnmntLZaEYkXe398/58vSJs8/+M638KWeH8x5P80NtaYC4lgku/p9Lwg5Pw9tJkYzyXM51MjIiJrEF/X2bE0s1r/0pS8hNrdHa2J5e//991MsFnnf+973Mvv1mVa1r6ROP3LfMpkm1o5ixStNyHMh/ttKPhlDyLnJvSJNSAspnpB+nNYWPA+7dlDb9DPKjz9A48BWUrYQ0Q1iGSsFMXGgo0c2IjwPTR1NjzHiAEuPcEwNnYDytM/I/oDxepap/BLG+y9ge7qfh+sWw+le/J4homIfNclO1HTCSFPkeSwsekt9HlZr6J6LGfroYinp12k0XPRUVrn8pGOXTn+apfVhLqnt4ro+nyuW+AwWGmQ1lyjUGaOD4k2/hnPpjehdA5A6vGDhtGKbHCxBIEFgQSEwM+JDyOg3vOENJ0Wez7R8PxJIGTNIdMn69etV0VVb6TibffyxLsTM7PVXWvdsyfNt9zEhz491ZZPfzwcCZxN5PmvG+RffCw9/dT5O//Tu82jK96NZzrdV723ivb2ddXJW7/N+sl/5CPz0CIeArqVNIv2yW2DtjXPrQuW7bP/WN5l+9GEy0xP0mCh7dFMPqUcNakGAL86bep5SKaQ81qBc9qmFOtNmln3pPl7ILWfE7kHP96IX+igbeXaVQyYqLq7omjSxfBcxEYg7u6bnMCUHXSI4a2WC6jh4U1hmCJbMv4pLFCqaUzOaRblddsTanMcaY4Tl3nau76uzvBCTy6ZJpVM4toYW1alWpkgVO7G6utFTaXjP7M9+cwMs2SpBIEFgoSKQkOcL9con550gcK4gcKTF+Wz9nkk+K566qViXJrlJjVq9tdQYq44xXp1gyh9jMhihXt+PXTtADyX601CkjhZF+FhEWhZdW0wcD+Ca/QSpRRiZHnLpLLlMTlXby+KI2lwU8jPs19vkuZoIV105MvBc3pNfiD1pQp6fK7dk0s/Tj0BCnp9+zJMjwnyR54Kt2Kt+9KMfVTatM5vYsksOdzbbVMO2bVBF9SwZeZKPfjKtTZ5/5NY38vnuo+fxncz+j7mt2DQeD9meE1K+F1LHtq4VYryd3yr4CWEws4m6XLA7WsbrzTffzKc+9Sml/ptrmyt5Lsc7Uskn6ndxHpAmavNPfOITh9TxRxYGzLW/J7xd+aeEjz9G6ecPUN/yLEZjHNPxiXUPPwzxvRAjNHA0R+UgRpZBJBbpSnkeYVuGGo+VKwFjEyElOvEH1hKuvZrJRet4YAoen/DZ0zCpahkCI4Ul9u1+pPIOJdNclshzCWtVdNfDjEO0OETInFotwEr3YOtguRP0aaNcmStzQ3aUxY2trO6us6RTI2dp+K7GcCNNZsMtFH7pjdiLloIzdMKQJBskCCQIJAjMBYGZTilC6opae6by/K1vfasqpOrsPL5is0ajob7DxDVFrNKFuP7kJz+pCq1mi3kRS+H3vve9iBJ9NkeV2c5Nir7+/M//XC1Ha/JMLN+1sv9DbmtzAeoUbpOQ56cQzGRXx43A2UKez0qcy5n83Vvg2buO+5zO6xVN+9h577OR7231vIh55qMdq8hh6RVw+Tvhkv8ES688/h5Mf5/N//yPVJ56lIJbpi+lY0VSmNrAJ0BCmTwy1HyHsbE6pYkGdTfCRafs5BhO9/Fcagnbgg6mrX7qqT4qZoFybAj7jWHKWN3FiGTcHqAFoirPoMUOUagRui5Bo6TIcy2uE2uSiR4ph1HDSqFbooM36DZdruhscHV2nDXRHi7PlOhzQhXZpNkWpuFjalX8yCU7MITRt6jpKvXGZnFy0hIEEgQSBE4WgYQ8P1kEk+0TBBIEzksExO5VJh+E2Hjb296m1GZJSxBIEDgzCCTk+ZnBfaEfdT7Jc8F2fHxc5WzLBLZYoN5yyy1cf/31h1mHi9uKTI6LhfupaG3y/Lff9Vo+3XXvqdjl/O9DbApfRri3Fe+t1zbZLoT7URQkUsy2d+9eRVZLRqxt27z61a9WWYYnlDt4lLMVW0bJfpX8+uuuu47bb79dERjH04R4F2v+z3zmM6+4utjNi+vArITKcz+Ei954PIc88XX23sHUPT+i9vijGOMjpE2PyPIJ9YC66xL5EU5kkNbMFnmuE2oxfugrS3fdkkk0k6l6hGt34Cy5kPSF1+CuuIJtZi/37q3xs+3jvDhapxpapNIdGLFO0PCJXF8R54bYEAXy7zp6IJNkyswH+bXnmtjWItKmgdnYR5+2m2v7pnjXyjqL/S0Uo4N0Fk1V9OiXYW/JgLU30PuqN5NbsgJSR3ccOHGgki0SBBIEEgReGQGJ6ZDnyuHh4UPkthDS4jpy9913n5Ks8L/4i79QubqzEeMzC75m2scf77WTz3VxYxFS+s47m/EvMoaRwrWPfexjKopmZhb68e73pNfb+QhsexC2PwjbHoL1b4H3/Q/VT4lmkXbw4MGTLkI86X4mO1gQCJwN5PkrEudyFZ69G4S8rJegMd16bf9bXqdn/L7975cyvBfEhTzRk3RyTTv5E1G+t8l3eT1a0fBn3w6/+O7x9eTCN8DlvwwXvxl6L3jlbSYe4sl/+AzV5x6mS6vQn9PR4zqNagnxjEJz8AOHqemYAwfL1OsBkaYRmBpuKsV0tpOd9iKeqWbZZy5lzFrMlNFJXU+DZePgYvkl0v402aiGSYwXW7ihRSN2cCNDRWxFvkvk1YjDBppkcuo6sekoVylSGTq1Etd1VXhdT5lLrYOs8Eco6iGxnSEQsZRex7ZrxI5GdulazIGlkM3Bxr89PsyStRIEEgQSBI6BQEKeJ7dIgkCCQILAURBIyPPktkgQOHsQmJ08b0cgzIxCONLFoZ350IxOaOdAqC001EOgvB3Ls5f4QKjVJC+iaRsmS4zYiGnqVZZWCkPzVbKVRWTZ2rXUnMt+1KvsUy2Hu040eyuOFLImRPK/tsuGOqxEPLQOr7ad2WbYWxzrEh1t02Ntk/z+EALzTZ6fCajb5PnvvvsGPnllHaoTUBmH2uSZ6M78HVMmoNp28YcR7xKS17KRF6K9TbqLIn6OrVQqKaJC7PiXLl2qnAOOVzUoh3wlZbz8/o1vfKMi11evXj17D7/1+/D09+Dq98CG90DfK6x7ouf50Od48Uffx936NB1Rmc6shocLeoTXcLE0AzvSwY+IY43IThFq4rTuEkcBliXqE51JD6z+Cyiufw3VxZdz70H4h588w9MlE78wgJ7tJI50Aj/Gwsate/huIIHpmHqMjhDpHroWYuqiXtHxfI0oThPULGzDwAqn6Yz2cVVhhP/1spBXDXrE45uxUhGZQif+dMi+iQBzYB1dG19LZsky6Hz9iSKSrJ8gMK8I1MYnMSwLp+VAgppMltxRud9j/DhC1w0iUWg1p7jRxXFL3m/3TA1sZIChNQcparASSbUJ1OtQq0K1ApWqWHQ1x0eGDrb4ttogBVu5bHMCOpUCy2yZZSk/VfxYI1RjqhhD18Srqz2aaY6ZYoNIM5HRVCuBCxPUIuMs3/dV7mnbJWxeAT2Ldr5//35FlN933320VebpdFqRu213lLad+9G6fddddymyQb7LZ8spb2eay3eGFHUJmX1kaxPs8v4rHe9Y0Im7m5D/Eidy2pTmlbEWSf7QS6+h//KuLrsK/uujCXl+rIuY/H5eEDjT5PkxifO5nrVXaz4zyKJI92OQ7Yet0yLo3cpcj74wtpP5gSPJ9xfvO7Fzlzz0K1pqdCHSc0eJKBp5lk2f/UtqLz5Ef6bG4m4LXWtQnZ5ECyWOKYXfMJkc99l/YApPvvItCAwIHIOwmKGUXczT5QwvaivYYwwxrnVTJ60KqGy3RNqbpDOeosuskbHAN2wmPI3xIEU5loxzIehj3EozlsmQuRldx9MMtGwOp6OLvH+Am7qnuWWwzobMNJ2Tu8hEAYGVpSHzOEaNVKYGeYfU8vWYAyvQM3m44v89McyStRMEEgQSBGZBICHPk1sjQSBBIEHgKAgk5HlyWyQInD0IzEqetyeHFYsdQZtoPsQv6wjlIsz4S8kJzXXDyEdTDHeT7pb1YqmmDmO8ICA2dGLDIADqAVQD8L2YMIrwgpB6I8R1Q5XJq3J+W9y8TGAbsUbaglxKI5/WyNo6KVMnZZtqXlpoH+mPoevq4VIR8qo1iXzF2+tNEl479Eb7ehwHeX68cRdnzyU+8z1pX4IZPTkd5HmlUsF1XRX/IWro+W5t8lxU7mILrprcY5I5J0T6bK9CsB/5+8Z5pj6RiaXDCPc2ud4i22eq24V4P/R3e/JXTe6BH//4x0pdLhOu5XIZyWL/wAc+wK/92q8dsvGf9Uhf+9/gxzPU65e+rUmkX/O/nHTnnr3tI7ijO9EntpALx8haAV7okUvbKotcD2PMWEMPwQs0AitHLMRe6KNFLo4RY5kR05FJ1LeGqa51PNro4VvbIx6edqgWhvBsicjRsGP5oA2wzQyNRkijERAGAcQ+mu6jGyFS56AbBiEGga9DoGM6+WYVUuBRDCa4PLWPX18zzZvX6JiTmzFMD6ejE9+zlXomX+wj1z+Imc3DG//qpDFKdpAgcCoRCBuusi3VTaGaZcjStDEV8lzyQEMhyTX5GwhfKtaTz3FZL1LleC3iPIaGB9NVQs/Fq9bxqhXCaoW4XkPzPIzAV+OMKBQqPiYydWLLJLJsSDngOGA7ijzXHJPO3l7MXIHYSasxkqoDlEXCTHUp/GuOcMJYxlTmDEq9WVSoyPPWOeky0DnKd++pxPJs25d8tgupJdbsM1Xf8tkv+eTSJGbkj//4jzEE3yPa0TLTj1xnZqb5bMR4m2CXbdv28WcbVqo/+55pKclFUf4QjLx4Yt38H3FCnp8YYsnapwiBM0mezxtxfoqwUbupTTWfK2ry7CGvQsYfqX5/BTW8Wz2VvTm/99UxCJe9valGF0eOdsHw7hf58d/+Kd62B1jW6bJ8MINlh0xOTBC6MXgmQd2gMhmwd/8UvhhJpdWwGz1lku8rkO5dyq6qxUO762yv2lSNDnw9o8Yjjl+hw/QYyEYMdFhk8lnKWood0zHbqxbDfpbpMEO5oTM9XSPyfEzDBJl/kTmSTI5ibx/Z6h5e2z3Fu1eGXNNRwxzZihV4RHYOX2IzjTqZnA+FLNqyy7EWXYCRKcAlTceRpCUIJAgkCJwsAgl5frIIJtsnCCQInJcIJOT5eXlZk5M6RxGYlTwXZluakOay6PJGSwLepKfVNK1E5qrJ3Zaau8myeBA1msRhbIFmExk2NQ1qwiXGUIlipn0YHY+ZmIThYZ+pUoOaW6FSm6beqBDFvriLKfVXHIQEfoBjWzimTtYxKGZsugsOA51ZlvUXWb4oS2fGxNFimpqsqKU6b+rVo1hXQrFYHkzllFoC+OZ5znIBD70/kzWf8fOhH4+DeD9H75GT7vZpJs+ffPJJ/vRP//QQgS3k+Yc//GF+7/d+j0WLFqnTkVxSyUcVEvVU2IvLPo9Kns8FPFF5zSTaK69AvM9cz6vP5Whn5zZSeDOTbD+MXO97SdXeVrhnu+bvPP7hPfDoHS/ff6G/SaJf959h6PI5HX/3P/xX6uN78IefwarsJR3XiAKPjnwGLfSJhdwOJJ9chK0mWHn1eRqLFaOQ4YZG7FhUdJu4a5CxzCCbprJ8c0vIM/UOvOIQvp7G1MERBj4I0HVbFTL5fkDg+xB5iN5dCp5UYZMmRKKpyLnYj7FTObQoxgwDisEkFxu7+eDKSd6y1sSs7MC0fNLFTvzQYnj/GPlUjlyugCWk4H/+9pxwSTZKEJg3BJT7TfNLv82Fi0JbCvya+m4puZPCu6g5yomFNA+bFjgy4PGl4q9GUKrgT0wTTEyrbFG3Xsev14jcBoSSJAqWhnJykGiLSAoLZfyhjiNKd/k7M9REtpDqoW2S7eki1dFNqtiNVSiiZzNKqR5rIRjNyj+h9JtFgU0dfNt7R8ZbsmcplDHQm/WOC4w8F5z/5E/+RC3S2uT2TML7Va96FV/5yldYvnz5YbfYTOJdxgyy7caNG192G05OTvIv//IvrFq1ig0bNtDd3f2ydY5mH58Sh4Ez1YQIU3brLcv1HQ81Va0n20R5/q/3J7btJ4tjsv0JI3CmyPNzgjg/YTRn2UA9i7TJ99brzH/LZ8hRredbanlR0S+0tuSyJoEuRHp2NXff9gc4Bx5maaFMdyEg35lWjlihpxPUYuKaTtTQGBsvUZJxfSpGs4R/10inLQqFTqxcD3vKIbunPEarAdVGpNygujM6vVmdnqxOR87CyOaoZnpxu1ay1evgJ1umue+pvewaqRFYBeWUo8lA3zDU+EMzTHqWLKU7OMiNxVFuXeFzbX+Eu+95zDikLFJ42ySXN8jlQ6JCkXLPRWQuuIJUVx8s/ZWFdnWT800QSBCYJwQS8nyegE12myCQIHBuI5CQ5+f29Ut6f34hcFzkuWKZZ5LnojhvLmLJfmjyVuZqNdGZy+S0j5pvxiTQTRpoHAxguAy7RyP2HKgzcrBEebJO4IWEvo/tGOQ6MuQ7M2QLOfIFyOfAMUHmu70gxnLk4a/lVepr6L6GFcbkzYCutEZXGjpTGsWU1szyld5JpbVuKQW8clmVPvuobF9xUn1ZO2zCuc2wz/B+VxvMJNNbE9kCRtKOgWfz1/OlPJdJa7FtfeGFF17Wj3e84x1Kfdzb28uPfvQjZdkt7eabb0YUZ5dfPjcCtH2gU0aez+UeEuL8WAp3+f2RRPzR7FjncvyzYRsrBUKmC+k+k2w/mpW8rJcqHF+vb9sIOza98rorN8KGX4XX/vbx7bO1lvfE7Yxtforp5x5GO7idTFjFCH06CxnCsEHgN/A8XyLJMRQJnoPYVqSfr+nU7Qy1XCduOo3TWcDLdfNcJcd3XvDYNKwxbfbgaqJ2sZUzh9i9+6HYUgtLGBCHLnHgokcBmm7ia05T1WroaJapipYMXbIVNbIEdPijrI538N4Lyty00sDyRkilNHLFIoGvMbx3hJRpk8/lcGwH7b/8+ITwSFZOEJhvBGKJKFCmIGLT3ix6E0V3KzVG1fypYUEUqlgYTcYRUsTiecTlKt50iXB0DH90AlfI80pdKdKVzbtysxECW2JFdQwhsnVN/VuOFEWxUro3l6YziXJ81zQaRkxDj7HSBTLFbtK9fdh9fVg93RgFB1IWkW40i1tanVW9l/GMCOOJCGPpsyjQTaHPFxx5LpdNiuJ+5Veak/qf//zn+chHPsLMHHJ5X77vf//3fx+z5T4g79177728733vU3np1113HbfffjvLli2b0+04Pj7OHXfcwYoVK9S4or+///TllI9ubWaSt/PJ9/5iTudwXBtJ5vkjlYQ8Py6wkpVOJQJngjxfUMT5qbxYYiP/MhJ+8nBlvFLHT7Vs6mdkwfvncFHw8o1sGQ6YHh2nx67TnfVI5W0q9bqKRfLqMZor8xg6k9MVJl2fSxSmvQAAIABJREFU0NLQHB3T1LAMg4ydIpPtVM8r9VinVPeoe65y2cvZMRlbI+Xo6LaFZ+WpZgdxu1axO+zmJ1um+OEjW3lx9ySkO2lWyDazXXRLI+NY9HT10R9NcFNviV9eBZf3hYzt3oweB0S6jW6ZZFKSMqPjpYtUBy4nv/46Un2D0PmaU3mXJPtKEEgQWMAIJOT5Ar74yaknCCQIzI6AkOef+tSneOKJJ3jb296mJiuaE1liSZiQT8m9kyBwOhGYlTyX+WXFCTcl2rEixJsqcDW1HIkaPEIzpYJZxJERXhiqSVxHWBpild9VQWPU19g+GrNlT4P9IzUmJlwaVU/ZCPdmLfo6HZYOpujpNklnTEzbVA9smgkytykZXWLd3gih5LZs19vqcRFkhTFZI6ZoCYkOaV0jrYtQq6WaV71p2rYr1ZahqdMSZdjRP3GOJMxnrng0BXo7wP1oTPzpvJpn6bFOk/Jc8kFlQvxv/uZvZgXiX//1X/nlX/5lZd0quaTtJgp0sXp9xezrY8B7RsnzuVx6sYY/knA/moX8kZbyiiA6T1oq/3IV+yHFe8ta/p8+BKUDx3fCoiQVNfqNvwkXvOrY25Tv58BP72Pi4Z/C8E7yQYNUHFDM2XhhlbpXw/UDpTo3tDS65xD4BkGk0zBSTKW7GOtcgl8o0tmTwe7sYo+b5Z4tDR7cXmXUy9CIU+i2oybjGm6DhspD1jA1H81vEHs1tMDHMBwCM48XC0HXVL8oki+AvKHTY/n0+CMs97fyjhU1NizWyBh1clmbXD5H4IeM7hvGMi1yuTy2Y6P/9gPHxiBZI0HgNCIQxm5TdR6L2lziXWbYd7eixWUEE/mNJnkeBsSNGuHkFMHu3Uzu2483KXa3HmYYY0Qi5DIwLBPTNJrZ1IrQlgibSNmr6rqowdsst7wXooVNIl0GJqJ29wgp1av4kUFspDByRVK9veSXLCa1dACrv6upRDctIiHQRUUmI5sWgx5rTfJcnqVM0Z6rgoCF90z185//XBXGiZL8d37nd7jttttUbMujjz7Ku971Lnbt2qXuNonskCz0gYEBZBsZEzz11FPqd7/7u7+rCPbTEfcy51tfqlPFal2R5A/B9p8f//fUXA7atxoWrYVF66B/3aGf/9sXvpyQ53PBM9nmpBA43eR5Qpyf1OU6BRuLbV2LcJ9pR/9KynhZXzLj/cYpOP7cdlGyFzFe8rGDgJ6CFKe6hIZOzY/wvBg91DBCjVK5zmQjxG8VrhqWgaEZGKGMHEzSuSJWOoNuyphFngkaaJqnFAASA+MaWaa1AnvdAnu9PHvcHJsP+jy9a4L94zXIdTbnbqRYVvNIZ3UWFXN0mg4D8TQ3DAa8fqXOUL7GwZHtZDM2mUxeRc4IfpmUQSPVib7mBrKXvAa7dxAya+YGSrJVgkCCQILAEQgk5HlySyQIJAgkCByBQBRFakJDLPVkAuPWW2/lve99r1orIc+T2yVB4PQj8IrK8zZ5rvw/ZVa5TRJrTUd0yfO0mkSLH4MfayrHXDMMGgGM1WDndMSLox5b95bZt7eMFsQUUxkGOh2GejRWLrLoyll0d1ikM8J4gxdBqQ6TFSiVYypVj2rdpex5ykZMyHpRuMvEsRDkoiAvSF5oxqKYMulIm/QWHHIO5JxYWRYLWS4UuuLTRXGuycRzSzbf/ASaaYDaCkd/KS/9cJa9/X4rjL2Ny0LzSD3e2/U0keei9hLV+d13332oZ3/wB3+grFU/+clPsmnTJqVCk5+//e1v89nPfpZHHnnk0LoyWf6JT3xizkVc5xx5frzXb+Z6kpt4GME+S577zHXE1nEhtr5VcN2H4A0fB9M5OgKNe9h753eZePhBrLFhurSINCFpW6MeVql6DbxYKohyuK5BbdylUgmoB1Ay0oyketndsZxyrodCXz/p7kWMk+eJAy7P7S8z5Us+soZpCJmm4XuSs+EogtuMAqJ6haA2hRZUcWwDrBSBspWWoqnm573vRnTasDzjMxQdYMjdwpuWNLiwC/IZk1wuTTptEwUuU+MHsVJZ0h0dWJLp/KF7FuKVT875rEbAa5LnyiPHeCk3XG75ECx5VarwABo1mBjFG95Lae9eSvv3402Xsf0QxzCxbacZTyAW7DOU3lJuKM80sgh5rp5vmiV8yv5dbOB1+b3KURd1e6SUXpauE0QGdR/KfkRFVOmZDNmhRfSvW0Vu1QqMri6VkS4qsihsFh1LZntzGNLKZJdJclHVLzzuXD1bynPlgw8+yFvf+lZVFNfZ2amuwVe/+lWVfS7PobO1yy67TK134YUXnj138dS+GST5Q00nlPkqYhNHFiHI20S5IstbpLkUhx3RJNNdihCkHTx4UDn7JC1BYL4ROJ3keUKcz/fVPI37D9yXVPBtEv7vbzk1HRCXu6VXHbJtjxet5ImvfZHRH32NJY19rF2UoyaEvmNSDQK8KFQeMWakUW8ElBoRrkxwyHjdtJCSu7AR0mj4BKGGlU6Ty2dw0iaRFqps9MBO0bDylI0CB4Msj++u8PTeCvvKBmOeTckz8GMTLd+pxgSmVyGt1+ntMFjVVyTrhSy26mxYHHPpIp+MOY0bVVi8fCkZzaA+OU1tuoRpWsSFxRSvupnUhRvRO/vA7j81uCV7SRBIEFjwCCTk+YK/BRIAEgQSBASBNinuuq6yw3v44YcVaSFE+vvf/36lPM9kMglYCQIJAmcAgVnJ8zZXLpO9ijyXP+bWTKzyahfbUZmEjoj0mFC38DWbRgylAPaMw9YDMZv3uWwfqVKrVnFCl2XdWdYNFVk9mGGwR6O3Q7J8m9R8zWsS5iPTMfvHAw5MRkyUA8p1j5rv0QhjpT5XNHdr4ln6YWgxGcsglzbJOzodGZ3+DptFHQZDPSn6CjodKcgYQqLHGPhNS9OZ2vOmh2qrSKB1IZRqS9TkraIBdfozZqNbhHxz7QU4S3289+tpIs8li1S+U773ve+pnt14440qm3Tx4sVKjf7xj3/8sPckB1XsXTdv3qzWl23lu0nyTufSFgR5fqLAiDpuNjv5V1K5S0br+dQufhO8/uNwUTMq4FArf4stX/8a5ccfJVcp0WfpOJHYfvg0Ipd6FOPpGXwtz8Skz/TBKqVKQC3UmbJy7Ekv4pnMcvYaPXhOD3G2h6qVZ8yNCSQ/0ZTP70h9hiudqq+jawVMLYXmh4S1MkF1DM0dxzBcMEMiLVKEnGk6aEYKL4zpsUIuLrpcZB1khb+Da7tqLMnGZHI57JSDbYratUa9XiLd3YfZ3QPpNNzyzfPpKibncj4gIH9fmtDYOqHKEG8620ikuCLOpQJQBiWBS7hrBxPPP8fYzm2E5RJ5yyRnWlghhH6IF8VEhqHscITAFrW35KcrQru1qBoUGVsIga4GL0KmS/Vh2HR2CCO0MMQKQiz5nWbhRxpl12eq7lIJAuJ8muKSxWSHBiheuJbCmlVNWx7dVFHsYkEvx2seq+XlvkCHJTOzy6+66iq+9rWvqXxyaUEQqDGBjAUkd/bItnbtWr7whS9w/fXXn7k7fddjL+WTC0k+tmP++tK17HCSXAhzUZV3LD7uYybk+XFDlax4ChE4XeT5X/3mrfxfn/uW6vmll17KnXfeydDQ0Ck8k2RXZxQBsYX/L3Ocg8x0wtBlsObGZsb5imsOOxUpTN296Sc8+9XP0bF/M1ct68atThDrHrWwRoCPQYwtUUniJuWD64eqeFU3JBbPwHNjpmshI2WXhkQo5Tuxc53EThHXLlLWc4yFDiOewf56zFM797NrdIqGEOZ2Bl13iAINLdIxYoPOlM7ijMeKvMsF3Slsr8GiQszy7pCudBldr9C/dDFDG64i3jPM9I49TE9WCDSHwrL19L76HVjLLoZ0ESRHPWkJAgkCCQKnAIGEPD8FICa7SBBIEDj3ERCSq9FosHPnTpUzKxl0IyMjWJbFO9/5Tj70oQ8hpENCoJ/71zo5g3MPgdnIc5njVSopaerlSJW2kM0eYeiryefAcKjjMObCtrGQJ7fFbN0bsG+0hus1WNqT4eIlJhcuSbNqkUF/EZXBK/PUk3UYrYTsHYvYvh927I05MOVTDkJcLSSyInB0NDNFEDazy4VtlwKcuDUBLbmkkgFmaDIB7eNoHv15nRX9WdYsNlnVZzJYMCk6OmlDMn5l/txUlq3qPNv56IrGn3HOytJ1hsG7TE7P5tx+7l3+09Pj00SeSySIuJqIglza61//epVbOjPjXIjxH/7wh2zcuJEjlepvetOb1MR6d3f3nHBJyPM5wfbyjZQy5Cj57Efax7f/3c5xl+3O9iYTTjf9lyaRnu2C6Xt45kv/H9WnH6EYVOhLa5hhA9+rEoqds27jRSnKdZPR0SqVkosXoKwdq06W0UwvL9gDPO8WGDMXUbYXUTY7qIrnumVhGSF6WMMKajiRq5S1fuQQxWIfaSqr9cCrgVeBsEaMqyI65HNRt8TuPUNoWHQZdTZ01bmuMMmF2j4usibpsSIMJ0OsrKo9TKNKqIfklizH6BdLxyzc+IWz/Yok/VtoCLhe035GN4hMHb9VvCdW7UKK4wYwVaK69UX8vbupHthDbXIMPfDIWCYp08aWKW9Nx4t1GjKWQFfW7eLuILbtUnKn0sxFHRxLMYocsvlFKO+rhPQ4VLbuUSiZ6iF2EKG7vtpvEGv4QYTrBfjyNyrDr5SFm7Eprr2AxVdfgTM4gNHTS6hLjIOGHmlYrbFLKKMkUxTpC+3igowDZsay3H///S8jw3fv3s2Xv/xlVWj34osvqoxziRETN7S5fv+fMNLy/bX9wWY+udiu73gYvHkqGrPS0L+mpSgXVfkMZbn87iRaQp6fBHjJpnNGYN7J86e+w+Of+zhXxttY83VIL0uI8zlfrLN5w/Io/J99x9fDrqWw5DJYdtVRyfIjdzIdBCqO6af//ZM0Hr2PqwY7KNoBcVTG08r4UU2q8LBiHcdMEUVClnsEQUMVvWqmhYdDKdDZV/Y42NAoRxnqeid+ejEla4BhP8vOCuwqu4zXPXzfJQwaxI6BnrKwNQ3bC4lKFSwvYkVHhkv6TS7qdBnIeoSNaQq5mGIxIlMIKfbmWXPFlRgrLmDywYepbNlFrR7TMAssv/om8hv/E0b3UjBTYNjHh1uyVoJAgkCCwDEQSMjz5BZJEEgQSBAQNWmtpkjzO+64g23btnHzzTcrBfo999yjKv/FUvfDH/4wt9xyi5p8SlqCQILA6UNgNvJcap+bumuZtZXQ8Vaf2ioqLVQep8qqXTOpxTojtZhn9oU8srnBi3s9KjUfG5fFRYNr1i9mwzqNRQXIiOOozFHHMBnA/lLMz56ssnmXy2gppuwaaFYaK2MTGTpuHOCGnrifYhk2mqi7VCx505a0mfnZzDVvqrtCtMglrk3ixBX6c7B6IMv65R2sHcqxpCBZvWBrqMnmpuGqSNpbgadq0lvOV3YuU+ovkefNooIjCPTWqqfvqp1jRzpN5LmgIoVZYs3+7//+70pB/s1vflPln4rKXPJOt2zZgkz2ShbqTHtX2TYhz8+x+2pmd0WpPheFuyjjz1Rb9WrYeAuP/eRJapt/To9Vo78o6pAGtcqUUoroWgrPs5maDBkeKdHwQmJDIzA0vJRNNV9g2FnELyo5dpvLOWANMal3UddSKhvZDms43hS5YIo8NRw9Qj6VK6FBJXRoxLYi6iLfJxCL6lbOsxB4Qprr6Rx6Nk9HPMFrusu8ub/CFfY4i+v7ySOFTRk8kbvqdexUFdImmWUXYg4sQ8vmYMNfnSl0k+MmCBwdgbpEF8gXv05saUpkLk0K6hR5PTGFv207o48/RiikuV9XbjWm0VR2x6GU74mtqk1sOHiRocYkijhvqb+lIE+pytVYouVq084fV6k3MWEsBHqkyF5EeR5GKkM9iCL8MCIOIhVzo8nPfkAj8JgSrVpHjuzqFfRtuIKeSy9By3UQSiFgpCFGE8oZXsY0C5Q8l2spxPgHPvABdV2lYFvGBGe07X/2pXzynQ+D/Hu+WnExLFrTyiWfQZJ3L5+XIybk+bzAmuz0GAjMG3n+wP8EWbY9cKgHX9zXxxs/92iiOD8f70px9vjEyqOf2eKLm2S5LGtueJmy/Fhw+DIfUSux6fN/y767/pVBo87K/jSWViHWywRhjSiQCBcTx8qi6Rae1yAIJLDFR7MtQjOLi0Wp5rNvvMHW0YAtkxbDYYZRe4hRs5dxrUhJSyv3PzU5EngQeWhBDTOok4td8l6ZzrDOhd0prhkqclm/Td6sMl0bRcuGpPtSdC/vYXDtarJr18NkleGfPER93ziRVcTvXMKqG27GXHM1caabSDMxDVWul7QEgQSBBIGTRiAhz08awmQHCQIJAucyAmKPJ3a4YpknxEVfXx9vfvObueaaa1QG3UMPPURPTw+FQoEnn3xSvS85dWKbJyr0JAP9XL76Sd/PFQRmI88bUQMDA1O3EJ48rPvKRqwpxFZSKyJd50DFI3ZsRj2Dx3fU+MljY4xXbabrJqm4zrpen5suynL95f1IpK5Seeng6bCvCvf9AjY9X2NvWaMuO7d0cSLFEMVUJLamOlFsoElWl1gPRzV0yQdVhKzkfAr1LeuI/aqu8n2FTTcMDS320SMXmwYZo0FnGob6cly2rshli3QGHBCzNqHHZVGJ7aJAD+VV/FvF510eDhPy/KTu59NInks/hRQXcvzf/u3fkPzSj33sY3R1dfFnf/ZnKuNcSPKPfvSjfOtb31KT7O3267/+63z605+eswtKojw/qbvk9G8sWextwv2VLOSf+cGp71u+DwbXQ3GQrc9sZWp4N/lUzOI+B8PwKE9NgK+hhQ5+w2R6wmff8BQqrdlBZR1GjoHRlcMrDvJ8Oc0z9U52hb1M6V00tLSaQ7O9MrmoTI9RpScVkEmbyvpxpAbDnsNklKUepXB9qJVFge5iCqmo63jiypHNkenqJtcY5qbuKd651OWXcmXy4ztwwoDQyuLKh7FRI5VtoOXTWMsvwRpYiZ7Jw2X/96nHLtljgsDJINBobSxjDEO+8qWARv7WYoKxcerPPU/t2Wep7NyB4dVwjBhb/tZkIlsT629xvBGFua1iDeQPsm2Z3rRqbzHYKpO6qTpv2rQrKl01VaYnlu/Kwl3YbjV6URauQRjgi1W7H2KqpalI9z2PUuwzGnmU8ik6r7iEFde/iq41F2HkOlWhnxDociildJfzW4DKc8FXnj2///3vI7btMgaQzPPT0rz64ZbrYrteGZufQ8tAWanJW1brM9Xk4nBymlpCnp8moJPDHIbAvJHn//FpuON/P+xYYa4X48+2QWpukU7JpTuLEdj3NPzppSAOHEKSiw27vC698oTJ8pedpXy3+w32/ODf2fJvt1PZ8gSr+1MUUy6GNq0cm4hl/sLGMNJqviEMXaKwjKY3wDTwLZkPtbA0k4lpl+f213l8OOLZks4urZ8xe4BadoAw14eWKuD5QsZHmIFHXB4nmtxH3h1lqd1gdc7nykU5rlyUZ2VO5neqTEQTRJ0mmeW9dF28iq61F0K2j/IjzzDx+HOE5QCraynWqivov/4taF1LCMwsoWbgLERrm7P4Vk66liBwLiOQkOfn8tVL+p4gkCAwZwTESnl0dJR7772Xu+66C8/zWL9+Pa961au45JJL6Ojo4C//8i956qmnDr0nNrqPPvoo/f39vOUtb+GGG25gcHBwzn1INkwQSBA4PgRmI8+DWHJ3ReFtqCxQUVs1hVOBBIcT6QY1TWc6jNk2rfH4thpPbikxPO4ThBq2abK6N8X1a202rjBJiWorbeFpGgfrsHl/wGNbXTbv06hENq4uU8cakRw3qqCHDSwCzFiUmKbovDA1n5TlY+ryTCkPfia6IdPNOmGkifOpygr1goiaTDaHEZEQ7opPj9D1mGzGZslgL5f0aWxcqrGqW8c5RKCLar2ZRapk7rKYUsk9gzyXfR1m2976R1tVdnywL6y1ThN5XqlUlMpMXE2EJD9apukrAf/Xf/3XinRv2+ue6EVKyPMTRewcWP8Xd8Jn33byHRUFy+AlsHh9kzRffAn0roTd2/mP//bHRDsfZFlng6FFNk5aY3JiXCKXiRo6Ud2gXooYPjBFQ48RUXkodT0pg3xXlnz3IGNBmsf319lR0ijHGdzYRo9jRLPSZQcsymv0FW1S+RxlI8d+P822Woot0wa7p2LGyjGVeqgIO8OQ6iWDUNfRUhk6+xeRr+3jtV0TvPuCgI1dLvHwFszQx9dThKaOaftk8z5xPk+45FKcwbWY+U5Y95snj12yhwSBU4lAvbUz+V4y5W+s0XSTcV3Km1/gwI/uwd+3jy5N3GlCND0kMiE0DUL529AtdCGqMYlj2YGBaZgYho4uhSRa05hdScBl3CGEesvCPZIxiSjS1fCiZesux9Yk69yn7lZahLqoziMsL8B0A4y6R+wFNAipmDBuxuxzdHqvuIxL3/QWOleuQ08XVBSD1AJI8aEh2esLlDw/lbfLrPsa2z7Dcn0T7Hp0/g6b632JKBeSvH9t03pdyPMz3BLy/AxfgAV6+Pkiz3//tz7ERya/xIojefL3fBpe+9sLFO3z+LS3PQjyWS6EuYzRT2GLAg899PF2buPZf7uDp79zB8syIQPZgFQ8SS4dYzoWfmwQaAZBs5oPgwaG7hHrMZ5mEkcaWdMhDA0OVDVenIZnxyNeqFociPOUrS78dBeRlccThUIY48j8RXmKaGIPBW+MSxalWN9vc2Gvw1BaJ6f5xKZLKefhDHVQXD1Efs0qrL4hEKerex+htmecOM6SHrqI7g2vI3XpdcRGmsiw1RyQdZRn+1MIX7KrBIEEgQWEQEKeL6CLnZxqgkCCQBOB6elpnn/+eR544AF++tOfqkkiUfm94Q1v4IILLlBZgGJReNttt/H000+rjDnJPd+xYwc/+MEPePDBB8lms1x99dW85jWvUaS7aUoucTJCS+6xBIH5QGD2zPNIEdJRKIpvWkrvmDiUTNwY304xjcaeOtz7XMCm56scGHfVhK0VVFgzkOH6Cwv80vIUg1lohBEV02B/HX6xP+SxrXWe31OnVDcxhKAOfYzIx8IlrTfImSFdWZ3OnENnJk0uZZOyIZ8FyxT7dg3T0JVKUma+w1BD4sX8EOpezHQ1ZKoeM1mLmKgFjFV9xmsBtQDSxR7WdLi8drXFL61I0VeQCuqmhbshNmuHskrFml406c0ZaBG1t9uhddoZ6TNz0efjQp3L+zxN5PmRGeYnApkUd33lK19h+fK5W5sm5PmJIH6OrPvTL8BXTtDyN9fzEkEuRHmbND+aamn4ID/4898jd/ARhnJTFDMNij05JiYnCX0DrxJBXUP3dCamKkz6PqEdoztgmmBbBh3ZHMWuRUz6Ovun6xyYqlGqeaRMk/68TU/OUp+lWcnLyOSp5QfQBi9hW9DND54+yHd+upkte8uQ7YVYCoUU8wbKptqgd2gZ/dE41xcP8s4VPtcOQHXvZsw4ZLoRoNk2xQ6LfD4myHcw2bmO/LpfIt0r9sGnoPDgHLlVkm6eIwi4rX7K95Lc7lEA01PUtm9n6qmnqTz3PNbUFEUtVm43oRnjKfLcJLBsdM1SBX0aRnNR9qVN4lwU5vKMEyr3GinYaxb6aUqFLmV+okyXvzBdPR+pJQiJooAwdgki75BKXRM7V0+WAL3hg+SfxyGV0GNKC6kW0tQ6CvRdfgUrr7+BrtUXEtpZvBD1t6++dpNHp1NwU8ZNklxIlp2bmtnkE7tPwX5n2UXf6hn55DNU5fne+TvmSew5Ic9PArxk0zkjMB/k+W/91m/x93//9/z5BviDK47ompCrf/TknPubbLjwEAj8qhIfaGHIC//xHzzyxS9g7N3O8lRAt1mmJw9OTqdhhsqNzxNbvlhT8xG2FNRJZF3sEUcxeqRhWRk0J0dNs5Xr386pOsOVgFE3Zto3aASGUrEHboAd69hhgO3X6ErHXLS8j8Fuh4IToEd14rgBHRbBkjxdqwboWjZIqrsXApt4ywT7H36BSlVD6xiiuG4j/de8AfpXKCEFhokmg5skaXPh3dTJGScIzBMCCXk+T8Amu00QSBA4+xAQi/aDBw/y2GOPcffdd/PEE0+obKj3v//9XHvttcoyt91kYumTn/ykUp4Lef6+971P2RaKQv0nP/mJsnkX211Rqb/73e9GCAnJrpU89MTK/ey79kmPzm0EZiPPxWI0kixcyQEVOqUV9B1GAQExNcNmrwsP7fC59xmPnaOitNLI2xF9VonXri9w7aoMSwqmeniUB8PdDXhkp8ujOzy2HfQp1QOiMMaMQjJaSIej0Zsz6C9Cfwd0ZU06szaFjEPWsbBtHcfRmryOOLyLW7CaiG76oEp8sSyiQBcb4pILo5WI4ZLPnimf3RMB+yYjJj2dvD/C5Yvg2jWdXLiyi/6i2cw/D2SCu8kdNe1XW4HqKlO9uTTfkfOVnPSm5WvT+D15kjzqX8NZTJ7Ld9Ott97KH/3RH510nmFCnp/bn4VH7f2dfwLf/X9e+cQGLmwqyWcS5X2rjg+MyYP88C//EHPrT1iRmqQvF2CmdBphgOuB24jQPB0j0JgqVZlo+ASmju7oGKaOpRs4hoPj5Mh09oKVwg1DXN8ljjxs3cfQY3RTIzJtqkaBamaQam4Ze6MeNu0s8+Mnd/DCrjFwis1iIZHF6qEy3cinU/TmO+gPJ7hpUZ23rzW4qDvgwK7nVCyGLZnoholjhuQyBnWngDe0gdylryHVPwj5q48Ph2StBIHThYCY6rS+1kXxLdmglW1b2LtpE5NPPU1hqkx3FJNRgx8hzjVcSyewLALDwtBM7NhSBLg0yS7XNb2pPFcq89bupRBPixXFrmJg4kiR6M089Fg9z4hlvPpZBi5x0CTylY27/E6yzmUJFXEeC8keBgSBj6fH+BmbYb9BtGSQlTfewOLrrsUYXEqkSx9FwSYq+NMF6nlynOk1jmrWAAAgAElEQVThJkkuduvtRSxA5qOlO5okubJen5FN3r9OkRPnSkvI83PlSp1f/TzV5HmbOBeUbt24hm9ctQfNb9uUtLD7ja/B1e85v4BMzmbeEIgkZk7GCaFGbfdeXvze9/nR3/93BrwSlw9k6cn5YNUI0yF2IaMU6KEfK+JbWaLHHo2g0vo6kII7iWURlxohsHViw6ARw7QXMlULqNQj6q4Y2RhqjJKxZP7EJp+zcUSjEDfwqeHrLnrRpLhqkMzFyygO9mPnciBfdXtLhM+OcGBPhYNBhp7Lr2fo1TfDkovAsJuTIG3XHDuxtpm3myfZcYLAAkMgIc8X2AVPTjdBYKEgoPL5ZHJIE5VFk/QeGxvj9ttvVxmy6sHj1lv54Ac/qEhzUZvPbEcjz2f+XhTpX/3qV/nOd75DLpdTpMaGDRvUvoRAl9Ym0RNF+kK565LznC8EZlWeRzLxq/TVLdY4JtZUKjhVYKQR88jekP94osqLB2N8zaGY1uixG1y11OANlwhxrityuxFqTHoxT+71eODZCttGQ6qhTDbH2HqDYipmSZfNYHeWxd0ZFvcadHeoeWs1nywiLrEilYLnNlUt+7V0kGc3xwBHXrWX8svld5JP2gig5MFEHQ6UYc9oxAu7pzm4dxtOMMXKxUWuWr+SS9d0UxCHdj9WNLgltsjy7CoANCsHDuWVNifHpSetCW81Qy3U+7kz4Tlf99NR93uayPPJyUk+85nPKNeSiy++WH1/pNPpQ10SlZ+4o8irfC9JUZY4m5yqlpDnpwrJs2g///RhePB/vtShbFfLev0IsnyuGbPVgzzw+b+ivuk7LGOU5d02nlclsk2qQaQiKIxIxwg1KhWXyUaIr+SsFoZlokvBjiRdBDGWnSaVyeCkTEwrIoobRPjElkVoZ6hbBSbjIi9MGLwwobGr4rB9CnaNN5iqR2iFboTao1HFoE6+aLGsq0ABg8WUuH5JxKuXQW+6zPjkXrq6CmQzOYKGR1CvkrJMvHQ3zsWvJ33Ja7B6BiA1dyeHs+guSLpyHiEQ+SIFUzYziBF61Cgz8swv2PHAA1SefZ7+RsCQnSHlh4p/9kwd1zIJTEvZtptCnotVuya55xqaqSm1edOGXea0RYluqu8YOUybJG+S581Ffo6jgPhQREyMJoS5HzZfZYI8FBV7RBgEhEGoyHMtDNBlGy3GjSOm44ByZ4HcRRfSf+1Guq+8EqunX4x8MEyrqQ5L2tER2P04bP95kyQXRfmBF+YPqe7lLaJc7NZblutCmHec+/FkCXk+f7dNsufZETiV5PlM4vzSSy/lzjvvZOjHfwIPfPHwDlz8Jvjtu5LLkiBwfAhIJb/nIfkpsesxvvk5Nn35n9j54L0UyiMsycFgX47OrgyGoTE1WaY8XcY2TDo6imQ70niGS0MU7DInIaR5HKITN2NZTJNQ02lEGrUgxhWnQDOr4vZk7iQOAqLII4pdYrGBNwMi28Pu0ehe3UXvhcvR8h3oso3VCXWLxtYJdjy5j7GaTee6qxjccAMdq68gyvUR6TomAZoU+cn8h549PhyStRIEEgQSBI6BQEKeJ7dIgkCCwHmJwEz1t9jkikX7Zz/7WYaHh7nxxhuVDfuVV16piAsh344kuF+JPJd9+76P7PfJJ5/kG9/4Bs8++yxC8Akhf/nllyuyI1Ggn5e3VnJSZwCB2chzEV0Jda7U11FMIFmdpklD1xh14dmRkG//rMLWgy510piGRk/KZ/2Axts3FlnXoWHGPnXJOPcMHtsR8rNHDzA8EeHGaTTDIGXVWdwbcfHqXlYtdegqaEpNLg99klc+KaT3NEyVoFIDN4CgpTY3jZi0BTk7piMLvVnoTmnkTUjrGhlRZbbWFViFSA9iqPmwbXfA8zv38vyOPVTrdVYM9nLdVetZvdgkb0uSaZO4l/OXyWvN0F8qJGiZuDfJc/V02tKZCXkuS9JehsBpIs/PNPIJeX6mr8A8HP9v3yA5D03r9bb9+inMmY1q4zx35x3sufPL9Jd2sn6wSL0yoWw1KqFLIPmHsYYVa3heRMWNcYV703V0s2kb7TciavWAihuiOSky+TypTFp9XvumjWtmKOsZJskw4tk8vnOS5/eXGG0YVKMUjcgiiAw0J4uGTipy6bAaDBRjVvXmSfs+i1Mel/bHrOyq4+jTmBmDJRetwam5VA6MUZkuoek2Zs9yuq55O/bqq9GL3WD1zMNFSXaZIDB3BGQsI+RzpAfUohKTI3sY3bKZsWeexntxB50TVZaYWfKiUI91Avk7EvLcsFTuuYWBE6uyFXTJNNcjAlGRR6L0NtANG92wiDUdOVSkVOXiaCNLqArv5DWO/OaiqgMlp9SAQEeT9YWMD0OCKCRovYrq3AgDLJk8j0Jcr4GeSTOVSVHu6CBz8cUMXf8a+i65nEB6aTkJeS63SW0Kts9Ukz8Mtcm530CvtKWdfUlNrnLJZxDldmZ+jnmG95qQ52f4AizQw58q8vyoxPnQEGy+B2T8d2T7P+6DNTcsUNST0z4hBLwYGt4h+z5/epLRRx/mwW99nX0/v59UeYyhQpplfV0qns6r1pkYHVPuMtlChkJfEaMoeegeuhGgawGGeiaIMaR4Txh1wyCSvHTNIMLEsNKEYYzv+bhuHdevE+BhpjXSxRRmh0ZqkUZ2uUOmT1QKsnSCm6Oyz2XvsyPsHAkprLyclde9js61l0Oxj8BIKa8dGw9dLN/jAE1/yVX0hHBJVk4QSBBIEDgCgYQ8T26JBIEEgfMWASHAxXb9u9/9Lvfdd58iysWCfePGjaxYsUIp+mZrxyLPZTtRBpbLZZWFfv/993PXXXdRKBTUMd7xjneo4yUtQSBB4OQRmI089yNRSPmqyliR51h4psV4qPP8GDy42efHT46jpwrKctSJqqzu03nLhl42LNfIimrL0Bg1dJ446HP3zybZ8sJu9Nggm86wqKeL1Rd0c+nF0JPTldK77MO+cdi+O2LX/ioHpzzK9Qgv1IliXVmVmaaucsBk0lmLA0w9ImWJvbBGIaVTsGMWd6W5aGUPA13Q7TRV6TLRLdS2Uo1HMO5FPLq9xC+e30dtepQVA93ceM0aBooOKb31rNuCVwzaZzZ5gGxmngt5LiS6vKES00/+gpyPezgD5Hm1WuUHP/gBN910E93d3YehOlOB7jjOKfs+Scjz8/DmFeIl0zFvJ9ZoVBh/5jEe/8e/w9n2BFcv6UQLKsRanXpUJYhd9DjCisX80cQPNFxf8pFDEbOAZuIFOtNuxIGyRzkyiZ0CWqqLMN1N3epikhzDrsn+BozUQ3aOjDNWKuPpBrqdVkpZTYhCL1QK9/6syYpixKqCy/JOA92t0ZuTz9WQYraOnQ4ZWr2S7ksvxXthK6VteyhNN/D1ND3rrqb7urdjLl4LqRyYiTJl3m6eZMdzQiAkICLCi10O+gfZ+sKT1A7uQx8dxdg1jL51P72uSU9oY8UWkfGS6jwymopzJ5ayleYYKY59kIxxwybSZbEIMPAiDV8oc7Fq15vr67GPejf20CIXQnkV6whRmptokqUeBmiBj4rIaS+xKNt9jNDHinz0wEfk5dlikUnLZj86/sAgg9e+irU3vB67exDNcJTibUG1A5tfUpNLNvmeJ+bv9EU1LgT5Ydbr66Bnxfwd8yzcc0Ken4UXZQF06VSQ57MS5238Pvs2+MWdh6N57Qfgg/+4ABBOTvGkERAbdLHNU043GkQ+wfgo2x+4nye/+232PvZz0pUSKzqL9KYcDNenNj1F4Ms42yTfk8XpdNAcSVSSeJgQgxhTivGULZ7k1skEh0ksUR+GKaMS/CDE9z380COSbdIamc4s+d48TpeF0RVidobotuTf9UPUSf1gzIFt0+ze1yDsXs2q17yJ3kuuxugewDNShO0sdjy0oK4iZjT7/2fvPaDsuuo039/J58bKKpWqJMvKlmw5yDmAccDGgdQkkx7TwPCa17MW0PN4vVa/hp7pphuaTkAPM/0aZujGxAEDxtBgGxxxkOUkWZaVY+V8q2468a3/PlWyJFttWaqypdLZXtdVqrrnnL2/fe6pc/b3/77v8GfrE8Yr3UGKQIrAaYtASp6ftlOfDjxFYG4jIBbtjz/+OPfeey87d+7kjDPO4Nprr1XEeWtr6yva4L6Sbfuh6Ml79+/fr0iQxx57TFkjrlu3TinRV61ahRAf0lIl+tw+59LRzR4CRyPPPVFHRRXMqKrUVJFeZCwyeX5I49FdEU/uDOiZ0HBNHdsbZnFDyOUrC1yzNk+zBVE5oOborB/SufO5kJ3dE2ilbpodn0WtWdYsaWX1imbEVbt/HLbuhf1DEf3jHr2jVcYqvjyiERk2sVoENpUaXNTkouIKo0gRSLIILuXQ8txomWAbEbbm4eoeKxYUWb0oy9I2nQU5aDZBtD92HDIW63TXI3b3lzmwdxS9VuLcFV0sm1+gmEly2hXnewjxmwRWKLdXEa4lQetiwSpEumSMnm4L1cd6Wr7G5PnWrVv56Ec/ysaNG9XfjiuuuOLg34lHH32UT33qUzzxxBPqZ1Lo9b73vY//+l//K/Pnzz/WEb3s+1Ly/ITgOy03nogijOE+Hvzalyg9/GvObnWZl9fQ4gkCbQI/qhAFviLPXSsjy2Z49bpaXEMLlX17oLtMRiZ9kz69kxGDVYuRoEjZbmfMWkBvWGRf1aC7ElLyprOVPVVNJBHnNhGuH6BPlNTX5U1ZLljgsKYlZF6mRq0ySjYfkWuCQqtFc2cbZ563DprbGHrwUSZ3HqAWmNSdFpZe9may665Fa1wAuo1mpG4cp+WJfRIPOqKG3DmUwjJbx7ez6fkN6N4EzWFErm8Uf+Mecn0VOsMc2dBG0yzl4iDEeajIcwlokSzzCMOIsGxNqdJ9zaSKQSU2qGomgeVCJovlyCcsJgo98CtE9UnwJtH9MmbkYWmhKgKUG5wgEDJdFqfrRGGdMBISXWxXk4JBcfPRwzpGFJCxLQzXZQyTwdiiWmyhuOIcVl5+Ax2r34AhNqz6HC3o82uw61EQglws18V6faxnds46yXmdJshVPrkQ5pJRvmpWC6tmZzAzv9eUPJ95TNM9vjICJ0qevyJxLl1Y/x345gdf2pn/8kJyHUhbisC/h4CQ5+KmJzFyyV0AZhwSDPSy/f7f8swvf8nApmfJlcs0EZGPY5xY1OUeuh4gtxB2zlQvzU5iYlRkXayp9RApBJelCMk+lwI+yUH3o5AwCtWxNBPlEuUWHXLNeTJNOcyigZGPMbJyzyHK9VYqJYuRA1WGh2K8bCet666m86Ir0Vo78C1XFQHKmkdG7n1EuCB/f8W6PdOUzn+KQIpAisCMIJCS5zMCY7qTFIEUgZMFgVqtxq5du5RNuxAPouw766yzlBr87LPPPphH/kr9fTXk+fS+xsbGeOSRR5CHJenD4sWLufHGGznnnHMUYW9ZyQJtmoH+Suinv08ROByBo5HnkqdpUsOQrCzNpKbl2FfReWRXzENbPLb2eGhOAdsrMU8f4ZKlGa5e28JZnQnJXfNj9k7Cvdsj7t1cY3KyxDxjiDWLG1m7pMiZnRlMx+aFA7BpZ5k9/RrjFckoD/Bk4VgL0Ax5uNNVJbXkicZhiIWmrIWTB1KDUEtySEPNVNZl8oRnKFtUIZzqtORgeUeWcxa5rJ5vckYOGuKYmqYxAUzUI8ZH64wMlmnMGCzuyNOYs9DV8SJMkcQfkXcu4zsYBq+qv9XFJ3md9u1FPKZhSjLiD29CYH/lK18hm82qvyUz1fr7+/nEJz7Bz372M7VLWdj99Kc/rb7fsGED73rXu9i7d+9LDve2t72Nf/qnf6K9vf24u5KS58cN3Wm7odKOeFU2fPO/sftn36OpNsSqhQVcvQz6BGFUIQxE4WrhWDl0w8HzqgTBBGh1NJVnnifUbKq1kAMDZTYfqLKxH3bXTfrthQzZHZScNupOI1jZ5MMoylWvCrVxjFqJglajNZpgXjypCPzLFzVzbkeWjDbJcLWfMBfhdORoX7GQheecjbZ4FfGubnoeeIzaQAmyrUTtS1h2zdvQzlhD6DQItYiVkuen7bl98g58knrs010b5OHdG9jdvwPb9GnTDVpHa7jbB9FeGKBz0iHv25hRUmUSGTqxpaPpMabYtWvi/hAp05nJMGYSHc/NEze14rYvIL+gC7e9g0whj5VxlEo9KI9RLw3hj/YTjA8QTowSVceJAnGCGMenhC6KdFF2hVXisKZeiGI9roueHUMW1zWwbZ16GFMmQ9UsULEbiIudtC+7ghUXvge3YSma6c7+NNz1X+CCd8GCNbNzrOE9CTl+8LU+WbifjVaYd4SafJooT4myo8GdkuezcSKm+3wlBE6EPD8m4lw9+EXwxUthT1Jse7Dd8Fl455deqYvp7093BLyEOI8NqIeBimDJOTZ65OPt28/Ohx9m0z13s//JJ7HGx2ggpC1jkTMi9KBM7FWwjBg3Z4EtzLWBaRjYGEhok5DnQp/HukZsGsrtL5RoGFPDtHWlXrezFlbewsw7mDkbPaPj5AycgktkZ6lN6HQfKDM+aeG2LKVj7VW0nH8VtHVQtxwCTfnsqdgZV6JnQnG98ZRbDm7D6T7D6fhTBFIEZgiBlDyfISDT3aQIpAi8vggEQaAs1Hfs2MGPfvQjRZ4LSSBkwxve8IaDFu3Hqv5+NeS57FOakOLyvfRBSJHbb79d2cPffPPNXHXVVUr97rqvwSLR6zsV6dFTBGYcgaPativms64sSSMjUTc9vi/gwRdCnt0XMVoG13JxKn2c1xZw7doGLl5VpCED9Rh6A3hka41HnvfY0++R0apccIbO+aua6JyfwYs1thyIePB5j/7xiHJdV/niRlTDZgLX8Mg6gbJkF2cxeXCLY6mkNlQFtCZW8pFOLXJVbm8lsKhFNn6koekGlm0zUSkTaiFNeYuFLQarOzQuW2RzfquOrSs3ehU16gcxE5VIKb4acjYZWx5MJcM0whBLNP1Q6jdGmybM1eVp6ncpcT5VUZCY3Eveqyp6mDKzP9I8drbI829+85t87GMfO/g5EQW6kPSmafLZz36Wr371q0f9DH3jG99QivXjbSl5frzIncbbyQKUX2PskQd44Y7vcuCJ+1naZtKS8bD0EpYZoGkmYWSj6S6xkHiRrMhNoOk1tVjmm1m1OlewMkyUA17orbC+N+CZEZ2dYQuDTge1Qic0LEDPNlKt+ipgwo4CorEB/P5d5MsHWJ7zWNsCF3UWWNuSo8OJMfQKw/o4cZtDbtkCGs9eRW7ZKojzDD2wnonNu4hrBm77UjJnX0bT5W+GXAu+kSHUdNyXlM2cxnOdDv2kQCBgiHJQYfvIHu7Z8iDj0Ti2C0VNp62q0zoUEjy9l/l9Ic1liaAxsTAJTZ26baiMc0uLiPSYqgkTOtTsPHpTB8VFy2latpJ8Vyda3mEysimVI/VZEGecjBmRMUKyeMT+BFRHictDxLU+Yg4QW4MQlyCQVxmEOBcyHSHQa2jyVfNVLrom8Q2yhm0X8a085cihHBexGs6hdfHvkW9Zi2EfPULrhCfjF38Bd/0ZSEb7f/whrHv3Ce/yJST54I4T3+fL7UHu1+atOEJRPqUmFwI9bceMQEqeHzNU6RtnEIHjJc+PmTif7uu9fw//+zOH97zQBn++HTIpeTiDUzrndiVLBLLGEItjuxT8q6xyMGUtI4hgcIgDG55gw69/Tc/mjZS791AMPZqNiMY4IOd75CW2Sch3MyIUJbll4hoWRpLbRKyJQ5+G1Pgp8lwLMG0D2zEwHT1RrMv3ORunkMXJZ7CFwDdM6pHJ5u4R+ioaTYvWsPTCNzF/7ZXQvAgMi1DXiLQYTYuRJ3pdxfj5SVydrIOYqfJ8zp206YBSBF4nBFLy/HUCPj1sikCKwPEhME1UT289TVgPDAyozHFR5Ql5/fnPf14R511dXeqth253LMrvV0OeT+//0P2KSlHy1sVmd9u2bdxyyy1KaSjExbEc//jQSbdKEZibCByNPA9iIaclczPEM132efCrZyo8uiOkt2Sh6Q6W79Pg9fHm1QWuXVtg2QLJ7IQJDdYPwT1PjLBtxyQ2OkvmZ7j2wiY65umMVUM27wvYsCNic6+PZpmKYnG0iKJepdmepDUX0lqIac7pFBwDR7xSjanqarEq8wPqPpQ8k9GaxXDZZKRsMlGFqh/jxwY1zaIqD5Vi9x77zMsFXLrQ5PrlNkvbLBotHT1MCqgxE+G4PA9KnbXw5fISAl3ySg/jgBR5ntRiT6Woz82T4+VGdaicXH5/mKR8ysJekedSAS+P20kS/JHmsbNBnos7yh/90R/x9a9/XfX8L//yL/nMZz6j4j3Eyv29732v+tsh7cMf/jBf+9rXlBr9gx/8IL29vXzyk5/kb//2b4+7ECslz0+fj8FMjTT0a+hCYo8Ms+lnd/Dkd/4nXXqNrlxENhqmIQ9O1qKuaaooyY91dX2yZIFM84m1CE8CJCJwMNF1l3LsqozzbaM+W8dCDtQMRuMMVT2ncsnD0CDyQuwY9OoklAZo0iY5f3Ezq+ZnWNhg0GQE2FGV0AkoN2vkz2yjZfki8osXo+dboadCzwNPUR2sEhoNZBevZf5lN2KuOI84tohNCwzj8LqjmQIt3U+KwAkgUKebvrF+Ht/1BE/1byTKx2iOTka3aA4zzKvYNOwp4T65l7bhgOYyZCOTKOMwjI8jii7JTDc0BiydXsumafn5dK29lGxnF5NWCz2TBv0jo4xVAqr1kEAKAyVe1JKom5hGN2JhW47FbQ6Nro/mdeNVnyFgO3rYh6ONooeTxGFd2beiV6lUhzH0GroWEAcheqipnHRfd/Eii3qo40UFInsN5N5O+6JrcLOzkEn6b38Jv/wCeJUXZ+HWP4NbPn/ss1ISa4wpNfme9cn3NfECmoWWbTpcTa6s14UoXwliyZ62E0IgJc9PCL504+NE4HjI81dNnEvfxnvhi5fByBGOVe/+O7gucbVKW4rAyyHgE1P3PQzdVO6cSepcjF+r45oWhogAylXGu/ez88Hf8uR9dzOy8wXcyRILTJNFboa2SKM+MUage0RWhGnqOLqJpenoKu9c1kXkBZERE+CrbDnd1JQCXbd1DNfGEuK8IY+TKxDGFhOVkJEa9GGSX7ycxedfRsdZF6A3dRHEWQzbSNY+5CleXHYIp6LqphcBZLFkFovz0lMqRSBF4LRCICXPT6vpTgebInBqI/ByxLkozh9++GG+//3vK8JhyZIlKhv2oosuoqWl5aBV+qsd+aslz4/cv9gUCUkiWeiihL///vvJZDK85z3vUUS6ZNjKTWraUgRSBF4ZgaNmnovFmMrSMhmP4PHumN88O8nzfToTgYulg1WbZKFb4q3rmrl0RY7WgnrMYiyCOzcFPLZpkJGBUToaXa68eAkrl8NwCZ7eUuG5HZOMlCNip0hpdIiiq7Gg0WRxq8XyDpdF7XnaGqEomV9KeZ7wtAcd08V5GKhGQqBD/xj0DIX0j9bpH52kZ2iCcuAwXtMJYlF9WTg6ZMNJlrfnuOmSBtbMt1QOuikwCfukJO1JjpgcSZOHXUUOH3pU+eehpPlpZNV+yDOzOrNezo9dYZUUG0ilvSApaL0WyvPR0VE+9KEP8Ytf/IJLLrmE733ve8qhRNp3vvMdRZJPt7vvvpvrr7+ewcFB3v/+93Pvvfdyww03qPfJ37fjaSl5fjyond7bhEElubaFMQfWP8Ez372d3t89wBlmnTMKUkAUYWRCPDskckz8yFBOog4atibuGD71SBSp4oghi2k2mA6eZjDuRQxVfYZrISP1mDEPKp6GHwh5HivrR/HryYg7R1anq71AY07HNusQV4mtELu9gLa0jeYz51OY34blFmAihm1DdG/az1jFwO1aTdv5V1M85wpoaCcOYzRZ1JOLpxQ9pS1F4CRCYJSt7O3fx30b72dvbR9mk6Ps2B3TpUHL0+K5LBzTMB7bRvP+CZqG6hTrGmYuR39Yx3YttDhg0rIYbGik2nUmK6+6gcKiNfRUAp7vrrGjx2NoZIJK1Uucs9QCNEiyjKSfOpRZ2JZl9RmNLO3MM6+xTs7aRt17GqpbceJezLik3HB0wyfSJpko92PoVUwtJA5ECWYQxw71SFeFhIGQ6VqRUD+LSnwzi5bdSq5hycwh/6svwa+/BJXRl+5TVOeiPn+51r0xySafJsu7N81cn47cU+uSw9Xk7SsTorwpKfZO28wjkJLnM49pusdXRuDVkufHRZxPd+Mnfwxy/Tu0dZ4Dn9v4yh1N33HaIuAT4odBQnLHeqI8N0w8P8Q0JEdcS5zsAo/aYD/7tm1h6/pH2fPkBqr79tPkBSzQbMxKiZztk7Ekui5ESr6Ui7tw5/IAIYsYRkxsxIpAF8c9ef4WYYKRcdFzWWLXxTcN6jhU4xy1uIG620jz6rPoWreOljOWYBebCQyXKBaHHU3F02iiMtfkSV6c5KYd5RJXUDtZPUlbikCKQIrACSOQkucnDGG6gxSBFIHXCoFDyXPP8+ju7lb26A888IAioi+88EKuvvpqpe7O5/MnRE6fKHk+jYnsZ8+ePcpGXvopObZr165VisKVK1cqQj1tKQIpAv8+Akcjz8vepLJW15wcw37Mjx71eHTrJH1VycnK4eg+ZqWfCxbavOuyBlYtcBQJVIuhrwr/8m997Ng3RoMdsm5VA296Uxf7J+HBJ2Hzjkm1sKzHHu0NNnltgvNXzGNVZ5GuZp3OJshKfPkU+RrEicW6PKYJAa6s0KbIc/k6/b0fgxicToTQOxHw7KZRensnGRkLKZU1Kr5DqBdwiwXOX6hzzVlwfhc0mSF6VE7sR8WmLBLSV2RirrJvT8zHp1vypCoPkYo7nrZwPx3siQV4gSJ5jn5pkLlANM2VTX0Vu7opLv2wE3E2lOfDw8N84AMf4Ne//vVhRLj8TfvjP/5j/v7v/1714brrruNf//Vf6cCa8ucAACAASURBVOjo4GjbHM91IyXPjwe103sbUZZKBIX4OtYHhtj7wIPc/8//A6t3N0tzEe35kGwuwszrWFmHqhdSr3pq0UqyE0XgXY/LROLzoOJtRNmSBCZoktFsGuo6PulHlOoRlXpMIN6PkYEZG9hirW7puK6GYUbEmoevVyET4LZnaFqxEHtxB7nmFsxsEWoa4d4SpU299A961PMdzDv/jXRceA3xvCXEhoUunZBrqXy1rNN7gtPRn3QIbA0eZn/fAX636WH6/UGcRlfFwbhGhrxRoCHMsKBs0LhrGHdbH7ldIzROhOQzBSbjmMixKBMwns0TLl1N6xXX0HXuxWzvr/HAk3vZsn9CRchYUsTi+VimqM40NHHB0SCIfPzaGLFfoiWnsfKMZtatbmHNUh/X3Io3tgGtthUrGsHUasSxHK2EH40RR5NokZ8U3MRyr2LjRRp+CKGQ53GOIF5GJbyWrjNvJD/vyhPH/+4vwz1/B6W+o+9L8s7/n0cOJ8lFUS4K89loTv6lanJFlK8E+V3aXjMEUvL8NYM6PdAhCLwa8vyEiHM55oFnk+xzv3b4HHz0u3Dxbem8pAi8LAIhAZGys5OFC3HBk8JSgzDhntVahjRVpC+K9PIkQwf2sn/zcxzYuJHRbTsJegbQRodosQMaDA838sloMRldCmhDDC1UUTK6GSuleRCHxJbkn5tElkXsZAjdDBXNoKobeFYBq2ERxflraFy4kqazltB4RhdmPqviZRKCPHmUtwjQJUNdleca6nf+lAZd+p7+pU1P/BSBFIGZQiAlz2cKyXQ/KQIpArOOwDR5XqlU2LJlCz/84Q/ZvHkz8+fPV5ni8hIFn6qePME2U+T5dDdEOfjUU08p5eBzzz3HqlWruPbaa5VCvr29/QR7m26eIjC3ETgaeV4JylRjg6rmsm044vu/HeaFfo1Jcphuhgw13Mpebrywi+vOydDVJI9YMOrDxt3wv3+9hXI95tyzWrh0XTP5JovfPAFPPjdAuRLhmhqNVp0zW3XWLm1meafDvKJB0YKcMSVYDCP1kBnJk6UsPk+RtyL89jXEnEy9xLa4HEz9TIdQgzCI6Z8I0eKIgSHYurPGjr1Vhqsak3GGeW6JK5ZnuGZNgXMXGOTiGoS+kkiHkUaAWA+7SUG3elycJtCTR0qxJE8WsIWtmiaN57jK8uWU59Mfj39v6C/zZ2O2yXMp9hIV+YIFC+jp6VGkuriUSPvzP/9z/uRP/kQpAtevX8/b3/52Zdt+88038+1vf5umpuPLcUvJ87l9rZyV0fkR1Osg91ZRRGnvHp6748c8d/fPiQ9sZ74dsKitQHtrEdvUKY2WGBsZw9B1GpuKFFsKBE5ALShjmBI3kShFDFG46Bq6aRJpOh46NSHZIh3LyqmM9MgPCTwPP6gRxDVi3UdXUnQfZ75By/JGWpZ3gdMAWh60BsKSQWnbEDs2D1IxW5h//hUsuOAKcgtXEbqN6lpt4avCKCWR11Nbx1k5b9KdHjcCvx75Dn2DfTzzwrNMxpNkGrKYhuSIuuTMAnmytNVNOsrAxr1Ym/bTNFijychjGRkmLJ0hG6rzF9JwyTUsuvYm9oyF3Pu7HTy1ZR+TnkW22IJtmtSrdYoF2b+OFwbUw0AR6HLXMjk5Qlgv0dZos3Z5I5ee7XDJaoto8nHCiacwgh4svUwUjuFFoxhWFd8rqRx000g+XlFk4seaumeJIo04yOAFXUx6l9DR9UYaFn/ouHFShPl9X4XhI+yKj3+Px7dl08KXqsnFer1t6fHtL91qRhFIyfMZhTPd2TEicKzk+QkT59P9+Zffh0f+1+G9O+s6+NQ9x9jj9G2nGwKxWhVRvlBTX6cI86llg+lH6sTrLinUt7SYemmMoX17OfD8C/Rtfp5yzwGC4T60yVGsegUn8MhpkXKNkkg6Qw8wTU1ZuntRiOY4hIaFZ9gETpYo34Dv5jAam8i2ddHcuYp5i86lddFStMasUiaEWqzyzZN8dumz/DicEhCISt5QNLqsuUwZuFOY40sep9v5mo43ReD1RCAlz19P9NNjpwikCLwqBIQ8FyJBCAQhob/xjW8o29t3vOMdnH322coKXdr0+17Vzo9480yT57J73/cVQSJq+XvuuYeFCxcqQkSIQdNMbYVOZL7Sbec2Akcjz+txnTImfWWDB7cG/PKJEQbqOTzDVQvB+bhMk7+b9163nAvPdJHnr2oM+ydDfvPoKI8/001DUwuXrZvHksUmz+zw2bDVZ2ikgkNMZ6PJ6g6b8xYZLO1Its+YMaYm9c1TVmaSbR7Jw5yQ54kUPRaFpqYxXoP+cZ/ekSr9o1WGyyHVyCTQLCItqZAuNOaZ35bEWlb9kMHxgO29Ic/tGceNaiwsGlyxvMiNZzewNBtA5Ct7siA2EG1noBuJPZqqvn5Rci2GxwGaItaFnE+C0qet3Of2+XJQaH+k8PxoD9HThQVH/H42yPMjM8+/9a1vKat2sWiXvPOJiQmlNv/pT3/KueeeqyJJ/uqv/krloUv79Kc/zRe/+EVs+/hyUFPyfG6f+7MyOrHKqAl5LitVBnhVaju3c9/3vs3zd99F3LuPrqzNsvltzMvniWsewwMD1OoV3LxLw/xG7BaXyAzQDU/lIRtxiCnkucQl6DqaYYKoUHSTWLcwTEdlMNfrdaq1CjWvSqj72HmLfEsOt9XE7gC308BqzEDcBForlDOM7ppkx6Y+9k+6dF1wNcuvvoHCmavw7QI+hrom2tTR4yrEYlfZOiuwpTtNETheBL6x5wsMj46wY89OAjOmkMtjSYSB7uLaOVw9S0NsMy+y0V/owX5mLw17xmjxbFr0IgOWwXBLA+55l9B62XVU5i/g9p++wFObd2NmGig2zUc3XWrlSVXEUshn0bSYmlen4nvqXsbNuoSxT7VSIvIrFJ0KK+dX+A/vOo/2/Ha08nriyjb0aBg9HqEeDGM6dQK/RBxWlVWrmDuEoSxoixmMThzpRL5Dvd7KZG0Nre3raDnrVeSQTwP6m3+AB/479G87XoiPbzvTeRk1+YrkZ7nm49tnutWsI5CS57MOcXqAl0HgWMjzGSPO5fjP3w1fueGlPfnMb2DlNekcpQi8FIFphbl2iMpclgsOTYJTD9US6yL+UaIiTwzSJZgu8urU+/sY7etj2zMbGdy9B394mGBsCKs6iRvWsKIaphDookI3NAzbUa55vuHg2zloaMHtWES2o5OmM86kbdESii0LMKQoVjen8vCS46FHUldLpEvCua4IdPHY02MDQ4rzxGF+ynxOBuuky6vpWZ8ikCIwQwik5PkMAZnuJkUgRWD2EZgmxcWufePGjSoH9vd+7/fI5XIzfvDZIM8P7eRdd92lbHvXrFmjLNyz2eyMjyHdYYrAXEHgqJnnhIyEBs8PBvxifZkn9vjUzSKBYaNHAQ3RBIvNbj5083KWtTs4FowHsHnQ445f7mBiImbZ8gWsObsJzfC5+6ESPYNVHA06G2zWLspy8fIsZzbrFF2puE5sftWDWpLmqcgXJa+Swh0teZzUDKVrZKKuMVQK6Rmp0T3s0TcSMjQRU6qJNXFAte7jZi2KDRqNrRnaOnIUW2wm6zEbt5To3j9IveKxprOBd1wwjysWmli6KNVDQs2grplK0S40qquWpqV/U1Xk2ulLnicV8i9xZz/4cXiRIz9kdUB50h3Ons8GeS6d+OY3v8nHPvaxo348P/KRj/CP//iPuK7Ln/7pnyryfLr9+Mc/5p3vfOdxf7RT8vy4oTt9NxTyPE7UHkkeckRUmWBs80Y2/OwONv/mbqK+HhYX8rRZJpbn41cmiIIatqOTa8rgNNkYGR1NKc+FNI8xY1kHi1XBoyo6EgJdPN4NgyCK8IMQP/AQW0ndAqdgk28tUGwrYjVb6MUQLVtPaoKcDoiamDhQY/+2UXrGdHIrLuKsa24ht2QVYb4JD0tdnzMaSgmjB1Wx/wA3Jb1O35P75Bz5n2/5v5goTdDb149pORTcPHZo4OgOtpXFMBylQs8bNoWeCYqbeym+MEDTYMB8L8c+06S8ahnzr78Bc9WV/HZ7xC/ve5bR8SrFxmYsO4vv+WhRQGMuRxxLqV1ERIwv1qwxhLq4QMT4oU8YetjxBB2ZYd593VIuX1ujaD5DMPEMUWUPtjmKH4yANkkcT0JcV0V7YagThqISk7/JOnEo5LlFvdZAubqIxqaVtJ7/rWOfhN9+DR7+Z5jNTPLp3hTnv7yaXIhydb+QtlMFgZQ8P1Vmam7185XI8xklzqeh+9rN8NwvDwfykg/C7397boGbjmZmEJgyrJP7exVhJvflhzq4SWSTON5FHrhWwqqr17S2W6jqgMSCz4JSBa+nm9LeXZR791MdOEBlqI/K2CBeuaTU6+0dCyi2zKcwr5PcgjOwO8+EBQshWyR2s8SWiyYSBeUdL1V48tghxxHxQChWeypM3VciBOm0gREbmPI+ud+YIs9la+v46sxnBtt0LykCKQJzCoGUPJ9T05kOJkVg7iMgi6zyikTtGccHFduiSJ/JNlvk+XQBQBAETE5OKsWVkP+S2Z62FIEUgZdH4GjkeY2YfRWNR/fU+cXjQ+wuZYmzBWLdRPfrtIRjnNdY4gM3ncH8Bls9g/VW4ZE9NX5y10Y6mlu4YN18Gtpz7Or1eOqpEbzSOAsbDdYtaeSSFUVWLDBxCYmiWCm5ozghzk10LCGThDxXuip5JEws3A3TIop1wjjGCzTKvsFYDYZK0DfmMTJeY2y8xuBwlYHSJOP1ECObpbk9zxmL86xcnEevwaNP97Bl3yTFjM2bz2rilrUNSv1uxpGquvbkpQzaUUp5XZH4SV/QbGVfJg/BSeZ5QlC9fAj43Dnz5OF/+pFeRpu4sU8b0iXjTMzeVPDyFM0uFfWC4uHe7bNFnvf39/OJT3xCuZAc2UR1fvvttytHEml33nknb3vb29T3n/zkJ/nrv/7rEyoYS8nzuXOuv2YjEfJc4hB18KRwJwzJmDrR5BgDTz7Jxl/9GzseeRj/QDcNgU+ToVG0dGzNR4vroHlYro6Ts9AcHd3QMDUdS66kKno8Ie1ikaqKst0w8CUTUWWig+lIlrqJU3BwG7PYRRcjp2PmwS6oN0BYZGQgYLC3TtUrkOlcw7yLr6W46hzCQhOeIcR5Eqsh5LkR+WiSDSrS2EzjawZleqAUgWNB4DNPvZtqpcboyDgZu0DOzOOEpiLPLctFqkkMy8GyXdomY9p2j1LcMkB+1wStQxr7TAfzistZdPONDBWW8c8/72N39zChRCI4jnLHkeeojG2Sd11q1QniKMS0DHTDxI8iynUPT4pbppRfWjhJIe7j0rNyvPemAl3zdhJPPEFQep6MNUIYjuP5Ixh64i4RhcFh5Lm69xDy3LPwalkq9Xm4uU7mX/yrV4bkwX9KSPO9T77ye1/tO6T6RghxsVk/8iUEetpOeQRS8vyUn8JTcgD/Hnk+K8S5oPTYt+F/ffileP3ZZuhYfUrimHZ67iCwY8cO/uEf/oH9+/fzuc99jnXr1s2dwaUjSRFIEZjTCKTk+Zye3nRwKQJzC4HpzPPpUR1qz34qkefSf+mvLFxJm4mM9rk10+loUgQOR+Bo5LlYsG8ehnu21Ll34wBDYt3rZtANA8urMC8a401dEe9803xa8iY1YMc43L25xr33beSCFV1cfmkL45HNg8/4jA+WKPqDXLw0z9Vrmlk531UEkGR11aSwWsJ2dXOqzlnUi+JilhDWsbAyupC0CUGdWKWLEtwg1hyVf+5pUPah5sNECXr7Qrb1jrK1r0r/RJ3Rikc+a3PN+Qt5ywU2L/Rq3LuxRG/fGGvnwbsvW8jCNk0p44UkDowkT93UwFYk+aHkuUmsSQbYFJZT6s65fm6Jwu1Q8lyI8sTYTeYmIdHVNVj9bEqjrrCR8vTDi5hmizyX4+/du1dZsP/kJz85OCUSPSJKc/n5dJSH2LX/4R/+IbfddpvKRHcc54SmMCXPTwi+03JjdRmTT5AOfhQSRhGuZWJEAcHQMAObNrH1/vvZ/ruHqfd2K6vGFkujqEc4YQ3Dr+JqMY6rE9oasco9NHE0U8VfqIJI+TQa8jsdDI1AcgwtLSHOHQMrY2JkTay8g5V3MTMmtvw7K7mJLgPDHj2DdUKjheYz1tJx7lXkV1wAxWZ8U6IyEkmNXAtsodEl/kLUNHLNtFPy/LQ8sU/iQX/8kWuo130qpTpZq4msnsOJLKU2tyyHWDeILQcyGdpDm47+Ki07R8lvHcPZMk6fW6T9lrfTdvWb2DyW4b/9YAeBJiV2mirwk2cQ07JwXUvdN9QqZRUJY5mG+mzKZ7JS81UBnmbKJ0Yn8MuY9R4WNtf5+PvaOGdlP7a3gWDsaVxjEOJJyuVBbCvG0CMCP1BkvWSdS2mhumkJpQLHxPMz1PwGdKuRBZetP/pMPPKthDTf+cjMzFau5RCC/AjCXIpw0jYnEUjJ8zk5rSf9oI5Gns8acS6IiJvOly59aaHR9f8Z3vXlkx6ztINzG4GUPJ/b85uOLkVgLiOQkudzeXbTsaUIzEEEjiTQFQkyw6pz9ewRhnzpS1/i2Wef5dZbb1WZtDPRpvs/G32eif6l+0gROBkROBp5Xo7hyV64c6PHIztGGNeKhKYsLutkgjId0Si3rMhw0yWNNOYMJmPYNAR3Pl3niSc386ZzFnLlhY3sG4W7Hh4nmBzkggU677l6ISvbM+heBa9eJl9oIkAs0hPqVSK0VFavqCZ9X5FJkS4KSANDn3qPsiSesnTXJLNLJxTCW0soW2lBBD1leHxbxNaeKjt6xxkaKbEgG/G+61bQdabJY5smePqpXtr0Eu98w9msWuzg6poSkcs6dBCDpYM67DR5rshgyV8//RwtZH3+Rdv2adI8wftIf5KDBLrCS2b1tVGeT3/GxIFEIkgee+wxGhsbueqqq+jq6pqVv2nTx0zJ85PxCndy90mKUYIwRFNBhwnZra43QYAZa2ilCYa2b2fb44+x/6n19GzZhDE+QkNUp1mLEVP0xihGCz3qZkCk3NnFgtpSCnS5H4p1sW2HyBQCXQpgxKpdw7R1DFtHl5eQ6HkXu5jDyWUxLFsRc+XAYMdohbJVZN7y81h87pU0LjuPKNeOZkmG+hR5p4n2XNGASWGTKnwSq5CGk3sC0t6ddgh84L51+F5IvRxRsFpxtSxObJOxMlimowrjQtsmyOdoDk06JyIW9NZp2DFB/eE9TBQ7WHXbRzDPupQHXqhw+13bsDJFxIFVXB5008BybJU/GgQeUeijx0mCqLy0SApa5PNuEWuiRNfwvArUB8gYg3zsPQ1cedEETdYmgrEN2PEBdK1GqTSAbWlYhobvB0SRMUWei1uYXDN0NN8iDBzqcZZQy9B52ZaXzu/67yWk+db7Znbuz34L/KcjLI1n9gjp3k5CBFLy/CSclNOgSy9Hns8qcT6N6T1/Cz/6z4cjnGuGv9gJ2bRY8DQ49U7aIabk+Uk7NWnHUgRSBF4BgZQ8T0+RFIEUgVMOgUMJ9NkioVPy/JQ7LdIOz2EEjkaejwXwmx11fvxUhe0lg0ktS2QYOJaGWy/R7g3xnvNauO6CAg0ZnTLwRG/Mvz5Uo7+/mw9cu4DFHRme2jrOgxtGWDLP5Z2XNHN2h02TXUeP6oRCmmtZsYhQCMv/E/I8UTKLjbsil6ToRkigKSNwKwQ7DDHktypALFKKSpWLHkbEUYSmGUzoLv0+7ByLWL8zYuOWCv7IAGd1NHDr9Y1KCfbCxh56tu3hghWdXHlRF3nJHZOVaKXYjIkCH8Oxp2I4RfEuNuTSU1n81hMyWUv6flCJPlfPF8WQi+WzODIn+e+6FDYAnpB9SlWX+AOoKY2n1ejiwf/aZJ6/ntCn5Pnrif6peWyPmLpfx9BNTImYmXKzqNfquJaNgY4WRtTHRtj3+CM8+cA9dD/3LGF/Ly1hwCI7w7xYxx8fITY8dCtS7uyOZmDpuio40pTqPCHOYyPCJyAWJw+pATI1dMdCzzhYuSxmIYuRyeNHNqWKxqhvUC400Lr6HM449yJazjyLKNdCENgJ8a7J5z08JKNR4n9kLpKBaHJ9T1uKwEmEwPt+tYbAj/CqkLdbsbQstuaQtbM4poMmtutCnmczZHxo9zQWlg2a9/uM3Ps8UcMiLv7wH1BrPYdfPNLPvz1yACvXqNTmfhSoz7N8NSxduZmIE4NjilNNRFCrEwchhmETRzqe5JbHuqQp4JiTVMa28v5bTa6/qkZHcRvh+AY0fw+W6TM+PoRtSkGfkPIhUWyqCJsoTqJv8HX0QGJtHLw4QxCbLLhs14vIP30HPPTPsPkYrNyPZ74a5sNf9x7Pluk2pzACKXl+Ck/eKdz1I8nzO+64g69//etqRGvXruWuu+5i4cKFMz/CsW744mUwuv/wfYvyXBToaUsReJ0QSMnz1wn49LApAikCJ4xASp6fMITpDlIEUgTmIgKzRZ7PRazSMaUIzDYCRyPPBz345ZYadzxd40A9S1WziDQN2wLHKzHPH+K957Vw/fl5GjOJ8vzRAyH/8mCNSnmUj94wj7aizYZNAzz7wiDrVnZy0/lFugoaLjXEPDjSZZHXVjSLIVm5ipIWBaPQ5ULJmOpf06T5NLGkB2DEEbo2RdqICl3IWTOh3dX7NJ26ZlEBhgPYPgDPbi2zY9setYD97luXs6yzwND+EXZt6WVBU4YL1y6k6AhdFSVsuKgqVef0RFmt1OdT7JZ80Q2FiTrclFp+tufr9d2/jFQwjwmlSEGIciHPNY1KtYrruEnZgzgDCGZTfLnUN0yZBhzs/mzatr9eGKXk+euF/Kl73ICAIArRpBBHanNiME0LXz5m058fKSoSx/UoYrS/h2cffpBnfvsbejduIjdZoVN3ydQmaHZDCqaPHQfYcYytxVh6JJevKaI8IjZiRaRL7rnEMGi2hZHNoedzBJatrpelwKASFfGs+cTFdpZecSlnXnoJ+fZ5RLpJgKGuy0mxU6hUtaqASZNyJvmJaNCTK2Xm1J2atOdzFIEP/nI1sZDOgUXsZ9A1B9vKKvI8azpYmkGgGwQZFzOMaQg0FgQOnSUHNg6zq7vGNe/9P9HbL+Dnv+vjrgf2kWtqSz5P6rMVUK1X8UOfXCFHUK9iGzG6ZJz7AYY42hgOGvI5T8hzXdewzTJhfS83Xz3JjW8M6WzcTn3kYTR/FxlXo1YroUWJgl1uRYQ8F3eIMJYM9FhZ7+i+RRRZ+DiEmsWCyw5AqR9G9sLw1Gv6++mv1fGZm+l/GINM6jYxc4Ce/HtKyfOTf47mYg8PJc/f+ta3cuedd6phzipxPg3kjz8Ldx9h0y6Z55J9nrYUgdcJgZQ8f52ATw+bIpAicMIIpOT5CUOY7iBFIEVgLiKQkudzcVbTMZ2qCByNPO+uwE83VfnZsx6DcZFAT1Tgpgm2P0F7OMy71jZyw/kFmjMGpRAe3hfw7Ycr6LHPx29ooKBrPP1cD3t7hrn2ktVceIZFgyn0SqDyy2PNEuoFETEbeoyhCYmkdObESlcuWdlJtrhSdatXhCY2xwfZ6un8cyHPLZVXKi15e6Qsij10xusGu/uqPLZ5D89s7+ama9axblkreq1GX/cEGTNixaJWcraQ+EIEJeR5JLnqot5UyvJ4KvtclOnyHpNI0xPlufTxVD0Jjrnf07nvKDt9MaGVAgJBp+5Lpqt1sNBBXAAEENnCmnodepiUPD9m0NM3zmEEIlGBq/EpQ+ekWEccNA5ew16MSlDvC3zC8iQj+/eyf+NGdm14isHntxIM9NFieDQaHpnIJ6vF5A0NRw8x4gBdCzBM0C2duthIOw5YFqFp41sOnu0yEWvU5DOcbaHYvpIFyy6hY+V5OIvasBrzxJZck6ccPlTBUIx1kEqXfykqHX/KLUT6W5zDc5cO7dRE4PfvukBZrIeBgR9K7IuNablkbJeM4eCI942Q57aDiUY21mmJbNrKLs7eKgf2V7n6LR/AajqXu9eP88uHejFzjXiROOEkVYBhHOL7NUxLT5x0ogAtipC/lqZmous2UajjB/K3VIoHQ1xjnLC2k7df7/PmqyMWNGzHG30Uzd+LZYX4Xpk48pP7ECnxixPb9jAKVDGbkOdaYBJFDkGUI9ZdOi7bfWyTJLbxI/umSHb5Ov393heJ92PZ0//9ECy78ljemb5njiCQkudzZCJPsWEcSp5Pd/01Ic7lYPueTrLPA+9w1H7/23DJzEQRnmLTkXb3JEAgJc9PgklIu5AikCJwXAik5PlxwZZulCKQIjDXEUjJ87k+w+n4TiUEjkae7xqHHz1V5efP1ylZjcqpXNZn5asdlmlnlHecnefG8wu0Zg3GPXhot8ftj0xQyNj8x+uzmDWf557fz0RlkluuOZ+FebBCD0OLla266BaFJAr8GFOUWYbILYVMEmI2Ic91+U+Oq8LMhbQOiUMfTdh0WahWrLrIsIR/kgzeKfW5IrxlobkOojLTHEZqMU/tG+TfntjNRWev4cKlTTTbMbVJHy2o0NLg4ljTik8hiQxCsUbVE5WleilL9zB5IWS9kF5HJnqfSmfAq+nrlPJcWerLbEg+vAqEJ5aiBi2W76ZM9wVzg3qs4YpjwRGHScnzV4N7+t65isDBqJwpBws1zmlzi0NMLmL5bCnni0i5dIT1CuWxEcZ6ehjdsYPxAwfo276Vcn8PTJYwa+UpEj3EwcfSQywTDFOlkoNl42FSN2zCbAGjqQ2zuZVsRxfNXWfS1LGMYtuZSlFLxlIXuEgLkX7I9xKjkajPVXrz1HXaUNcFf6poRrqfTRI50pYicNIg8Mk7rySIImpBiC/3GbqBblo4lkNGt3BiE0OXwhITyzCxDZNsaFCoWBTHTcb7Ay656AayDefy8DMBP7uvG81pUCWB4uigGWLDrimiO/RrOJKjIPcssdzn2Oi6RSzEd4BymJCPtaV7ZBggLD/PbW+1edMb3zRZewAAIABJREFUfNoK2wlHn0QLDxBTIwyrREGg9iNxCWL7Hkq0TRwShjFxqKnc8yhwCaIGNC1Px+VbZxb30QNTxPoUuS4k+/Ah37/jr+CNfzCzx0z3dlIjcCh5/olPfOKk7mvaubmDQHd3t7Jmn26vGXE+fcBvfQQe/ZfDAV15DXzmN3MH5HQkpxQCKXl+Sk1X2tkUgRSBQxBIyfP0dEgRSBFIEXgZBFLyPD0tUgROHgSORp5vHYLvPlHhV9vq1DNNyjZYFOKxsg+uMF8vcfPqLDedn6c9q1OqwYM7a3z3sVFaG4p8/JoMcanEtp29aIbPTVevJScO6L6oIGXxV0/CwsWuOIhULq8mlsKaEOfCH6kUcXSxBldMbcIkySayEE3sowmrLi+hg8QzVdSb0kHNRJMFa0Vye8L0gOZS1116ahF3P9XPwtZGVi9wmZ+PMX0P6qMYliabqu3l/bGRwY8NIhFYT+WxJ+T5lL+yMppPFNangex86qRVVQxJLLzQZ0IWiNY0qoN8VVUOBug2seZSjmwcw1Dq80NbSp6fPNeAtCevIwKHEeRJP9QlTdp0wZD4uYvvhyE/ilQBU+IDEhIHHn5plMroOL17u5no6cMfHKA20EtcGkavjEO1RFwvE4d1ZQ+dLRSxsgX0bANaoRm9dT5WxyLslnlk2zsotM0nm29GN93kWqj6IscLQJ/qhyEkvBQqJSpYIzYwIiH0VE/V5ViG5kxt/joinB46ReAwBD7z8xvxAp/xWhnP1AglYsTUsUwbV7NwIgPLdFRhnG3ZmKaJEeo4VYPmuIg3HHPOsotoaVnHxq0O379zB5FZBDtDPQiUO4Nlmdh6TL0ygS3FdypmRkcz7CTeIJT7qSTyRWoAHa1CNjqAXn2OD7+rgUsunqTR3UZY2oQe9eKFojr3knulWEoL5W+wrgoaA3HYkfpBqYoJZN9ZgmAemt5E1+VPpLOfIjCrCBxKns/qgdKdH0TgK5fDOxbD7/ph6xjsL8OBSfj1gdMTpCVLlnD//ffPTsb50SDd/Cv46lte+ttP3QNnXXd6TkQ66tcVgZQ8f13hTw+eIpAicAIIpOT5CYCXbpoikCIwdxFIyfO5O7fpyE49BI5Gnm/qi7j98Qr37gyI8o3YoiaUBV8hkuMqrXqJ65bZvO3iIp05g3IdHt5V4TuPjNCmyPMc0fgY3QcGcLM6l69biSMLxYFYlwrHKqu+Idh2wsRKvri8RFU5nSGulN6yKjwlz5JFZ81QWecJYVubeglxqwJHE4pbfTXAFwNh2V5yubOEZoaSrvHEbsjpIWc0Qns+wNImIBh50Rs+dsBsIHaalUpTXtPkueSVJsyxkrq/yJqfVgT61HkuxQkyB7EkJVehLtmpQrAJeZ4hNvJERhPoYoR7uKl9Sp6feteKtMezgMAUUS7XPVUYJJfCgxEVcvkSf2m51nngii3GVIaFNpUzPn2FkszjyIJSBa+nm9LeXZR791MdOEBlqI/K2CBeuaTI7vaOBRRb5lOY10luwRnYnWfCgoWQLRK7WWLLRZNPrOxTSc6lH3IVlOKYhDyXaipfS7LP5QdCnptTHH+ij0/Ic+tIy4lZgDDdZYrAq0HgT351G+VahYGJIep2SCwfK0NLVOa6jRmbOLajLGgUea7JZ0HH8Eya7CbiCY0l85axuPNyunvauP37zzFW0TFzzXihpl6mqNVtE78yqe51TIl2MQxiLQmtEZt1KTuRokRxhXDiMQrxLpqtnXzg95pZs2oIV3+BsLwd4gFqXhlNPnthpOrT5BoRi+o8ErV7RDCdXhOaBH4jXrAY3Whn8eUvKjNfDUbpe1MEjhUBIc+/8IUvHOvb0/fNAALfvWKCGzrk+ebF9gfrc/xwnzxlnV6tq6tLKdAXLlz42g9cyHMh0Q9tF98GH/3ua9+X9IinPQIpeX7anwIpACkCpywCKXl+yk5d2vEUgRSB2URAyPMvfvGLbNy4kVtvvZUPfjDNh5pNvNN9pwj8ewgcjTx/uifk9seq3Lc3JM414EyJv4U8hxpNjHNZV8S7r2zjzIKJF8Cju6t895FRCq7Nx69vxK5MMD4yTi5vsXJpp2JULIkmF2LFD4j8ANNNFqkVXzTFryp+aLrTypY9aaJmFLLGCCtowShM9MDgXij1S4BpsgPdBMsBw4FaDNlm6FgKjV3ERg5f1xjzIRfGuGEZPRxFqxyA7ucSuieKCY0G4qZlmAvPITYcVTAw5VacuMRPt2kiXRHnUwr0uX66Tbnkq2HGQuqVIRxLXt0vwMSwwlCwDowi5oJz0NqWJPNySEvJ87l+oqTjOxkRSBfXTsZZSfv0WiLwxfv/E2OT4+wZ2kPVqaG5EiMTYxsWlmGLbhzXcdWfdCHBzVhX5LkWOWScIloZuhraOXvx1cT1s7jzzl0883wPvp5HswqEmgOxSUYU7V5dRb1IVI3cu/hoijyXIhaxdjf1QDn5WEE/zfo2zl9a4x1vydM5fy9a8DxhdS9RNEw9qKo+CnGuXlJPKHU1kThAxARRrGoMo8DG99uo+asx7MUsu+z/ey2hTY+VIpAi8Fog8GdroPf5w4/0uY3Qec5rcfT0GNMIiG272Lcf2T63CTrPTnFKEXhNEdi5cydf/epX2b17N5///OdZt25d8qgeyz3O4QXsr2nH0oOlCKQIpAi8AgIpeZ6eIikCKQIpAi+DQKo8T0+LFIGTB4GjkedPHgj5zvo6D+6PCTM5nDDRWQemcKM1CtEYZzdV+cC1XaxqthSpvGFfne8+PIqphXzszW00ax5htUYua9LS2qhElJLXawoBG4SEQYDtWMSarpzVlQBd3jNtW6xkmJr6neToSlOiR38UbXgb7HwcNj9G3LMVrV5NlOzSdIPQdBinwGTTUpovuo786suhaQGxEROK4XDgodUrMLSHaNtD1Nf/nIofUccmaDqTzJprabv0Vsg0KPtWaaoL0snph1BFnstK9jR5fsTD6fQ/DyXcZ2rqj3ffx7Ldkc/Y0/2fVsSK4EX9zINoHPx+GN+D9+ivKO/bSrVWp24WCAqddF56K5lz3oTm5g8beUqez9SJkO4nReDYEUjJ82PHKn3n3ETgvz/9FwyNDrFl/2ZK9ji6I244IY5pYZgOQaxjOw7yZ9/WTaxQRw9MTCMDuovmQUumyNlnXEZH7nJ2boS77n6KPYM1dLcF02kmEhcIP8CJNVzbJAx8PD9Q9zGxYWBbcmsToIWTGMEYmbiXjtwebrqqkcsv9GnMbiGsb8H3eoiicUJNcs1BnG8k1iEhz3XC0FDKc1/Ic2XSk6HuL6DirSOTO5tlF/3J3JzEdFQpAq+EwDdugzU3wGUvQ26+0rYn8+/HuuFPlkIgjluHtH+ajQeNkxmIk6BvgQdfuhT2PX14Z677NLz7706CDqZdOF0Q8H2fTZs28eUvf5lqtcrnPvc5LrjggtNl+Ok4UwRSBE5xBFLy/BSfwLT7KQIpArODgJDnf/M3f8PTTz/NLbfckirPZwfmdK8pAseEwNHI8w0HfL63ocbvDoDvFDD8CEPXCCyxCq2TCcY4MzvC/3HjEs5pdXB12HSgzg8eGsWvl/n9t3TSmdOxQ5+co6nF6EhPzLuVLXEQEscRlqWjlq6nyfGpxeEk4zxh7ANdx5dcXSHPgxDd60Pb/yjhM7/Gf+Yhgv49ZLVoyuJd1OMQxibjmXZGCl20XvlWGi9+C3QsIxL1lti+18ahPqHU0sHjd1J66EdERhbfbMDrWIt78dtov/o9xLZ7MNdcmzYjllz1aZl8wiK/SKir75NfT9cAKKv36X9M27tPE9GH2r1Pr30lLP3U/B3OZB+q0J+eYIXn9CYvV1wuv1fHEb3bi01TXtGH/iD5Z6zk9ckvJM9Yvp1W3MswppVvyko6KkG9B4a2M3j3TxnZtY2yH1GzGyi7rVz2zg+TP/uN4Eji/Yvt9STPZWGhUqmg6zqFQkFl2s5EW716NVu2bOHtb387P/nJT2Zil+k+UgRmFIGUPJ9RONOdnYII/HDP/6R3sIcnt61n1BgE28OMAxzLBMOmJg45jo2mx2QMB8fXMUMT085RDw1M3SBnmCxqXMWKxivIVpfz4GO72PBCH6WaS6Q3EcUZonqAo5m4lknk+yoPPZA/pJaBK3bx0SR6MErOnKQ9X2LF/AGuuyTD0jP6sXiWoL6DMBwljKroVky9npDn6q+V3DCFknlu4sfgx7HKUA+CLPVgERP1K2hovpRl533oFJyhtMspAieIwLc/Dg9/I9nJbV+Dq//wBHd4Em2+/SH4mzcc3iFNh/8xVTx8EnX1tOjK3V+GH3/28KFmGuELOyHXfFpAkA7y9UFgWlFeLpcR1fk999zDt771LebNm6fI80svvRTHOf2iHF6f2UiPmiKQInAiCKTk+Ymgl26bIpAiMCcRkBs9z/P45Cc/ycDAAO9///u57bbb5uRY00GlCJwKCByVPO+p84MNE/xuH3h2M7Hno5kmoSFkd4gbl2jTu3nP1WdyaVeWZldnR6/Pz343Sl/vAT7ytpWsmJehqIdk9CTFPBJLVFFti613IpPCNCTr3CSasm7XiZXNaZKxK/nZojy3FMFuRBG6H0B1N/HGnxJsuJPqns0ElRI5y1CW8LoQwp64uOuUsy2Mus00XnoTxcveCovORdLSFYFfG0SrDxPtfBL//h9SffY+DLcZT2smXnol9hvei3vxDYr0lrxS6XasieQ6QBdVWTRFuB5KVk+R1Cq3fSq7XQ7myHhU/HqUSO8NPQl2D5N/x3IAIahFmq9ihiNiXRJRVU+niHd5g65IebFplcRUQxT7YYSlacm4DzYJRZ36t+LAk+9jPVLbSZOuyDq+KSUJh/D0kRYRCEq6mMzKfwa62NZGWhK/bEq3Y6xY7PND8EtQ3Qc929j94H0Md/dSiR1qmWZqmQaue+9tZBeuVLnnh7bXijyPooitW7fy85//nLvvvpv169czMTFxWF+am5u5/PLLuemmm1RBl2QoHo/FXUqenwpXvNO7jyl5fnrPfzp6uGfwF3T37+eRTQ8yRDehJXnidSxbJ9YNaoEU9dkKqrydwZYM88jAdgtU6hEZO4MeahS0Fs5sPI+V7ZcyOACPP7GL3XvKlCs5oqiBKDAxNBctlruXmCgWzxsf3Yyx7SpBMIwRD9PW6HPWIrhwaZVzF09SyO8h8DYT+geI4wpR5GM7BuVyhBHHmJqm/h4TCXmuK6V8IF9DEz8oUPWXMO69gZaON7J0zfXplKcInF4I/PBT8JuvHD7md34JbjiC4DxVUXn0W/Ct/3B47xeeD//vU6fqiE7tfo/uhy9eBuIIcGibS+fcqT1Dc7b38nwrxPlzzz3HHXfcoV5DQ0Pk83k+85nPqOfZxYsXpwT6nD0D0oGlCMwdBFLyfO7MZTqSFIEUgRlAQIhzIcx/8IMfqMpIIdE//OEP89GPfpSWlpYZOEK6ixSBFIFXi8BRM8/76vxwwzgP7Q6pWW2EYk+nW/i6KRwuGb1CLtjLNWvnccPqBhY2WvQOR9z3VIknn9jA+992ERcsbaDVDbGFCI8iIt1VpK4WC3keEgf/P3vvAWZXdV79/065vUzv6l2oo45ACIuOC2AM7naKnfydL3HsOI6d73MS1+A8cbeT2IljbAeMsWNMRxJVSEiooYI6ajOjmdH0uXduOf3/vGckWQIJSaBB7WyeQaN7z91n73Xu1d1nr3etZaFqCooWxpFOfapYSGMJ7xRLQgcUDVcJ+xalml0csCrs3Ii7/L+xX34Co9CH4TmEFI24rqHLprLp4VgKWS1KLlZKcuZ1JK+4A3XsfGxCPpmsm4dQCy1YW57FWHIvatt2vFAlGauU+IybSVz7Ycyxs3yFfNRzfTLZVWVMFpoXBzd6OOf8cBj8gGbb/5F/62wpMVBcFMUlInJtWwhzF09yUGVj3hJJvUjcNFxh/SUR1RZqX9T29h/Ic0/IbXmtA7ru/2p7Do7kqKo6luX41rJide9T5CJN848VQl5OrPkYDhQvDBDv8ruQ7jiirBMffilkGAhTdbCwFQNNXuZnz0sGbNhnzV3ZrI8qFB2XGCoheY2ZgfwBaN3DwR27yGQMCmoSM1aBVlbJtKvmE06Uitn+cW/Nt4M837hxI1/5ylfOWAUu30tf/vKX/U2HM2kBeX4maAXHngsEAvL8XKAenPN8QuDl/DqaWg+w/OWnOVjYjRnJYmlZlJCLoklBmqxDNDRPJR6O+l+pGirhcBzT8oiFUn5+jWJFqEjUM3boVMqjDRza3cuB3TkOtahkeiNk8zouKVQ/T131E88dNw9KET2SRQ/1kU71M7TOZdIImNaQZXiqBUU9iGkdwHG7/GgUz/UI6zrF/EDmufj3+GsoWY3Ynq8+97wojhvHsMrJ26PJeIuoHrqYYWOmnk/QB2MJEBhcBB76f/D41098jnf9E7zzHwf3/G9H7w//Azz21ePPJNb0H//Z23H24BwnQuC3n4Nl3zr+mdrx8OUdAV4BAoOCwBHi/Je//CUPP/ww4XCYadOm0dTU5P89Fotxyy238JGPfISrrrpqUMYQdBogECAQIHC2EAjI87OFZNBPgECAwEWBQFdXFy+88AJf+9rXmDVrFj09PaTTaa699lruuOMONGFrghYgECDwtiJwMvL8lU6P367P8czuIgW9HNUnVhVf5SQy7DAmEfMQM0bGeM+sNONqw/TnYfOePMueXMniq2Yxe2IpDSUKUSFZHQtP01EU2UR2wROCXAhbkYvrh8lz3yQcxd8WtsGzfbW1g+4r1XWrG/It8MoynJf+F/fAJizPoSPvkE4lSSZTqKaJ298vDDMZRScfTROffh2pBe9HH79QNPOi2UbPN6H27cJ4eQn5px5AyzZhJ4bQp9WSmnEDlQvfC0Mmg5UHsx+8onjG+wQ2CBmcHlB3i2e6Z4EnxQWOP0//xzPAKxwuAgiDEgY9BloEzw2j2HEghKcNkNqKKor2HDjZgX5k/rYo8HW/aMFXqYfld+HnB4oRUEKg6APkuCmvESm5kOZSdCDEtvi8hiEUx1PCOFoMU9TrA2bs6GKb7xTBkXEWACkOMPBDXeUaiR+sIgUPaVDEdj0CkbD/sOZpqLYNTga8dnD6IF8AJQJ6KWilEE5CPOKfe+CMf2iDSZ5L8YLYpkvl/YEDB97U52n48OF8+9vf5rbbbjttFXpAnr8pqIMXvY0IBOT52wh2cKrzEoFmGmlua+T5DcvY1roOI95HPtyHrRfRdJWQFsYuOoSVkE+ai1mMOJGoqli2y2NxdC8hdDqaFiYRTTKidCRDokNxs2laD3js3Z2jqbVAwU4QjYRR5Tv58JpAUQtE4lmqqj2GNLjUVxepSXRQp+5neKITRe/BVXtxySE+MFLkhq2h2OJ4I040UqBn4ykOxaKL7YZQ1VI8r4KiWU3OHoMRfQd1I66hqr7+vLwGwaACBM46Ak/eDQ9+8cTdXv+38N5/OeunPCcd/vTDsObe409953dg8V+fk+EEJwUOrBtQn/uOace0j98D8z8WQBQg8JYROGLRLh319fX50Zc///nPaWlpYcaMGSxevNjfU73vvvuQwvGZM2dy6NAhMpkMV199te/0KXbustf6ZpzV3vIEgg4CBAIEAgTeAIGAPA/eHgECAQIBAocRsCzLt8v92c9+xoYNG/jBD36AkOmPPvoohmHwmc98hqlTp/oZtEELEAgQePsQOBl5vicLv99Y5PHNBn0kiMY1X+XkirLbU1AcB9XqZ1hJkfddU8L0EVF0F1q7Cvzuf19i5NBRXDGjmjH1UcKuh+Y6qKI6l41oPwBcCPQjWeEazmFSfuD5AQLd8xw8RY6WDWMDvdgMrWtxn3sAd+sqlHwXZijEgYzL8BHDiVZVYfV24bQ2ozkWGRfykSTRKdeRuvJDhCe+A8uL+7xyqNiC2rqG4ksPkXvxcXQ3QybWQF9qJJWzr6d27vVQVg9GNxQ7BzZFRKWtJUCvBr0KX+6tCtF8mHQWgr3YD5aQyCZoAzbvHFGPy2vDJaCXg1MGYv8u7qsyYa+A6naAeUhY7QHVvWyUexGfcB8IcrcOh48fzjYU4jxnQiwJmijqhciXzXYLRKVvmhCNQyQFxCFWRx4Vw1Z8/X1cMVDdbrBljl3g9A+M1w+XF8W7jC8KvtI+BsQgmh4gxaUHW87TA24b5DsG3rR6HNQS0MohXuHn1Ss+4XB8GPtgkuf3338/n/zkJ09ozz579my/eEuyzqWJhbtsQmzduvV1RLsQ6LI5IRsPp9MC8vx0UAqOOZcIBOT5uUQ/OPf5gEDW7eJQVyurt77A6r3P060ewkrlsSMmtmLhOlJeJy428n/Vr5GTpBVVUf2NZ5UIGhHxr/FV4Z7tUZWspSE9nIrkcKJqNWYxSneXQWtbhr7eDP3ZLIqmkC5NUFqeoKZSoSRVRHca0Yp7SNlNDI10Ma7CAr0PV8vgKoYfkeJKLZylobghf+3iFyJ6jr+KMiyw3CguNZhWPQVjGCbj0NLzqB8+l7LqwNXrfHjPBWMYZASe/QHc/1cnPsnVn4IP/miQB/A2dv/N+bB39fEn/OwzMP6at3EQwaleh8B/fwRe+p/jHx53NfzNcwFYAQJnBYEjMWRPP/20L0aS9YioyufOncuYMWPo6Ojge9/7nn8v+4lPfIJischzzz3H3r17aWho8Al0IdpLS0UAELQAgQCBAIHzB4GAPD9/rkUwkgCBAIFziIBUS4qN0K9+9SseeOAB/uzP/ow777yTRCLBvffe6z8m9riiSC8pKQkU6OfwWgWnvvQQOBl53mLA46+Y/H6tSWtBI14SxbRcPE80xCqu7aE4LqV6LzfMTXLF+Ah1Kcj3mzz9zC76c7BgdgOTx5QR9VXOsiE9YMvuE8OSAy5N2HLpzxt4xo/8FpJdnvNtxw8/6uZQ+nfDpocoLH8IDu72j+mPlNBkJ5k4azbR6koKB3ZhbX+ZiNlPzhHL+RihSe8geeVHiUy+EdsbsGFVC80ou57EXP07ClvXooccGimlUH0ZdVfeRN2MKwYU3937YMMzvrLbUJL0qSX0p0cRHTWHirIYkYiQ5zmw+qCnGdoa4dBBzGw3BbvoW6yHbYeIzDESRyurQa8YgZMcjT5sOsRjPreO24fSsws2P4uT7QKzgBqKo5Q3QNUQcC1ob8XLdOMWsniujReKEyqphAlTIF0uTDAcPACdh6CYwTHymKEwSmUd0RGTYMhM3FAFrumguBaqkkcxDkL3fmjdB+0t2LkMputiOy6uZfmp57FIknCqAq9kCE7VOLQRk1Hi6QGivdAO7VvxdqzFMgwsLU6PWk4+NYz6KfMJl1Wi6VE0/zr/oQ0Web5//34+/OEPs3LlyqMnk9y3z3/+88yfPx/ddw54fbNtm1WrVvnfQ5KNfqRdc801iC2ebDycqgXk+akQCp4/1wgE5Pm5vgLB+c81Aq5TpC/Xw7bGjTyzbSmv9m3HEPI8aWJg+JFSEfnedBQ0T/GV56qvPB9Ym6iKEOj6wJ9CqKsajqH6cS6paCUV6TrK0jXEQgmcgkMub+IpOoqu40g9nOIS13tRjEM4PduJGwcYlswzpSZMpd6Pp/bhqAVsxRaROa6jgKWhOiFUYdIdC1dI9YGEGgwnTdGuJ18cQdEcix6bQknVdGoaJhJPS6Fb0AIELmIEXvwZ/PyPTzxBUf2K+vdiaWYe/n4kZNuPn9G3uyBRfrHM8sKcxyuPww9uef3Y/+pJmHTDhTmnYNTnDQJCjEuh9/Lly/1ib9lDvfXWW1m0aJEffSlq8iPr++bmZr70pS8xevRoNm/ezLJly/z7W/m7kO3z5s3z911Pdj983kw6GEiAQIDAJYNAQJ5fMpc6mGiAQIDAGyEgqvMf/vCH/P73v/fV5f/8z/9MPB73VeZCqguBLs//67/+KzfccANlZWUBoAECAQJvEwInI8+7XHh2p8vvVlvs6jCIliYp2s7AZrHkkB8WP4edLNNHKlw9LcL0YSHCpsuefRnWbNjPxPH1TJ9YTXkMSc0eSBuXF4qFqZDiknN+mDwXK3HZKD5Cnsv0FVceFeW2CWLZ3r4Rnvkv8q+sRunvxdRidIWr6SkdzaRFi4iWpclsWo2x7llSRjeGa2NKRvu4hcQX/jGx6e/C80QxBorkdK+7D3v1/2I178MNa+yy4mjj51O/YDGVo8ZBdzfsWoW1bgn9WYs+KsgkhmGOmENq5k0MHVJKPFKAXCs0boHVS/F62rGyXRQsg4KMXoFksUDCcVAiYZxYnGKiikLVFNIzbyI6YiRqKj6g4D6wBu/Jeym0NqNbBsRSKNXDCdUNB6NAsaURJdOOVhBbegdLD6OUVBGeMQ+1vAa7qwvz1e04nW3EnByKU8QI6RTTFXgNE0lNu4XQyNl+xjxi1y7Ed+sm2LsRb/8e3L5eTNOm6ClYtoVm5wljE1VF/B4nn6ynrfQyqubeQGLEGPRUBPKtuLtfJPvc4+TzOXJqgq5oHfaQGVx+452Ey+tQ9PBrTNthsMjzn/70p/zpn/7p0U/Pe97zHn784x9TU1NzWp8osbmTAq+HHnro6PH/9V//xZ/8yZ+c8vUBeX5KiIIDzjECe/bs4bvf/S6NjY38wz/8g2/tGLQAgUsKAdPFcgq09TbyzLZlrNn/Il16O1aiiBUyMB0DXRel9wB5LkEzPnl+pLBPfvfjZyCkaX7WaNGAoi1keph4OEY6miAVjpIQYp2Q/2O4YLgulmsTtdpRcwdJGc0Mi/czuS7CxLo04dwhHKWArVrYSJ65guuIZbuOaquoUvTmWrie58enmC4UvVr6jaFkC2OwvctIl82gduhkSstrCUXEtSZoAQIXKQLrfwM/ufPEk7v8DvjkA4fvMS6S+Tdvgq9Of/1kfny4GPkimeYFO43v3QDb/lB8689j1l3wifsv2CkFAz93CIj4SNTjbW1trFixgkceecRXl0+fPp33v//9vovasZElD6ZcAAAgAElEQVSXJyqOdRzHd/p89tlnueeee3ySXdzUbrzxRsaOHetno/v7La8pcD93sw7OHCAQIHApIhCQ55fiVQ/mHCAQIOAjcCSbR/6UxZ7YtUejUb7whS8wZcqUo/bsovBYv349//Zv/8bu3bv9jNnLL7/cP/bYfJ8A1gCBAIHBQeBk5HkGWHcAHlljsXZPH146TVFcylXNV1qJcNy/1zILVCeyXDU1yjVT0tRHfJ6XJc9uI51OMXlcFSNropKWfZg8d/F8Al3k32LpfTiqQezZRWUllvCi8JLpOjaKK5ncWcg04e1dibXkP7Ham33lVb+epiMxDHXsFYy9eiGRiErPqmUUVjxGudGB61pYioI1Yj7Rq/+E5JzbB2zIRdDevxOW/xjvpQexensoqjr73ARl826gavYCYokE7s5tZNc9Raj7VdozHpnwMPRhs4lNX0xo8gKqyiJE6MU6sJniqqVoa5+haBfIY2PKv2GJErRwlMpcH3FRk1t5LM8iqyfoqJhEatbNVM2aQ6SyEoxO2PkCPPzfFDtbkS33YihJLlkLJTWoxX7svg5SRg9xK+8XIVh6lLyeRBs1GTdVidHXh9Wyn5CRIWVniLhF7HCYHj1Jb6KB0jl3UHnlbeipNNj9uG27sdY+gblrPYX2TkxHwY0mUeIpNF0j6fSh93ej5cTa3SEXqWJveiLlM99BzcyZJOrKIHcQZ9PT9Dz1ELmiRZ+epjc9ivCERcy+7eNosTI89bWm7YNDnhcKBT8CRMhyaXV1dX7R1pw5c87owyOV/bIx0dra6r/uU5/6FN/61rf876U3agF5fkYwBwe/zQjImko2177//e+/jjwP1ltv88UITnfuECiI+tuh3+rl5cY1PLN1Ka9md9Af7sNL2Dia6WeNq0Kce+Kzo6LIn6JAP2yWMxAvI246nr+GcfQoVig2sK5xLXTHJOY5JBUPJZTA8sIUXQUJckH1iBfaiORbGRbOMrVKYVJtnJqEjl7sw1YcbMXDdhUcV8d1dRQh5m0PzTNRPdO/P5L4laKrU3BHkDFG0G+ORwlNo6p2JsOGjyESSwRRWOfuXRacebAROJnSV847+aYB4jxykTkvvPwg/MftxyNbNhTubhxstIP+TweBk7kg/MMmaJh6Oj0Ex1zCCMj3ujQhssWiPZfL+Wv2X/ziF/5eqtxjfuhDH/KJb3HqfG17I2cp6Vus3uX+eNOmTb6YSYrYJ0+e7N/bHiHPj9wLBGT6JfxGDKYeIHAOEAjI83MAenDKAIEAgfMHAbHB3bZtG9/85jf9Qd12222Ife5rCYju7m6/olLscq+99lo/k0cWc0ELEAgQGHwETkae53B5tV3l2c0GT23sJBMpJa+EQNUGNmSPhJNbRXS7k2kjI1w/o5xZDZqvVH5pUyu5bIHhdWkmjKggriqEhGwXu1FX7N8PW6DKjvSAR7tvCe/KlrRyOPZbssPdDBTa8A6+grvxaXKrH8WzTEw9SiZSQa56AmVzbqFu2hR0J0/38sd8W/fK/AABbXsuuYbLCS36E9IL7gIt5o+Bng2w7Pt46x7DKZr02yrdsXKqF7+b5ITJ0JfBXP0iTa+sJl2i0Wmn8aqmUTPjRspnXUOxsp6IU0DNNJN5eTkdzz9BqOcgvapHMR4lVFVLom4kqbJKKrKHCL26Gat5F+R7KIZj7EuNRZl8DaMXvoOEqKL7WmHLU/Dk/+AW+3B0jw41SXu4FitVTdIzids5KsxO4vlOMIuYkTTdihDsdZjxSl8dFzMzlKgG4c69hIu9uFqUHjVNW6gGbca7GX3DB4iVlkCxh+KrG+hZ+iuKzbvpszSK4TTR6iGUDxtJsryUpNmJd2A73r4d0NuLFSnjQPlleMMnMmzhPEqHV0LPXtyXniC3YhlFJUqnXkZ/1SQS02/ishveD1r0hMqfwVCeS3W9bCwsWbLE/+DI98l9991HVVXVGX2QpLJfvoeeeuop/3XiiCIOKWKN90YtIM/PCObg4LcBgWNJcSkueemll/jqV7/qb7yJ8lwULEELELikEMj7STGYisHB7D6e3ryEdU2r6XBa8JImxGwKVv/h+BgV1dNQ5EcU6LKxLYS54g1E0Lg2cq9DPIkTS6OoHjh5FDNHyMoTdQw8PY6jxZAQFFnbhHWFVKGVUqObyeUwvT7CiBKdkFlA9ywcVGxP84lz2w3huZofkaM6QuibaKJJdxXyhk7RSZH3RpO1RmMwkUhS7Nqn01Bfj3akMPGSurjBZC8JBHYvhx/cDEbu9dMdu3CAOE+fntvQBYXXsm/Bbz93/JCnvBP+zyMX1DQu2sFaRbh7HohDwLHtHX8Fd33vop12MLGzg8Cx6/V9+/bx+OOPc//999PZ2cnHP/5xbrrpJt96XdTiQm6/luA+FXluGIZfFC456E8++STitCbubHfccQf19fVHi+0C4vzsXM+glwCBAIHTRyAgz08fq+DIAIEAgYsMAbFqlwWaKMolo0dIc1HynYjEECJNFoZiJyQLuptvvtlfzA0dOvQiQyWYToDA+YfAycjzgmfR0R9i/atFHl55iIOUktES2IrqbwCL2krU35pigdlHbcJhwdgk75yZpCIC3VmP1oOtJFQY3VBNSUwjrMnNHjjuAH8tv2vCw/uwCHkuovDD5Lmow80MOJ3QtRN32wsYK5dgt72KrYTIh+IUSoagj59P7dW3EaksR8l3k1nxBMbyhyjtaySkediORW/VZLRFf0zZog9CSCzLbWhZibfsB7DpaRxXI1sEKutJLr6JUFkF3s5XMdeupbG/l0JcxywdTdmExdTPupnouKkU9TBhow/t4HZ6Nr9Iy6Y1OLkucrEYanUV5aMnUjN+Oun6YdDXCCsex3jpGZT2/RT1CK+mxmJftogJ199MWsjdll3w4oN4T92Podr0qyod8RpytZNJjJrCsNI4MSeL2rQZT4j4rk6yiTQdehndsXrC9eOprq2lJgYRpxdr47N47fuxHY1MqJKu+FAKk65n9HV3kC5NQqaNvu1rOLjiEcKFPgp6CW66jopRl1E/ZSqh+mootsHLK+Cl5bh79pH3ouwpHQvDxjL82isoHZaG5i14zz5IYcNLGIkKDoWqKTTMpHz2exg+70bQIxIY+7o3/vlMnr+WhA/I8/Pv361gRGeGgGQgLl261N+I27Bhgx9j8E//9E9cd911lJaWnllnwdEBAhcyAoUB8tzVHHJelpdeXcmq3cvZ17eTgt6DEyuQs/qQWkHfBscnz3VffS4/eC7qYfJc9Vz/70U1RFET9ZaHrlhEsIh4BmHXxFJCuKEYLkKAF4lgUmG2M0w3mNkQ47KGBJVRBTebxbZMHDeM44Vx3RCOO7DOUl0DxTVRvAFFvOOE6S8kMJwaCoyh6I2G6ERSFVOorptAaTrpk/z++IMWIHAxIdC4YYA4zxx6/ayGzxwgzitHXUwz/sNc7vsUPP/vx8/tpr+HW79+cc73QpzVk9+EB79w/MijKfjGPki8cQHuhTjdYMxnDwEhz8Vm/emnn+bhhx9m586dDBkyxBcfiVJc3NTeyAHtVOS5jFT6lz1XETeJlfsTTzzBjBkz/IJxyUI/YuN+9mYV9BQgECAQIHBqBALy/NQYBUcECAQIXIQIyOKvvb3dX5B95zvf8Ynwu+66i0mTJp3Qiv3IYlHUfn/3d3+HVEbKa2699VY/Gz1oAQIBAoOHwMnI86JrUbRD7GrK8dtnD7DTKqdXLWcgBVs2leUmzyYekQx0CzXfzfhyhzsXDqUmCWUJ6OnognyR2mSUslSCUCQ8QLqLAF3o8sM2qLK967nyiBDnA0Sr5jhgdIHdBq0bMNc+Tu8zj1Ee1Sh6Ov1KFLVmFKWzFxNedCt+CHu2A2v103grHyfcsRciOo5l01E+Af3qj1G5WMhzHawsHFiB9dR/4m17EU0Nk827pBoa0K64AooW1vpN9O9totgwkqZIitLLrqJu+s0kR12OEoviqQpKfyt07cPLtuJZGTyvf2CzOhxFSZWjJCpRVB3yjbDqccy1K6CznXykhJ3x8RTGLGT6jTdRWlkC+1/Ge+F+7FWP+XbvXW6U/qoJRKddR/3sd6CWhFEEjzWP4658Aqu1mXzlEPbZCdwh0xk69zqqxo1D1Q3ob4HH7sHdtZ7+YpGeUCmZkmEoU69nzPXvIypZ5VYPXk8TbvNWlJiKZ0XBiaCkK1BrqqVyATIHYPNq2LAWp7GVPi/N9uR49JETGbN4NhUNEdizDnfpb+l9ZRdmRQNt0QacUVdQt+B26qdd4V/nIyYFx76LB4M8z+fzfPrTn0YyyqXJRoOQhQsXLjyjD9DmzZv9SnyJEpEmv0ufJ7LJO7bjQHl+RjAHBw8yArK2kmictWvXIlEE8n7u6+vzCxsl+/zKK6/0Cxsl/1DULEELELgkEDD9pQae6uFqNvt697Bh30u80ryepsxuckonlp7HDTsIV+56ElNzWH3uaeD6JX7ISkZXFD/3PO+q5H11uktIcYmoNppr4Br9FBwPLxwlpLqE7Qxxp5+hqsH0SphUFWJoUiHu2Ri2h6IJaR7FcyO4ruYT567roHg5FM+UGkNcJ4JpJckVKrDcoZjqWJzQWKKlEyivmUh51VBCmiyqHFDkl6AFCFwkCBzaCT+4BTr2vH5CtRMGiPOGKRfJZE8wje/fCFsHnJWOtk/+GmaeJPf94kXi/J1Z1wH45vwBN7Fj263fgJu+eP6OOxjZOUVA1uqiBBcR0bJlyxCnKLmnvOaaa5g7dy6RSOSUMSxvRJ6/dnJiCS/3BA899BByz1tdXe2T5wsWLGDMmDFHDw8inc7p2yI4eYDAJYNAQJ5fMpc6mGiAQIDAsQjIgm/VqlW+JWhZWRlf+cpX/KrG02lCuH/3u9/1Feqf//zn/Xx0sQ86NgfodPoJjgkQCBA4PQRORp7bQnu6Kh09Jk9t6uTR7Tla3QrsWBpH08lLALprEgmLeamDUshSo1ssGFPGNTPj1JVAyLUh20/ELFBRkkaJiApZ89XlrmxeD+xh41gOuqagiar9MJGu5oWIzkBmN7z8CO7KB3E6WtBVBUMJ4yXK0cdOQ593LcrIaX7OqFiie2uXw4onUNr2QjiMp6q0pkahXfkRaq77IEQVsPpg3cMUn78fr3kbkUiMYlFBCSuEh9RAroB7qAfbi9IcrsKZdjXVc24mPWoWarIKVZW590OhHfrboPcgdO6HQ/v9bHAh31GjkKyEsjIoNWH9UsxXtuBkcvSFy9mdmELttX/EkCkTiSU12LUSd9nPsHasxU5VcshOo4y9krIFt1M6aR6oeSi2w7L/gZcex8h00ZUayl7KqBbb+jnXk6qtBbsbsk04930H98BG8ni0h0roTdUx4eaPkZg0B1UC6IudkG2BnibYvxt6HH/T3o7EIR4mXBKChAX7t+Jt2oR5sIsevZadZTOom7mA+pmjSabysGMl3qP3U+jsoTs1goOxkYQnX8vIa+4gMWyU1FigHXHmP+YtORjkuXQvBVuf/exnj57p+uuv53vf+x4TJkw4rQ+EWPDefffdfOlLXzp6/Be/+EXf6lrT3piICMjz04I4OOhtQECKENva2li/fr2vLhE3hXHjxvmbYi+++KKvbJHiEnH4kZicRYsW+QWOUrDox3IELUDgYkXAkYl5eIqHq3r0O1l2t2xj/e5VbGlcS4fRiFriYIaK2JqLoxx2xJFqPzFvP6w2VzwPUZ7Ld5wr6nIl4q9hQrhoiqjTXTxsXCk0VCDi5YgXe4jnM4yLeywYqTC8VPdz0TUX1EgcS9ZV3oBVu+d4uJ6D51p4nonruThuFMtOUTDKyBv1WN4IXH00Wnw06cpxVNSOJJEq8YsJRR3vF+8FLUDgYkBA1tmiOG/e/PrZSO63EOej5l0MMz35HL40DtoHijqPtq/sgJrxF/e8L7TZ/eaz8NR3jh919Vj46q4LbSbBeN8GBHp6eti+fTsrV6701+yiLhcSW/ZnzqSw9UzIc5mWqNAlOlP2XqXAVgh1uR8QR6rx48eTTCb9+4HAxv1teBMEpwgQuMQRCMjzS/wNEEw/QOBSRUDyy3/yk5/4lYxi2z5t2jQSicRpwVEsFvn+97/vV12KRZGQGKFQ6Ch5Lp0Ei7jTgjI4KEDgtBA4GXlu+d7qLpYNO1pN7lnRxLbuGIVIBbaeIG94hDQXPQQOLp6RJ2UbjC4Js2ByCVNGK9SnIGkZhIsG8agGoQHy3BHy3DusPBcXVMnzVBT/R7anPcdBMfrA6YL9q/FW/RZeXoZiGeKgioGGFi9FHz4eZfzlUFIHlgFmHvZshW3roacNwhoywObESNT5H6D22g+gxjWwuvCe/TXm6odxOw+gRRIUnDCu3U806qEZFqrh4kbS7FfrqLz9U6SmXoNWNtzfJNedLCh9kGmGxq3YezZTbNqD299NtiC2qyqKHgc94RP4Q2oVlLZtWG2dWIZKd6iGfaXTGfnOP6d6ZB1hvQhbn8Vbeg/ugc30l9bRolUQmbKYmitvJzF6Klid0N+M8/jPUDYsxSjmOJgcTmOknhFX30HdjEUDWeb5Ft/mvnjvt6FtB1k9Rlu8lkLFKGbd9H7UoVJRXoSWnbBnE17Lq+QbD+Co5WS9OEVXQQ+5lCQU0mUuat9BaG3ByFp0hht4JTaFyxbdSPWkGiJKK2x6Dm/p7zHyNgcTozlUMoH05TcxetGt6BWVbzt5LpX0H/nIR/xs5yNt+PDhfOpTn/IdUIQsPBk5KIpcIdrleyubzfovT6VSPPjggyxevPiUn6eAPD8lRMEBg4jAkSLD/v5+X1n+/PPP++9dKWJ897vf7W+ICan+wx/+ENlkk8fEFlKU6SNGjOADH/iAv16rqKggHA4P4kiDrgMEzh0Cnud75/gJ5h4KjuLQnmljV/NWXmlcx6vtr9BuHcSMFHBjLm5YwVZcbNfBE8t2P2rGxRNFuOuhqzqaEvZJb2zXzyf3C8ZCKq4mxb8GiuoQyveQ6u9kWMhi3lCFaTWQCikginNPRdNj2OaANbziKXiujeNYOPKn62F7OrZXiulUkTdryObrsRlOonQCJZUTKKkYRqKkDC0kFvMyMzdQnp+7t1lw5rOJQKFvgDjf8+Lre02UDxDnE069RjubQ3rb++raD/93tB8TcVz78YBrV9DOIwT2r4G757/+Wn3sv+GKPzqPBhoM5VwiIGpzIc5lDf7II4/4kUpyr3nnnXcyceLEoxbqp6v+PhPy/FhRksRnrlmzhgceeMAXP0mhrTiuXX755b4iXfZhgxYgECAQIDCYCATk+WCiG/QdIBAgcF4i0NjYyC9+8QuWLFnib8RKzrnkaZ6JkumVV17h3nvv9RdyQnZ8+MMf9tVQgfr8vLzkwaAucARORp4bluNng+s6dBd07lvdwopXDdqMMgytDBsVuZ8S61NblNi2ScQ0KMVlVGWE+VNiXD5CZUjcI247aLLhowiprPnW7LYnqip5SPFzz+Vp0TuqYr9uFcET1fkB7HWPwdpH0Jq2oCgujg6GdBWKo5VU45XVYygxMA0i2ISyXajdrWD0+5JnN6TTFB8Bs95H7TvuJFIShv6DmE/ci7f5WbxsJ1Y4STGcJizWqMVu9GKRsKfihWI0hUfRcNfniFx2FW6qHtfz0M120LqhcTNsXE5+6zr6OtpRwjq9tuqr80OxNIobwisUGJ3IofU3YRVcil6a3uhQWmpnMfqdn6C0NkWo2OoXB/Dc/XiHdtFdNoSDqXrSM2+g7op3EakbBUYLHNqG8cTPUV5Zgek57IuPoK1sHBMW30XNxDmEY2HI7MFr3ED/b36A1ttMd6ScltRonLpJzL/hViirgO4DuJtX4mxehXmomWy2H6NsFPlwJY6ik1BNSpQ8pUoXqijUzSKmGqM90sCm0ATm3nw7ZaOSaH078NYuxV35LIYXYn9sLH21l1M5952MvOJGSMSPkuev/ZgMlvJcvieEMBT1+YEDB1736RRi/Uc/+pFPih/bxDHlM5/5DD/+8Y+Pe/xv/uZv+PrXv+5b5p2qBeT5qRAKnh9MBOS9b1mWrzT/6U9/6ivMJcfwz//8z31yXNZhRzbXJANd3IEk+/yxxx7zj9+1a5fvsCCxOZKzGBQqDubVCvo+Vwi4FHziXEEs2HXfAqdgFjjU18KrbdvYevBldndso9ttx4qaOFEXS7UxPQNPImp04aQd8XPHcxVUTyeihtFELe6vm9wBxyxdw5a1jd1PWC0Sy/dRXexjahnMH60wPA6K42GLLN0TAl7HcxSfkJfPsuu4vmW7JNhYXgzTTWG4VRTtWgp2HYYzBD06irLqcVRUjyZZUokeDg04+ogiXiTxMsegBQhcyAiIg5VYtW9b+vpZ6JEB4nzauy/kGZ7e2Hc8A995TYFAKAo/LJze64Oj3l4EfvohWHPf8ecccyX87Qtv7ziCs51zBI7sXx4ZyBFHzf379/Pzn/+c3//+9z5R/vd///c+eX7snuexrznVRM6EPJe+XkvKi228iJe+9a1vcSRKUyI0g/uBUyEfPB8gECDwVhEIyPO3imDw+gCBAIELCoFMJuNXLS5dutRXOskiUBZcp7K6fe0khcQQ66Lf/OY3fh7P1772tTNSr19QoAWDDRA4xwicjDw3RUHlmoQ0B5Moz+/Ns3RjF1tawvQ5paixuJ9nbeFiKQMWoSHHI1I0SXh5Zowp4arJYaY0qFSGJcNc1FUemj6gMBcSWtRUQqRros4S8lxsUO0iFHpAzcL+9eSe/1+U7SuIG124ukJR1zBcFU8J4alRTCJkLQXdsUirHknFJOIUUJyin8vuhlSaYsNwpt1KzdXvJVEZh/ad9D9yL/qrG8AqkI2UYJbWU1kRwzq0F6+7nYhtoKohWsOjKV/4YWKzroO6sXiKhma1gtsK65/CWbOU/P6dZETMFk9D1RCU6qGEkuWo6LiZPkq6dqAe3IJhauTVKrKpkWRGz2f0LR8jUeKitm6BtU/ivbQE+lpoLRvBocoxVF5xCw1zrkNNV0J+P+x6kcKy+1H2bcTUQ+yKjaKn4XKm33AXFSMmoSomdG7D2/YcmcfuIWz2cChSR3P6MrQRM5l/y7tA92DLC1gvLaG4dwuWbZJDx6q+DLV+AtF0OXGvSCTfTvjgZpSuRlzbpBgpoSM+lB3xySy47S6StcD+VbgrH8feshEznGZXdAz2qCt9wn/IzIW4uijgQD2BKGawyPMjGwJCIH7hC1/wK/qPbd/+9rd9kvxETYhzIRqPNCHaZRNBYkROpwXk+emgFBwzWAhs3brV34gT0lyKFm+//XZuvPFGKisrjyrJX7u5Jkrz3t5enzh/9NFHfTt3sW8X5YtYuYt95Ik22QZrDkG/AQKDjYBH7rD9eghcUYuLyY5H3uqnra+F3Yd2sLN9K7s6tpGll6JewNQKWGoRTzdBt/F0S2ywcG0N11KJaiEiAwHpA6S6PKcqmLioZg9RJ0ulk2dsyGJmFUyqUyiTwkMbTCmyI4T8X3VsXEcU55J1rgzknntRLK+KvFVB3qohZ9diKQ1EEiNJV4ylrHIIqdIqwpHY4YIXId5tNN9uNSDPB/v9FPQ/yAj8x+3w8oMnPsmf3gezPzDIAzhPul/xn/DLTx4/mJFz4Qurz5MBBsM4DoHNj8KP3vV6UP7ycZh8UwDWJYLAa4lz+bu4QwlJLet1WX/Pnj3bL1qViEtx6jwTwdGxMJ4pef7aSyCxZbKXK85V99xzj6+EFxv39773vVx11VWn7SJ6iVzaYJoBAgECZxGBgDw/i2AGXQUIBAicvwgcqVwUtfkvf/lLf/PmQx/6kL9pe6btSF+SzymbuP/yL//CwoUL+cQnPuHbCJ0pEX+m5w+ODxC41BA4aea5ZFV7Jopr4Sghms0Qz27pZvkrWRp7IyiJKoqOhqF4GKJD11TC6OiWg9ffS32JztSRUeZMCDFpiEpCA9Huihmw5meF+hkMfva530SF7looVhYKHWB24K16hN4Xn0Dt2Es66mGqOh1aEluPghrGchRypofp6SR1iLsGaSdP0u0n7PRLoJd/woORBqxJN1N55a0k69KwbwN9j/6acPMuPEWlK15NsW4cI2ZNRmnagbF7E3Q2E8GhR2uAIXNJXfUuopPmQzINZhvkGnGX/Zri+qexM514sVJyxKheeIOfxU5ZNaghyPbB+kcprH0So6jQr1bSnx4B0xcy6qY7CIV7UHY8j7f6Cdyt61GKefYnx9JTP5PaK99Fw+UL8CX+mVdh3eMUlz+McmgvhWiS7bGxFMdexYwb30tpzTAwe6FlA97aR8kvf5iIYtASHUpz6XTiExcw/aZ3gNmD99xvMNYvpZhpRUkmKUTT6KPnkZp2NZGG4eAUoLMJVj8B2zdg9faRU5P0pkdwqH4uU259L/FUDjY+ibv8UczmRoxEBdvDYwhPuo4hV9xE9cQZIFa20t5m8vzIZ1jy28QJ5d///d/ZsmWLrzaXbDfJkjtRk6y5d73rXaTTaT796U/z8Y9//Kht3un8uxCQ56eDUnDMW0HgtQ48stklCpFnnnmGhx9++GhmoRDf06dP95XlxyrIT7S5Jn1K0WJTU5PfxwsvvOBv3sna633ve99R1cmJ1DNvZS7BawMEzg0CA+S5b7PuhMAUy5sBkXbBLtDS28qejp1s2LeOtlwzfXYXefpwQgW8iInlE+kFHMlNF/LdDRNWVCKyiPEddTxf/S1culi9x8xOIoU+hukmMytgVo1E2miEDIeirSCeOa4SJuRafhGg47rYvoBdiPM4DmUU7XpyRg1ZoxqTekKJEZRVj6aidhSpklJC4fBR4lwS2iUKR1O1gDw/N2+w4KxnC4GffRRW//LEvX3kP+HKPz1bZzr/+3nwi/Dk3ceP86pPwoePd0s6/ydyCY3wu9fB9qeOn/Dld8Cf/eYSAuHSnuqx62Yhzbdt2+ZbtMs6WyLFhJSeN28eI0eO9DPG30p7q+S5vxXjeaMNf/kAACAASURBVIidvEQ6yT6s2LjL3+W+WQrKpRhXF0vCoAUIBAgECJxFBALy/CyCGXQVIBAgcP4iIJu3YvXzj//4j7S3t/vVkx/96EffVEbOsRvDYmckVqIPPfQQn/vc53wyXrJ3ghYgECBw9hA4qfJc9pId07dQdxQVK5xg2yGb57Z0sX5Pjg4jjhspx9bDGPhRn2gohGTzuOCg2/2URixmjItx1eVJRlVBWsTZQMi20X0Vuli4S+6oLxIHu4Bi9YDYmDdvxlryK4qvbkSzcoRiEbrsMHuVUkKisoqncD2VvOWghiKURXS0fA96byupfDuVXg5EfR6GtnA11rjrKLvinSSHlsMrz5N96hHC7Qcx9ShtyaFkhk5j8q23EGlvJLNqCdbO1ZQ4WQpaNUaogeSV7yQ651qoGQJmJ3Tvo/+xX2BtXoFuZNGSaT8zvPK2j6BNmgvJcvFahd52eP5X5F9eiuVG6PEqyaSHU7bwehoW34jqNMLah3BXLcFt3IdieeyMT6YwchF1V95C/aRp4JrQvQ2efwBr3TMovR1k42VsTU6E6TcyZdGNlIgde64NDqwaOG7zarSQR1N0BJ21C6iefQNDZ42Hnn3Yz/0KZ/tyzEIn/ZpOMV5O3VW3E516FZRWgpmFvkOwQsjzzVg9/eRIkSsbhTtlMbVXX01I7YRVD+I+9zBGto98qpbt4bGUzLqFoXOvpXTYmMPkuXbOyPMjnxLJcxNi8OWXX/Y3KiTT+URNCMR9+/YxZsyYN5X5HJDnZ+/fpaCnEyNw7Bqpu7sbiblZvnw5q1ev9jferrjiCp/0njBhwlHV+LE9vdHmmvQt73/JSpf++vr6fBW69CcKdSkqOULEB5buwTv0wkVAViwKuBo4mq889wu8xMVdgaJr0tbfyvYDr3CgfQ/NnfvoyrVQVLO4cQNbL2DoeRzV9R1wUEKonoPimbiei6OI8hzxnUFzbUrNLlK5LKNjFrPrVKZU60QVFadgYrphLCWB4+l+PEpIceVVOF4Yx0tiOqUYdoVv016w6ijalYQSwyirHkNZZT2llVWEQqIuFx8gz3cAUvwVlVQDyKTkz6AFCFyACNz3KXj+30888Lu+B+/4qwtwUm9hyD+5C9Y/cHwHH/wRXP2pt9Bp8NJBRWDlT+EXJyjw+NJGGDJtUE8ddH5+IHBkzS4K8xUrVvgF3LK/OWrUKH9fc9asWa8rcn2zIz8b5Pmx55YoTiH5Zdyyzysq9Jtvvhm515X7gaAFCAQIBAicLQQC8vxsIRn0EyAQIHDeIiCLQlGJS4askNyScS4Z5fX19a/L0jmdSRxboSmEh5Dxf/mXf+kT8ULIX3/99YH6/HSADI4JEDhNBE5OnpuonoLmDdh+SnZnp6WwqbGf5VvaWb83S16vxYuWYSo6piP7twphTczKPbBsVCdPVYnGxFEJZo9TmFIFZRokXY+w50kEOq6Q52LtLVu9dj+YhyCzF9Ytobj8QT+/XJcNbTVGS6iO2LzbSI28jHBpBa6mYtuOny0a0RyU/k6Ull14O9fgbF9N1M6g6i6dejn26IWk5t1MQlj8lY9QeGk5em8n+VCa5pIxZMcuYPrNNxE18/SufIzimocpKR5EVdLk8iHiMxYRXfhuGDdlQJnd0UTnIz+DHStJWL1E4mHcUAjtsitRhk+HaCnkC3gdB3F3CuHdSK8T45BSi1M7lRHX3Uri8vkouZ2w/F7ctcuwe7qxlDA74lPQpr6ThrmLqRoxHESNf2gjPHkP7vb1uIV+euLVbC+fTvKqOxk3YzbJRBT6DsCu52DZ/+A2v4qjaxyIjSU76gaGL7yV8lEV0LKN3ifvQdnxAnEni6dqFDydxKQF6ONngGSBi21+ph22rsfs6CRrhuhRysmVjKBsjuSwzyOUPwArfoe9ahl516I3WcO+1GVUz38Pw2ZcSaKyBrQoDvrRbfxj35KDadt+mm/9s35YQJ6fdUiDDl+DgKyR5EeKQV566SWee+45tm/fzrBhw/z115w5c44Wh7w2z1C6OhV5LqR4Pp9n8+bNPPXUU6xbt46SkhJ/w2z+/Pn+2k4cgALyPHhrXrAIeLJYEeW5EOjyc3gmh/lmIb+LrsWhnlaa2vax/+Aumjv20plvJUs3Ra0fJ2aixFQ8TaVoW7gSmaKYPqFu+04rLmHHJGqbVBmdDHEMJqQ9ptSoDE9qOJaHbXk4ShxbSWDZGpZhoilSUJjA9hIYTpqCVU7RqcRRh6KGhqJHa0mXDaOiaijxZJxwNHR48AMZ535EiiyoZH6ywDqR7csFe+GCgV8yCPzv38LSfz3xdG/9Btz0xUsGiqMT/cYsOLD++Hl/fgWMPrGT0qUH0Hk4YzMPd8+Dg1uOH9w1/wfe/4PzcMDBkM42AkfW4aLkljjKNWvW+CpuiUZqaGg4Wqh9ovX6mY7lbJPncn4pKpdIKFHLy/2GjP2DH/ygT6C/WXv5M51XcHyAQIDAxY9AQJ5f/Nc4mGGAwCWPgFRSSlXiX/zFX/gbt7KgkspEsfR5MwvB19qCilWQLDS//OUv+1Waf/RHf+Rv4AYtQCBA4OwgcDLyvEgeFY0QET+r3MWkqGg0ZR3W7+tlxbYOdrXrGHo5phLD8sK4no6qaYRFjIWHK4GenkNpXGHK8DDzRipMrIL6KIg5mRxju5KBLlbuLqrTjyJ26AfWkVv+e+xdawgbeRQlRE4voadqCvW3/H/ER0xETab8TFFHstNVhQhFlGIPNG0lv/ZpulYvocTtI64W6SSNOXwOJXOuo2RMLSz9NZkdW6A/Sy6Upq1qEtrsdzJ+3nwiqkr/+qfJvvgblNbNxJUoVr+LM2Iy4bk3kJhxBaFUDLq7OPjwz/B2vkis2E5Is1AVm/7YEIz0MPRwmgQKUTNHvn0zEaWXTjdNZ2g44VHzuOymO9CGT4DOzbhP/xJj4/PkTYN8KMbe2GVUXXkXQ2bMJ11VBjKvg+uwH/5vjMbdGJZNd6yKxrpZjHjnH1M/fCT+Hnr3XrytT+M++UuK2S7yqk5zYizexHcyYfEdxKsi0LGbzsd+gf3KcpJ2lkQ4glG0sJI1OKXVSEc6RcKqSeZgI6btUdQryEbqcCpGMX7xe4iNHIbatg1jxUPkNr5Iv67RFS2jq2oqIxfexrApswnFEz55bqOhorxO/xaQ52fn8xv0cukgIOsjwzDo7Ozk/vvv58knn8SyLJ/Y/uQnP+krQU4VbXMq8lzQPEKMy3meffZZvvGNb/hZh7K+E6VMXV3dGcUZXDpXKJjpBYGA5JJLE/J84Bc8z/VV48KjK1IcoqqYRpG+vh7aOw5ysH0/zd37Odi3n45iOzktixO1cUM2hlfA0os4ujkQoa4JMe8QK+aJFwvUF/uYHLOYVKYxvESlXHfIG+BIYaIWx1GimFYY0wzjuElsSrG8UopOOUW3AlupIpSoJ1U2nFRJDenSSlLJEnRdvluPTGFgTgMzEjt5D0VX/WicoAUIXFAIPPpleOSfTjzkm/8vvOdrF9R0zspghYT9uyGQ7zm+u293QuLETkpn5bxBJ28dgSf+GX7/98f3E47DPx+AZOVb7z/o4bxG4MheqBS57tixg3g8zg033DAoYx4M8vzIQEUoJbFOUlQre7Hi4haJSBhf0AIEAgQCBN46AgF5/tYxDHoIEAgQOI8REGJ75cqV3H333f7G6mc/+1lmzJjh/362miw6JSNIMmvFNmjq1Kl+Fm1VVdXZOkXQT4DAJY3AyZXnRRRPkxRzFFfsSQ1fJZ51NZoyNhv29fDU+ma6rQR5L42ppgcUVOjiV+qLniS3U5ThGhYVEYfJDRpXjA8zuValNjqQf664EBaLU8dCc3NY3fvofvk59j3/BNFCF8IJe4RwYpVEx8xh1E0fJVRZj6f5+nbQVX/DW/cKKHYBs2kXh9Y8w/5VT5FSDBIU6XXDqHUTqLt8ATVjh9D66K/pPdiEWyxS1BMY9RMZcd17qRs2Aj0cIb9nM+2rH+fQttXE0NEchb5YGaEJMxgy50rqRo4Ew2D/0t+R37Uep7cFy8gQ0lwKahpDTRMOJ6hIJklHQ7Q1bwMy5LUS8pEGSkbPYObNt4OQ1a3bOPTMb+nYuo4iHoYeoT06jCnXv5+hk6YTEUW5kYGmLex9+H/ob2/FcFz6w2kKQ6Yy731/TElFJZpnQ3cTha0rOfDkA5iuSc5V6IsPoWzqdcy64Xa0sA1GD10rltCzcSVGVwu6xLTaDpYWx9LC6GGdZDpMOh2npbWFvOlQ1FIUw+VEq0dx9bvvQClJYx7YyqFVT9G6YxNGSKdPi+HVXcaUd7yL4ROnoGi6n/kuFrSKIvT58W0wyHMhFsWavVgsvqnPdDQa9b/DZEPg2L6OffyNOg6U528K9uBFp4mAKMJlA+673/0uGzdu9C3aJYNw7ty5fsHi6ajBz2Rz7QhZLxaTP/zhD30VutjBf+xjH+Oaa67xR31swePpnP80pxocFiAweAiI8FzakS8lxcF1bRzPFeNzVFVHk+8tD2zTolDI0Zfpoq27if3te2jsaaS92E7W7cVQsthanoKWxwgZ2CEPW4oHXZNEIUdpMc8QI8PsUhhfFqI8AhHXImuquGoMT4vheBEsJ47tlGE65dhUyIoJW63C1avRojUkSqspqaghlS4hHosR0g87ugy4tf/h5/C8pBhA0dTAtX3w3kVBz4OBwLJvwW8/d+KeF/813PmdwTjr+d+nKM5Fef7a9uPDhUDn/wwu3RF27htQn2fbj8fgPV+Fm//fpYvLJTTzI45R4qgp7c0KjE4F2Zms70/V15Hnj13jS0xnJpPxi2flvjhQnp8uisFxAQIBAqdCICDPT4VQ8HyAQIDABYuALABl8/bXv/61r0z64he/yKJFiygrKxuUOYll0H/8x38g+Tt33XWXr3IPFm2DAnXQ6SWGwMnIcwcXRf6Tez3XRlFtf7NZ8s9zrk5TxuTZDXvZ2VqkuVcj65VihSow1CQGChb4Vu4ifNIVG7eQozKmMHVkiBkjwkyo0ahNQlqFGBB2LEKegdHdSuuWtby6dSOJkIam6n6uaChRTtXIiQyZPg8tEscR9ZgHmq7iSc6nawkLTLG7nbadW9m/bRMR1UH3HCxXIVpaRe3I0VTWVrFn7Yvk+jJYpoWjhYnWDGH8vAUkkinUcBijq4OOnVto3PmKyMMIaToZB0JVNQydeBkjRo9G0XUObd1MpnEfmc5WstledF1BCcVAjxKLJShPlxCLhmlq3INp9KOI2iCSpqRmKJfNmQfRBG57E/s2rqGtaR+ugBUKY2gpJs+/muphI1B1DYwCTsdBXnlpBf2ZXmzX9ccdqmxg7uIbCcfi/jXysj1kDuxm2/rVyPWzHA8nnKJ27BQmz7kCJMNe88gd2EvHqzvoPNhEob/fx1HRI6ihELFEnNLyEhKJOK2HWunPFSjYou6PkKqoZd6ixai6Tr6tieadW2ltbsQR+3w1RKKqgbHTLqe6YdjhuFWx/Bf1m+SeH0+fDwZ5LpXxH/rQh1iyZMmb+hSLGuDee+/1ba+P7evYx9+o44A8f1OwBy86DQR2797t2yZKPI5YPcp7Uizahw4d6medn67Tz5lsrh3Z8BN1e0tLi7/WW7p0KR0dHf7577jjDn8sgfrkNC5gcMh5g4DUmfmu5vKVJK7trtiuuwOPiU+Kp8rXKZoqRV+iIgfbMunPddPe20ZLbwsHe1toz7SSKXZSdPvIOFn6lRyGZmLoFipFSswc1U6RoV6WaaU6w1JhopKrbtnkzAiuWopNHNMTh5YUilaF45bhKqWgVxKK1RBJ1ZIoqSWeTvvfzeFwCE31R4Uq9uzy3S0K+iMEuqB8JOr88PzOG+CDgQQIvBECy38M9/75iY+48hPwkZ9cuvhJ1rlknh/bqkbD1169dDG5kGb+wF/D0987fsSVo+Drey6kWQRjfRMIvNZR89guznbB6Zms7093Kq8tkHUcx99/PdtjP93xBMcFCAQIXJwIBOT5xXldg1kFCAQIgJ+3KSTD888/76ufJJdcLEPPNqF9ZENYyHqxC/rd736HLNy+9KUv+Tbu4bBoV4MWIBAg8GYROBl57tuXyo+fnyl/EyZclFkeDip5V+dQwWX11mbW7uikqUclr1VgRyp9cj3vagN517qCJhyq6/lK77hqMLwqwtTRUWaMUhgah9IQJBWIiVrKzGNmezH6cwPnF9WypqOHokQSSULx5B9u2o5uGPsMP3jy42EWC+T6evGE9Pc8NE31lVq6n9XrYTv2/8/emYDZWL5//GvGvssukpJS1pClkF+0WBKhbFmSlKW/JUlEVEa2kCSUfSeEIluLJUtJIZS1LNl3ZvO/vs+ZM86Zc8acM3POmbN8n+uaq8w87/Pe9+d5z/u+5/k+930jKjIGkVGxQFg40mfJjEzZsiA8Q3rL2FHRiL56HdcuXYmLYqZKH47wjOmQIXMmZM6SxYjnFNYjL13BlQsXcOXaFRO9RqMzZcyErNmymZ3ZvF9duXzZpFfm/TE8bVpz38rE2uJp0yLy8mUjYEdGRRpfLTvS0yDrHXcgXcaMxp+bMTGIZJT8tWtgxg9GlYWxb/r0yJE7t0kxy34xUVGIvHbN9IuKjjbr6RQAMmbOjKzZs8fVQGUB+xhEc7zLl3HlyhXLJoKYGGTKnAnZc+RAhsyZzViXr15BDIX62BgzVoaMmZAzTz4qCYi6ccPUQmOENu/T6dKnN/7St/B06QDaZBXMw+JSEdhcpBLPk/uJ1XHBSsC6SGW7KMVNHMzws2bNGhw8eBAlS5bEE088YbLwcJMH7xfW5spiljuLa7b28P8poG/dutXUPdy9e7eps87NjBUrVvTaxslgnWv5lXoEWG+cmXHCTIFwZseJQpqwNPELwnyNuHH9BjKky2B+z3YzNhbRMZGIio3C9ajrOHPhDP47cxKnT5/AmXP/4dz1czh34xwu37yEa2GXgDSXkCv2Mgqmi0Th9DG4O0sa5MyUDmnShONGJBAZlROxyIursdlw9WY23EybE5ky5UJYmswIT5cZGTPlQLaceZDrjnzIkTM3wtJZErTHfyb5xhMba6LjzfcuPmvNhkLzC5uo+tTjrDOLgMsEfp4BfNHaefdHWgAvz3R5qKDs+G0E8FWCOu/lGwOdFgalu0Hn1MHNQISTkoOtJwKPdQg6d+WQPYGEAror7+rJYejO+72r4yu7lKuk1E8ERCAlBCSep4SejhUBEfBbAhSBWG+TUeeMNB8zZgxy5szp9V2Ily5dMlFXX3zxham188orr5jam0nV+PRbkDJMBPyAQGLiuUUwZ0QTF48Z3mTJD8rq54xJZy3raITh1DVgz+GL2PnXaew+fA5HzkbhKjIhQ468yJj9DsSGZ8Q1LhZHAzHR0SZCPGPaWOTKlhZFC2TAg8WAkoWBAumBbGmY0hQIjwLSxcQiS4Y0CDfnjbEsCjOCOSytscySs93S0hiL4haOzX8tIjpimJ+VAnkaGzE3TnE3qVst49ktNlvHtgrzTLPGcbh2bdKg2ojC8elS4zsDMTbnsxrI4zkOdxHweNtmosfinDF/Y3g/z+ekb1zKN7NQbhWmDRebqG7+m/2sffhfCvA3KRhQZI87ufErjpP1XLFx+WzNbgejGFjYmUX7WCMgMOo8fpC4c5mxeUxi9VU5bwkSt0s894MPv0zwGwIJF9e4KeXvv/820d5btmwxm1xKlSqFpk2b4v7770c6blBJRtr0lC6u8T2MqeNXrFhhRP27777bvI9VrVoVRYsW1YZGv7miZEiiBFzIdGyeaZZQ9LhnYZxwbf59EzduROLa1au4duWK+e/ZK2dw5spZnIs+jfPR/+Ha9RNIf/U4cuMSCmS8iVxhNxDOLDg30yE2TSakSVMIN28WQGR4PkRlyI+wzHmRJVNWZM2UxWy8y5rVsvkubVqmkb8lhtttsImz5dZD3epYXOg5/6mS5/og+DuBHYuB8Y2cW1m2IdBxHpA2xDfKT+8I/DTRntGz7wH13vX32ZV9VgKTmgNb59jzuLca0HuDGIUAAWebYz3tdkrf7xOzx9XMVp72R+OJgAiEDgGJ56Ez1/JUBEKCgPXlianTKXyw9s3rr7+Op59+2mf+HzhwAPPmzTN11lkHvU6dOsiTJ8+taIzExBufWagTiUBgEUhUPL9JITVuETYuK6hFUGf0uSXIKTImFrFh6XDxxk0c+e869hy+gD1HzuD4+Ru4GpseUWGZEZkmCyJvZjJpv8PTpUea8DQmKjo6+gYypI1FwbyZcd+d4XioaBoUuwPIkw7IfNOSyj0TU75zETs6irlOgXQZEJMmHFzWvrUobP5lFrQt0nOckB0vSsctKMcvIlNsZncKyRR8LUfRH0s9sptmIxAju83txCpsxx1v7Rcba+nHyG5LBFvceZwtWNuuaVsvD3M+i60cxxrhZjyxmmwE8FvX062os1u/T6idW463DGDd3W68MjwsQjp/GLFmfmi7JcTfMqls1t+ZzRKWv1tTOFNQZ9rYODi31u3j7r1kSKGdLZx1zy2W+EQ857kvXLgQN4/ufw4pUuTIkcOIFbZj2f7+dqMqbbv7zHWEfd1wvledPXsWe/fuNQI1hfMCBQqYNOl83ylUqFCKkHlicY2fDdY9XLhwoUklz8a664yIp8DPeojeiqxJkfM6WARSmcCXX36JtWvXmg0w/fqp3m0qT4dOn9oE9qwGxtYFYljoKUErWdsinGf2Tjm41HbdrfOPegL4c639Ia8vBri5QC0wCPy2FPjUyXx1WQaUrhcYPshKvybgifd7v3ZQxomACAQtAYnnQTu1ckwEQpMA0/pevnwZvXr1wvHjx1G/fn2TstNbdc6dUWbKYtY/HzhwoEmD/Oabb+Kxxx4zUVjaGRma16W8ThmBxMVziwBqLQ56K1iLcipFVYv4S8k6Jk0aXImMxenL0fjn9DXsP3oWB4+dxclzN3ApMh0iw7PhZnhmxKbNiNiwcETdTIMoI9TGIH1aIFu6KBQrkAH35s+CYnkyonCONMjHeuhpgQzUchkRTTE/PBzRN3l2i6Br0ZYtwrVVY7aI52y3fmcUXvNrWyE9HLEmqt4yguUQi19W4cdI23GB3fH7coz2HBctHhfdbfmnRQRP2GwDzW0Dxy36Mo+JE65tzmWoeyhiLD44Ps59i8dx4rnVc4rj1umOm3KzE4EzRJHfMIjbVGCAWNk6MTKOocUHy99tCMfj8Ubkeco+CSk/WuJ5yhmG4gjWzS4UpZkaneLa1KlTTeR5u3bt0KxZMzzwwAMeKYvj6cU1ivvMBrRx40aUKFECb731lhEGWYfd02V8QvHakM/BRUDieXDNp7xJAYEDm4Cx9YCr5xwHuaeqRTjPVTgFJwiiQ/sWA84csndo8D4g331B5GQIuDLyCWBvgk0Q5RsBnRaFgPNy0dsEPP1+7217Nb4IiIAIWAlIPNe1IAIiEDQEuLh7+vRpE2k0adIkNG7c2Czosu64rxdIGVnIWuuDBg1C7dq10bx5c1P/U5FOQXO5yREfEkhcPE8YsR3/emOXJZRRxjE3Y3AzLMykcr8cGYtT56/h35MXcfL8DRw7cx0nzt3A1WjL365GA1FIi9g0aXEzTRrExkQjTdRVZA6PQYEcGVA0b2YUy5cR9xTMiqL5siNHxnCkY6312FjEmjTi4ZaE8ozW5o+NAGyNQLfFd0veZeryuEBu88swIwyb/6MIn0A8pq5uidi2CNkmPt2qRFtPEBZXDT7WspHAWkPVqtWb42yytJts8nEx2CY4nH+3BmXb6/Eey7ZqiaW/dV6L5zax4HEMrMK+cS0u4QD/N9qI5xaxnBHncZVX4+xzTeF31ssfxHPWk27ZsiVWrlxp3GZ078yZM00t6eQ0iefJoaZjrBtvDh06ZETzr776yrxbdenSBaVLlzYbFK3laVL6nuPpxTVuaDx16hR++OEHU8qH4/OzXbdu3RRHyevKEIFgIyDxPNhmVP4ki8C/v1sizs/943h44TIW4Tz//ckaOugOOnMY6Hu3o1ufxZVnCjqHg9ihHycCMzo6OtjvV6BIuSB2XK75goCn3+99YbPOIQIiIAJm6fFmwgJ24iICIiACAUrg3LlzJrLogw8+wEMPPYQOHTqgQoUKSGvq3/q2MQKeKUNHjBiBHTt2oGbNmnjxxRdRpEgR3xqis4lAEBBITDy/lQ7cxJjHeWqtgZ7GiMqxMTcRluamRTw3gmuYJbY7TRiuRabBlRvAibOX8e+p8zh/NQZnLl7F5esxuB6dBpExQFR0LGKiYxAeG4WwmBvImg7InS0DCuTKhLsL5cE9RXIjR9Z0SJvmpkU8Z81t1h03zRJ6biueW38dPy1WsTzuF5a4cvt05qacOyOxrUp53NA3w9JYxH078ZxOxynqjLBmn7C4ius348uD26RddyxHbrXtVmp2+wzotxKcx+duv3WVWQ+yOGH5vfO87XGILHH41mr15girv3FsLGKcZT7Na2tcJLwplR53LMVzNlM6Pp6pfUp5W+a3arhbI88dPyjeFs+vXbuGq1ev3vYTyudap06dsGbNGtOPaac/++wzI1ZyU1i2bNncesZJPA+CG2IquGAVz//44w/8+OOP5v3mmWeeQbFixZA5c+Z44dwTpnljcY3vZPws0f7FixfjxIkT5nNVrVo11UD3xKRpjKAhIPE8aKZSjiSXwOmDFuH8xJ+OI+S91yKc3/VwckcPvuN2rQTGJCiPlykH8PH54PM12D26fgkYWhU4tsve05qvAS0+DXbv5Z+XCXjj/d7LJmt4ERABETAEJJ7rQhABEQgKAhQhtm/fbiLyNmzYgNGjR6NSpUomLWdqNYpojNJi9DkXmp9//nk0adIEGTIwybOaCIiAqwQSE89NdHd8DfHouELcVFTDTewyo6ijomIRlj7MlA2PvRltiSJPcxNpw9IhDGGIZkR2GiA6DXAlErh45QYio27i2o0YXLlys3rREgAAIABJREFUHVevXEV0dCwypg1DpvRpkSldODKmC0em9OHInjUzsmVPj/BwqyAP8MyWutwJC4vHCckJQ5zjsrXH6cMOSCxiuiWFuSU/edwmAarEPG9cLfO4TOWWfqboeYylBjj/njYcaUx4eVwCeROlnUBYNnbY/z5erI5PC29zjNVH449t0XP7VPrx6ejt+sWFsJtDLRsMWKWeP8Z++hy3AYD/NtHynECOEV/z3PJv2mxNgm8x6SbCbqa5lW3kVi7/W2Yyut6kbr95a6ODk9Bzb4nnjILt06ePSSWdkkbhfPr06WjY0PWakhLPU0I8tI+1Zvdhhh+WoSlevLhXStF4c3GNm1X+/PNP7Nmzx7wjMno+NTZYhvaVJO/9mYDEc3+eHdnmdQKX/rOkaj+8zfFUOQpYhPPi1b1uRkCd4PvxwKzX7U2+rwbQ6/uAckPGxhFY8T6wpL89jnQZgSFHgGx5hUkEkk3Am+/3yTZKB4qACIiACwQknrsASV1EQAT8mwAXdLkYOmvWLCxbtgxdu3ZFo0aNkDNnznjDU5pG1F0C1qQePO/XX39tRBJGCQ4ZMgT33Xef0re7C1T9Q5pAomnbQ5qKnPc2AW+I53w2jBo1Cj179vSI+c8++ywmTpyIfPnyuTSexHOXMKmTEwIJk5Xx/cYake5JYN5YXLN9J6OtN27cMNHy/PH1+6EnWWksEfA0gSlTpphMJ/fffz/69evn6eE1ngi4RIAb0I8ePYqDBw+a7/O8HjNlyuTSscnuFHnVEnG+z4nomzGbRTh/KEGEdbJPFkQHLugFfDfC3qFaXYEXxwSRkyHkyqm/gYgqwOXT9k43eA+o/24IgZCrnibgjfd7T9uo8URABETAGQGJ57ouREAEAp4AF0HHjx9vanCy9iZTpadPn97OL18vjtou1DLSacKECViyZAmqVKmC999/X5FOAX/VyQFfEpB47kvaOpeVgDfEc6aObt26NZYvX+4x0B9//DG6devmkggo8dxj2ENqoITCua1o7un3K28srtna72l7Q+pCkLNBT2DatGlGPOdGX6t47o1NMkEPUg4miwCvtXXr1pnsPFu3bo0f44477jDvTr1790ahQoWSNXaSB31SH/jdybsZMx9ROH/4+SSHCMkOnzUGfv3K3vWXJgGPvhySOILC6TndgHVj7V3JXRT48FBQuCcnUocA3++ZHfTIkSN49913TXlNNREQAREIBAISzwNhlmSjCIjAbQlwoYfCdO7cudGlSxeUKVPGr4hxIeDvv/824j6j0N944w1Tt9Y2Mt6vDJYxIuBnBCSe+9mEhIg53hDPz5w5g5YtW2LlypWGYtGiRTFmzBg8+uijTqnerua59QBmNcmRI8etVPW3mR+J5yFy8XrBTWeR5144DSSee4OqxhSBpAnwecPMKL/++iuqV69uhEo1EfAVAT5j5s6di86dO+Ps2bMOp2VWucmTJyNXrlyeN2nii8C2uc7HbTcVqPKS588ZLCMOLgf885u9N302A8UqB4uHoefH3xuBj5x8L2k1AajeMfR4yGOPEOB66NixY01GEYnnHkGqQURABHxEQOK5j0DrNCIgAp4nEBMTg927d+PDDz80ogHridetWzc+6twfoousi81RUVGmJjvT6x44cMDYXL58ee+noPM8do0oAj4nIPHc58h1QgDeEM+ZiYQbqCZNmmQY165d25QcyZvXeR3BhGL7U089hZkzZ5rNYslpEs+TQ03H+JKAN8RzX9qvc4lAoBG4fv262eQ7e/ZsfPvtt7h48SLq1KmDvn37mihff/g+FWhMZa/7BLZt22a+yx8+fNgcnC1bNpQrVw78Dr1582bMmDHDbD70eJv2MrDhC+fDthgP1Ozk8VMGzYCR14Be+YAbl+1dGnkayJK899SgYRPojkx8Adg2z94Lbojgxgg1EXCTANdEf/vtN7z11ltm/XPAgAFmLVRNBERABAKBgMTzQJgl2SgCIuBAIDo6GqdOnTLp2rds2YKnn34azZs3R/78+U0NTjZ/WOyxtYUiCFPRcTHqhRdeMPaWLFnSL+zUJSYC/kxA4rk/z07w2uYN8Zy0GDk1bNgwE3WeMWNGfPDBByhVqpRTkIwEZPQfU9yxUcgYPny4xPPgvexC3jOJ5yF/CQiAjwhwE/KJEyfwyy+/4McffzSbe48fP25+xzTZTZs2xZNPPokSJUogc+bMPrJKpwlFAizBxncdZuJhY4r2jz76CAUKFDDf63ldUkznj0fb3DeAtYnU5m4yHKjT06OnC7rBDm0Fhjzi6NYEy1qMWgAT2LEYGN/I0YHOXwNl6gewYzLd1wR4D9+5c6fZLD5//nxkz54dgwYNQq1atTx/T/e1czqfCIhASBCQeB4S0ywnRSD4CFCIXr16tRER+OJFIdrfdy/yxfHkyZOmJvvGjRvRtm1bMAVdnjx5gm+C5JEIeJCAxHMPwtRQLhPwhHgeGxuLS5cuIUuWLEibNq3L57Z25PFHjx7FihUrsHDhQjNGciPP33nnHZP1hO25554zpUTURMDfCEg897cZkT3BSODy5cs4dOgQNm3ahB9++MGkyeZzgcL5999/b/527733onTp0njmmWfw0EMPmU1b6dKlC0Yc8imVCRw7dsxEla9fvx5ly5Y16dvvv/9+71q1+B3gG8s7kUNr8B5Q/13vnj8YRt8yE5jcyt6Tgg8CA3cFg3fyYUQtYN96ew5lGwKvLxYbEXCZADeAz5s3z3yX5TsFN+rdd999eP7551G1alWXyo65fDJ1FAEREAEvEJB47gWoGlIERMC7BBh1ztRuFDYoPPfv3x+VKlUKiBcvpp77999/TT239OnTm4UCCujh4eFmZ70/RMt7d/Y0ugi4T0DiufvMdETKCaREPLdNz55UavaElvIZt2/fPixbtsykKf3999/juyQ3bbutcH7XXXeZsbmAoSYC/kZA4rm/zYjsCRYC1mxYfD6xlBQXsxl1Xrx4cXTt2tU8ExgVxs3J3PDF71bcpFywYEE0a9bMpHK/8847jYCu7yvBclX4hx979+41WdmY1rdDhw4YPXq0y9kO+N2a16NbGxQpmlM8d9ae6g00HuofYPzdiuWDgaUJNhlUag50mOXvlss+Vwj8MAGY6aRswTu/AHcp5bYrCEO9D7OKLFq0yPzw3YER59y0x/cPvmNwLZQb9dREQAREwJ8JSDz359mRbSIgAk4JME37F198YVIMMvVttWrVkDNnzoCgxYUrpklklAcXpJgWsUePHnj44YclngfEDMrI1CAg8Tw1qOucKRHPbWuVuyKeR0ZGmhIkXExYunRpfM3PhLOQHPFcwrmu5UAiIPE8kGZLtgYSAX4HYT3zSZMmGZGcG5AZ+fXss8+aNKoUH6dMmWJKTDEqjIL6jh078Pnnn5uUq4888gg6depk/qsmAp4kwPv+iy++aDZ1MGX7uHHjkkznS1GGGwGHDh2Kbt26GRHGpU0dTNPOdO3O2uOdgeafeNK14B5rSjtg0xR7HxtHAE+9Fdx+h4p31y4AQ6sCx/fYe1y9I9BqQqhQkJ/JJMB3jj179pj1Wma3efnll837Br/zvvvuu9i1a5fJIMr3CpWGSSZkHSYCIuATAhLPfYJZJxEBEfAUAaYRZMrab775xiz4tGjRwqQRdGu3uaeMScY41ujyCxcuYMKECfj555+NcN6nTx8Tfa4mAiLgSEDiua6K1CDgKfGcNTo//fRT87wKCwuLd4X1zFnCg+lJly9fbhYWEmuVK1dG48aN0aBBA5PK1Hac27GRcJ4aV47OmRICEs9TQk/HioBzAtzQtXnzZlNz9ODBg6hYsaKpZ87Ir3z58sWLjl9++SXWrl2LBx54AG+//TauXLkCfiaZyp3RYhQsuYmL9dBz5coV/91F2bN05aWEAL8XM+J8wYIFKFmypNncwVIBt2tz5sxBx44dTWkcCjDTp083mRFu2zZ8AUx72XmXam2BNl+mxI3QO3Z4DWD/j/Z+d10BlHom9FgEq8fLBwFLB9h7F54OiDgKZM8frF7LrxQS4DsBs4K89tprZkN4w4YNzT0+U6ZMZmQK50OGDAFLdvTr1w9c61ETAREQAX8lIPHcX2dGdomACDgQ4ALOtGnTTDpBfjnu3r07ihQpEjDCeUKHGM3Bn4wZM5p0iK6KIbo0RCDUCEg8D7UZ9w9/UyKec1c9N0WNGjUq3pn69eubez0b09etWbPGLPo6a8xKUq9ePZPGlNlVKFK42yScu0tM/f2BgMRzf5gF2RCoBBKK2BS7uUjNaHJu2L1+/ToeffRR1KhRw4iUCTN3WcVzbtLigjYbM2YdPXrUZPzidzCWn6LozhrpFDizZs1q+lnTwvP/XYoADlTIstvjBHjt8H2pZ8+eZuwuXbrgo48+ihdanJ2QWRSYHYFrA2wLFy40mwwTbdvmAhNfdP7nCk2BjvM87lfQD/hWYeD8v/ZuDt4H5Lsv6F0PGQf/2w9EVAGuJNjgW/9doMF7IYNBjiZNwPb9gxuiuDl84sSJ5vvsSy+9hGLFisW/G/BdhN+Fed9mKcuxY8ea77pcD9X7Q9Ks1UMERMC3BCSe+5a3ziYCIpACAozSGz9+PE6ePIkmTZqgevXqKRgt9Q+luELhJDY21qRO1Iti6s+JLPBPAhLP/XNegt2qlIjnZLNhwwaTRpQ77l1pNWvWRN26dUGRvUSJEinaGCbh3BXi6uOPBP7++2+MGTMGzDTEtI4VKlTwRzNlkwj4HQGreM3vExS8//vvP2zdutWUiuKmlBw5cpiocZYS4QYtZ1m7nInnVkdPnTplxmOqbI5Xvnx5s7mrXLlyKFy4sN0mYH2n8bvLw+8N4j2/VatW5t2JGXs+/PBDk873dtnlKJy3adPG+MZMCYMHD3aeye335cAn9Z0zKFXXIpxnyOL3jPzKwLOHgbfvdjTps1junvErU2VMCgnM7gKsH2c/SK4iQMSRFA6sw4ORAIVzZrrhOzwzp7EkB7PdUCS3bfx+/NVXX+Hrr782330psDOjqJoIiIAI+BsBief+NiOyRwREIFEC165dw759+8ziDCMiEr6ACZ0IiEBwEpB4Hpzz6u9epVQ8p5CxatUqvPnmm/j9998TdZcCBBeJKZ5b09mlhI2E85TQ07GpScBaH/GDDz4w6aK58MbSNmoiIAJJE7CK5/y+xEhxplpfsmQJrl69aqLNmWq9bNmyZqDE0qwnJp5bx46OjgZF9MWLF5vsKenSpTNjU5RnVBmFTgnnSc9VqPZgJgRmQZg6darJgvDMM8+YDAYsHcBrbPbs2UYw5+ZyVwR0bgzhuxPbq6++aqLXHd6j9n0PjK0LRF51xF6ipkU4z5YvVKck+X7/vgL4pJ798eQ4/GTyx9SR/kngr5+AYU6CVlqOB2p08k+bZVWqEOD7xq+//gq+S/z555/o378/qlatiuzZszvYw/cJfj9mCQ6WMWPGtuRmW0sVZ3VSERCBkCEg8TxkplqOioAIiIAIiEBgEpB4HpjzFuhWp1Q8t/pPIYPpbmfMmHHb2uZcKH7iiSdM2lGm1GVZEnfLeUg4D/SrLrTtP336tBFWIiIiTDrpgQMHokqVKkagUxMBEbg9AYqPzGrFxejPP//cCOdctH7llVfw+OOPI0uWpCNrkxLPaYFVHN+yZYtJtcoIs8cee8xE/ebNm9dsbpaArqs1IQFuiOJGQf7YNmZBGDlypMnUwzZixAgjolgb/79v375GTLdtzK7A1O78G9uAAQPMj921d3gbMLYecOk/xwkpWtEinOcppslKDoG1Y4C5b9gfWbIO8H+rkjOajvF3AhOaAr8ssLeSn6G+W/3dctnnIwLWDbDz5883G+xef/11szmK7wUJm3UDn1Vs7927twmOat++vSkLkyFDBh9ZrdOIgAiIQNIEJJ4nzUg9REAE/IyAbVpCPzNN5oiACHiBgMRzL0DVkEkS8JR4bnsiChvcic+FBf7s3bs3UTu4iEAh/cknnzQLCUkJHxLOk5xSdfBjAoxIXLlypRH9+LmgYM7PIGsl3nnnnX5suUwTAf8gcOzYMXz77bdm0Zolrlq0aIE6deqgaNGiJhrXlc1Yt0vbntBLRg4z1TbroC9fvtxEErdr186cs2DBgqa7vrP5x7WR2lZQOOc7yujRo52aQmGcEYrdu3cHnwUJRXZu/ujXr5+JMmd2A5Y8Y61cZvZh6l8ez/S/3IAY3078aYk4P33Q8ZwFS1qE80KlUhtN4J6fwjkFdNtWpxfQZFjg+iTLEyfwy0JgQhPHv3deCpRpIHIigIsXL5qN4vx+e99995n7vSsZ1c6ePWtStzPrFFO3s3zH3XdbSkIkliVHuEVABETAlwQknvuSts4lAiIgAiIgAiLgNgGJ524j0wEeIOAN8dzWLC7+MrXuihUrzCIwU+Am1qxR6Y0aNcILL7zgsCNfwrkHJlxDpCoBRrFOnDjRRM1yAY2fi127dploxObNm9+27m2qGq6Ti0AqE+Di8vr1683i8z///GOyllSvXh0VKlRA/vz53Spz5ap4bhXFo6KijFD/22+/4ZtvvjEbX3jep59+2vzXWarWVMal0/uYAFPzJowmZwmB0qVL47vvvjOZedj4nsPNU6yPSwGdwsv7779vUrhbGzeCUJThu5Pt5kNGODIKPX6T4bl/LML5v05K5txxl0U4L1bZxySC7HTjGgA7l9k71X46ULlVkDkqd+IJDK8B7Ld8XuNbmfpA5689CunMmTOYN2+eyZxSrlw5j46twbxHYPr06Zg7d665l/PezVIurmza4/dhbrDi925uhuIzoG3btvEbpZhNRNlsvDdvGlkERCBpAhLPk2akHiIgAiIgAiIgAqlIQOJ5KsIP4VN7WzxPiPa///4zEXzcsU8h3XbB2NqXdWVnzpyJ3Llzxx8u4TyEL9Igcf38+fMmbe+2bdtMemnWvD1+/LhZfOPCG4WW+vXrB4m3ckME3CdgFat5pHURmZHe//77L1j3ee3atSZCq0yZMqbsB/+bMOLLlcVnV8Vz2mGNCON/L1++bDa+LFu2zIiaOXLkMLXQKaIXKlRIC9/uT3lQHEHh/LPPPjOp1a11zFmXvE2bNkYYYVkbit4s0cHG64UCTJ48eUx0Oa9rHrt1a+Kpofl8YPkAbhQx7eo5S6r2A5scGWbNbRHO7/9fUPBNVScGPgQc321vQp/N2pSQqpPi5ZN/Px6Y9brjSd7ZBtxVIUUn53OEwinvF9xIyWhkZqNgKYbw8PAUja2DvU9g9+7dGDJkiMlAww2vfGdnCRdXG+/3rHs+btw4875AAf3ZZ581hyv63FWK6icCIuAtAhLPvUVW44qACIiACIiACHiEgMRzj2DUIG4S8LV4bmsed+BzsXjBggWYPXu2WURiSyieSzh3c1LV3a8IcEGMdWsp2DFqlWkaO3TogAcffND8nhtJmJWBNXF79Ohh6iGqiUCoEbAVzq0LyXwm7Nmzx0Ttrlu3zkTcMjMJ01YXLlw4fsHZysoV4Zx93RHPE84D7Txy5IiJgKdN/Azz/Y0/jBimja5EoYXa/Aarv7we+P7CzVDWzYARERHo2bOnXSaRgwcPGrHl559/NhGLq1atQpUqVeKx8H2I70Ljx483fayN19Qbb7yBjh073oo4j4myRJzvWe2INV0mi3DOSFm1lBGIugb8Xy4g+ob9OCNOA9ygoBacBLgxJaIqcDJByanHOgCtJybLZ4qm/FxzAwzvF7atbNmyJpJZ737JQuuTg/ic5wZYZgr59ddfzeY9pl6P38zkohV8XvBev2jRIlMGhhvwWJbj3nvv1XuDiwzVTQREwHsEJJ57j61GFgEREAEREAER8AABiecegKgh3CaQmuK5rbGsk75jxw4jSHBnP9OaMvJcwrnbU6oD/IwAI1R27txpog4LFChgIk14v2dEItuJEycwYcIEbN68GbVq1UKXLl2QMWNGLaT52TzKHO8RSCicM036qVOnTIQWo7z5+alUqZKpNV6qVCkjPqakpUQ8t56Xz6yffvoJc+bMMZvAHnvsMTz33HMmGp4bYRRFmJIZCpxjN2zYYMpuMJqU7dVXXzXp2+NTq8e5whTN7Ldy5UrzG147zFrgrDHDAVO6cxMGxRWHzRjjGwE7FjuH9MocoOILgQPQny09vA34sJK9hWnCgM9i/Nlq2eYJAl8PBJa95zj3H/0LZC/g8hmYdYKZJYYOHRpfusF6MJ9jzE7BcgwPPPCAMpe4TNX3HSmc811k8uTJqFy5Mpo1a4aHH37YbUOs0eUsPTNlyhR8//33qFOnDl577TVtvHObpg4QARHwNAGJ554mqvFEQAREQAREQAQ8SkDiuUdxajAXCfiLeO7MXAnnLk6iuvkdAesCGQU2iirDhw/H/v370b59eyOwZc2a1c7mTZs2mVIFf/zxBxi1yEgkCuiuRtL6HQAZJAJuELAVzxmhd+DAAROBy0wNefPmNeICI87TpUvnkU0lnhDP6R7t5iI4N319+OGHJg13165dTRpW2q0W/AQYRci554+1caNU79697UoKUEBr1aqVKdXBeuaMMudGC7fbF62Bn2c4P+ylycCj7d0eUgckQmDTFGBKO/s/FikP9PtFyIKdwIm9wNAqwNXz9p7W7Qc0HJyk99wsM2vWLJOemyU+bBuzSfA50bp1a+TLly/JsdQhdQlcvXrVbO5+++23zTO+W7duZrNccjbI2aZm5wYqlu/YtWuX+Y5QunRph01Xqeu5zi4CIhBqBCSeh9qMy18REAEREAERCDACEs8DbMKCxFx/Fc8lnAfJBRbCbnCRjLWaFy9ebDIocHGMopqzNI8U2VevXo1PPvnECOuMUuICq9I/h/AFFEKuW8VzLlJzA8mgQYPA/2dqVNaHLlmypInAZfPEhhJPiee0h1HyTC9PgYRR6H/99ZcRRZlhomLFiiE0i6HrKqPEmc73/fffj0/dTnHsgw8+MFkSWHqAWROs6diZ0p1/y5Ahg3vQZnYCfpjg/JgXxgD/6+reeOp9ewJL3wWWJxBKq7YF2n4pcqFAgHXPWf/ctuUsBAz916n3fI6xPMOYMWOMKGotRWXtzOwp/M7VsGFDiaQBcv1wTimcsz49I8+5GaJ69erImTNnsmqUW991+B7DdwcK6Hzf5/eCvn37mo1Veu8PkItDZopAEBKQeB6EkyqXREAEREAERCCYCEg8D6bZDBxf/FE8l3AeONePLE2cACOPVqxYgVGjRqFq1aomWoV1DRmtYisAWhfTmKaa0YmMbmHqX6aFvOeee4RYBIKegPUzcOHCBTALAxepH3nkEZMelZtIMmXK5FEGnhTPaRjtp4DKkiPfffedEdJLlChhalUrg4RHp85vB4uOjsbUqVPRvXv3eAGdkaWsZ9u/f38sWbLE2E7hjGU63K2ViwW9gO9GOPe/0RDg6T5+yyZgDZvcCtgy0978ZqOAJ/4vYF2S4W4Q2P8DMLym4wEtPgVqvhb/+9vVM2cnZk3hfYHvgdZyPW5Yoa6pSODo0aOmRv20adPMe3nTpk1NtgAK3LZR5K6amLBEzenTp7FmzRr06dMHHTt2NO/9xYsXd3U49RMBERABjxKQeO5RnBpMBERABERABETA0wQknnuaqMZzhYC/iecSzl2ZNfXxdwIUUlatWoUZM2aY6COmYr///vtvKwLymEOHDpnIli1btqBTp06oX78+cuXKZdxNzkKdv3OSfSJgJcDrm/Vh+RngZ+bBBx80tcO90TwtntvayPIMjFSjoMJMExLPvTGD/jkmr+GvvvoKPXr0iK+BbmspN4Pw2mMmBbeas/rL1gFcTCPt1vnU2UJgaFXgwGZ7Gl1XAKWeEaFQIfDZ88Cvi+y9veth4J3t5ne81/N7FGtX27bb1TNnpiFmJWJJHzZGMSf1fhgquP3Jz+vXr5v7NcuycOPrW2+9ZTY9sXyMpxrf+ynQMzMVN9299NJLZoOVNdOOp86jcURABETAFQISz12hpD4iIAIiIAIiIAKpRkDieaqhD+kT+5N4LuE8pC/FoHKe6XkZrfL333+bSBKmcHZlwY3iIesfMn1jkSJF0KJFC9SqVSs+yoWQPJG2Oqhgy5mgIGCbztS6UcT2d5500hviue3mFqZjjYmJQfr06ZWC1ZMTFwBj8TqgkMbNT7a1jplBgZHpNWs6iWS9nV+rhgML33Teo3Z3oOnIAKASoCb2yg9c+s/e+EF7gfwlAtQhme02ge3zgc+bOR72+hKg7LM4d+4cXn75ZbNphi2xeuYUSfleOHnyZJOFImFKd24U4z2D38ny5s3rtpk6wLME+PxmKSWm3+fzvEuXLiZduzcaRXpuwmC5msKFC6N58+bmOaH07d6grTFFQARuR0Diua4PERABERABERABvyYg8dyvpydojfMX8VzCedBeYiHnGNO1s+bl9u3bTepppm7Onj27y6I3F+0+/fRTfPvttyhbtizatm1rUkB7S0gMuQmSw35HIGEq04RZFjy9YcRb4jnBetpWv5ssGeQSAd7/O3fuHF/nnPfy8ePHm9TNLjfWW2bdZWetekegVSL1z10+gTomSuDsEeDtoo5//iwGSBMmcKFEYNhjwF8b7D1m9gFmIQCMIM6NMRS/E9YzZwYSluPhhsitW7cmSe3RRx814zESXS11CPAd/K+//sKwYcNw8eJF1KtXDy+88ILJIuOtxnMy69S6detQunRpsyGDGzHUREAERMCXBCSe+5K2ziUCIiACIiACIuA2AYnnbiPTAR4g4A/iuYRzD0ykhkh1AhT8GKFC0Zsiyd13323Ek1KlSrlt24kTJzBixAhTQ5kRKBwnc+bMZhyJc27j1AEBQsBWRPfmdS7xPEAuCD8188CBA0ZUKVeunJ2FzBzCKEJrqQ2m8GfEIkt4sFEM4bPh6aefTvo+vnk68OVLzglUbgm0n+GndILErD9WAGPr2TuTqwgQcSRIHJQbLhNYPw46qD4wAAAgAElEQVSY3cWxe9+tQNGK5r2Pz6uE9cz5HsfvN1988YXdsUzpTpG8WrVqJjvJb7/9hmXLluHSpUumH1N3jx071my6VPMtAb6DcB7In+namzRpYmqdc8683ZiNgO/9e/bsMc+IVq1amVJP3nwX8rZPGl8ERCCwCEg8D6z5krUiIAIiIAIiEHIEJJ6H3JT7hcOpLZ5LOPeLy0BGpICAVfDjAuqxY8fQsWNHI3S3adMGjRo1cntka9QtF1Q/+eQT7Nu3DwMHDkSNGjUQHh7u9ng6QAREwJ6AN8RzMQ4NAidPnjRiCtPs2grhTMtM4YPpmxlBWKFCBQOEtY27d++O+fPnm38zPTOFGZbySDQt769fAZ81dg603HNAx3lAuOfq7obGzLnp5XcjgAW97A8qXR/o8rWbA6l7wBO4cgaIqAr8t9/elWrtgDb2wri1A0s2MHp4w4ZbEeuMKH7ttdfMZ9+6wcba3zZTBYVapgtnFLuabwhY3+O5+enPP//E888/j/r166Ndu3YoX768b4wATHaCzz//HH/88QdGjhxpniO2JZ8kpPtsKnQiEQhJAhLPQ3La5bQIiIAIiIAIBA4BieeBM1fBZGlqiucSzoPpSpIv//zzD9577z0TNUIBnQtvFErcbVbxnIt4ixYtwqxZs5AhQwaTyj1PnjwS0N0Fqv4ikICAxHNdEsklsGbNGiOKHT58OF4IZ3QixS6K5IxaZMplpl5mdCkbIwr79OmDiRMnmn9THPvwww9NmueE0arYvcoS8Rwb7Wjig3UswnmmnMk1X8e5SoDp8pk237Y90xd47gNXR1C/YCKw9F1g+WBHjz46BuQoaPd76wYb1jZn43tgv379zHthlixZEqXCe0aHDh3M33kviYiIMJHpar4hEBkZaTZFDRgwwNyXu3XrZrID3G7OPG3Z1atXsXz5ckybNs1EnX/88cfInz9//EYrieeeJq7xREAEbAlIPNf1IAIiIAIiIAIi4NcEJJ779fQErXGpJZ5LOA/aSyokHTt69KhJ8chIcaZapJhSvHjxxCMLb0PJtrb5kSNHTDrPefPmmSh2RixxIU1NBEQg+QQkniefnY4ENm3aZCJImR2EQnjt2rWxevXq+LTLrVu3NlHoefPmjcd15coVI5jzh43HDRo0yAg08RHof28ExtYFrl1wxHxvNYtwnvNOTYEvCIx5Gti10v5MTJXPlPlqoUfg+B4gogpw/aK97wk2VPD9bcyYMeB3K7bKlStj0qRJLpXvYZT6Y489Zo7jPYQZLHyRLjz0JtPRY87brl27MHfuXCxYsMBshK1Vq5bZsOprwZobs5jBZMKECabsx3PPPYdChQr53A5dFyIgAqFHQOJ56M25PBYBERABERCBgCIg8TygpitojE0N8VzCedBcPnIEwIULF/Ddd9+ZupY5c+ZEr169ULJkSRM1Yo0idweUbd3n2NhYMP0noxo3btxoFmSZvj137tzuDKm+IiACNgQknutySCkBCi1M326blpljMtUyRQ9nm5xu3LiB0aNH4/333zf3cYpjrINu2j87LcL5+X8dTStc1iKc5y+RUrN1vKsE+pdwTNPdZxNQrIqrI6hfsBGY2Qn4YYK9V9nzA8NOxP/u+PHjpmY5N9MULFgQM2bMAL/fu9L4Hvnkk0+aroxA572CJYDUvE+AmaMoWHMTbLly5dCjRw/ky5cvWRtgU2otS0Dx+cLnw4EDB8xGLQr5eu9PKVkdLwIikBQBiedJEdLfRUAEREAEREAEUpWAxPNUxR+yJ/e1eC7hPGQvtaB0PCYmBj/99BPmzJlj6iQy3WOlSpVSlObRVjxnxAvTOO7cudOk8aQoz4VZppJUOs+gvKTklA8ISDz3AeQQOAWFlmeffTbeU96f+SwoU6ZMot6zNjpFGvZhenfTTv1tSdV+cq/jcfmKW4TzIr6ruxsCU3d7F6OuA12zADdj7fuNOAVkzRPyeEIWwL71wIhaju43Hwc8/rr5PWuXN2jQABTR3Ykev3jxIrp27WrSdbMNHjwY/L7k66jnUJxbltpgqvTFixeDG1aHDh2KIkWKOJbU8CEcvvez7jkzk5QuXRotW7Y0ZUBs65/70BydSgREIEQISDwPkYmWmyIgAiIgAiIQqAQkngfqzAW23b4UzyWcB/a1IuvtCVDk5gLpsGHDsGXLFrRt2xavvPKKVzBxYXX+/PkYP368iWzkouzdd9/tlXNpUBEIdgISz4N9hlPm3+XLl8EocaZMTmyT0p49e9CuXTv8/PPPdidzlrL9ttZcPGmJOD/yi2O3HIWAjnOB4pZUzmo+InB4G/BhJfuTpcsIfHLNRwboNH5LYHwjYMdie/OYGaL/DvM729TrzEwxatQok4Xodu369evo378/hg8fbrq5sgnHb/kEmGF8j2cZjrFjx5qNqnyHr1+/vskaxebrzQu2m2d5XXAzxeTJk/H000+jY8eOKFy4cIARlrkiIAKBREDieSDNlmwVAREQAREQgRAkIPE8BCfdD1z2lXgu4dwPJlsmeJRAZGQkRo4ciTVr1qBs2bLo27cv7rjjDo+eg4NxMY0/165dM/UPKdg///zzRrhJmzatx8+nAUUg2AlIPA/2GXbfP0Ycrl27FhEREeaezkbxvFGjRujUqZOpXWytTc6atJ07dzbRimxMvc7NTN9//735d7169exTsidmzo0rFuF8/w+OPTLlsEScP2hJ46zmQwKbpgJT2tqfsFhloM9mHxqhU/klgW1zgYkvOpr22ldAuedMlqAmTZpg//79qF27thE/mb49qcZ7R5s2bXD27Fl89tlnaN68uc+F26RsDLa/W9+r33jjDRw8eNBsTOW9ntHd/iCekzej4nv27Il///0XjRs3Nun81URABETAWwQknnuLrMYVAREQAREQARHwCAGJ5x7BqEHcJOAL8VzCuZuTou5+T4A1CZctW4YxY8YY4ZwLWowWCg8P95rtXMzbtm2biT5nuniK548//rjXzqeBRSBYCUydOtUIpCVKlEC/fv2C1U355SIBplKnYMUNUBQrEjb+/r333jOblSiyz5w504jn7EvhnJuoGBnILCQDBw40hzPF7pQpU1C8ePHErWCq9j9WOP49LK1FOC/fyEUP1M2jBL56G/g2wn7I6h2BVgnqXXv0pBosYAgMrQYc2GRv7oNPAW98iwsXLpj3wQULFpi/9+nTx9xXuBHndo3vd3PnzjUZL5iiWxsjvX81cK4Ycc53gaeeegovvPACihUr5v0Tu3EGPm9+/fVXE33ODFS8tvTe7wZAdRUBEXCLgMRzt3CpswiIgAiIgAiIgK8JSDz3NXGdjwS8LZ5LONd1FmwEKJwzCqRHjx4mErFFixYmzaMvapAz+nzhwoX49ttvkTVrVvTu3Rt33XWXWWjl4quvU0wG29zKn+AnwM/Jp59+ih9++CE+Y0Twey0Pb0eAdcqZEteZcE5xnEJYxYoV44fgNcS65RTGKJZbo0RtRXimb//oo4+QJUsW56f+vBmwfb7zv7WfDlRupUlLLQKfvwBsn2d/9hdGA//rlloW6bz+RGDtWGCuk2vh7S3A3ZWwZMkSU1rHej9hRiJusuTmyvz585usFDly5PAnj0LOFgrnLLf09ttv47HHHjP38Icffjh+04I/vEtbo9+5oYLPm6VLlyJjxowYMmQI8uTJow0WIXfVymER8D4BiefeZ6wziIAIiIAIiIAIpICAxPMUwNOhySbgTfFcwnmyp0UH+ikBRnwfPXrU1B+noMI0mw0aNECRIkV8ZjFTBs+ePRvfffcd6tati5dffhnZs2ePF879YdHPZzB0IhFwgwAXo1n2YOjQofjtt99Qq1Yts3jui40vbpiprj4kwOvhpZdewurVq81ZX3/9dRMpWqhQIZw6dcpE/THSL0OGDHZW8Vo6efKkg4jBSEFGMpYpU8YIZU7b1PbAxi+d/63lZ0CNV31IQKdyIPBhReDwdvtfd10OlKorWCIAXDoFDK0KnPrbnkbVl4C2U8FNNCNGjDCbaxI2Rjgzc0Xu3LlFMpUIsJY40+uzfAv/y/s9BXRuaEitdO3OUNjawrTyzEywePFi87x68cUXvVImKpWmRKcVARHwEwISz/1kImSGCIiACIiACIiAcwISz3VlpAYBb4nnEs5TYzZ1Tm8S4ELW6dOnjcgyePBgE23evn17k/rZWgvXm+e3Hfvnn382KYGZxv3jjz82UU2McJRw7qsZ0HkCjQA/v8wawUjhr7/+GmfOnAHfu/jve++9V5+dQJtQD9nLDAQ1a9Y0ozVt2hQTJkxArly5PDS6k2HmdAPWjXU+ftMRQO0e3ju3RnaNQPc7gKvn7PsO2gvkL+Ha8eoV/ASW9ANWfODo59B/gJx3mvTrixYtMlHCv//+e3w/Z+I5n0XMKlS4cOHg5+YHHrIePeeGYjSFaKZrd6UufWqazvcXRspPnDgRv/zyi3nvZ6Q8M1CpiYAIiICnCEg89xRJjSMCIiACIiACIuAVAhLPvYJVgyZBwBviuYRzXXbBSCAyMhLr1q0zi1cHDhwwC2+sj+jL2pTW1OxcaF2/fr0pu1CjRg106dIFDz30kE9tCcY5lk/BS+D8+fNm4wvF8ueee85ka2D0eaZMmcxCtDafBO/c384zRoG2amVJkc6656++6sWob2e1tK3GPTsIqNc/NCfBn7w+ewR4u6ijRZ/FAGnC/MlS2ZKaBI79AURUBW5ctrfimbeB5z6M/x2j0PnsYeQwU20zhbs1U9ChQ4fMs2f69OnmHsQyDwkzXKSmi8F4bm5qmDFjhtl8et9992HUqFF2mZv82efLly9j48aN6Nq1K6pWrWre+ymgc/Ouyjb588zJNhEIHAISzwNnrmSpCIiACIiACIQkAYnnITntqe60p8VzCeepPqUywEsEtm/fjsmTJ4P/jYiIQOXKlZE5c2Yvne32w9pGwTPt9CuvvGKiZ4oXL54q9uikIuDPBLjxhdF/vXv3NulyO3XqhLvuusuUPpg1axaaNWtmPj/58uXzZzdkmxcI2IrnU6dONZGISTUKMNyIQdGL6ZnvvPPOpA6xRKkyWtVZe+otoHFE0mOohx2BI0eOYNq0aSaKlJ9dj6TD/uMbYGyC9Ox57wXe/0v0RcCewPRXgJ8m2f8ua15gxH8ukWLWC6bfZumIkiVLmnJA3ATJdvHiRVPnmllRmFJczTMEFi5caO4TfIceMGAASpUqFTCbTlkS5OzZs2YTb79+/dCyZUvzw2tE4rlnrg+NIgKhTkDieahfAfJfBERABERABPycgMRzP5+gIDXPk+K5hPMgvUjkFhghxIhz1kd89NFH0blz5/hI1dRIlc6FMkY0seYu04Lu27fPLMJSBMyWLZtmTAREII4AF5x3795tMkUsW7YMb775JmrXrm2iAP/44w9MmjQJLIPAhXR+tln3VC10CGzevBlPPvkkLl26hG7duiUZ/cnoP743cSMVG8Xz7t273z7t/5rRwLz/cw61VhfgxUTSuIfONLjlKT/Tc+bMMRGYFJPYKlSoYH7nbAMZn5WrVq0yQhk3zdy2rRoGLOxt36V8Y6DTQrdsVOcQIPDnWmDUE46ONv8EeLxzkgCuXLlioocZBc324Ycfmvc4bsoZPXq0ubZduScleSJ1MAT4vB82bJi51/Nd+dlnnzWZZ1LjHT65U8J7Ga+L/v37m/+y1EiTJk18XjoqufbrOBEQAf8mIPHcv+dH1omACIiACIhAyBOQeB7yl0CqAPCUeC7hPFWmTyf1MgFrneTPP//cLL5zYb5jx4544IEHTKQHm68X3qzn5bm5kMa65xTQ8+bNa1J/1qpVy8tUNLwIBA4BRvVZo80omr/22msoUKCAWWymEMrPDwUMfm5at25t0qD6shRD4JAMfEutm47SpUsX7wyvD0abM5K8aNGiYPS5tQZ6Yh7bRow+/vjjJpKxUKFCzrszMpURqs5atXZAmy8CH6yPPeCzmIIRRTBrK126NObNm2eezQnbhg0bTIQm+w8aNAgdOnRIPD329I7ATxPth6g/AGgw0Mde6nQBQeDThsBvS+1NvbMU8O6tOue384NZE55//vlEu/A6Hzt2rHlmqSWPADfb8FnPz/5ff/1l7u/cpODvdc4T85b+fP/999izZ4/ZEMTMBHyfURMBERCBlBKQeJ5SgjpeBERABERABETAqwQknnsVrwZPhIAnxHMJ57q8gpXA9evXwchE1qVkumdGqzz11FPG3dQSz63ntor2UVFRJgqSqRwp7rNmb5LRdcE6YfJLBOI+m/x88PO7dOlSE3XO1O2MMufn2FYcZz1aRv6xDmqLFi3MD4UKpUENvkuJggNr3DL6kPVurfdSXhfcFMVWr149jBs3zgjpiTWKsMw+wghRNo5bo0YNx+5b5wCTmjsfpmIz4JW5wQfZyx6dO3cOL7/8sklpzcasAXwHrVKlCtKnT+9wdvbnM5Epsa2NIhpLODitL81IYkYU27b204HKrbzsmYYPSAJbZwOTWjia3mkRUL7RbV1i+Qc+n9544w2Tut3amD2IonmPHj3w4IMPShhN4YVhjdbmZ56baxo0aBCfHj+FQ6fa4deuXTOp/TNmzKhsOak2CzqxCAQfAYnnwTen8kgEREAEREAEApvA9vlAhabxPkg8D+zpDFTrUyqeSzgP1JmX3UkRoCjNmqpccONCVfv27Y2wwjSP/tYoAFLwYfppignWyDpfR8X7GxfZE9oE+HkYPnw4mB6XaU4psCX8TDCK68KFC+jVqxcotDEKkFGqasFFgFF67dq1M/fIypUrm/slU32znTp1ygisVkE2KQGdGyvee+8988PGjRcO18zOZcC4Bs4hlq4HdJwHpM8cXJB94M327duN+EWxkfP45ZdfmnrRiTXO1cGDB81csT46G8VJbnxo2LCh42F9iwFnDtn//q1NwD1VfOCdThGQBCKqAAd/tje9ZG3g/75z6g5FT2arGD9+PH7/3T5CvVKlSib7xe2u6YBklIpG8xl/9epV/Prrr2ZTFLOEKLtMKk6ITi0CIuC3BCSe++3UyDAREAEREAERCEECKz4AlvQDPjwE5LZEt0g8D8HrwA9cTol4LuHcDyZQJniNABfnFy9ebGohM1KNC+22Ean+IEzbRr9v2bIFTC/PSHmmr7333nsTT03rNWoaWARSn0BMTAyOHj1qasiePHkSTz/9tEnNnTlzZgfxnJ8h/lBUpZjBz3Xbtm1V/iD1p9GjFuzatcsI5EzhzXb//ffjs88+Myl8Oee24jr//uijj2LMmDEmjX/Cxs0WjDynAMbGNOJ16tS51W3vOmBsPSDqmqMP9z9uEc6z5vWof6EyGCN1raL322+/jcGDByM8PDxJ9xnl+9FHH+Hdd981fVmigRsoKKTHt6jrQBcnm+NGnAKy5knyHOoQogTWjAbm/Z+j831+Boo9Yvf7nTt3mqjy/fv3x/++SJEiZoMXa1izscxI48aNQxSm3BYBERABEUgtAhLPU4u8zisCIiACIiACInCLwLmjFtF8kyX6AaXrA12+Nv8r8VwXSmoQSK54LuE8NWZL5/QVAUZyswbuiBEjTNrM7t27m3SP/hytwsiab775BhMmTEDWrFkxevRoFC5c2Oc12X01RzqPCDgjQCGcabUpjPEzzFrmjAouVqzYbYGxJurs2bOxcuVK5M2b10Sq58+f3yVhTjMRGAQOHz5sRO/ly5cbgxmFOHLkSDRq1MjcJ1nLnOnb9+7da/5+xx134IMPPjBCa5YsWczvmAKYkaF8JvA6Y/Qzr5v46+vQVmBsXeDyaUcod1eyCOe57w4MYH5oJUswsF4xGze18XPqamMEevPmzc1GGWYdmDNnjil1Et8Obwc+rGg/XKYcwMfnXT2F+oUigYsngaFVgdMH7b2v0hpoF/d9P+4vzGLEewff0+rXrw9+B2PNat5nuBGEjZu3Pvnkk/h7Tigi9YbPqVlqyRv+aEwREAER8DQBieeeJqrxREAEREAEREAE3CPw5xqLcH5gs/1x9foDzw6SeO4eTfX2EIHkiOcSzj0EX8P4JQEusFF0Y1pXpvPt168fypYtawRpf260m+IQI/MoHDLKkimorbV7VcPZn2dPtnmKAFOvUwSlKMrPLWuYM127K43RgPzc83iKbBTdraIpj/eHbBOu+KE+iRPgPb1nz57x9coZecw66G3atDGbo5gWnAI7BVZr4z20bt26KFiwoKlvvmbNmvi/MZqZtYlN9PPxPRbhPGHab/Yu9JClxjn/q5ZsArZp27npYfLkyciVK5dL4505c8Z8prlBhvcGCvHMQBDfNk0FprS1H+u+GkCv710aX51CmMDivsA3QxwBRBwFchW2+z2zXDA7im09c2bGaNq0qcmAwfsMN3bUqFHDYTymIN+xY4cpRcDodD2TQviak+siIAIi4GECEs89DFTDiYAIiIAIiIAIuEHg+/EW4fyKJSWbQ2s3Ff/rOwXr1q1D1apVsXHjRjcGV1cRSD4Bd8VzCefJZ60jA4MA02qyhi3/a61/zDrngbBIydS0FACZfpqLsKx9/tRTTyF37twmNXUg+BAYV4ms9EcCvP5Z13TIkCGmxinTOvOdip9fVxo/IxRHWUeZG1GGDh2KUqVKmXTv1qbPkCsk/bsPI8b5LjN27FhjKAV0bpJ64403TKkLpvznv601shPz5vXXXzepwM0Gi7NHLKnaj/3h2J2R5ow4Z+S5WooIcHPMyy+/HF+ffuDAgejdu7dLn3FbgbJ27dqYNWuWyTIR3xb2BlYNs7evVlfgxTEpslkHhwCBf3cCEVWByKv2zj7dB2jkRFRPgITPLl7HfH517drVRKXbPrcYsb527VrzTPrxxx/B65f3JwrtaiIgAiIgAiLgCQISzz1BUWOIgAiIgAiIgAi4R4Bfoimarx6V+HHP9AWe+0CR5+6RVW8PEXBHPJdw7iHoGsZvCTAyjXVwN23ahNKlS5uUmlxcDwsL81ubExrGRdZ9+/aZBdiHHnrIRNqxfi+bhL+AmUYZ6iYBCt8HDhzAggULTMrbYcOGGYEhTx73ahVfvHgR69evB0U53gN69eplPke8B2gDipuT4sfdeZ+k8M15tra+ffuCPxTDGeHJjRQUqxipbNuYzp3ieqdOnSwCFzfGMuL84K1o9fj+rG1O4Zy1ztU8QoAiYqtWrXD8+HEzHoXGN99802SYSJ8+vdNzsJ50nz59MHHiRPN3p/XSP2sM/PqV/fEvjAb+180jdmuQICcw7WVgwxf2Tma5Axhxmi9fSTrPZw8zHNm+b/J3M2fONBsif//9d7sxuMmT73dqIiACIiACIuAJAhLPPUFRY4iACIiACIiACLhO4OgOi3D+u6W2okPjF2mmcKzQ1PxJNc9dR6ueniPgqngu4dxzzDWS/xGgKEaxhCnPKZ7fddddRnwuU6ZMQAlmVnGPKUG52MosJow8Z83eQNoA4H9XiCzyVwLWa54RqfPmzTPRpEyHO2DAAOTLl8+t655j8efkyZNYsWKFqUPL+wAzUPCeoBZcBFi/nPd7CuaMRmd75ZVXEBERYeqds/F6oPD6559/IioqCjlz5jSpvuOjQqMjLcI5SzMlbOkzW4Tz0vWCC1wqe8NnNT/njPy3zhtN4pxVq1bNZJtgWnZuguCzkKneKTRaxUem4ecmm4oVE9Q3H1wO+Oc3e++6LAdK101lj3X6gCCwZzXwcR1HU5m5gBkMXGzWEjy8N3GzB+8/zpq7ZQtcPL26iYAIiIAIhCgBiechOvFyWwREQAREQARShcC2eRbh/L/9zk9fpLxlQS1f8fi/SzxPlZkK+ZO6Ip5LOA/5yyToAVBEYS3chg0b4t577zVpYXlPDlTBmYuvFBNPnDiBHDlyoFChQoo6D/qrOLQdpBjGH2ZXoBj6wAMPIF26dG5B4eeGjfcDa+ru8+fP46WXXsJzzz2HjBkzujWeOvs/AQqxrC/MTRJWkYq1h1kH/c4770zagU+fA35b4rwfN8hWbJb0GOrhNgF+VlnqitHkW7dudfl4Cuzjxo3DCy+84PhM7JYNuHHZfqxBe4H8JVweXx1DnMAnDYDfl9lDKPggMHBXkmCs9cxHjx5tyhLYbgzhwcywwEhzbgRZvny5KTfBfk888USSY6uDCIiACIiACCRFQOJ5UoT0dxEQAREQAREQAc8QWPE+sKR/4mM92h54abLD3yWeewa/RnGPQFLiuYRz93iqd2ASYHQa02MycrVEiRImas0aeRiYHsFE3DFSMjw83G0RMVB9lt2hSWDLli2YNGmS2TDCaDwKY9z44m6ZAqt4zuNYg/aHH34wkclFihRBs2bNTFSrWvAR4Lx/++23eO2110yte7Ynn3zSpP+/7777End4citgy0znf2/zBVCtXfDB8jOPmH5/2bJlmDBhAtascRL9b2Mvxcf33nsP5cuXd7w3nD0KvO0ku8T4aCAs3M+8ljl+S+DnmcAXrRzN67QQKN/YqdkJ65nbdqJA3qRJE/To0cNkVOFzbfLkyejQoYPp1q1bN1N+IkOGDH6LRIaJgAiIgAgEBgGJ54ExT7JSBERABERABAKXwNkjlmjzzdMT9+HFsUCtLk7/LvE8cKc+kC2/nXgu4TyQZ1a2u0OA4gmFZqZrzp49u4noCdSoc3f8Vl8RCGQC3CBy5swZIx7s27cP1atXN1Hi+fPnT1a5Bat4bmXCewKFCoroxYsXN4IFUz6rBSeBTZs2GQH9t98sqbsrV65sopQrVKjg6PCMV4EfP3cO4jbv+sFJzj+8unDhgrkP7Ny5E6dPn443iptfHn30UbMJJtHn+h/fWNLv2zYXI4b9w3tZ4RcEbsYCEVWAQwmyIdxfC+ix1s5EPrtmz56Nzz//3KGeOTuy7MjcuXPx+OOP2x138OBBNG/eHD///DNKliyJ+fPn46GHHvIL92WECIiACIhA4BKQeB64cyfLRUAERMm4UmQAACAASURBVEAERMD/CbDOGYXzgz87tzVHIaDjXKD4Y4n6IvHc/6c5GC1MTDzv16+fqffKxlqvjOwpXbp0MCKQTyIgAiIgAgFGgEI3s0V8/fXXJkKYAgOFc0bnsVlrobvrlq2Azgj0f/75B0yjS0GOqdvbt2+P9OnTux3V7q4d6p86BHbt2oVXX30VGzZsMAawvjmzD9SsWfPWnM/vCawe6dzAxhHAU2+ljvEhcNbIyEjs3r3b1DFn3XlmBmC2GJYnSVFbNRxY+Kb9EJWaAx1mpWhYHRyCBFaPAub3cHS8zyagWBVcv34dw4cPN6UhEtYz5/csfudiWnY2liBhtoS0adPGj8fPAMsV8Hg23p94z1ITAREQAREQgZQQkHieEno6VgREQAREQAREIHEC338KfNUXuHbBeZ/SdS31zdNnuS1FiecBeJEd2wUUCuzd/s7EcwnnAXgtymSPELBN2+yRATWICIiAVwhYRbRnnnkGTz31FF5//XU88sgjXjnX+vXr8eWXX+Lvv/826eHvueceI6CrBScBpm7v3LmzEbBYwmP8+PGoWrWqxdmlA4Dlg5w7Xq8/8GwifwtOVD71avPmzSZNdcIa59bU1hQZGV2erDalHbBpiv2h9QcADQYmazgdFMIELhy3RJ8zI51tq9wKaD/dbOyi8N2zZ8/4v7KkAL+PcZMOnzMsPcIMGM4iy1lSpHfv3hgzZow5ftCgQejf/zbl4kJ4KuS6CIiACIiA6wQknrvOSj1FQAREQAREQARcIXDjCrDkHWDN6MR7130HaPi+K6NB4rlLmPyn06apwKphwIA//MemZFiSUDyXcJ4MiDpEBERABETAZwSYrn3Hjh0m4pwCA7OkMC0zSy54slmj1y9duoQlS5aYusoUMwYMGIBChQop+tyTsP1srFOnTpmoz1atWhlBy7SVHwGLEokqr90DaDrCz7wIHnP279+P1q1bm1TViTWm2ecmF35G3W7DawD7f7Q/rP10gIKnmgi4S2BRH2DlUMejIo4AuYqAGS6Yep33FkaNW+uZ8wA+37gRZPDgweZ4bgxjaZIsWbIY4f3bb7815SW4yYdt4cKFaNzYeT11d81WfxEQAREQgdAlIPE8dOdenouACIiACIiA5wkc+dWSpv2PFc7HTpseeHkW8PDzLp9b4rnLqFK/49z/A9bGbZr4XzfghdtsoEh9a29rga143r17d6Vq9/P5knkiIAIiEOoE9u7di3nz5mHRokV488038cQTTyBv3ryJ1zNOITAKFocOHcLSpUuNOMdnJaPdCxQokMKRdbg/E4iNjTUbJPiD9Z8Cszs7N7fGq0DLz/zZlYC3jRtXOnXqZPxgpDkjdUuVKgXWqWdZIWtr27at2VRDodGt9lZh4Py/9oe8tRG4Jy7jgFuDqXPIEzi6AxhaFYi6bo/iqd5A46HgvYXp2zNnzuwU1bZt29CkSZN4gbx69epmkz3LFdhe740aNTKbuvj8UxMBERABERCBlBCQeJ4SejpWBERABERABETgFoFtc4HF7wCn/nZO5a4KljTtee9xi5rEc7dwpU7ny6eBz5sBe9fZn7/zUqBMg9SxKYVntYrn6dKlQ1RUlBlNNc5TCFWHi4AIiIAIeIXA5cuXMX/+fBNtR/E6IiICuXLlQnh4uFfOZx2Uz0eK9iNGjMD58+fRrl07EzWY4lrLXrVag3uEwKZpwJQ2zoeKS8XskfNoEKcErl27ZjasUCRkmz59Olq2bGk2NXBjy+zZs42wzgwRrIG+YMEClClTxnWa0TeAzhkd+4/4D8gqUdJ1kOppR2BqO2BjglIAmXIAI88AYbd/XkVHR5tn2+3SsTPbyuTJk3H//fcLvAiIgAiIgAikmIDE8xQj1AAiIAIiIAIiIAJYPhhY+m7iIB57GWg9KVmgbMVzax2zZA2kg7xGIPuxrbhndR+kvXHR7hyx4emx46U1iE3rZPHNa9Z4ZmAKAXPmzIkfTMK5Z7hqFBEQAREQAc8RoEhGQWHjxo2YMWMGTp8+bWrEPvbYY14Xzq1eULhnROA777yDihUrmrS7lSpVio94NxHKasFF4JeFwIQmzn0q38iyWTYsbXD57GfeHDt2zIjl69evR7Vq1TBr1iwULVo03soLFy6gQ4cORjRn++mnn0wZB5fbke3ABxXtu2fLBww/6fIQ6igCDgR2rwJGP+UIhtnKmLUsiXb27Fkjnn/66ad2Pe+44w6zWYTPP0WcJ0VRfxcBERABEXCVgMRzV0mpnwiIgAiIgAiIgCOBM4ctadp/npE4neafAI8nktLRBaZW8dyFruqSigR6lQGGVXE0YNkRoMG3qWiYB04t4dwDEDWECIiACIiAxwlQPD969CgGDRqE48ePg+lq27RpA2ZN8WWjgM/6s9999x2efPJJdOzYEblz5zYRsBLPfTkTPjjXrpXA2LrAzVjHkz34pEU4ZySpmlcJ7Ny506SwttY9HzdunEndbm3nzp0z9dCXL1+OsmXLYu7cue5F426eBnyZILNAyTrA/63yql8aPAQIjK3nWOIt//3AoD9dcp7p3ZnxZN26dbh69arJqFClShVkz57dpePVSQREQAREQARcJSDx3FVS6icCIiACIiACImBPYM93wOJ+wKEtzsnkKgK8Mge4t1qKyEk8TxE+nx48839Ai+KOp+y+Cfj4d5+a4rGTFS5cGCtWrEDp0qU9NqYGEgEREAEREIGUEqAwzbTpw4YNM3XH69ata9I4+1pAoB1sJ0+eNFF/TN/eqlUrtGjRwmv11lPKTscnk8BfGyzC+XX7TENmtOKPAR3nAjkKJXNwHeYOAX7mGzZsaA4ZMGCA+bHdqGIbmV67dm0Tme5WRO6it4CVH9mbVKsr8OIYd8xUXxFwJLB5OvDlS46/f3UB8PDzySbGZ9HFixdNNpawsDCzmSRtWmXASDZQHSgCIiACIgCJ57oIREAEREAEREAE3CewfhzARZUbV5wfW7q+JfIkfSb3x05wBOt3qgUGgeyXj6LybyOQ/co/DgZ/V20kLma9KzAcsbGyRIkSEs4DbtZksAiIgAgEPwGmZWbk3eDBg1GnTh2TLp0bvSgapEajYPHDDz9gypQpoG1vvvmmSSedWvakBoOgPufRHQAjRi8cc3SzSHnLe38+JzsogxpK6jk3atQo9OjRwxjQtm1bs2GFdZ4LFChgBEPbyHSmbx89ejQyZ87susHjGgA7l9n3dzG1tusnUc+QJBATBQytChzebu9+iceBnuvcQsLnzs8//2wyK3BDyeHDh+OPZyp3Zl/gpq67777brXHVWQREQAREQARIQOK5rgMREAEREAEREAHXCVy/ZEnTvvY2UQf1+gPPDnJ9zFDuuetbywaEPMUARupnyxv4NJjC/4vWjn4ULAkM3B34/skDERABERABEUhlApcuXcL27dsRERGBHDlymNrGrGecKZNl06KvU6Vbo88Z9ccayxQxGOX64YcfggKGov9S+YJJ6en/+8sScf7ffseR8pewCOeFy6b0LDreRQLXr19Hz549Heo+83BG25YrVw4FCxbEvHnzzIjOItOTPNXAh4DjCd7buywDStdL8lB1EIEkCXw3HFjwpmO3tzYC91RN8vAbN25g0aJFGDJkCH7//fbpzYoWLYqRI0easia+fjYm6Yg6iIAIiIAI+DUBied+PT0yTgREQAREQAT8iMCR7ZY07RR8nbUMWYB204Dyjf3IaD835fvPgFmv3TIy7z1Arrvc3nXvd17O7wmsHuloltI9+t1UySAREAEREIHAIhATE2PEgunTp2P16tXo27cvWOKGYrVVxPa1QGB73n379hnRbvHixXjjjTdQr149I6CrBSiBCycswvnRXx0dyHmnRThPYYmmACWTamYzs0OnTp0wZ84cl21gVHrVqlVRqVIlPPzww7jvvvuQK1euxDNDdM4IRN+wH581qVmbWk0EUkrg/L9ARBXgXIJsZY+0BF6ecdvRd+zYgf79+2PZsgSZEQCUL1/ePAuvXbsG9uNGMzYK6NzYVbFixZRaruNFQAREQARCiIDE8xCabLkqAiIgAiIgAskmsHUOsKgPcPZWKjS7sYpWtCyeMYJazXUCTusJdgFeHOv6GP7Y88oZYEJTYK+T1HuvLwbKWmo0qomACIiACIiACLhH4J9//jERdxSoa9asaQTqfPnymUH8QTynuL9161aMGzcOp06dMiIHBQ23Uka7h0S9vUWAGaeYqv2vHx3PkCmn5d3/wTreOrvGTYIABcITJ04YkZCZKDZv3owtW7bEC4ZJAaSATkGxTJky9l3PHQX6JCi1lCYM+DQSCAtPalj9XQRcI7CwN7BqmGPfIYeBOxxLffH59tVXX5lyBbbp2VmuhM/BBg0axD8LOSifldxcxo1mbK+++ipY7sCaocU1I9VLBERABEQglAlIPA/l2ZfvIiACIiACIuAKgWWDgK8HJN6z+itAq89dGUl9EhL4vBmwfb79b1t+BtR4NfBZ7fkOoH9Xz9v7kjY9MOI0kDFb4PsoD0RABERABETAhwSioqIwbdo0zJ8/30TXjRkzBtmzZ0d4uH8JWkwrzZrL7dq1M5HnrMdcqlQp1T/34bWS4lPdvGmJOHeWcSo8nUU4L/dcik+jATxLIDY2FmfOnMGff/5pRPWffvrJ1IS2FRutZ3z88ccxc+ZMFCpUyN4IzvmYZ+x/x7r2/X7xrLEaLbQJHPkFiKgKxETac3jyTeD5jxzYfP/992jTpk38tcxsCu+++y6ef/55ZMiQwSnLgwcPonnz5uYzkOhmkdCeBXkvAiIgAiJwGwISz3V5iIAIiIAIiIAIOCdw5pAlTfuWmYkTavEpUNMm7bhYukdgyCPAoa32x7z5E1D8UffG8dfeKz8CGF2fsJWqC3Rd7q9Wyy4REAEREAER8EsCjCwdO3asiSzt3bs3qlWrZuxkmnZfp2p3Bsga+c6/nT171qSV/uSTT/DKK6+gdevWRvBXCxACzCD0ywLnxrafAVRuGSCOyEwSuHz5Mv766y/s3r0bGzZswC+//GLERGaIYJ10u/bdCGBBL/vfuZBOW6RFwG0CU9oAm6bZH8YN1qPOAmFp43//33//mefI0qVLze/4/x988EGSzxRmZ+jevTsmTJhgjqMAX6NGDbfN1AEiIAIiIAKhSUDieWjOu7wWAREQAREQgdsT2L0K+OptgDvCnbU891jqkd1TVSSTSyDyKvB2UeDyafsRuFiQOVdyR/W/4ya1ALbOdrSr6Uigdnf/s1cWiYAIiIAIiICfEWA06fHjx/HRRx/h0KFDpsZ5+/btHUUvP7I7OjrapJR+++23jXDXtGlTvPjii4o+96M5StSUKe2ATVOc/7nVBKB6x0DwIiRtvHLlislIkSNHDlPbvGzZsommqeZ9xenGm6ntgI0J5r/+AKDBwJBkKqe9SMBZlgOertnHwBNvxJ+YpUoYYc7WsGFDI4bnz58/ScOuXr1qUrpPmjTJ9F21ahXq1FGpiSTBqYMIiIAIiIAhIPFcF4IIiIAIiIAIiIA9gXWfWKINom84J1OmgSVVY7qMIpcSAv/+DgxKUGOQ4024mZJR/e9Y+sn07Sf+dLSt/29AYScM/M8LWSQCIiACIiACqUaAAsCnn36K1atXo0qVKkaEfuCBB1LNHldPzEj0r7/+2qSaz5kzp0nj/uijQZJdx1UIgdZvdhdg/TjnVmvjo9/P5rFjx9CyZUusX78++Wmqh1YFDmy297XdNKBKa7/3XwYGIAGWCEhYHiJfcWDwfuNMTEwM+vfvjyFDhph/L1y4EI0bN3bJ0W3btqFJkyYm1bvStruETJ1EQAREQARsCEg81+UgAiIgAiIgAiJgIXD9oiVN+7qxiROp/y7Q4L2QIsaF34sXL4I103LlyoWiRYt6xv+dXwPjnrUfK1cRIOKIZ8b3p1E2TwO+bONoUYH7gfeciOr+ZLtsEQEREAEREIFUJMB3kC1btmDQoEF48MEHjTBGATosLCwVrXL91OfOnTPiOdPl8h2qV69eKFiwoN+kmnfdkxDouagPsHKoc0cbDgbq9gsBCIHt4vbt29GgQQOTqSLRmuZJudgrP3DpP/teb21UxrGkuOnvySOwaSowpa3jsdysX6EpEqZe/+mnn1zahLV//3506dLFRJuzvfrqqxg1alSimRiSZ7yOEgEREAERCGYCEs+DeXblmwiIgAiIgAi4SuDwNmDxOwDTtTtrmXMCbb4Eyj3n6ogB34+i+Q8//GB2ua9cudL4M3LkSFM3zSNt7Rhg7q10dGbMUs8AXVd4ZHi/G2Red2DNx45mPd4ZaP6J35krg0RABERABEQgtQncuHEDO3fuxLBhw3Dy5EkjPNesWRPZs2dPbdPcOj+j/pg2d+3atUbAYAr3jBkz+kWddrccCebOy98HlvZ37uHTfYBGlqhPNf8hsGfPHvO5qlChgtlYU7x4cfMZY1prtg4dOmD06NHInDmz60Yz81hnJ9nFhv8HZMvr+jjqKQKuEuA1F1EVOPqr/RElagI91yMyMhJ9+vQxwjebq5HnfGbyebNkyRJUrlwZX375JUqWLOmqVeonAiIgAiIgAkrbrmtABERABERABEKewJZZwMI3gfPHnKNgXfMOs4HcHoq4DgDgFM5nz56NTp064dKlS/EWM+qLaeOctd27d4OLWPXr10eGDBmS9tKZmPzkm8DzHyV9bCD2uHEF+KQesO97R+tf+yqkNmYE4vTJZhEQAREQAd8T+PvvvzFv3jyzeY/CwVNPPYU8efIYQ1ir2N8b36esdjLynBHojIidPn067rjjjoDwwd8Ze8S+1aOA+T2cD/W/rsALYzxyGg3iWQJLly6NF8qdjfzaa69h4MCB5p7hcqaKI78AH1SwHy5YM2N5djo0WkoIrPwIWPSW4wi9NwD3VsPMmTPRqlUr8/d69eph3LhxLmWD43dzbjrr168fqlatmhILdawIiIAIiEAIElDkeQhOulwWAREQAREQgXgCy94Dvh6YOJDqHYFWE0IOmG19NDqfLVs2PPLII+jYsSOaNWvmwIMpVbt27WoWhSmec5GbddVu28Y3AnYstu/SdgpQ1Ul682CZAWY2YP3zaxfsPQpPBzCihRkO1ERABERABERABMzmPb5XTJkyBc888wwohOXLlw/h4eEBSef8+fP4559/cPbsWRMF6NJGw4D0NMCM/nEiMKOjc6MfbQ+8NDnAHAodc3lviIiIwN69e2/rtPV7DNO4Mxq9QIECifd3VmopmDNjhc7l4t+enj0KDK3iuJn/kebAy7Pw77//onXr1li3bp3xgyVA6tata/575swZ8/27Ro0aTn1kzfRAfW7696TJOhEQAREIfgISz4N/juWhCIiACIiACDgSOH0QWNIPYNR5Yq3leKBGp5Cjxy/Y7733HgYPHmx85+72MWPG4J577kmUxdSpU9G27a1abS6lhhtcDvjnN/sx39kG3JUg2iPYZuDbocBXfRy9euhpoNs3weat/BEBERABEfh/9s4DvMnqC+O/rO4BhbKRLaggIiA4cKDiwo0CbnEPFBcqiooyVIbgHvh3MAREBRVRXCgqICoqKiKIIMimu02z/8+5oaVt0jYFCh3n+uQBkjvO/X1fY5P3nvcogT0ikJuby3fffccvv/xifhcRS2aHw7FHc1WFQX6/39jvejweEhISNOu8KlyU79+CVy8JH0m3/nDdjKoQpcZQDoGcnBzWrFnDsmXLTIkHqfUcrh1zzDFMnz697Ixdyf6VLOCi7aRbYcAzeh2UQOUSmH03fDo+dI3R/0C9loh7yZVXXomUASnZpk6dyqWXXlq58ensSkAJKAElUOsIqHhe6y65blgJKAEloARqPYHfP4F3h8LGX8OjaNgern4DWvWolajS09PNyfZ58+bRuHFj5syZY7LOy2pSk1Tqr4mte0H2h9RYE4vV2NjY0KHuPBjaJDQDe8JOiE+p+dxfGQA/zAzdZ79xcOpdNX//ukMloASUgBJQAuUQ8Hq9JktbhLGDDjoIu92uzJRAxQismAedzgo/5pf34flgbeyQdvjZcP1McIT5HbZiEWjv/Ujgzz//NA5ZK1asMO4OEydORBwflixZYh7yuUYOBEsmeqnt2b4g903R1n8i9L59P+5El6qVBNb/EKx97vcW336fu+HCsUgZEMk8l/rnclCkaFPxvFbeMbppJaAElEClE1DxvNIR6wJKQAkoASWgBKoQgS+fgZlDIOAPH9QR58J1s8AeVYWC3r+hSObGgAED+PHHH01tUamxVq9evYiCKHoiXr6g+uCDD+jaNUwm+YblMPLI0DlfCkS0TrXvtHklvHAebP0rdCsP/gTNu1T7LeoGlIASUAJKQAkoASVwQAk8f17woOZdQavjwvbnF/DMmeB1hYbXvjdcPwsSIvvd94DuTxcvRuDTTz+lT58+5rl+/foxefJkkpOTK0Zp+MGwrUTm+q0fln4Io2Kza28lUDaB/10OS6cW7xMVBxMzQMp8AXKw7Pfff2ft2rVs3ryZ9u3b07FjRxo2bKh0lYASUAJKQAnsUwIqnu9TnDqZElACSkAJKIEqSkC+OBOb9i+fLT3Asx+Bvg9X0Q3sv7A2bdpkbN8WLlyI1AYU8bxJkyYRBSAZ6EOHDjVZHdJmzJhB//79Q8f+9A681K/48w3awWNhxOSIVq6GnRa/Dq9fHRp4w4Ph0bJrN1bD3WrISkAJKAEloAT2iIBk20mzWCx7NF4H1VICKz+DiacGN3/wiUFBPDEV/vk+KJzn7gwFI65T0i/loFoKrXpv+6WXXuLGG4Mlt+6//35TgqrCtZ5vtIUesh7xJzRqX73haPTVg8CKj+DZMG4ZFz8FJw+pHnvQKJWAElACSqDGEFDxvMZcSt2IElACSkAJVCUCciI6OzubmJiY8Lbd+zPYdcvg3ftg1RfhV01IhStegc6lWDfuz1irwFpOp5M77rgD+QJK2pQpU4yYHsmX1vIFt9RLl4e0Ui3kPh0Hs+8pvtsu58ON71YBAvsxhJm3wxfBgwbF2gk3wSXP78dAdCkloASUgBJQAkpACdQgAq/0hx9m7d6QCOgDn4VnzoK00JrBNOkYFM4bH1KDINSurXz77bfMnz/fWLTL4d3rrruuYgDSN8J9zYuPccTA09lg1bIRFYOpvfeYwKQ+8MenxYentoGRa/Z4Sh2oBJSAElACSmBPCKh4vifUdIwSUAJKQAkogVIIrFu3ztSXE8FV6lRKO/nkk01trt69e2O1Wvcvu++nwaw7IXtb+HXb9YJBUzXDpASduXPnmrrncgCiRYsWjB07lgsvvLDc6yf10q+55hree+89U09wwYIF9OzZM5T9W7fCwueKP3/WcDjn0f17fxzo1aSm3YSTYfXXoZHc+A50ueBAR6jrKwEloASUgBJQAkqgehFYvQjGHR8ac5PDYNPvoc/XbxUUzlt0q1771Gj3LYHfP4anzyg+p7gR3Ldk366jsymBsgh89xq8MSi0x3UzodvFyk4JKAEloASUwH4joOL5fkOtCykBJaAElEBNJiAZx5988glDhgxh1arwltPDhg1DHvHx8fsHxQcPw4dliLHH3wiXvrB/Yqlmq0j2udivP/vsbpv7vn37mgyOXr16Ubdu3ZAd5ebmGpG9IOv8lFNO4c0330Rqn4c0saMTW7qi7fqZ0LUWfiHwxyfw0kWQn12ch9UG47ZCvNbcrGY/PhquElACSkAJKAElcCAJvHYFLJkSWQSJDYLC+cEnRNZfex1QAvKZc/369cyZM4evvvqKq666inPP3UfuYZ+Oh9l3F9/fUZfANdMO6J518VpGwOOEx4+Gjb8U33i74+Hur2oZDN2uElACSkAJHEgCKp4fSPq6thJQAkpACdQYAj/88AP9+vUzX2aU1m6++WaefPLJyhfPt6+F9+6HH4tYNRYNSkRJscTudX2N4V8ZG5Gs8wceeIBnnnkmZPouXbrQuXNnOnToYF7buXMn77//fuHBCck6f/nllxkwYED40B45DDb/Ufy1B36Eg46sjK1U/Tnnj4E5w0LjPPQ0uP3jqh+/RqgElIASUAJKQAkogapA4J+l8HgY16NwsUXHB4XzjmdWhcg1hnIIyEHdxx9/nEmTJhl3LGkTJkww5abCtczMTGSMHOSNpPyUyfaVrN+ire9DcHawHJU2JbDfCHz8ePD7jJLtnm+g7bH7LQxdSAkoASWgBGo3ARXPa/f1190rASWgBJTAPiAgX0rceuutvP7662a2Pn36MHLkSI444ggjqr7xxhssXbqUF154gYYNG+6DFcuYQuz23r4rVJgtGCL1DK98FVoeVblx1JDZpXb97NmzGT16NCtWrIhoVyKcDx8+3HyRZbeHqQ/ozoM764Ocqi/aJuyE+JSI1qiRnV6+GH58O3RrFz4JfUrUh6+RAHRTSkAJKAEloASUgBLYSwJTrodvXolsEhHOu14UWV/tdUAJuFwuc6h3/PjxxeJ49NFHzeeOkk0+w4jQLge35QC3OGqlpJTzOWPMUbBuWfGprn4Tel5+QPeui9dCAjvXwxM9IXNL8c13HwDXvlULgeiWlYASUAJK4EAQUPH8QFDXNZWAElACSqBGERCb9v79+/PLL79w7LHHMnXqVFq2bFm4R7HXky8wHA5H5e77i6dh5u2lr9G1H1wzHWyVHEfl7vKAzC427osWLTLXdt68eYX17EsGc9ppp3HvvfdywgknlF4ffcNyGFkiw9xihRd9B2RvVWbRHWth0mmwbU1oSMOWaR3OKnOhNBAloASUgBJQAkqgShII9ztmeYFe+T845uryeunrB5jA559/zvnnn1+YcT5w4ECuv/5644RVp06dkMzyb7/9lksvvbTQFU2s3Z977jmaNm1a+k7uSIG89OKv3/sdtD76AO9el6+VBN6+Ez57KnTro9ZC/Va1EoluWgkoASWgBPYvARXP9y9vXU0JKAElvcCl0QAAIABJREFUoARqIAH5cuK4444zO7v//vt57LHHsNls+2+neRlBy+uvyqhfLnZ7Yrunba8JyEGILVu28M8//5CVlUVOTg5NmjShXbt2xlmgXFvEZTNg8sDicTQ7HIaXqOu215FWwwm+/R+8eU1o4A3awmOrq+GGNGQloASUgBJQAkpACewnAjMGw5fPVnyx/k9D78EVH6cj9gsBn89nssvHjBlj1oukFNi///5rSk+99NJLhYK7OKVJJnpsbGxo3F433BId+vy4rZDYYL/sUxdRAsUIrPs+WPs84C8O5tS7oN84haUElIASUAJKoNIJqHhe6Yh1ASWgBJSAEqjpBIqK56VZ51UaA/lQOftuWL0o/BLJTeCyF+HwsysthJo2sXzZ9Oabb5pMc2lxcXHGir9v3740a9asfHG8PCDh6nsfdQlcM628kTXidbG/ly8BpaxB2DbjNvgytM48x98Il5ZxQKRG0NFNKAEloASUgBJQAkpgDwhs+h1GdQWvaw8GA+eNhjPC1Bjes9l01D4kIPXNb7nlFqZMmWLql3/wwQd07dq13BXE/ezjjz/mpptuMhnoUlpq/vz5xiktpP37U/D+KdpS28DIMI5Q5a6sHZTAPiLw6qXw/fTik9mjYVIW2KP20SI6jRJQAkpACSiB8ARUPNc7QwkoASWgBJRABATEtvu3335D6pu3adOmmIi6ZMkSI67KFxtS51rqy0VF7YcPc0unBm3ac9PC76BDb7jqDajbLIIdahch8PXXXxsLRLHiL9nkC6fBgwdz3333mS+f9rhNvR4WlahFWQu+sJSM/VmzZjFs2DAaNWpkvgCUbP2wbWwvWPNN6Etam3OPbzsdqASUgBJQAkpACdRgAnKY9tPi9bAj3m1CPZDfsdr3jniIdtx/BHbu3Gks2D/55BNj0z5z5kzat28fUQDy+/fDDz/M6NGjTf8JEyaYz6shbckUeO2K4k8fdjrcNj+idbSTEqgUAr9+AM+dEzr1RePhlDtDn5fDQyKua1MCSkAJKAElsA8IqHi+DyDqFEpACSgBJVBzCbhcLt59911jkycZswVN7PLEnj0lJYVNmzaZLzQWLlxIjx49eOutt2jVqvQ6XPIlxsaNG1m+fLmxdz/77LMrns38/kMw77HSwZ94CwzcA9vGmnspy91Zeno611xzDe+9916Zfcu0PCx3FWBiH1j5afGeN8yGIy+MZHS17JOWlmZ+hsaN222xJyUORowYgcPhCN3TX1/Bs2eBK7f4axYLjN2i9pHV8i7QoJWAElACSkAJKIFKIbD1LxjTHZxZFZ/+4qfg5CEVH6cj9huB/Px87rrrLp5//nlzgFc+q5x88skRrz9t2jQuu+wy079Ul7R374NPnig+50m3woAwblARr6wdlcA+IPDUKfDn58Unqt8aRv29+7lvJsN3r8OgN0Fe06YElIASUAJKYB8QUPF8H0DUKZSAElACSqBmEli3bp05qS8W3uHaueeea+rI1a9fv1gduokTJ3LbbbeVKoh///33nHfeeWzevJl+/foxefJkkpOTI4O4fQ28MxSWlyLwOmJA6hb2ui6y+bRXIQGx3z/jjDOMg4AcipAM84svvtgcdHj55ZcL74M9+dKqGObh7WBbCQvEYT9Ai/LtF6vj5fr555+59957WbBgQWH4wlYy0MvM4P9oFMx9MHTLh5wKQ3bPVR2ZaMxKQAkoASWgBJSAEthnBOYMAykLVJF2zNVw5f8qMkL7HkACr776Ktdee62JQD6DPvfcczRt2rTciMS6/amnnjLiu7QXX3yRG264IXTcs31hxbziz188EU6+vdw1tIMSqFQC37wKU4L3frF23QxY/wPI63npwZfu/hra9arUcHRyJaAElIASqD0EVDyvPddad6oElIASUAIREpBs87fffpsHH3zQ1Icrq0n2uQiBP/30U6EgLnZ6kn1+yCGHhB26Y8cOLr/8clODrkLWe799BDOHwLbV4UNqfgRc/gq06BbhTrVbUQJyEOLGG280Tw0fPtwcnBBnAGli1y8Wh6+8ErRbF+tDyZyucHPnwe1J4PcVHzp+B4hlZg1qRW3aC36OWrRoYdjJoQS73V7+bl/qBz+9E9rvgifgtKHlj9ceSkAJKAEloASUgBKoyQR2roMxPSB7W2S7lMOag6ZCow6R9ddeVYLA1q1bjeg9d+5cE0/37t0ZNWoUJ510Upm/U0vZMRHdly5dauqlz5kzh6OOOip0T8NagdxLRdutH0Kns6rE/jWIWkzAnQuPHw3/7XYBLJXGtW9B9wG1GJZuXQkoASWgBPYlARXP9yVNnUsJKAEloASqPQHJNpeMWBG/C5rUlBMh/cILLzQW0zNmzOD2229HrKhFDJw9ezadOnXigQceYPz4YK3B6667zpzyj4+PD2Ei9dNFiBWxVto333zDscceWza7zyfBrDIsFbsPhEFTwBoUe7VVjEBJO8T58+eHXJP//e9/xtZd2h6L5xuWw8gjiwcXHQ9P51Qs4CreW7L3hdHjjz9eGGmfPn144oknOOKIIyKPPmMTjDsethex5SsYfd8SaNUj8rm0pxJQAkpACSgBJaAEahqBDx6BD0eUvyubAyRTs8sF5ffVHlWSwI8//sgtt9xihPCCJp9FzzzzTI477jgOPfRQmjdvbl7KysoyQrl83ly1apV57oorruCZZ54hKSkpdH83WEKfG7FSD1lUyTuhFgY1fzTMeaD8jfcbB6cGXRa0KQEloASUgBLYWwIqnu8tQR2vBJSAElACNYaAz+djwoQJDB26O6NVvmQYOXJk4RcRslnJqJWsZBEHpUn2uQjnf/75J1dffXXhFxoiHIpFXskM2+3bt3PJJZfw2WefmQyADz74gK5dS7HsFguyd++FRcGM57DtnEfhrOE15jociI0UvSbHHHMM06dPNwcjija5zg899JB5aurUqabOfYXbshkweWDxYSIAixBcQ5r8HMjhkqI27XfffbfJ1Bc7/Aq3JVPgtStCh6W2hpFhRPUKL6ADlIASUAJKQAkoASVQDQnIIcPHe0L6hrKDP2cEnBX8HVZb9SYgv2ffc889fPjhhxXaSI8ePXjttdfCO6Olb4T7gqJ7YYtNhgk7wBqBU1SFItHOSqACBDL+g8VvwOI3YWvwEEiZ7ZQ74KIJ5fXS15WAElACSkAJRERAxfOIMGknJaAElIASqC0EREQVS7z33gvWFH/yySe58847C+27Czh8+umnSCatNOkvWeYxMTEmY12svyXzVuo5ixAvAnpsbKzpK8K7fHFx/fXXm3+fcsopppa2iOgh7Z+lMOsOWLs4PP6UFnDJs9Cpb225PJW2T8nkOPvss00derHUlzqCRetx5+XlGUFY6tPL8yIM9+zZs+LxSGaQZAgVbcdeA1dMrvhcVWyE3+/nnXfeMV/olWXTLj8Dv/76K0uWLDE/J9I6duxIr169wmfCSIe3boWFz4XuuNf1cFnQwUGbElACSkAJKAEloARqFYHysjGPvBAueR4SG9QqLDV9s1JiTA5hi6PTokWLyt1uuMPgxQb9/gk8fXrxeVodBfftznAvdxHtoAT2JYHVX+8Szd8ILXdW1jpdL4brZ+7LSHQuJaAElIASqMUEVDyvxRdft64ElIASUALhCXz77bcmq1gEQMk+njZtWjEL70AgwIsvvsjNN99sJigQz0UgF2FQrNulDnpBk5p05513nhHQFy9ebOqpF7SJEydy2223YbGUsMqTbNu3boH8oLgY0g47Da54Feo01cu4DwjMnDmTAQN210fr0qWLOdggFohHHnkk8iWVfPH03XffceKJJ5p7okmTJhVf+fWrYfHrxcfVAHu5SGzapW68lDiQn48VK0Jr1kl5BHF5uOCCC7BaraFsnzwW/v4u9HmtbVfx+1BHKAEloASUgBJQAtWbQM4OeOJo2LYmdB8N2gUPF7Y/qXrvUaMvk4B8JpVa6N9//715/Pzzz3g8HjMmLi6OE044gdNOOw35HTvs79YFs386AWaXsLo+6hK4ZppeASVwYAhIuTopW1fR1uZYGPpNRUdpfyWgBJSAElACYQmoeK43hhJQAkpACSiBEgRK2reff/75pl5camoq8iXFxx9/zE033VSYXStioNQwLxDARUAXcV1qpxdk1oaDLOK7ZLaH1EV/bxh8PKb063LyELj4Kb1u+4iAXNMRI0aYRyRNRPSxY8fSoMEeZPGMPxH++qr4Mje8DUf2i2TpKtmnPJt24SuZ/UOGDEEOppTVJKtffnYGDhwYeqBk7RJ4qje4naFTPLkJksO4N1RJYhqUElACSkAJKAEloAT2ksCCcfDOPaGTDHwWTrxlLyfX4VWFwMqVK3n66afp1q0bhx9+OG3btqVOnTqhvyfvTcBvDILvXis+g9j8i92/NiVwoAg8fy788n7FVq/XEh77C2yOio3T3kpACSgBJaAEwhBQ8VxvCyWgBJSAElACYQiEs2+/9tprGTduHM8880yhKC7146ZMmUK7du2KzSKC4ZdffskjjzwSYqcndZ/FCl7ExGLC+bbV8PZd8OsH4a9JTCJc9BQcd41es31IQK7V33//bTI2xI5f3AFWrSq/pppkpx999NEmQ13+3qxZs5D69iFh3t8C0v4t/vSwZdCi2z7c0f6ZKpxNu9zbEyZMMM4NdrvdODFIlr7c72lpaYWB9e3bl4svvpjmzZuzY8cOY4f/ySefmNfF7UEy1OVLwpD20SiY+2Do8x1Ohjs+2z8b11WUgBJQAkpACSgBJXAgCTizglnnm//YHcUJN0P/iSoaHcjrUglrv//++5x77rnFZpbft4855hjzOUQcsqT8kRzqjYqK2rMIxvSAdd8XH3v1G9Dzij2bT0cpgX1F4NHO8N+vkc8movmjq6B+q8jHaE8loASUgBJQAqUQUPFcbw0loASUgBJQAqUQKGrfLl9SiNC9YcOGwt5S83zSpEl06NChVIYiMK5evdpk3srYQw45xNTKDslaXjEPZgyGHf+En6tld7j0BTioq16vSiYgYroIvWItLnUEv/rqKyOsl+UiICHJPTJnzhxTuztsc+fB4PjQl8Zvh4T6lbyrfT+92ERKyYK5c+eayY899liTGSNf4kkT4fypp57iscceK2QnJQxGjx5N7969i9lHiqX70KFDef75583Y4cOH8/DDD2Oz2UIDf/FCWP5u6PPnjYIzhu37jeqMSkAJKAEloASUgBKoSgS+mAQzhwQjOvgE6D8JmnWuShFqLPuIgPwuLYdQI2nyGVN+D5ffyeVgrxxSTUhIKH/obYngyineb+i30OaY8sdqDyVQmQT8XrgjpfRSduHWvvtraFfK5/HKjFXnVgJKQAkogRpHQMXzGndJdUNKQAkoASUQCQGpYT19+nSio6PDW0QDJe3bC+YVa+nBgwebuuby971un46H2XeXPo2c+r/qNbCEqQO914vrBJEQcLvdJjt9+fLlpWand+rUiVmzZpV+mGLDchgZFJYLm4jmIp5X0yYHC6688krOOussI5LLAQJpcgDhrbfe4sYbbywUzqVMgTgxSPmDcE0OKJx33nls3rzZ1GeUjPV69eqFds3dCaO7hz9ool/0VdM7ScNWAkpACSgBJaAEIiLgccITx0DGf3DxRJDa1NpqLIGcnBzWrFnDH3/8Ycof/fTTTyxZsiTi/Uq9cxHSL7vsMvP7ekjzueHm6NDnx22FxD0oURVxZNpRCURIYNsaGF7c5a/MkddOh+4DI5xcuykBJaAElIASKJ2Aiud6dygBJaAElECtI5CXl8c999xjslw7d+5sRD7JCC9oIppLk6zXkvbt0l9qnEvmbEGN8z0GmJsWFM1L1pgrOuH5Y+D0+/Z4CR1YOQTCZaeLM8Hrr79O3bp1wy+6bAZMLvFB/uAT4a4vKyfI/TCrcFi/fn2IZf0PP/xAv379zGvSRDSXzPLY2NhSoxKr/P79+/PLL7+ULZ7LDD/Ogpf7h84lFn2j1u6HnesSSkAJKAEloASUgBI4AAS+eiEonJ878gAsrktWBQJyqHfbtm389ttvRkiXx7Jly4qVSCoZpzhFnXPOOaHhhzvc26AtPLa6KmxVY1ACQQIrP4WJfSKjceGT0OeeyPpqLyWgBJSAElACZRBQ8VxvDyWgBJSAEqiVBIqKe5IR++STTxpb9nXr1jFs2DDOPPNMU7dZBPKC7FoRAqUes2TEih3eXrW1S2DmbbBuWfhpUttA/6eh05l7tYwO3jsCIuhK9vShhx7KiSeeaO6LYnXqi0wvFv1yv5R6qOLDEfDBI8UDOvEWGPjs3gVZxUaLq4MI5WLhLu3+++83Fuzi8lBWk3rzUgpBmgjvUgc9OTm59CHTbwb5ArlkO+5auPyVKkZFw1ECSkAJKAEloASUwF4S8PuCwnnKQXs5kQ6vaQTkc0h6eropFybZ6SKmL168GPks07hxYz744AO6dg1T/mvpVPjf5cVxHHY63Da/piHS/VR3AoteganXl7+L3rdD/4nl99MeSkAJKAEloATKIaDiud4iSkAJKAElUCsJSMasiHtDhgwx1usTJwY/YElGutS7LpqRLrWbJdtcbNqlXXTRRbz00kulZxiXR3TxGzDtJhDbxXDt8L5w2UuQ3KS8mfT1SiZQYUG3rHhevRS+n168x4VjoU8Zlv2VvL/KmL5oBvlJJ53ElClTaNq0aZlLlayfLj9vd9xxR/nuDk8cDXIQpWQbNBV6XFoZ29M5lYASUAJKQAkoASWgBJRAtSDgdDrZuHEjjRo1Cl9u7N374JMniu/lpFthwDPVYn8aZC0jMGcYzB9T9qaP7Ac3vF3LwOh2lYASUAJKoDIIqHheGVR1TiWgBJSAEjggBMS+Tk7Vf/bZZ2Z9yRTu27dvqcKdnM6/4YYbePvt0A9XIqg/+uijpra52LeXFPdEbL/tttvKF/dKknjnHlgwrnQ+YjEmVmPa9jsB+XJJrnVUVFTh2k899RR33nmn+bdkUEtdb+mzR03qU65dXHzo9bOg60V7NF1VHVT0wIFknMujvBIHckBFHB2EtZRQmDp1Ki1btix/ixt+BhHQPfmhfR/fAHWblT+H9lACSkAJKAEloASUQDUmsHynixdXZZgdbM734/C6uaxtMue3rlONd6Wh7xcCz54NKz4svtTFT8HJQ/bL8rqIEqgwASmDJuXQSmute8K9JT5zV3gRHaAElIASUAJKAFQ817tACSgBJaAEqj2BosKbZI0XbSkpKUYEv/baa0Nso8Ve+tVXX+WWW24pNqZ79+6MHj3a1DW3Wq2Fr5W0b589ezbdunWLjN/Wv2Dm7fD7x+H7x9WFfuPg2EGRzae99ikBcSIYNWqUse8/6qijOOGEEzjmmGOMiCt1zKXJ38XKf4/b0CaQubn48Pu/h5bd93jKqjhQRPDLLrvMhCY/e8OHD484zJ9//hmPx4P8DEbcPh0Ps8Nk77fvDXd+HvE02lEJKAEloASUgBJQAlWdwI58L0OXbcblC+DxefATYIcH/sxygx/yfAGsfj9t4+20SYjm4DqxPHZU46q+LY3vQBEY1gp2riu++i0fgDihaVMCVZXA40fDP2HcxyTelOYw6h+w7uGB96q6Z41LCSgBJaAE9jsBFc/3O3JdUAkoASWgBPYlgZKW6uHmlizyWbNmcfrppxe+vHbtWu6++27ee++9YkMuv/xyxo4dS8OGDUOm2mP7djnNP+1mSN8QfuttjgnWvW7eZV+i0bkqQCA7O9scohCL8dLauHHjTM3zNm3aFMtOj2gZdx4Mjg/tOm4bJKZGNEV16fT111+bwwfSrrjiCp555hmSkpIqN/wXzoef54Succ6jcFbk4n3lBqmzKwEloASUgBJQAkqg4gQ+/DeLn3bkiTbODpeX19amE/D5cRDAIgd9rRZz4DclykGi3cY2p4d8jw+fL0CSzcJlLeLMold1bMTBdWMrHoCOqLkEbrCE7m3ESmjUoebuWXdWMwjc0wiytobuxWKFUWuhXouasU/dhRJQAkpACRwwAiqeHzD0urASUAJKQAnsCwLffvutyQZev369me60004rzA4WwfzDDz/k8ccf56677sJut5s+CxYsYODAgaa2ecnWo0cPXnvtNWMdHa4VtW+XrPb//e9/nHvuuaVvRWrISS250tqx18AVk/cFCp1jLwjIwYgffvgBEX6//PJL5L4SQT1ck8MYkp0+YMAAIw4XtXkvNYQNy2HkkcVfrtscHv93L6KumkM3b95suBSUT5CMfqlfHhsbi9/v5++//zbW961bt953G3DlwojDYGfwfaBYu/traNdr362lMykBJaAElIASUAJKoJIJSGb5h/9mmgzzKWvSWbQ1F78FfASw2S1YfF56N07m4OQYAoh+bqVBTBR1ouxsynXz7bYcftyeR3pOPuTnY/W4+ajf4ZzWKqWSI9fpqw2BjP/g3hIljuJTYOxWsAU/N2tTAlWWQPpGuK95+PCGfgNtjq2yoWtgSkAJKAElUD0IqHhePa6TRqkElIASUAJhCPh8PmMJPWbMGPPqgw8+yLBhw4xIJ00E0aVLl3LEEUcQH78763f79u2m1rlknYsQevPNN9OzZ0+GDBliRHj5t9h3Fx1TdHmxb3/22WdN/esOHUo5lZ+zA2bdAUunln7t+o2FU8PYTevVPuAE3G63sfSXe6G0Jtb+Ugc9oiZ12aQ+W9HW8QwY/FFEw6tTJ7HAnzx5Mtdff31h2C1atKBt27asWbPG/IxNmDDBCOr7tP3yPjwf5iCLZB2MLmFHuU8X1smUgBJQAkpACSgBJbBvCGxzelmb7SbL7ePqr/4l0+PD6w8QsFlx2G0k2iwcUS/WWLbfd3hDTmkS3t3nlVU7eerXbazZ6TRZ6jZnDk8e35qbujbDYdtdlmrfRK2zVHkCC8bB5pXQtBM0PgQad4Atf8Kk3c5sZg8tj4L7l1b57WiASsAQWLMIxh4fCuO6GdCtv0JSAkpACSgBJbBXBFQ83yt8OlgJKAEloAQOJIH09HTEZn3evHl07tyZmTNn0r59+4hCksziBx54gIceeoiTTjrJZMSKoDd06FAjqL/88ssmszhcE3FQHkXroRfrt3YxTL8ZNvwcPhaxwbtoAoh4qq1KEih5MEPujUGDBvHbb7+ZrHTJThdh/eyzz44s/g9HwAePFO974s0w8LnIxlezXrm5uebna9KkSWEjl5/b5557zvysSZOfv3feeYeNGzcyePDgQpcIeW3Dhg0sWbKECy64wGSsl9lm3g5fPB3a5Zir4cr/VTOKGq4SUAJKQAkoASVQ3Ql4AgHyvJIbDn7zGaL4jsQ022G1EGu3mCzzyX+mcfeS/0w2uT/gJ2CxEGu10DDWTp1oB0kxduaf1pLYCATwuf+kM+Sr9ezIyjeL2vPzWHXLsTSIj67uWDX+ihL4/WN4OoLPnkcNhNPvh3otISb4e7o2JVClCSyZAq9dUTzEfuPg1LuqdNganBJQAkpACVR9AiqeV/1rpBEqASWgBJTArixyEawdDkchj507dxqL9k8++cTYtU+bNo169epFxCucAF40I/2cc84x2bOpqRWsR/3NqzD9RvB5w8fR5Xy45HlIahRRnNrpwBDIzMzk2muvZfbs2SYAsfo/9dRT9zwYyTqX7POi7cInoc89ez5nFR/pdDrNIZSnnnqqsKyChCxZ6DfddJN5SC10sceXLH4pryBi+osvvmjKKkj74osvTMmFjIwM3njjjcJa6mVu/fGe8E+YjJmrXoejr6zi1DQ8JaAElIASUAJKoCYR+GpnPg+sTDdbWrcjF7fTA74Aoo7bAhaSY+10bxzPvR3rMXttJpN+30mGx4c1ykadODsWiwVXbj5Xt07mka5NELG9TrTN/FleEzH+u/+yOH3WCtN1at/2XNi+PlZLJKPLm11fr1YEyrK4DreRlBaQ2iooosuj78PVarsabC0jMO8xeP+h3Zs+eQhc/FQtg6DbVQJKQAkogX1NQMXzfU1U51MCSkAJKIF9TmDt2rXcfffdpg75iBEjCrNSi4rnp5xyCtOnT6+42F0iWskqFjFeLNylpnnETdJI3r4TPp9Y+pAzhsF5oyKeUjseOAKrVq2if//+/PLLLxV2NQgb9ejusP6H4i9dPxO6XnzgNrmfVhYLfKlznpaWZqzb5YCL3b67jqJkqYvjw/PPP28iEhcJscxfuHCh+XkXcV1EdSmTINn+RQ/QhN2CWFI+dgT43KEvi3272LhrUwJKQAkoASWgBJTAPiawNd/Ltd9uJDPHjd9qgygbGQELa91+EBHc58dvMs9FvLaY/+w2C4kOCwfF2dme72OTy0fAasVqtdA03oHNAtc2iubSxnG0TIyqcMQ/bcnmqNd+MuPm9e/Eaa0r8PmmwqvpgCpN4IY9PDTxTC5ExVXprWlwSoA3BsF3rwVBHNkPbnhboSgBJaAElIAS2CsCKp7vFT4drASUgBJQApVNQITzSy65xNQuFwFNMoH79OljlpXMVqmb/NJLL9G4cWPmzJnDUUcdVW5IYhFdIMiVar1e7ixFOmxdBW/dCis/Cz8qsQGIdVjPyysyq/Y9gAS8Xq+xEF++fDmrV6/mxhtvNFnSe9zuqg85O4sPl3qCUldQG+vWreOyyy4zlvglm4jp48ePp3fv3ib7KqL25bMwY3Bo14NPhLu+jGgK7aQElIASUAJKQAkogUgIfL4ph1lrM8jw+Plgm5N8SSx3iHhuB7sNxGLdKg9L8E+LPIICuvlTDuH6/cGl5N9Wq5HX4wlgcXvo6vBzcDQ4LBZSom082Kk+UTJXBG351hx6vbnc9HyvX0dObVU3glHapUYSGFIXnBkV21qfu+HCsRUbo72VwIEiMKE3rPoSWveEexcfqCh0XSWgBJSAEqghBFQ8ryEXUrehBJSAEqipBMReXezYpUayNKlPPmXKFJo2bWr+LRmqYq8tbdiwYcUy00sykUz1++67j3eGfzX4AAAgAElEQVTffZfmzZtXqEZ6qXx/ngPTboKsLeG7HHwCXDwRmh9RUy9Rtd9XTk6OqastTdwN9nlz58Hg+NBpx20FOVihzRD46quvuPLKK4tZvIt9+xNPPGF+XivcXjgf5OezZBPbybNL1J+v8OQ6QAkoASWgBJSAEqjtBGauzeDfXC/fpuUzb2seXhHJ40TlLhDMiwjkIqLLo6h4XnAoULLRRUAv+fB4Id8NeS7sHi92n586lgB3tq9rhPTTmyfSoU7Z9ctFPD/2jaB4PvciFc9r9T07thes+aZiCPTzSsV4ae8DT2BYK/B7Ycy/uw4pHfiQNAIloASUgBKongRUPK+e102jVgJKQAnUKgJi6ywZ5q+88orZd1GRvKi9ttRSlsz0bt26heUj9tEinksNZvMF0ty5SG3zPW4fjYK5D5Y+/Pgb4dIX9nh6HVi5BFasWMGYMWN46623zEJyj0nd7aioiltilhnphuUw8sjiXRq0g8f+qtwNVqPZXS6XqY/+wAMPGFcIaUXrn5eVcb59+3YSEhKIjY0tvmP50uSB1pAWPBhRrN35BbQ/qRoR0lCVgBJQAkpACSiBqkAgzeVj8dY8E8qDP21lRa4XX3wUJERDtAMcdlPP3Pize/3Bh2SJy2sxUbsF9ILNGOG8QDz3BTPQCx4+Ge8Djx88PnB6sOS5iPX4sPv93HRoClcdnEKHuqUL6EY835V5Plczz6vCLXTgYpAD31+/GPn6J9wIl+hn2ciBac8qQSBnB9yVCo//C3X34AB2ldiEBqEElIASUAJVgYCK51XhKmgMSkAJKAElUC6BlStXIlmoUoO6qH27z+fjySefNIK6tIsuusjYuNetG96S8M033zTZrdImTJhgBNMKt5ztMOM2WDYj/FCbPWjT3vv2Ck+tA/YPgXBZzjfccIM5WBEiwgKbNm1iwYIF5v6Kjw+TRV5W2HKfTB5YvEfHM2DwR/tns1V8lS1btpia5+IoUbKJE8CMGTM4/PDDQ16T8gviIvHggw9y9dVXc9dddxWrpW4G/PEJTDo9lEBKcxi9XrMRqvi9oeEpASWgBJSAEqhKBDLcPuZvzOaGbzcZK/Y8uw1fYjTEx0C0PWjHLkK4SzLGPeZPS8BvBPVAQizExwaz0q0FgrklKLIb23Zv8CH9CwV1EeF3CfEipLt9wXmzXMS6XUZYv6ZDCvcf2YAm8Y4QVFn5Xr5al84NC1ab16adeygntahTlZBqLPuTwMLngqXGIm0j10Bqm0h7az8lUHUIrFsWfD9tfXTViUkjUQJKQAkogWpHQMXzanfJNGAloASUQO0kUJZ9e8l6yZI9HFZIAyOO3nnnnQbio48+yvDhwysGVKzu5NT+pt/Cj2vaKSicHxqsy66t6hEIV1+7Z8+epjSAlAAomXku9c8ffvhhRo8eTffu3Xn66aeR/hG3D0fAByVswk+4CS55PuIpamrHxYsXc9NNN5lDMdLOP/9887MrP5dffhmsTX7uueeaAzENGzYsxCDZ6fJz/swzz5hMdXGdeOONNzjhhBNCUb0zFBaEqdV49BVw1Rs1Fa3uSwkoASWgBJSAEtiHBETPfuXPNG5ashm/ZJmnxEG8WLTbMWq4ZIe7PCY7nNx8yMvH5vdjTYrD37AevhhHMOtcqpkXiuMilPvAJ6K5b5dtu4jlIqpLPfRdGzCZ7ASz2N3y8EJWHvH5TqJ8Pvq2TOb1U1uYBPeibcZPGxn0VtCyXdrca3twanstGbQPb4vqNdWfn8NTp0QWc8/L4eo3I+urvZRAZRJwBg8beaPBYwu+fcq7rkXOHFnAJ08A8u7qCPixmvdSP4GfZhPoehEWiwOLeU+FvABsyw2w8r+dfL9qNUt/X8mfGzawIz0LV14+AbcfB1HUSahDar36tG3dlo4dDubQdk1o3SSWBomQEg1Ru97G5W1Z3nZtEp8PvHJ+ygpylCm2wIHE7w52sgbf+AMWCy6LFS9WEsxOtCkBJaAElEBVJaDieVW9MhqXElACSkAJhBDIyspi8ODBSPa4tMcee8zYsNvtdmPBLuKnCGmSmS4iuWSYy2sFLT09Hckufvvtt81TktHav3//yEmLzZ0I56W1rhfDgKchabfIF/nk2nN/EXj11VeNSC6tR48eRoAVq//SrMEXLlxo7P0L7MTLFGrDbUKyzku6FFzwBJw2dH9tucquU+AosXbtWpN9LsK5ZP4XdQY49thjef755wuzz//880/uuecePvzww2L7kmv52muvha9bP+YokAyEku2KV+HYQVWWjwamBJSAElACSkAJVA0C437dzqTVGWyUzxYpsRAbDVYbeAPBTPM8N+Q4ISuHKL8fiz+Ar24i/nrJBOw2AjYbRO2ydZda50Wt2n2eIuL5LuFcVBlpIroUiOeSpe4TET1gxHqrqYnuItHt4vg6Nt4/p3iW8Lu/bOK2d34109ij7LwxsAsntKlXNYBqFPufQNp6uL9lZOs+uByaHxFZX+2lBCqTQH5wcm/ULnE6APZAAKvFEjxntEs8t0i5C6+XKFHJbVb8FgsBqxW3O0D6jjw2/Psfa//bxMa0XNalZfP3jjTWp6WzLTuXPJcXnxxO8vixB2wkxiYS7YimTmIiDesl07hBAs0bxNCqYQLtm6bQJLUOKXUTiYuLwYoFa8CK32/Fa7XiDQSw+PxE+wI4bGIz4gm6jZj38gB+AuRbLPisVhLZx+XiKvM66NxKQAkogVpIQMXzWnjRdctKQAkogepM4Ndff2XAgAGI6Na4cWOmTp1K7969kezg8ePHGzG9oElG6+23324yVrdu3cqIESMK61uL0Ca1rlu1alU+DrFPFJt2sborrfV9CM4eUf5c2uOAEsjPzzcCrYix0t555x0uuOCCMmMSe/AvvvjClAZYtiwowIqY/sorr9CgQQTZO1LvXOqeF23XzYBuFTi4cUCpVd7i4ijx3nvvGSv8Pn36FB5gKHCakMx0OSSTkpJCUZv2VatWmaDkeRm7YUOwrvl1111nDs6EWOvvWAvD2wft+0q2kX9DauvK26TOrASUgBJQAkpACVRrAo8s38b0vzP5x+3HWycWUuKDQnjAsks4d0G2E9KzseY6SYiy4k1Owp2UgFdE9ig7OHZlnltFRRERRWqbS41zeUgKpdi37xLKzevyDxHZd6VXFgjnvoLndqU6Ol3YsnOo53VxXNMEJp3UnGYJQUHm4z+28tC8P4iyWbjr1Pac0KY+KXGh9u7V+uJo8BUjcEMJe4Jwo7ucDze+W7F5tbcSqCwCrmBauc8WQN7+RJi2+gLY7DYjngewEAj48ZvUb5/J+sbuIMfrZ2t6Jn//s4U/fvuX33//i5WrVrEpbSfpXj9ORwyBhCS8UTFYo2KJskdjlfd0j4jfATxuFz63E3xOom1uUhKgdaNEunVoxmGtG9Hx4Ga0ad7ICOxWeyz4RDyPxoPDfOS0ewJEi9uI3UfAJlEGXUXkM63bCn6rhThLdGVR03mVgBJQAkpgHxBQ8XwfQNQplIASUAJKYP8REFFt8uTJXH/99WbRs846y/y7UaNGOJ1OU//8kUdKWGSXCE8y01988UVTQ720bOPCIVv+DGab/7Uw/CbrNA3atHcfsP8g6Ep7TEDcB8ShYN68eXTu3JmZM2fSvn37iOaTAxtSW3vp0qWmv7gdiIhebrs9GfKzine7bwm06lHu0NrcQb5YkJ9PeZS0aRcukpE+ceJEI5QXvS7yHiClGWyS4VW0ffMKTAm+bxRr7XrB3V/XZtS6dyWgBJSAElACSiAMAY8/wNgV23ntr3T+cfnxJ8YQEPE8LiZY39zjg1wXZOZiy8whypmPxefDmpKMOykRT2w0gWgHREcF7d1ljGkiiO+ya5dsyYLM8l0ZlAVdgs/vyjaXjHNT/3yXsG5EdbFw92DNd2HLzQOnk0s71OPObo3oVD+W9Wl5LF2Xht1q4fRDGxEXVeJ3I73qtY/A0CaQubnsfd/zNbTtVfvY6I6rJgHPLvHc4hOZHIvXY0pkWKJ3vQ9jwevzmnNGdke0eWvNzMxj5b9b+XzJz8z/bDHLf16NNWAjJkoqX3hwOaIhKQVH3fp4Y+KxxyQQG5tAtD0Kr8tF2rbtWCw+bFYfdms+dr84imSSZM+jWZKV5nWsdGvXiF5d2tGxfRui6tYDFwSiUrA46gJxovabwAMODwGLH4v8F7AHD11ZA/gDPqwWPcxUNW86jUoJKAElECSg4rneCUpACSgBJVDtCJRl3y4Z6NOmTTPiWVpaWsjeJFN15MiRJkO1qKV7WAg/zQ4K5zk7wjM65BToNx6aHV7tGNbWgEWEveWWW5gyZQrt2rVj9uzZhXbg5TGRgxuS1SyZ69KkBvr9999f9jB3HgyOL95Hvjh9cpPa+5cHfNfrYul+9913mwz1gjZo0CBGjRplDs1IK1q2QWz15bqKFX9Ie2UA/DAz9PmzHoRzHoswIu2mBJSAElACSkAJ1AYCeV4/nd79i/WeAP7EWAJJYtceFRS7xao9Kw9rdi6W7DxsThfRBIiqk0hOcjKemGj8Uudc1BrJOhf73kIx3Busc+6T2rySSrnLxr2gyHmhVbtklxMs6mtSLCU7fVeGuslUl+x1sSr2Qb4bMrOxetzceHgq13VK5YgGcbXhMukeK0JgUh/449PSRxzaB27/pCIzal8lUKkE5C3OatK2pbyFG09mBp6dacSlNgRHLH55D7VHYYmKQipZpKf7ePeDT5jx/sf8/OdaXB4b9qhE8tIzSEyKxhbrwBMdizsuCX9CHWLqNyY2uR52ewx+nx+fx2vqp2dnpeHK3I4/Lw2LL4sYRz5Nk6y0b5TIwakODkm1cmijaNo1TSK1YV2o3xBiU8GfBM5YcCdAcj0CDj8+KdCOzfwX9H6QN3Z5Tm3bK/Xm0cmVgBJQAntJQMXzvQSow5WAElACSuDAECjNvr0gmm3btjFr1izmzJnD999/T5MmTUyWuginYtVebsb5B4/Ah2XYsJ80OFjfXFu1IiACuIiuw4cPN3GLJbhY/Zd7kGLXLt98802uvPJK869HH320cJ5SIYhdu9i2F22NDoERf1QrbgciWMk8nz9/vjmsUGDTLq4Rcv3EeSI6erfNncvlMjXTn346+DN5xx138PjjjxMVFeYLifuaQ/rG0C0N+RTkQIw2JaAElIASUAJKoNYTyPH4Wbwtjyu+3cQWsV5Pjgvar4tQnZ2PJTMXMrJx5Dmxer2mtm4gNpbEgxqRabUF7dpFaJca6SKO+yRL3GsyxfG4g/OIAC427tJH7H2lhrr0lVaQjS71zU22eZGMc5N1XmD1vktQl/ny8nFkZRpR/tHjmnFfjya1/joqgBIE3r4TPnuqdCyD50HHMxWbEqgyBPIDYAtILfJ8LHkZpK1exbY//6R5q7bEduiENSoZb1QU6R4rv63eyduz5vHlgi/YlJGBW3LVfQF8+S5iou34rW7qNk7FXi+VbGsM6V4L1pSGRNdJxWKPgYCNgN+Px5mPz+UkIA9PLlZXJnZnGlF5O0nyZlOPNA5JcdOrQzIndmtG64NicQU82BPqE5PSBkdie7C3hJhUU+LDY7UiefOiocterHixyhu7NanKcNZAlIASUAJKIJSAiud6VygBJaAElEC1JFCWfftebSh7G0y/GX56J/w0UbFBm/YTbt6rZXTwgSPwww8/0K9fP9avX09pYmy46EoKtDNmzKB//3Lqli+bAZMHFp/usNPhtvkHDkA1WDk3N5cJEyYwduxYY9letIkoLoJ6yQMP4jhx2WWXma433HCDcQmIjY0N3e1fX8H4E0Ofr9sMRv0DNns1IKQhKgEloASUgBJQApVFwOn1s2hrHud9up78uvEE6sYHbddF+M7IxbI1najMLCOypMTYjY6dYY/Gm1ofv1i6J0qGenRQEJe0ybx8LNm5kJOHNc+NRcT2QMDU6kXKzMREEYiLISAHA43YLgVxJdNc/hRb910Cuck232XXXlAfvUBIF3He5caSngEeD0N7NObenk2oG6O/11TWfVIt5/3qheBn3XCtzTEw9NtquS0NuuYSyAUcXg8Ofx6+/9ayYck3rPvlZ9od0pFGp52DPbkx/6U5WbR8Ne/O+4bvPvuGLJcH7Bb8PhcWdx5JDgupDevTqG0bEps2Jdsezdr0HNbuzMKXkEJMSgNs0QnYHTFYLTZceXl48vPxOp0E8nOx5mVhz80gxplJPVw0tGbTOj6Tzo29dG0XQ9tmAWJiPdjlfd9RF4ujOfGJHYluegTUaYg/Kh6/xYZf3vcDHmxiCS92wBaxeNemBJSAElACVZWAiudV9cpoXEpACSgBJVAugbLs28sdHK6D1DWfdiNsWRV++EFHBoXz9ift0fQ6qGoQ8Pl8RpiVTOWC1qtXL2Plf+qpp9KwYcMQZwIRzqdOnWoymkXMPeSQQ3j77bc57LDDyt6UuBeIi0HRdvyNcOkLVQNGFYwinE17p06dWLdunWHfuHFjcy169+5dGL2Ua3jggQeQeufSysw8lw7vPwTzwti097gUBk2tglQ0JCWgBJSAElACSmB/EZi1NoNrvt5Ini+Av14S1IkDhy1ojZ6WjWVrGsluFy6Pl5HHHcSi31byYUJ7vCKaJ8VBjAgoBVnquVh3ZhHtlIK4AZIdNuIdVjyBAJkeHw6rDZ/FggcLLqsNT1Q0GHedXTbvsukCgbyocG6EdPNiUGAvqI2e74TMLKJ9Xi7vlMorZ7bZX9h0nepAYOWnMLFP+EivmwndLq4Ou9AYaxGBXAJEe93YPNnk/PI9/3z2Eet/X0HrgzvQ7tz+5Men8smSP5j+0SIW//gnOzZsIzo5iRib19QqT4kOcGjLxhx6eGdS2h/JtkAUv23aya8bt/Bfnpuo1CbEpzbCFh2H5IQHAsFs9fw8J/k5ufhycrHk5mDLyyU+P4/6lgCNHE7aJOZySKqTQxt7aNvISd3EPBxRTvw+HxZfErFRbbE2PJyYdkdhrduUgCMOv9WCz+/DYgkYkxE7KbXoSupWlYASUALVj4CK59XvmmnESkAJKAElUIRAefbtEcP68lmYMbj07kddChc/BYmpEU+pHasuARHDJ02axMiRI0Mym9u3b0+XLl0QwdZms5nXP/vsM5YuXVq4IRFp77zzTvN6mU2yziX7vGg7/3E4/d6qC+cARRbOpj0lJcXY41911VU8++yzxmJfWufOnXnuuec45phjyM/P5+WXXzYW+nKtxE1Aatqfe+65Ze/kyWPh7+9C+1z+Mhx33QGioMsqASWgBJSAElACB5rAtDXpXLZoE6QkQEJMUJzOzMGRkU1MvouAx4sr38OLZ3Rgzs8r+dqbSFa9RgSS40Eyz0VoF2E7J8+MicvNxxII4PH6GNO9ESc1iTd6uDcgAkrQpv2uH3awdKeLgGQn2mzkixOO3RFEYWqbF613XmDhvut5Y+G+q59koDvzsTnzuOzgJF4/u92BxqnrVyUCO/6BB1qHRtTscBj+S1WKVGNRAoaAkwAxPrFsT2Prlx+zdv5ctq9dRUqDhrTudTLrnRZmLvyBL39ZizVOapfHYvHmY3VlkGjPp3XDBHp2bs/hPU9ktbc+X6zaxjd//ss/mTlYUxqQ0LwF0cl18VmsOPNdeDxeYmPjycvJIz/Hic/pwup0YXPmE5WTR4zTSbI3ixbx+XRI9dChoYdDmnholpJLncQsYu1O7F4LAWciub56pHQ7C0ezw7AkpRKIjiVgseIzNu5WYtDMc73NlYASUAJVmYCK51X56mhsSkAJKAElUC4BsTyUOsdDhgwxfS+44AIjpNWrV6/csaaD3wdv3QJfv1R6/3MfgzMfjGw+7VVtCMi98+WXX/LII4+waNGiiOO+/fbbTd3t+Pj44mPEBrHhwZCQCon1g3+O6QFS97xou24GdCvH7j3iaGpOxwULFjBw4EDS0tLMprp3787EiRM5+uijzRfLW7duNXbsc+fOLdx069at2b59e7EDEDfffLPJQA+5PiVRZWwCqX8uX0iXbI+uCl5LbUpACSgBJaAElECtIvD2P5lM+m0H36W5CNRPhigbZOdi2Z6BLTsXu99HQpSdx3q15LcsD2+t2UZmahN8CbEQH2vq24obO04XlvQcrJm5OHx+Y/E+plsqF7VKpln8LlG8CNmvtzqZ8Ecmn252mt97vFYrbkcUARHXi9U7l88vRazbS9Y+F1Xe7cGam0ur6AADD6vPYyceVKuuoW62HAI3BA9sFGuXT4bjrlF0SqDKEXDhI8rnxJK+hXXvv83a+e+RvWmdMeeIbnoQv2zYwg6fg9gGLUht1po2rdpi9bnJ2PYvgfx0GtaJpnWLplgatGXysjTmrNjJX5lebCkNSG1/CP6ERGPznu924c3Pxxrwk1gn2YjnXqcbfAGiAlZivH5TfsO7YyfWzO3YszeR6NlGs3gnnZpFcWznenRsZ6dRkpNodxaBDCc5eTbqtDua2Jadsaa2IpDYAEtsEt6YODwWO3EkVzneGpASUAJKQAnsJqDiud4NSkAJKAElUO0JpKenG1FNrJvHjRuHCGoRtf9+g+k3wppSarvVaxm0aT/ywoim007Vk4DcN5JVPnPmTN5//31TCz1cEzH33nvvpW/fvkQbO80S7Z7GkLVl95MpB0HODnDnFe9432Jo1bN6wqrEqMUNQKzXx48fz6BBg8wBhUaNGhVbceXKlVx99dXFXACKdpDM9GHDhpns84jakinw2hWhXbXmY0T4tJMSUAJKQAkogZpG4OEftjDm1x14Y6IJSNZ5vhNbRjbW7Fy6pMRyRtt6RtwO2O28sjaLLXGJ+I1wHrNLOLca8dqSkYMlKxfyvdSLtnBTuzrcemgKqTGluxYt2OTkpb+y+GRTntHfc+0OAlZTGXe3dXth3XMR0Auy0Yv8XS6I12cshm35To5sFM/iqw+vaZdJ97M3BB5sC9v/3j1DahsYuWZvZtSxSqDSCPhwYvM6YctGVkx9lb/mzcaau5P6KfGQGEdMSgp1GzUlMSUVqy2a2GhxC/HiduWamudWawCPxcpaUnnhDzuLc+uz1Z6CLz4JR70GWBOTcAf8uHKy8WbsxOZxEdcwFZtF3nktWAMBbL4AdreXQHYe2Zs3k7/5P2w56ST5nSR4csjfspZ2DeDEo+pzXKckDm0AqWSTk7GTfEddklt2xhLfHHdsE+p07Al1G+K0OIglptK46cRKQAkoASWw9wRUPN97hjqDElACSkAJVAECYtccFRUVXtQMF59YaUt9c2dm+Og7nhEUzhsfWgV2pyHsCwLLli1j586dHH744UaUtVqtIdOKdbj0+euvv8jLy2PLli00b96cVq1amT/DjSmc5Okz4PePIws1PiV4b6W2hsQGcN5osIVmIUU2Wc3pJdnl4gJw9tlnl/qzvHr1amOZ/+GHHxZuXCz2RTTv168fdrvdPO92uwsz0uW5pKSkkFr2puPrV8HiN0IhnnF/8LpoUwJKQAkoASWgBGoNgdE/bmHMb2nkSN1ySwC27sSel4fV5+PaLk0ZcdLBfLg+i3uWbCItNhZ/HbF235VxbrMG7dNz87HtzMTqzKdJrI0LmycwvluDiBgu3OJk3IoMFm3JI9vmICAlgiT7vCDDvGSmeaGA7g8K7Bab6Wt35hSK599d2SmitbVTLSHwbF9YMW/3ZqU02clBFzdtSqCqEfAEsrC7crGsX8PvM6ewfuF8EsihQUosgSgL0fGxWOx2AgErNquVmKhorLtqi0t2usVuI9/iYLWvPm+sS+LvxMPIqduK7Kg40vxW8qPisMbFms/5Vr8XW8BHVIxDqp8bx5CA1wtuL1aXG192Lrlbt+HatpVAhvy/IRtbfi7+zAxSovJo19hPj3ZxnNAuge4NrcR60sl155PUoDm2mIZ4YpqS2LEXtOyE25FAlCOqquHWeJSAElACSqAIARXP9XZQAkpACSiB2kdg7oPw0ajS933KHXDRhNrHpYbveMyYMUZgldaiRQt69OhB7969zZ9S5zw2NnbvCLx3P3z8eMXnOG0oXPBExcfV4hHiFvD333+zefNmGjduTJs2bYxoLocfxEXgxRdf5L333itm596rVy8eeughc81DDkGIfXv6xlCit38Mh55W/PmVn0JuOnS7uBZfAd26ElACSkAJKIGaR+CfLBfP/Lqd19dkkm6xYMnPx7IjHVvAT9OkGM4/tBGHN6/Pzd9uApsVV1I8/sI653awWIMCtojnaVmmRu55zeOZeVzjCsH6bquTUz/aiFPEc3tR8byg1nmBbXuJ7HPxdxfxXOLId0JeLl0bxPLDVR0rtL52ruEEZg2BzycFN5nUEMasB3sYV60ajkG3Vz0IuMnC4cnD8ucKVr83gy0/LKSOzUlKggW/xY3F4gcjcvtFK8cRFYXFYsUv74dy+MjuMFneq911mL4uln+TOpLXoC3Z8SlkRiXiq9uQQEISPqsNj88rdTGIdthNaS+/z4vP5caf7wJnPv6cXDxpGXjS0/Dt3EYgMx2L14vVYiXKl0eSJZN2yT5OaB5Nn5YxdEoFV+6/JMZHY3ck449uQuzBR8ORffAnNsAao+J59bgLNUoloARqKwEVz2vrldd9KwEloARqI4HMzTDtJvhld83kYhhik+DCcdDrutpIp0bvWbLIpVb55MmTS91nly5dOP300zn++OPLzE4vdQJxM5g8sOIcn9wEyRX7UrXii9T8ET///DPDhw8vlpFectdi5y597rjjjsIMddNn7RJ44uhQSHJdRq0Fxy5LvXeGwoKx0OUCuPGdmg9Vd6gElIASUAJKoBYRuPCjv3nv7wwCViuWgA/bjs3ExsSSEh/DA8e1xhMVzW3fbTav++slQHICxEaDcb3ZlR3u84MILVk52Fwuzmscx5tHNyxOUWqYl9FEPO8zb4PpERALYhGAzJhdNu0m23xXprn83Ty/qxa6dHNI3XULFmceR8Z6WXRFR2JsVpPArveRQtYAACAASURBVE0J8OWzMGNwEMQ5j8JZwxWKEqiyBHykY/M54edl/PvRu6T9voQkWw6xNjfgwu/zYMeCHZvJFLfY7LveDv3Bg0Q2G06/hXXOWOats7Mxti05qW3JqtOYzKQGOOs1w51QF5c9GhcWfMhbumSy7xbPfc58As58yHUSyMmB3Bw8O7fhy8rAarFgj03A5nUR5c6mviedQ2yZnNLAz3ldGhHl+Zt4ex5RFgdENcB2UFfsJw6A+q0gIa7KctfAlIASUAJKQEyoAnIsVpsSUAJKQAkogWpOYMc/MH8UXF6KOCrZoiKcF63vVnTLrXoEbdrbHlfNQWj44QhIPe3vv/+ehQsX8vnnn/PVV1+VCyolJYWTTz7ZPCLKTt/0O4yoYGbPsYPgilfLjUU7lE5AstCnTZtmrNzT0tIKO8r169y5MzabDbF6L6hlLwK6ZKYPHDiwuI27uFGIK0XJ1n1A8EvFVy+FDT/vfvW5fM3S0RtTCSgBJaAElEANInDpR2t4/+90vAFwud0k5KXz6aDjaJ4cy+t/ZTBDapx7AmwXQbtuPERHg00yFEW4luxHH4jFr8cL+R7IcxHnclHP7wXfrq/eCmzWDbddGeS7/mqy1rHgwso2DxAVBWIfL+J5QR9j2y7e8AVCevCvZqyxbbcGa6+LWJ6fR3ROBq2SY/h0wKE0TdQsxxp0u+75Vn7/BJ4+HaITYPQ/kFB/z+fSkUqgsgkENoMzG//337B14Xyy/15OnCUHayAXqy2Az+vDbnFgx4HXFyBgtYjhOgG/B5slgNUCLq+PrdkWft5gZbu9GRl1W7ItuTH/RtVlvaMOzpQmkNKIQHwSHosdbyBgKnD4fX58Hi9+l4uAM5h9bnU6sbnz8Wan43FmG0czR0ycsXuPx0tcxmbqb/+bbtY0rurVmiZxW0iyZRAV8IE9GW+DDsSddi2WpodBckpl09P5lYASUAJKYC8IqHi+F/B0qBJQAkpACVQhAqO7w/of4PJX4Lhriwf2+USYdUfpwR59FfQbq18cVKHLWdmhSD1ssf1evnw5CxYsMKJ6gbha1tonnniiEV7F5j2k+dxwcwUtDx/6FZpqHco9vd5Op5Mnn3ySRx55pHAKuTYPPvggF154YaEVf25uLmPHjmXEiBGm3ymnnMKbb75pLN+LtQm9YdWXkYVz1etw9JWR9dVeSkAJKAEloASUQJUn0H/OSub+tRM8IpBkEx8TxY+39uagOrEMXbqFZ9Zk40+Mxx0XExTORag2Argv+BCBXARsUd/dHsh3Bx9u325xu7BG+a6+RvQuEL93CeGi9ohdu2SQizhfkDJesr75Lg09OF4efrDagtnwDhsWZy7WjHTiHFZ+G3Q4ByVV8PfUKn/FNMA9IiCHyR9sC33ugQuf3KMpdJAS2G8EvH/D1v/I/+YL0pd9jWvramLsTsCJ1W5HnNb9XhsBr9iug99mNaK6ze8h2uYnyhYg4PWQneFhywY/6b467Ehowrr4BvziiWWZKwp30/bEtjoES92G5GLH5Q/gC1iCb+k+PwG3B7/ThT9PhHMXDp8biycPrzsXtwQgddYDfhItfpJyd9Jwxzo65v/H2e0T6dwsn/oxmcQEXHiJIifhIOqedi3WtkdBvRb7DaMupASUgBJQAhUnoOJ5xZnpCCWgBJSAEqhqBOY8APNH745qyKdwyCng8wSzzb8tI7P3gsfhtHur2o40nv1MQIx4JGt5xYoVLFq0qNTsdBFdp0+fTmpqavgIb401X7hG1DqfAzeXUkIgoglqdyfJOB8/fjz33XdfIYhBgwYxatQoGjVqFAInPT2da665xtRClzZ37lzOOeec4v1yd8KdEWbfdDwTBs+r3RdBd68ElIASUAJKoAYRuOGjv5i5/F9yMjNokWDnwTO7cFGnpry7PpvXV2XwfbaP3IR4kIdkdxcTznfZqAesICK32LeLkiNZ6CZbvKjlehHh3KQ3ytgi2ePydxHQRTQ3An2R7PKCvmbtAuF91+smV9ISFPZNLV0fjrwsGgTcLL60I80187wG3a17uZUbLMHSRGIdrU0JVGUCud/Drz+T/s1C8lavwJK3jahoD1jdeP0BPC4fNr8DGw78Ing7rOKziy3gxWELEGW3msNL2dkeNm3MJ82bSF7Ddjhbd2Z7aluW5NhZ5XKQbk8izxaP2xKFLSoGrzdgMs/lvTzg8eB35ePLzcPqdmH3+7AGPHg8bpz5XhxxKdhlPXc6Ta2ZdHZk0NXyHy19/3LEQdAkyUesxU++x8ZOWyp1eg0g9sjeWFMPq8rkNTYloASUQK0noOJ5rb8FFIASUAJKoJoT+GshjD/p/+y9CbhlV13m/dvj2We881Bjaq6MlViZCBAGGaIYBxT9WsBGbWwQ/fRr9FG0/UAEUdsBsVsUkEFlEI1Ik0bBhDDGzPNQSaVS83zne6Y9r37+a59TuQkhqSpIUqlaOznPvXXO2tO7175nr/X+3/d9/EksPw9+/u8L4nzXLU9+guMbC5t2ITDNYhB4EgSWqtOvu+46brrpJm3hLoRtEPQysJ+43h9eAbtuPj48334DbH5C3z2+Nc/4VlLs8JnPfIa3vvWtNJtNxIpd1OaSa1+SCePvsLznPe/hne98p/70k5/8JG94wxu+veUd/wgf/n+OD+M/n4fywPG1PQVazUQZ02GqjyTXlq+9ZUmIk+c6rKl5uDJpbxaDgEHAIGAQMAicQQj84pd28E9372Nxfp6t4xVufvtV+ux/8rp93HA0JAoC2uVyoex2rEJNru3a+8S5fMH23u9nkOvPe+10+yeQ5PKeEDRL319q7a4zzZcq0/vE+5O8J+36yvPAw1YpfqfFODE3/qdzWWnI8zOoNz/NqX76bfD6Dxo8DAKnPALq4L/Q+cr1NO+8HXvmEB5dlJ+QWwndOCKPFQEuPh4yRsw9m8zKSdNE1x85rkOGzUInpZ1VsSY24G++hGT9VvZVVnDDwS7f3DXL7oWUyCrj+nUcXNIoIU9SrCzDEnV5EpOFXewkxpU/87kiTnLi2KMUTBJYGU53H6u9w7xobJFXjM4y2X2YyUqLsaESZcen27Y4kjZwt/wAYy/+AUqTLzjl8TcHaBAwCBgEzmQEDHl+Jl99c+4GAYOAQeB0QODXJ6B59NvPpFSFqP3kZyiEuRDnQqCbxSBwnAjIYFyy078jcS7bkYKNb/z1029x/QvhN258+namxZMisHv3bt74xjdy4403auL8fe97nybSXdf9johJMYSo1N///vfrNt+RPL/uT+GaXz8+5N/w1/CStxxf2+eglUy3J7kqIlSB9z8wzR/dN6WJ82a7jaUFapaesBdLQse2WT46xNd+6CyWV4RAF27AkOjPwaUzuzQIGAQMAgaB5wCBX71hD9fvWaChYl40YvNHP7KVW450+P9um+a20IK65Jx7IGLwvk27zh6Xf/fU30KePy6PXD5fSrDL9+5S5XlPQd5XkR8j4peo1ft55sfs2ZcS6D0SXfCSzyUjvVEBF9xuG39xnrJrc+cbzmO1Ic+fg151iu5y/72wcsspenDmsAwCjyGQ3/Eh9vzrF0gf3UYja1EpZSR2grIywjDEVTa+snEyC6Usct8nJSdJIv2H2fUclGUzFymc0bXUz7mCzooLuDdu8OXdi9w2k3M4DWhmHqlysfFxlEPUjcniFDvPscmx8xiVRtgqw7VtstwiTi2yNMDK6gSuhRMdZrm9n5eMz/FTG0MuaMyg5h+lPlQm8Kt0F3KOdHyctRczfuVVlNYYIYfp6wYBg4BB4FRGwJDnp/LVMcdmEDAIGAQMAk+NwEffCLd+6sRQuuo34Mf/6MTWMa0NAseLwNf/Gj79i0/f+r/+E1z8uqdvZ1o8KQIf/ehHefOb36w/e9vb3qZzz6vV6lOitW3bNn76p3+ae+65R2edX3vttVx88cWPrdOcgo++HrZdf/yoi3OAOAicosvBTsJP3bCH6U6XzIG5OKOTKhqlAJXnrK6WmQh8jnYTHlnosBBGOLbDKs/Rior/fuky3nT2yCl6duawDAIGAYOAQcAg8L1F4J93t3l4Ieb8IZ+rVlTY2Yx53Zf38gg+iVi1B0Kc9+3XpfJM5IdLSPOl1uvHbNqlXU9ZLoerSfa+Gl1U533r9b56/Yn27kuV6r22sp2+ir1P3vehkDx2Ic89C7vTxl2cp+La3PPT5xry/HvbXczWDAIGgWcBgUOfeAeH770Z++gjDDttyn5OqhJ83yINY3xsXPm7mkKqHDKvov/MZmmIpTKdsCHpF/OpjbfqArLVl3CfmuTaXRFf3rnIIWcEqz6K6/nYYtGeKly7RLcTE0cSop5hW/ISJXta5Kk7Dmluk6Y2ZD6osk7asJMWY/lhXjx0hJ89J+QV66G97y6CgRJ+uUG3pZhaSKmOnsXAORfivui3nwUEzS4MAgYBg4BB4GQRMOT5ySJn1jMIGAQMAgaB5xaBm/4WPvGzx38M1ZFCbf7CE1jn+LduWhoECgQe+gq8/5VPjcbEZvi9hwxiJ4mAKAx+7dd+jQ9+8IOaBP/85z/PZZdd9pRbE6W12Lz/yq/8is62f8tb3qIV6GWxXpXllk/Cx37m5I7oT45Affzk1n0G1vrwtmm+crCpRW3zGXxrpoOfZ6Qqw7FsKq6D6zh6rv8Dl61gba3Epx6d5+92zNKME8qWTfPwYfIs4wOvOptfufSsZ+AozSYNAgYBg4BBwCBw6iHQF3+LdvyemZArPr9LO7jkg3Wol8FzdKS4Jq6PqcB7BPox5fgSK/ellu7HlOlLleZ9VXqPMBdIlqrS+/t5nHX7E1Tnso6000YxFtTKUA/QVXCdFvb8AlXf5b43nMdZRnl+6nW6Jx5Rt3hD6jLSAGLAETf+nouQGBukOZqo85TCEUWsynRBRobCtj0s5ej4AKnLaGVwYEFx587d3PzgQ9z9yA52HjzM3HxL21JbCVT9CsMDwyybWMbmDRvZct4mNq8ZYuWox2gVBr3iGLJenYgYLwg7KceRuUXXC5QcT8+RIU+K/idFIpZFalnElq2ts8UQ2ywGgRNB4N73vJm8dRhrZhvVbBqfEJVnDNQCVJxgpRm2dtGySHKX3K2B7ZKnMTYJriOd06KJj5rYzF5/Jdcd9rl2r82jTKDG1hFmNp6V4asYOxNyPCCKMsIoJUsTUDGWnWC7Ckv6tiN3nkuW2ViZTak6QB6LxXvKSDrNCyoHeNOGBV5ztkt46D78motfGySMbGammwzWBinXBrDfdM2JQGHaGgQMAgYBg8CzjIAhz59lwM3uDAIGAYOAQeB7gMDCIfiN5ce/oQ0vLojztZcf/zqmpUHgZBCY3Qu/9TRk4+v/Cl761pPZulkHmJmZ0VnlX/7yl7nwwgv57Gc/y+bNm58WG7Hdv+OOO/iDP/gD3vve93LOOec8ts43PwKf/K9Pu40nbfBTfw6v+NWTW/d7tFYnzfnQQzN0s5xrd89z53QX13UIHJvIsijb8COramwZLmubQVlkfvMN6wYZ8h1uOtrl1qkOe5ohf//QNLPTsxCGvGrNCB/64Qs4a6BXZPA9Ol6zGYOAQcAgYBAwCJzqCNwxHXLpv+xEDVShFoAnLKEQgn3b9b7q/Alktti5hxG0O9ANIRVic4lN+9Lcc60a72enLyHQlyrY+yR9H7B+Fov+2WNUC+Yc5DteiHNRyFsK4hCrG1LxbB74hcs4ayA41WE3xxcWEAj/nXpaTKvJPAkmsmxLOHFdX6FTd+IEO01xbQvLc8n05zZz0yE7dxzgvge2cd/2HRxc6LC/1WEqjJlPMtqZ0kS2nVuoOKPkBASur7uM71jUKy5jgx5rJmuct2acCzeuYP3qCSYnRwh8D0cIcOWQK4fEtonTDCfJKGHhOSK/TSX3pxdnkJOgiOTYbJsGJXONDQInhEDr3/6CmV0P0t5xO17zAH7aFtqawXqFLAnJ04QkTshSC9sKcNwG4JFlmb5/Ys8nKlfoeAHu8AhzwSQ3TpX44s6M+xcqdCqTZFZAyXfx7Jw8S6UMRR+jEOdZFmPJS6W6aiXBLe5Bz9ckulSVeG4ZN88JVMJwfIStwX5ev77Fqza4hLOPUmmUCKoDdLsZ00dmqZYCGvUG7i9/9YSwMI0NAgYBg4BB4NlFwJDnzy7eZm8GAYOAQcAg8L1A4I+vhB3fOv4tDa0s8qWHVx//OqalQeBkEXjLU2REiwPCn02f7JbNesDCwoK2bL/mmmvYuHGj/rlly/FnNspEiljtfduy72748E/B0UdODOd1V8Bv/seJrfM9bH20m/K53Qu8567DtNOcMM1Icqj4DuuqJa6YrOI6Fj+7YYhLRp+aBN/TjPj92w7yTw9N0W11yOOYr/7nS3nR6qHv4RGbTRkEDAIGAYOAQeDURuAbh9r83u1TfOVQG4brUBUltzw7CGO5xKr9mAJ9idW6qM2TFLvdQbXbqDjqWbU/gUDXvHd/vR4ejyPKl1i0i2r9mD17/31pbBWyX2FS5SVyZMlkLzk6l93KEpw01bbt9/2XS1jdMOT5qd3zAIlpli4mnJzIaeXSJkJ1g6Wdgyxdb5ElqS7KsLH0K8ltDjU73HX/dm6/42G2P7yPgwcPc+ToYWY7HdpegKoNoCo1Mr+MWypT9spa0Z50I5IwIs8Kha1Dl8AOGa0q1o6XOWfVMBtXDHLplvVsWr2cwcFhLDdApTaZXydTJazUwlEWjg3KFZJR9RTw0v0Vae/WCSz/lL8E5gBPLQSyg1/i8H98nbm7bsSdPkAl6RJYQp4HRGmTKOoQxgl57uDZNXxVRWUumbIJ3YBmdZjFwQmyeo3hkRKqMcx9syW+9HDILXsTprMGERW8oIRlK8KoS5hEeOK4oETZLkVQEVamsJ0SkV0nke8B18JylI7CsjKHumsxaMUMhQc4393Da9d1eeFqmzyaZWCgQqVSJewmzBw+iu+4NBoNSr9+66kFtjkag4BBwCBgEHgcAoY8Nx3CIGAQMAgYBJ5fCHzx9+AL7zrxYz7Fs4lP/ITMGqcsAu86Bw5/B1v2H3kP/NDvnLKH/nw4MCG/3/3ud/Oe97xHH+6TZZ4nSYLrulgykXwii0wafuJNcOtnTmQt+MO9MLTqxNZ5QuujUcahjqgm9Ax5MQneX4792v+lN3FuwZ0zIW+98UChPbPl/xw7zxn3Xa5ePchfvGgFnkymH+fSTjIu+cTd7G/FjHk5n3vdBVw0KQoOsxgEDAIGAYOAQeDMQOBT2+d549f2Q7kEjVpBSIuqW6vOezbpAoW2qV6agS7ewSJXzDV5LsrzcxoOr9848JjVu16vrxhfYgG/FNolHx97+5jivP/OEvIci3vvu4e77r6b5StXcOXLXkpQCbCEXFU5nm3z5gsmaQipbpZTGgERt+pHQEuRS74yOdliE0tI8qACtoNSFpkQdq5LntvMzXXYvmMv37hnG9+89V7ue3APM1OL2EoRBDZhnpFUG1iNYf2yqw38SoOyX9Zq826rTdhpkQlBmHdw8jZOvkjN6TBRzTlryGPNkM2Lzl3OJWevZsXKSUr1BthlVHkcS9UhEUV5SUcb5K4od4XYd7FUoeDFyslVjm3I81O6/52KB5fPf4n9X7yWubtupjw/TUNJzFROJXDopk1aUZdUuSgCssQjXszpdnOi3KbpVpiqjHN4cBXdxjDjEyN4QxPs6pa4eW/IvQfazCWiY/fwxF1EDDuShBwH33Vw8oQ8bJKHLew8xvM8crdKoqMVlB57STpBFitGShYrg5iJaC+b2cNVq0O2jFn4nqLRqBAEPnHYZWFmBq8UUBscxP3lG09FyM0xGQQMAgYBg0APAUOem65gEDAIGAQMAs8fBHbeDH90xckf70veCm/4q5Nf36xpEDgeBP7mp+G2f3jyln82A9Xh49mKafMUCNx+++287nWvY8+ePbrV1VdfzZve9CatKL/uuus4dOgQH/nIRxgdHT05HK9/P/zT249/3R//Q7jqN4+/fW++Pc5karGY/P6fj8zxvnuOMj/TLiRHIt2xRDm2RFXWt2XtK9VkdtV1sAKPSs3Tk61pkpG1Q64a9rnmVesonQBxLicg5PnFH7+LA82I//Hytfzi1hOIyDghBExjg4BBwCBgEDAInHoI3DXd5UMPzPDh7QsoyTqvVorv5GP26nLM/czzfn65kOa93+W7Osug1cFNEn58fYPPvmrlM3qieZ7z9re/nV27dvHa176Wn/3Zn31G92c2/swhIDWUwp3bVo6lIpGFs7Bzp1aIV8cmsSVbObehXCbMLA4daXHHHQ/xhS/+O/924800Oym2U4bMQmWxfj70GzXCoEZYqkJ9iNLwJOWBYS1vl+dGK89J45Buc564OQPhPLZq0XAjltdg7ZDLukbOBRNw4ZoG61cNMjg+SN4Ywi5PYKshrGQQ3BGoNlCu0uSikOeiirfIsXRiulSemCigZ673nJ5bzmavYcdnPkP7/nsY6LYYchQlJK4go5N16aQZqV0hVhWaixnNqZBWO6WjHOa8OvvKk+yorWaqNEppYAy7McF0XmZvM2G2FRNpMxFRldtS40Ge2lhWFc/2scS2vb1A1pnFShfx3Bzl2WTSly0bx3FRlkuSKCaCnHPrEWvy/WxiLy8ai1jbUASVii5mKnmKPO3Q7bQIBobwR0awfuZLp+dFM2dlEDAIGAROEwQMeX6aXEhzGgYBg4BBoI9Ad3aeoNEoFJcyiVOMvrXDYJJLKbuj535kiOBomzcpBM8Kx7/+RvTkj7AwvYkhbT+Y6AxcOm1o917yb5kckn15TpGvVy5DrQa1KpQr4Pu6IrewEpSBhk2iBRo5jmMhNcLybnFEFrlU0lvesSG20EqS8aZfv7UGZguy7KSXN30MXvhzJ726WdEg8LQIXPsu+D+/9+3NJBdb8rHN8l0jkKYpf/qnf8o73vGOJ93WsmXLuPbaa7n44otPfl/bvwZ/83pYOPT021j1ffA7dz59uyUtDnYSfuK6Xcx2UzLPY8GxmZVpRW29SpGhJyo3TaLLH1H52ftMttNXusl7joPt2pDnqG6ME8U0HMXFwwHXXjF5QgR6K87Y8pHb2deM+LNXruf/vWTFCZ2XaWwQMAgYBAwCBoHnMwLvuvUw77trmsxzC/I8CIrv4WO55UvU4jJGklffbr3/3ZzmON0OQZbyE+sb/O0rT4w8b0YZDxxp9wZnT3CPecI/81zR7rZ55+++i7Xr1vHqq67i7HPOLsZ1SlF1bc4fNnbtz5c+2dGic4Wbp3h5B2YO8fDXv4YdJyw/ZwvVcy4Cq0LHt9lxKOHaL93MNf/wL9xzx104w0P4nkvSlkzonKDskXsZKzZtICw3mIpzmlYJe2ic0sAouXKxbZc0ikm7XVQSQyL21B2c9izWwlHcxSOUu9MMJoe5fJXFa65YxWUXjDI2rEjymGBoBZXlF+JUz8UqrYHSMMovEVm2vmXE+cDRMwCFih7bRAE9X/riqXKc6ZFruP9vPkyyYxsjKmLYAzePyNKQRGXEuMRWhXboMT0TsjjbJYwVoeWwEDQ0eb7NX86j2RAdf4KwPE7TrtKWbATbwvFyrDzCkcgCcXRIHXIqWEg0gSINO2ThAsQLWHRRdoISpy/bwfEk0iMgxWHCC7l8JGSLf5izrYNcUGlpQt0pN7A9B9eRSIQOqZVRW7YSa2wSfvg7FNyfKuCb4zAIGAQMAmc4AoY8P8M7gDl9g4BB4PRDIOl08UpimyZTJj3PP0fqvSFROZYlw1adltYjz5WuNpeXXvTkjyqI81aXPE7IokgPqFPJ7eu0saIQO5KBdaptCXOlyIW48V1yIcvLAQTlYrLJ81CuRaVex6/WUH5ALhW6QprbUokuxL0cl+zaJlOS4ybD/aI+XQ5HDAb9v38z9rc+evIXbNm5cNnr4fI3wMiak9+OWdMg8HQI3PIp+Ngbv73V7z0ME5uebm3z+XEiEEURH/jAB3jve99Ls9n8trU+8YlPaDX6d7UIcf6pt8I9X3j6zbznERjf8LTtvrBnkY8/MkdTWXxrISa2LVTggi8zQT2iXP58S7aqkOeiPu9nmfat3JfaxPYn0aWQKYqhG2F1I9w4ZcixeOlomf9x6SRr6seXMdlKMrZ+7E72NyP++PvX8UtGef6019Q0MAgYBAwCBoHTA4F2kvPHdx7lA9sWmBeL7Hq5+B5eSpxrslwqgYU47yvQe+Mn+be8kpRqElLKU65e0+BvX736uAESV5obHp3jhz5+X1FQJ88CS11k+s8EskX9vGCD2A3Ls0RJnidcPXiysxQ7zdg6WuaW12487v2bhs8tAi0Z++Y5Xhbhpk06d9/KXV/6Ilaasv6KK5l42Q+CN8jN9+3mE9d8meu/9E0O7z+KO9DAdTI681PUnIyJ4QFWrl/Luou2Yg2PsmO2yQMHjnKom6Lqw5SHx3HcMqWgrCODom4XmUeIpUi+08RuLxKETYbyiEk3Y2WpzdryFOdOxpy9MmPleEa9rrB8l24UUPY3UJu8hNJZF8HwCpRTLsbzuVi4pzhWjqufYw15/tz2sOff3tODX+H2v/gT8gPbGPdjhuXPctYhlH6qx0llothndj5larpNp5ugHJvUtQnLFWYqI+x0xrm/U+Wwt4YZbxmLzgCRHWB5Lr4V40YLVNMFyirEVhZx7hLlHpEqEec2WZqgkpAs7kAWYVk5ynbBK2EHVSiVGVVzvGKyy5WDc5xvH2V1PsOgnZL6dVIrx3a6uH4Xq+JTO2sz9sRKeNmHnn8XxByxQcAgYBA4gxAw5PkZdLHNqRoEDAJnCAJKKGeriNLrReHJpItQ45lSWpEulbIFeS7V4FkxyZNmmgiXyR7VDUnbXfKjs2TdLlGnQ9Rqk3Za5FGEnWe44hasB8CKLMvJtJuhRS77EsWk44JbvBLPojE2SmVkFL8xjFdrYJV8nR+ohCK3pQrdPkaei7qjoPd75Pntn8X7yH868QvoeHD5GwvCVq4+vgAAIABJREFU/OxXnPj6Zg2DwMkgsPtW+IPLH7+m9MGf/+TJbM2s8xQIKKW0dfvnP/95vv71r7N8+XK2bt3Kq1/9alauXHnimeffaV9ffA984Z1PfS1++N1w9Xdu8+GHZtjVybhtMears2Gv0EgI8541u2y9n6MqE+WBX0yGawK9x5DLz34bPWmv/1FM4Mvf8DiVoD6IUuw4w5P3ooQ3rq4zXnJ4+Yoar1pZf8rzENv2K/7+Hg60Yt73kjW85aJJ0wcNAgYBg4BBwCBwRiDw8/++l2u2z9F2PPLBAaiWwNEVvr188749+5Ki42MEuhDn8n1cEOpSZOzGIT++usI//OBZx43fZ++b5jf/fRdz3ZRmbqO8Xt76MZsw2bg40QixLgMyF8oeVP0egS7PDQq33cFqd7lwqMxtP/L0xX3HfYCm4TOKgIT3OHlGKe1COMfh//PPPHjDlyGJWbf1cla++JUcCl3e/Vef5sZ7d3LoyAJhO8LzLMp2l5odcs6qES6+8HzWX3gZ6eh6btszxU0P72TXfIukOkB1+SpqoxOkyiKSZ0cZd6eKbrtDt9UB6TutFl6nQy2OGFYxE06bLZMZFyxPOXtZxKqRFvVgHtddRGUWfj6K5a3FntxC9bwroT6hicVMzzz03PAADxNf9Yx2oNNw48nu27jxT34Xa+pBlg9kjA2I21aH9uI8Tu7iqDJhx2FmKuLI9CKRTC2VIJYEjYpD3GgwXZrgnsUqO0tnc8BZySxDRJR0/ZEfLVCJZxhW8ww5oUxRETses5HFbFahQ4VEeTriIG53sJMI17ZJLYvE8bCrdUqDQzS6e7l6eYurl3XY4s4ytHiAcp4R+w1CEYy4LUrVGGugSrD2AtzJ1ViX/9lpeMXMKRkEDAIGgdMHAUOenz7X0pyJQcAgYBDoISDV3VbhIKisgjzqqRVkmkfPuwiJLlS1EOdZUkz0RCl5p0s+N0d2+Cidw9OEc4uoJCXPipcQNJp0d2w9YPAcG9sS9bgq1Oe5QoltsOZyiiRf2VPoQuzbuJU61cFR6mOTeBMT2lrOqnjg2yhHlOYFgd4XUuqfnTmc/zbymIr+eK7zxivhsjcUpHmpdjxrmDanMQLduQWCev1JowziPNWWa8UU6OOjDMQo+9iiJ0afKsqgVcQZhBF0F+B//8jjEf2Zf4TNL4FKRbsxfK+iDKQAJkszfW6OJllP4wv5XJ/anf8Mf/tzEH67yl0f2uTZ8O5t33aUYaYQtfm77jnKw4lC1YJiglsKiOSaSefTJHdavMQJRFRj9TJK3Du0Gr23WZ23Kl1ViHMpfJK/yz2Vm/zMer/LTymGkgnRTozdjfW2f2xVlZ9c06DhO7zmrMaTIirk+eUfv0Nnnv/By9fx1q3Gtv257npm/wYBg4BBwCDw7CDwE1/Yyb/s6aIkfqpaLmKp5IFQvnf1AKdv2d6PtuoR5n0Cva881y5eKXYYMubkvPqsBn/3Q8fnfPXRO4/yti/uInMcHeuii+yWOtDosV0vEkueEYTpqfhQEeW5A2VbHg4pL7YpdbpcOBjwtVevfXYANHv5rhHoynhEZfhxC7VwmO0f/xB7bvkmSafJ4MpVVNedzW27j/Bvt2+n49SoD05Qkai0uEO8cJChIOOCdZOce/752OOb+OoB+OLde9g+NUdaHyKYXIE3PErul4iTlLDbxfN8reDttDrE7RAryfDiFLcT4rXa+K1FavE8K4JF1g50OGcy49zVFhtX5IwPt/FVF6sNcbeMqq9j+MJXYk9sgPowyhPXOY/McbVxe4XB7xojs4EzC4H4obu47g/fQWnuAdZPWCwfL2HZMfNzs6jYhtgj6djMz8QcnlokkdSrqrguglvzqI0PYQ0sZ3fL41t7Qw7ENTrOAKkozzMpVGkx5EYsrynGB3xKlTILlNi1kLOrE3A0rbKYBTS7sLjYwUpSXHFXtETd7uLUGgyMjlGZe4QfXdnitWsyLggW8Kb34KUxWTBATI7jdwlqGdbgINZZF+FPrMW+5P8/sy6mOVuDgEHAIPA8Q8CQ58+zC2YO1yBgEDAIPB0CmYp0brg8zFtizK6V5gX3Ivy3KMZJYyyVadt0TZ53u+T7D9Dct5/mkSmyxRZ2lOAkOY4lWU4OrufiOE4R+SdkuZDkWabJc9exsXrEuSbihbSRz+U9cS50FPNhmzDNUU6AWx2gMj7B0FmrCFYtwxkfKiaobMljt/XqlmSkiajiL14N2657utOGxiS84GcKwnzlhU/f3rQ4YxBIuyGuX+olGfSUD9qNQX1blIGLpUs4NIHZt+WUu0e7M+Sw2CaPYpIwJGl3yNotVLcN4siQxNhZhspyav/xFqx4XmOcjG9l4WV/pGMMrFJJK4iUa1MfGsAXF4agoieUZJH7S+5NsYL7TlEG0k7mTGUNTfDnUqIi86pL8rDPmKv7LJ/owfvhs78KD93w5Dt+132w/Hz92UyUsb+dMBtl/PgNe5kXFflAAEKey0S37lcUhHk3gU4ESYIt+eWBhxqskZdLqP6k+bFJe5m47xHnmkDvT+YvUcbJAcgffu0mUhRH0QrxOiGlJGFdzePvX3UWm4cCSqKo6y3dJOP+Q4v81D/czZFOzB//wNn80guOXy33LF8NszuDgEHAIGAQMAh8zxB4702H+PS2WXZ0LZJKtYihku/IIjy8GJwcI8/7Nu096/ZjrjA9Ml1/B2faaltcvQYdxevW1nj3S1ayrCbPAE++/NMD0/zlrYf5xv42SmK45Hmh70DTf87TAyS7KK4Tm3ZRnUsxctmBQJ4Mc5zFNn67i5NmfN9QwDdeeXzE/fcMTLOhk0YgFopZpbhhk/zwHm778z9k6v7bUWETr1Ylawyw/egcwZiox5czNr6cocFB8rjL/NReAidlcqRGMLyMh6IhPnJXi2/sj1l0AqorVlOeXE7qB7TimLjbIW+3CMoBbhCQRBEqzrRtdSkHtxuTzy8QT0/B3BH89mFGrEWWl0M2TthcsrnG1vNKLKtF1JM2eTsitmpUVl1Ibc1FJOUxnKHlWIPjpEEVSXyuYQrbT7pznKErxtu3c+3v/grLsp2saLQYGYRS1WVudg6VeiStHCt0iNo5M3NNFvNMnNz1YNn1barVgFpjGLsywiMzIQcWE2Y6OWGiKDkOI2WL0YrNWN2iUSthVeu0y2N0B9eyrV3law/NcOtDRzg4l5A6Ne0uYolluyMCEBu3VGZkxSpGO3t4zfgsr12Xc0G9Q3JkJ26esZCAE/jU6opK3SJtDNMcO4+BTd+Hd+5bz9Crak7bIGAQMAg8PxAw5Pnz4zqZozQIGAQMAseNgCIulOeImlbTgJpbsXLwxMJKv5EWBHqniZo+QuvQIdoHD9KZmka1OniZxOW5eJ5U9dr6JUyeJuL1xFGhNO/J27XyXM8rabWFDLj7E0m9n2JTpXIyZRNnNmFu0xGb9lqNYPk4g+tW01izCnd8rMhIF9t2IdCv/xOsf3nHU5/7RT9WWLNv/Ynjxsg0PMMQWBJloOMMpC/bco8sjTIo3Bhc6ctCSGrFUNZTBMfk7Q7pYpt0SqIMQuJul7jTJu12UHGErVQRZSD3i1LUd/wZfnu7Bnpm3dvoDF2EEoJcRxo4xJ5NbXSYytAIpYERvPoAdqWsrbqVJVEGRfWIODFkojaWPLeeq7f+RdcAyB0u87oWlrSRxSjPn/nOLQVHn/tNuP79376vH/wt+LH36fcl1/zttxzScRaLro0aqkKjXGSRypWTYgwhtdsxtLvQ6mCXfJxV43r91HVQQrhLnykqKXqqtz5x3lOd99Xoed8rYUn+qqR4CIEujpxJBp0Qp9WhFIZUPZuvvnYjZw+XdB+S5b6DC7zuIzfp32WS57dftYk3bl35zGNq9mAQMAgYBAwCBoHnGIGtf7uNh2ZDUq9EIkpeiU/Rlu3yBdxTeuuv2iWOL3rss0SN3i+81IVtvZcuZEuw45S3XzzGWMlC6PPzxstsXV7nc9tmWGzHOt/8Xx9d4FsHOmRSOCfk+VLVuSbN+1bt8rkQ572XqM6FOJdc3YUWjkgk05RzGwG/sG6QX9pocqaf4+513LtP6WCLM1ZngXzXI1z/vnfS2nk/DS+nPljGrlWoj40yNDaJ4we4jofnOKg8JY67WDKGsBRTeZkbFwf5+KMVdpfX0w4aZNUBVK1BHlQQr7qktQCL8/jlEqVapRhTSDdLc114YXUjkrkFPVcQHjpAELeo5xHWwhReZ4oNE/D9l4/yws1Vzh3OaGSLhN0Okddg2ebLWOxWKK25iPL6LWQDE4SWR9X6zsUjxw2SaXhGIRDv2cm17/xVlocPs7KywFAtx6s4tDpd0lRI8wwndlCRYm6xzWycoEo2TsnCcSxKrkulVKVaGyL1azSTnMVuTBTHuLaiXlJUfJtyycbyfaLSIJ3aCuLRTewIB7ju3kN87a5d7D7ShkD+loqaRIGjcDybahAwNjrBRHSQ16xocfVGmw3VDvOHduColMQq4foutQqUqy5RdYT2sosYvPDF+Gt+7Iy6luZkDQIGAYPA8w0BQ54/366YOV6DgEHAIPB0CKhEP9BnouDG0i6+snjyfJ9J/p6QgglqboZw96NM7XiYcGYKN04oKaWrzO1UkSqFcgu1gyUq9h55XpDohcq1EGL0zdn7E0lia5gV9u09FbqbZXja8t0hEeI8yZnvRrSyHNWoUF8xQeOsVZTXrGLwnM06L10dvA/rfZc++dkuOw+u+M+FynzQWAo/XZc40z9XyD0hUQZFmUeh0C7IQl1YoqMMikgC0aNrN4Y0Q3VDsmabbHaW7Mg03alZ4vkmSj7LM5S28OxHGRS26UKey8RTcPDT+LM3kgWrWDjr17QLg46mltvEgtCByLVwylUqjRGqoxP4ExO4o8PYUvEeuLqSPbfkiISQf2zetjhuRZanhfAIB7sfd2DI82evu3/jQ/DpX3xsUl32PLIG3rdLH8OHH5rlbbceRtUD8qEKVHqT4MfU5pFWgyOT3GGMN1DDHRnUSvOO9BVRki21a9UkuRQkxYVlu+5M0hl6xLreq3SA/vt9C3dh4vvuCSmEMbYUSXU6LK96fPgVq3nl6iIH/aHDTX7h03fo399x1dm8ZMModZmcN4tBwCBgEDAIGAROcwQu+NiDbJtPyINAq77lGcuxJLoKclEZSra4U+SJ6+9gIcX7hW3HyPJe4fC32btLIZtEtCQQxZTIefmaBq/ZNMzvf3M/0/MhmRQr+16hNu9///cjefqkufxbjqFPnAdCnjtQccC39LadgzPaVnhzo8R/WTfEf9tkMqafT103ZhE7TXAXZsgfvp+v/68/QR3dyXBZ0ahL3Bn4gU+nHernQs/18D1PO8plSmHrvuMyRY1bWiP845FR4vVX0qmPcTS1mMlt4lIFr17Hc1099vFshWMrPR7Ks4wsSrDiGNXukswv0p2aIp46CvOzWN0WdDr4cZsBt82akZCXnzvIVZsanDuUUcrm6cYdJlZtoBPV8FZcSOmcK1ArzyFxyvgShWAWg8AJIBAf2cV1f/jb1PbezLpyi7G6DIFSUtuiHeckscKVIuJYsdAKmYtSMunbvoPjOuj/lIyXPaoDw9ploXBTTMhVhEWsC5Vy1yd0qswxwKF0gAPpAPvCOvccaPPAnhmOLMRQGSjGW0mI7STUai7j9SrDbsCyfJofXAcvWWMxVlpkdnof5bJLpTJAlsS4KtH3blwdx9r0UuoXXok7ecUJIGGaGgQMAgYBg8CzjYAhz59txM3+DAIGAYPAM41Akmgrv9yxSXvkuYgkfCEJhUNsd0iOHiHet4funp1M79tFHnaoei4136dku1i5RZxDKPbvQsvZxUtXo9s90lyfR98uundSokgXM2yVaVv3LMvIs5xSmuEkqVbHSq55lCq6YUw3TnQmlVUJsAZqeMvHWfPSK3HHhnH/8uVwpFDu6sXx4PL/TH7Zz+jBhgx4jMr2me5Mp8f2HxdloBXcPYa5MErAE+4x6UcZiEJXJotaZPv2s7hvP+2j02TNju7DTiqTS0WMwROjDKS/S8GICIPKc1/FO/x54mU/TVq7tHBpyFRRVCJcpp0XUQaJIrdLONUG5dExBqWIZPUy3IkRLClPd12U5ejjlKUvOsotRaZSTeDLhIDkFOo705Dnz26n3f41+OffhN23HtvvJ3/qer7inc3D7YSbOhmM1KAqsQF2of6W/HHJy5tv4YcRTpaRNOrkjZpWnueuTSbqdJk8l4l6mSg/RorLDH7y2IT944jz3iFoQl0m9bW1Qo9c7xPq/cn7GKvVwWq3+dzV6/jR9UX+ZCtKtfpclnMmGwwKgW8Wg4BBwCBgEDAInMYIJLli13zEj35uJ9tDm1ycgCyFHbUJojZJ7pCVyuSloPhe1gWYjzlwFcVsRTHxt5Ppve9kTbaLo5F8D6fF7/3YFf2AJ2Mdp1Ca911n5PtfP/j1Ve894lzIRyHPhTjXGedCnttoObsUyB2Y0c8b771gnN86d/Q0vnKn56nFNAvb9oVp8rtu4ba/+xDe4n4G/Ziyn2qyT1zkbO16oHAsG0ePF/rkeYnccTialbl1vsrn9ldpr7qU9uByWvVR4qEJ1Mgyskpdj8UjIeqdIoZNCuCzJCULQ1Q3Iu90yBdbpPMLZAvzZEcOoLpdbNmnbeEmbYJkli1DOa9eVeIVZwVsGAxJO3sYHqiRJhXc8XPwzn85nHclqjqK5Z+e182c1TOHQDK3l1s+9he0v/U5NpU6rBj0CMOm/jvYTBLSXOFJ9FoqJlspC2FOImN+ySMXMUhuk4YZcTfRc1FBtUKtXsYrSaG6kPCK1K8QenUWnQEOhgF37W1z7/42hzo+05HLYuKQWiWs+qAeXznhAhUvZnLYZ81QjWqSscrvcOUai80jESVnnsyKWHbWSoIcmtNzJJ0OjhfoYuuBi38Y/+xLsYc2PXPAmS0bBAwCBgGDwHeNgCHPv2sIzQYMAgYBg8AphkA31WSL8oSotvS8jM5HFhKlHZEdOMjifffS2bMT1V6EuK3tprWQQmvDZTDsYXkBnUxma+xjA2TJNy/U5kKQ55og1wS6TOzIoiN8xdJdLNoL8lxefpbjJEUWtCjas0xhSVZUpsjSjDhNaKqETrXE2PmbWZ1+jWD75/Um1cYryS57E+4lbwRHdBoioZd4dEMUnmI97xQ+HIkyECcGiTIo7NplDnNplIG2ak9CaC2QHz1E88ABmgcPEs7MaqvrkrLwXR9PK5HkZimiDPo5mEqcGuSlJ0JzSp0HqE5/gfmVv6Gz00XJoQl0ySdX8kr1fZkrmyiz6aaKphS7lCuUl48xvGENA+vX4E6MFyokIdAlykDfZ0URi5IT0LedsP96ZtWQ589FL1w4VNi43/z3eu9f2PQL/MzKXyeulgiFNK8GxWR6mBSk+UIbu92BboSbpljDg6SNOlnJL/LNA6+wipXJc7tv2V70K7K0qPjQBHkv11xvvPc3+HHEee/zvkK9P7mvCzkK9ZvVbPG6VWV+ecsoL1lZqM/NYhAwCBgEDAIGgTMJgb2LMRf8zQP6lDtuibRcLuzawzbW/FwReSVfu0EZVa0XdupFXlWPAF9i0a7jsYqxkv561oOZ/udLiPS+vfsxoMWOXYZdQpj3njP1v+X9/jOnzgcq4l+kuM23IeiR52LZ7spYL8Q7PKuL7N59/ji/dbYhz59vfTlnFkvcpeaPom76Bg9+4TO4rQNUbBmzR4VaNkkou2Xd/3Q3k8gzZIydaiJd6idnY5sHZ32+cSigNXY+zZHVzDUmmG2M02xMENWGib2A1HZQPYcDKfLN0pQsism7Icir3cHqyHNrm/DoQV1k7HolPM/HzSLKaZvhxf1sYZbXrCvz0o1lyvlu6p4UiZSwBtbgnP/9uJdeDUMri4IPsxgETgCBeP4oO7/179z/tx9gA/NsGq0SdedQdkIra5OT6dohV9lkmSU1RETi9KH/lNooZRNGOQudlEOLEapUIWgM41eHyEsNIr9B064ylZY4krjsbcbcvesge6YWSO0A268gVR9KnLyUo13fhgOLFZWQdY2U1YM+fhyxagjWjabU3Dl8P2Zi7SpWX34p8YPbmdtzkOZiB/wG9XUXMn7lj2Mv2wS1yRNAwjQ1CBgEDAIGgWcbAUOeP9uIm/0ZBAwCBoFnGoGwx6O4MmdTqA215XOUaCVt5977mX3gfqKpwwR2Trnk4JclZxmSNCMTUttycLwKOGVNnvc5wuKnkISFVXVPXqH/XdhhF+9kQqDLYF4T7BlOnuFbYpuda6I8FQVvkuOlOVackcUxrTRiWsWk9m4uG3+Y5NyrKb3qF7E3vZBchigyB9W3ru4LMY3K9pnuTafH9r9DlIG4MdgSZZAWUQb5zFE6Ox7myCMPE81OE6icimVr4lyy/+JMkWvFka0H4kWUQe/+6MUaFG7wCjc+gtd+kGjgJUV8gdwjYvXeizLw0hRXSHQcUmXTiXPmuiHNNEXVylSXT9BYvYLq2tUMXXB+T4FckP9KZ6CLTXzvFuxZ0OuLZe6J56zP5l/8fewv/A7TpTEmXnwjeT/jXJRkPeKcmUWcuUXcKERJAUalTDY2ggpKKN9Fidq8JBmrQpr388qzguwWe9hjFgRPLOA49se3mLSXWVM9Wd/72beTXfpTttfu4raavG5NjV/6vglebAj056z/mB0bBAwCBgGDwHODwO6FmA1/fZ/eeV4uo4Q8l8FTt4U1P08gcVJ5SuKVyKpVEAW6kNqPs2ZfQpDLc1r/+7bPoOsxTJ9NX/Jr/7ntGEG+RGXeq4s8pkbXzwiiTO+T5kKky3GkWM021myr53SU8z8vXs5/Wj3AsG+IyuemV30Xe1VCUIeoQ/tIv3E9e775JdzwCL7VxrJiXb+bxRmeXRYBujYZUtqhIMfKYnwpsCCj3c05OKN45JDLYm0N00Or2F0a4hGrzr5ghGxyLaXJ1SReGTGulgJ3bVyU5eRJigojHWElBLoThbhJRNycJktjLMfF8Tw8ldGwMoJDj7J2bhevmLC46rwaq+rTVFnEURZJaQzrnJdRfuHrYHITlCvfBThm1TMRgcUoJNu3gy+95x0MHXmU88arVL0YlTeJrBZp1tUFxj4OnogtlEMUhmRZVNizOz6x8lhIbPYtRszEDm1qRO4IUbCMpjfJwThgVzNnfythrhsRxiGp3IdlD6fk4mPhRil5s4OfKDaOVrlgDDYNxoyXpdhkgaFBm4HBlEo9Z2TZMGu2bMFbt4Hpf7ue9oFp2l2Fqk+w6uKXU3/Ba7DqE+DXzsRLas7ZIGAQMAg8bxAw5Pnz5lKZAzUIGAQMAseJQLc3ISMOVWLhLjbSkoE2v8j+f/nfdB59lHK7RUWlOJZ4Vitt7Za5DspyscS23RLm3UVlrrao1llRQhbqbKg+Gy/EnxDtBTmjK9XFkloIRk2cFxNEek7ISYniDmkea1W6kECuDPrjFKcr2X8JcZbSdhPs6gx35xMMbDmPs7//Fay68GJU0CDLXc0byT7FJu6Yk/FxwmKancEIxIlW7TwxyqAkXTRR0GwTHdhPvHc33f17mD+0DxV1qXguFc+jJPcFNomy6Gixdy/GwBa7dEu/+oUk/YlRWyawJL7A8ooiEvm958agxI0hETeGVDfPlK2J+TBKiOKURDYX+OT1AG/5BGte8iL8yTGckRGUH5DlUogCJa04F1ducX8QTt8oz5/LXt5Kcn7jr/8Xv77jT3jTlj/lW6tfDBXxprS0EswStcF8E6/Zxs1SslKANTFK5HsoUadXgsKqXdTmcoE74oTQxeop1G0l6X4WlhDrnqsLOXQxh6jVRVrRzz/vWys8jjxfqo7rKd9kH5FYyDchDPmhtQ3++GWrOWfUTGo+l/3I7NsgYBAwCBgEnl0E9i3GXPaJbUxnDmk50KpzO+ritJuUVMZf/uAm/vLmPWyb6eos8qblFQSgfAf3Y1X637mFKdDjbdz7du7HRkZif/SYa1dRpdx/9cnznuJcnu3Epl1caURxLmS45A2J0rzcs2qPY+y5Jv5cS+/hz7cu50dXNpgUW3ezPP8QyLbD4gLZ9gdpfe065h+6Azefw3VCqfjVRbxJnGNnJfKscJpTjrhS5bh5TOBZuFZOFKbMTyccPqRY8MaZGV/PnuoE9+Z1HlQ12qOrKS1fT9cV8twp4t70GEOKijNyrT7v6mdEJ47w8pQ8aRNHXTLL0dnqrsqoqYjx1mE2tvZyWTDPC1fmnLs8ZsBp4uY5TVVDrXsBtRf9JM6GrRCMPP+uiTni5xSBWOazWvNc997fpnvnN1ldzlg57OFZTXK7SZJ1yVORW/j4XhnL8omiNlnaKirlPZ/UqRDjMdeK2TsT8ui0YlezxBFVZ9pfxVF7hGlqNAlIZC5MBlZpDCrGSrv4WUg1j6hHTQazLlsm67xgVY2zR2zKdovFzhTegEVlImBs7QSTmzZSXbMRmiH7vnQD6XxI7A7gLNvAmhf9AO7mS8m8Oo4bPKfYmp0bBAwCBgGDwFMjYMhz00MMAgYBg8DphkDUOyHhU4RtDjuk01M0H97O9E23wpGj1JOYQDwI7ZzEVaSukOdC2njYlifG7VhKBg0OjtMjzi0hxcWKvchZFvJak9jC34kVdW/6SCyktX21JtEL5bkiJsnCIqNZ2soAKM5w4hQ7TLCilDRL6ZIylyfMV32SsWGGzj+f1S94IZPnX6gJdMlKdyVveolN/Ol2+cz5PAMI9KIMRKmT9oS40v0dyZ1sdUn37mXh3nvp7NuNJSqjNNR8pDh2ynyn3YsywAsIc+2hWUQZaOK8mO88pi7XRSMyKdqb/JTbUO4dIc51gUlGnmXadcHNpNgkJ9H3VRFlYIvaI810/mAzlygDn8bGtYxefCFD55+HNzpO5vh6sqzUm6DNRcEuQmUTZfAMdJ7j26TMM85EKVs//yiDyW7eevQf+eUr/hjiFBbacGQWb6GJlWa6mIkVUcAZAAAgAElEQVRymXh4RHeeXAj2WrnIRdcW/XZBas+3YHaRIE4YCRyGApfpKCPTFv3Qkvh0z4OqTOALSa+rmx5vD6ut2nuRAY+ZhfTayKRQrhVFdrOF1e1y8WSVW37+wuM7adPKIGAQMAgYBAwCpwECYtt+ycceZNYNyPwSpCFWp4mXJoyVXW76uYu4bf8Cf3fnAb65a57ZBBAFeiBEu4yfeqOgpUVrfaX5ErG5hqrI31nynNiza++T53qAJfbsvexz/VMU5vJyCqW5vCRzK090oZ0VRlhhjBvFOrf6zqs2srlROg2uzBl6Cu2bUEcOE996MzP/8Q2YPYDrdrDdBCmjFKe4JMqoWBUd25TrAuGe8jyPKXkujmMRxxlz8ylTs4pWZTn5potpn7WFHf4Yt8wrHljMado1QquMjHGkeD7rxaxZWn0u5HmHXMjzRGhHiW3L6HQicivA92t4eYTbPch51TZXlGc4j32scQ9x9jIYrYGdwGzkE09uoX75j1L9viuhtPIMvbDmtE8aARFfxF22f+rjPPqv12BP7WLtmE+j1MWyFrAtmZ+ScVAJW5wTbY807WhlumXHKM8ldSso5eHhcHC6y/0HQ+46qnio5bHXmmA2WE63OkleGwWvqu8zJ1e4aUi2cBRr8TCDySyr/JCN1YRLVjT4vvE6q2riRNdkNpvFGi1RXTfB2HmbGFi/mdyt0779QabuuB8r8XDG1hCcfSnjL3gFDK8isQM82xQ5nXS/MCsaBAwCBoFnAQFDnj8LIJtdGAQMAgaBZxUBmdDRczji4ZYSzxxl7v772X/zzfgHjtCIIupZjmcpUkcReRaJ65EJCWO5uEgVuaPtqCW3XEhC2xayUNPix4gZy1KaPCwi/8RMulCFF+RNkYcuxKCQiipPUJo4z4r1xV8uyVFJihWnKBmopylJntJJI5JamVlHkY6PMX7JxWz8/u/HPWsdKS62qH11KKCxqH5W+9XzeWdLowx6+c+SO666EfGOnXTuv5+F7Q+TilW7nVMq2fiBR25ZJGlOLsS25WJ7MhiXySVb54zLPKetMxEKp4UnRhn0J0d1lEHPnUFIdLknbFVks4kiPZZsQYkyEDcGiU2IEx1l0E4THWVwMI8Yu3wra698ESPnno8/NKYV7Xbeswwtog579/3z+UI9f4/93tmQH7tuD/vbKclwDa/ukTguNLtYR2YpN1vEYt2uFF69ijU8RCcoQaNSKM5FTSZLN8Kaa2KLSl0cOpSi7lr8xJoBfmfrOKJu/8mv7uNQNyPGIlI2iWRVyrbkb7hWoPfy0fuWsccyz3sZrPJ+Xxkn5HkkCve2VhZduqzGrT93wfP3QpgjNwgYBAwCBgGDwAkisGchZtOH7iep1FBSxNZtQbfJRNXjzVvG+bXLV+gCtv+z7Sgf/I+9XLd9GiVFxyWf3PNRXqkXr/NYKfGxrKknHosewvRV5r0scyE+dda5JZXJjxHn8mwgqnN5RBCyXEjzUu+n5LMstrFnm/hxyrqaz5WjFTzX5r+fN25U5yfYB06p5oeuId69i+YNN9B58AEaVgReQuYmxHlCKMUSCTSckh4LSF1v5kIqY4o4wZFiC8clTC2aqUtaHqNxzqWUtryYufFN3N0JuH7nPF97+BBH2jl+eQjPKaOSnCxKULINiWjLUvI4hDjCyVJcW5yycqJIOvEgZW+QgC5WcxsXDc/ymlVtLq4eZDTZzYDfYmxiGLtjMd10WGysp3zRK1n2oldDadMpBbc5mFMfgTyNsbOY8MH7uO1TH+fAzTewupIzWUnw1Cy1iq2dEBLlkFkuKQ6oBJcutp3oe0TU5EKwN7yAbmSxr6nYNgcPzCoe7pSYsgfpBKNk5WFyt0oc51i5Ishz0vmjWLP7GMnnOX/C54IJj3PHyqwILKpWTOZHLFZjyquHGdy8htqmjbiDy0iPdDh8w62EhxexnEFq6y9i4JKXE5x7Ccou64J4ua/MYhAwCBgEDAKnLgKGPD91r405MoOAQcAgcFII5ImoUC1yYvK0S3P/bvbdcjO7v3kjY62Q5Y5PI7f0oDhxbUJR43oeqSOqc02d46nCol1eomoV7kWmg7TaVpToltMjCgvivCADi1znItu5qEzXZHmusHtEuijOpX2uFbdKV7dnaUGck6ZYOs83J3Us5vKYxWqZ0sYNrBTS8AUvwB0cQVmettC2xNrY5DufVB8541ZaGmUQi/1arssvkulZ9l7zOcLdu6lFIVVLikVSlKt0jEHmOChxY1gSZZCnLq7cA/olFomaOi+KVXQiuYiJiyITcVnIMrkPlCbge0kGxed2Shi3SfNEq9JF4SFRBm6c4PaiDJI8o+UoFks2j6pYRxmc+4pXseqiS6A8SKZcHYVtmyiD57xL3z7V5YX/ewdprYIaCEDyJsV2fXoBa2YeJ8v4g5dv4CtHQq4/GqGCgKwWwEAVxLLdk6gMyVeNsGcXqCx06CY5v3PRKC+eqLCi6nHOYEkXYfzH0S6hKIKw+LcDXT64vakjCTLfLyzfl6rPBZnHkehCnPfI874qXbLP4xir02FQpbxyzQAffM06RitCxpvFIGAQMAgYBAwCpzcCknm+7q/uQ1Vr2gHGCdvYYZutk1VuftPjC8r+ddtRfu/L27n3wKK2t04dl7xU0t/ryPewKNGX2rD3oevbtPcti46R5UKOi92RkOdCnPfIcyHL5T0hz8VNTBPohWsYKsOVsOtWB6cVsrni8ab1w7z97NHT+0KdKWd364eY2/Uo+79xPd7R3SxruOAkZFZClqekcULZ8XFiGXOLZbtLJi8hz6MunmfryLUwtwi9OuXV5zN8yau5Lxvl8w9N8++PzrEzLpMPTKJwSVMLW+LaEkUUSgGvEOVWYeSey7gpwSHHdT2iOCfNffI4wMo8Sm6O3T3IBm8/P7mhzdXrYtaWjhJO72BozUrsDszMZbS9UcqbLmHsxa+AwZefKVfSnOf3CIE0aeuCYokTuO0zn2bbNZ+lNnuQs8oZg9Y8o0MuTgVCR2bAIMq1jyKBpXAtiU5LiVWix+R2buOXaqhSjWbucWAxYudch0PtlOlICk4coswlVx5pNyWwHNw4pJR1mKg7nL92ghUjPjUvwU7b5HZMPuiSrKgxsWkVQ2etoDQ0Bl2b5OEpDt68jTALsIbWMLzlxYxufRmMrdY280L467/5ZjEIGAQMAgaBUxYBQ56fspfGHJhBwCBgEDg5BFJ5EHchVC3azSlmdu/g4N13MnXnPQzPtljllBnKXdwMUscmEuLcdclcV5PnvrL1y5bcNN8iy3JSIWqUWFS7OK6P7biSdl6oy3uEuK0T14TOEcI81VaCKi/U5lbmiAgeSxTnQiZmGWnPAj7NMk0wSnW7ZKmVbItu2CX1bFqVgPbQEO6Gdax55SsZPu8C8KtYtocjig9Dnp9cJznT1loaZaAy6LRJDh9i4cFtzN12J9b0DPU01gNs5UhRCY9FGTg+tjgeiBsDLpYlMQZOYb3dU45nqVjFFXbc/SgDIUIL/VHxn/xbF43o4pGMjIg0i7TyXGIQxI1BxxjEWRFlEKc6IqGjJMpACklKRCMDDJx7Hmdd8UKWXbgVVR7QUQaeLmhZkp15pl3f5/h87/y/7L0JtGVXed/522c+d3j3za/mUaWSVJoHNICQEAgwswG3aduJJ+zY6W4ndLLaK07iDs5KLxJgeWhjO0nHjR1DYuP2iCFGIAwCCQlJpSpJpZpLVfVqevNwhzPtc3p9+74nFZCAJaNSlbSP1tWt9965Z/iffd+7+/y/7/+b6fHrT87w6cMLFMNNENM5zXDmlnAWligTuY0DH7h5K3sWcp7uVVALoVWDemw618wNcykiWu7gzC6ZLrJfuGKID14+yI4BiWT/7y975zP+46El/sMhYf65aN+jMjEEq/HtK8/GMF95PMdllRvwK98TA73bRbXbNAOXp37uejbayNeXeWTZ3VsFrAJWAavAhVBAzPPLf+dJirhh4n3ruket6HLdeJ37fmTXdxzCoycX+dE/eNzEYs92Unp5Ren5xkCvJPZdDBExvl23X9S2apSb55Xvi2F+fjS76To3kUYrz0LPqvrd5oYjpFFFDr0eTrtHQ+ZfYNJpPnTlKP/7VeMXQiq7jwugwKFf+9/IludITh8gWDjMaE3m4ZkZTtJUTl7gVwpXy7RakauA0o1M7WSRdwncksATaJqiFw7DhmuYGrySPz+huO90xcGsSbc2hvZjk7iFFO7iUZUuvaQwrHSZzzvkKKfAEYPck6Hsk+WKspBEugjHCc28XuVdtlQneN/GOX7o8pyrBxfont1Hc8MEqqoxP5+RlgHNsQ3UN2yFu37lAqhod/FKUqAsuwYraAI3njnIE5/5DN/89O+zsepxy5YWjaCH9juU9QqvUTNphWVWEplMRSlmT8jLLq6nqErHEK0MZlAK2l2H0nPp6oqFtGChq2n3SpK0QmmPSPk0gpCBeshAIzA1UrrskVYdcjfFG4oYuHwDtau3MLRuHC+OoaPhxCLFM9OcObHEWd1g851vY/zWt8DEZeAG/RQwmZvJ73i7WAWsAlYBq8BFq4A1zy/aS2MPzCpgFbAKvDgFCgpKNAvlPCcnDzJz4jD52VOoE6fhwAnGUofRIiCuJJbao/ClWt03XbauI8a5MnHSTlVQFD0zoXDcACUf8r3QdH4XpSKTbgsxXKQRwpXpTIGrxEDPUVUGZUZVZFQ6R7p1nTIw0VdKjEZdkFfaxLQXpTB8C2OeBzrDLzVF0iVq1EnjGudcl5l6g4nb72DXm99KbWIjKogF8GzN8xc3RF59r3oOZSAz5YJ06iwze55g8qFvEJ2bYSgvaJYlnkEZQCIoA99He76Ja/cqyWMQ81xRSNe645j3Sh9lIEu/09x0gBsTu29Iytf9f38nykC6OKS4pJ/UsGJgGpSBNpxsQRpIIkOhC3o6RzcjZqSjZGyE8Vtu4rJ77sHftsNE0zkmCcKiDF6ugf0Hh+b5ya9M9o3r2O/f3G7Lze0u67yKe7f3O8H+aqbkXOWCdJxLXLs8Szys3A0tSpS8ZnGZwTTlXRsb/F83jLEm/t4cvAfOJbzlvjMIiiDxfUrZ3krBRr/rvJ8Q8rx5vmqsr5jnsq4ucZIenpjnocsTP3M9G76Laf9yaW33axWwClgFrAJWge+3As+Z51GNyvcJi4Qg73HDRJ2v/NhV37E7XVZ0BTlVwXv/48M8enzefB4UEkq7EB56DIJTCUMQM13+1nsSwS4dxF7fNF/tNjcd52KUr7DO5d/yp1/+lMsHSJ1DnpnPFUGRE8nPq8qkIEkR86/dso4PbB4kNAa7XV4JChz5zX+KTpbJZo9RntlLy+1SFSlR4BL7LlWeoUxyW4UuXcMfN223uOgiQTkVyndIPZ8kaqHHtnJEreUP92c8OFfjrL+GvDFBrhV1v8SRSGxcmcWQ5dK9npv5uxL73dH9sSifLQXp5vimIN5zQ1w3NMfhlTnrs+O8Z80U778845rhtuk8H1g7hvIazM91yRLNQH2AuNGEH/+TV8JlsudwIRWQAmNJj3M8ynbHpCo+9l8/xelHHmCsWGDjoMeasTrNgchMgRYXlmkvtamFEYODA4QNn8xJSIquQVuYho9K7lvJ0HZQnid3sOhJjX1RkWtJmKvRZyJU5t6VwRCqjMrJwctNVHs84TG8Y5ThyzaiWkO4XgMVDMEitA/OcGLfFDMdn7Frb2fDLXfT2HoNZX2EynHw5I1U5eDEF1JJuy+rgFXAKmAVeIEKWPP8BQpmV7cKWAWsAhe7AtLRmlPwbPcE+47uYX7qBM0iZWg5pfvofhrnuownAa0yxME3nRKlRA7KxMGR3lpMha7EV0vjhDD9tOOR4dIpHTqlIlUepR/2o6YcZSLkVJFQ5V3Iu7i6i1tm+EoTyATeccw6cgNIGUM9o9AZuurHz1VVjiql8zyDPCH2XPw4ousGTOMx79cItl3OrrvfxrpdryVqrQdlO88v9rF4sRxfH2UAWmWUWZfFE0c48Y1vcPLBbzDeTljvRTRLafCpyD2JOPT65rnbT2PwK6laF7MclNdPXBCcgUlfNygDz3Sjm9uWBnMgWAKJhl9BGZjy9j7GwKAM5LViahZ9rIFBH0i6gy6fQxmUgjHQfZSBsNRzp2KxzFlq1PAv28a6229j7PY78EfHJUjRdMQ7FmXwsgy5Tx+a56cfOEXSiE1UezA/j5NmjMQe79oxxm+89QqenEv4ya+dYY92oNVYiWrv//405naS4c4v4S53uKoVsPttm//W5/LEXMo/fGiaZ2ZT2so1SSLPbVcKnErZRx+ZYe70r3aem+eyz+eowMsyorRLw6149KeuZX3zf9zx/rc+OLuiVcAqYBWwClgFLnIFnl1I2faJvVSNBvgBTtZDpT1uWlPn4R//TvP8/NM5ONXmX39uP3/11FmKqiKVv7lxZP4OF35AKXHuUbAS5e70jXTzWDHRV81z2egKAkg+MxouT56bzweNemCsTa8qTcLRUODwyddtJHAUWxoBw4Fx2u3yClEgefj36M1NM/fM43QOPEKzXMbNE+qhawx06S7XRW46xCHAdeq4qkYlvGetSb2AXtykV2tQ1uv4Q4PMhWv584M5X52sONpr0PWG0SqkUfMQnrQkwRkMlfxfC/otxTEGekXp+ORyz0AKg+OwH30tuVzKQ/rd61XGePcwPzAxzbu251w1nJK1zzC8ZgzHiZifXSLp9KiHNZrNJup/uf8VcqXsaVwwBdIKkqRfdKQqemdOc/LrD/Dwn/0RM7u/waDusHm4yYaRQRpBQNruMjM1bVBpzaEGjbEmqiEtHimeJ6kKGkfwF+ael8JZSQnRMo8SSIFJOYzQYqRnGUnaIysSSpXhxg7xQIg7WBGvd2hsrhGPDoE7CGoI0jqLz7aZPDDLmXmXxuZruOyuN9PctguaY2hX7sFVBFKcUkqxS+uCyWh3ZBWwClgFrAIvXAFrnr9wzewrrAJWAavARa1ASZvFqsNjp55i3+TTdHqzDPuKiaTC338a7/AMo3MwnIb4pRjQ/U7FSnLgTNNDaR6O0niBxL+DBGX1vJC8NoAaHCUemyAYHSMaGMCPQ2NMVr1lsvY8+dI0enmWqrNAlSxD3kG7HXLaVDJB0AnI5EOeTWy1sNQyXPPIcUpNGMikRdGrApadGp2gSVofZd0Vr2Xr9e9kcO21OH7Ldp5f1CPx4jk4SUhQbkWvarO8cJaZZw9xbu8e5vc+xeD0EhvcGoPaxS+VQRlkBmXQN89d5SLB7RKP6Mh7w5cm3RItVehIwYlMrgPT/W3S18RYl4QFw1WXyfkKykA6zU3VuiANCmEmQKGMea4MykBSGASRoM2jjzLI8Stt0tySpEsZeHRqMcuDLZytW9l8zxsYu+4GVNgwyRCCU7Aogws77jJd8fv7Z/mZr06CmOdLS4zqjJiKH7tmDb9y13YmOzm3/dlRpoSJOljvryeZf6tR+4KzSFLUwjKq3WFXK2Dv27e8oBOZ7mmu/cwxZhONlu5zuTEv2/+WqPZ+ocbzTPTVf0vUiNyMUqg8Y6C3yFMftJ3nL+gC2JWtAlYBq4BV4JJVQMzzrZ/YAyvmucpSWDHPv/njV37P83rsxAJHZjomBni6m/PP7zuGEwUkZT86u5J5liPdjdI1XPS7eKUAWeZeYp4bzo9EtkOtHlKv+fiqoiw0y52EwPf4e9tb3Dkem1UjV/HW9c3nkT3f8wjtCpeUAktfoTN5gnMPfJmFPd9gMO8Q6YxG4BAEFUm+TC9NJKjKxKd7ZYwqAoqib/y1wybzrbV0WqN4gw2GR2OK5gRfOlrwlcNd9k/Dgq6Tq4haLSQrMrM94UJLOIJXpZRpF5WnZn5TOTVyp4Z85nVD+RgpiQhSbK9oeTDmpgwt7uOesVnetKngsiGNqrqMjQ3jOB6Lswv02h2iMKQ5MID7jx68pC6HPdiLQAFBsEn3+SrWIk/oTp7g0Fe/xON/8afMPr2H4UqzZXCA4cDHSXOW52fRZUbcCGiM1glaASqU8MLCzOmFoS6PPmZtZS4kaELPo5IOd0mcKzRZlpJLQYmj8WoOtaEazdEB/GEHb1TjtSocSRnxxqAcpnsm59ShBU7PVKiJK9j+ujczevWN0Bojc0KqShGqvnlO0UN5gxeBwPYQrAJWAauAVeB/pIA1z+3YsApYBawCrzAFsmqGM8k0Xzn0EEfnn6VwEgYCl9FUMTGnqZ48zeBkj9ElRSMTxrmY5w554CCJwp4xzvvc555T0vVCitog/uh6Ghu3MbBlK8FwkzxskJQeUqHretLDLkZfgl90UekyVW+eqjNH1Z1GV2covRlMhpVuQ9EGY54nVFWKIkEhz3KLSeNKB65U+qqI3G+SuHUW84Bw+GrGt72D1to7COIJaxS+wsbuS3U6fZRBwaye5fiJ/cxNHkFPncU5eZZq/3HGkhWUQembybIxzj3BGQhL3CFA4Vcy3PJ+0Yfrolwf5YZUTmAiDPMS8lKhpZOXFfZ5leMq4QZKskJqUAZoeQi6wEeVHkqLed431vsoA0lj0P00h7KPMvDk66RH3KzTi2POKZe55gDjt97Grje9ldrazThB3aIMXqoB9F22+9HHzvKxx84wnWhzQydenEFuw9SjkJ+5cT3v3rWO/+n+k5wKI3SzAbGwUKVDzOkb2yudZaqXojJJ5ii4puaw+wc2vaCzEfP8us8cZS7RFF5gxm/fPF+Ja19BCZhO8+c6z8/johs+q2s6m8bSJR79Cdt5/oIugF3ZKmAVsApYBS5ZBY4vplz+23tNYVvhh/10IV1w82jAI39v5ws6r5OLKa/57cfM3+F2WpDnuYRpU0nkte8w0Wri+T6LJSxJIaajTGzwRM2jchVhHHD9WMwbxkNT69aVCG3gbesaXD8cvaBjsStfogokX2L58GFO//XnaD+9mzFVUqdASD6OU9DJOywnCU7QQuuApF3RXcjp9DQJDrPBIKeaG5lpraMaGmNszQRqcC27pzVPTHY4Pp/SLhyUcgilYDiXuYckaQX4gqUqErLlBciW8ZwSTxIU/JBcPlM6MiFSMpXBLyvG44rL4oThhad47eAct60p2DToEMc+g62G6fxtL86TZRlhvUF9cBA++KVL9MLYw37ZFBDzXIK0JEW9X66Ok6dkZ07y9Oc/z+7Pf5b20SO0sowhSUMQHFuZ4VQZnlcS1ByCukdQl8IlKYiXe14KT4azCYorKWXeZAqbxDxX5FLMXmnKSuP4Cr/mErUi6sNNaiN13KaD29A4kbwvAnDH6C66zDzbYWYedGsL4zfdzcbb7kK3RsjcgKKSzAaIVWVwB5K4SDjwsslqd2wVsApYBawC31sBa55/b43sGlYBq4BV4JJSoKNPsPvEXr5x4ptMl3MQKULPpaV91hd1aofnqe+bYvh0l9GuQz11cKKQJa+kEhyfqsxEdyl0maxKvDVbGNp2DYPbriCY2EAnHGeht8x8t2Cpo0kybTrPQ98hDqAVVgzXXUabEiuY4mazFMlTaI4CZ3DLObxqmTLv4agcVEJeLFOVbTxXzEmNEvZz4RiGW+7EpKVHJ1OUweW4A2+lNfFGmoPbrXl+SY3Ml+9g5VZSRsGR9rM8dXg3i7OTDFYFw8sZ3W8+Q/1sx6AMBsu4jzIQjIH3PMrAF/ykYZ1rgkCZivTC8UkEZaAVba1IHY8qjHGko1gm9oZRmVBlHZO+4BZdvGoFZeBWOK5DIesYlEFKpVPztaAMyhUeuqpyPC1cw4Sa7+FHMR3XZ7pymQ8aBJsvY9ddb2PdNa8nbm2wKIOXYYj90gMn+MjDp1a49yX17iL/4p6d3LR+mH3LOX9yvMM3ZhKyoSaVxLWHMj5W4lUlUl3uPsojl997GtKcZpbxugHvW7vE5dzE9DYm+MqJmq/73880PDCVkEu3RBCaLjdjnpu49hXm+XdEtq/w0GU9PzBRiK7OaLXnuXlNnY/cvcnwXu1iFbAKWAWsAlaBV7ICxxczdv37J41pngUh2g9xq5IdNfjIXWu5d3OTmnSJf5flyHzCk2c7nF3O+PD9R02XblfmMzpnc8vjtk1DJnBo06a1ppN8JtXMZjKPyjh86CCjTsa2y7YzNjHBrcMB711vObiv5DH3Xc9t+U+Zf+YZjv/Fn6GPHWF96FFHIqYLdJXRKzO6QoEKR1juKhZnUpbmE5Z7JT3H51w4ysH6Ro6G65gPRnHqo5TNcc4misVUk4khaExwmds4BrtMFeGqOm7lIskLmaTI9WZwqg6OV1C5lSkQ9jzfsM41rsyY2BAX3DzUY13nIDfV59g1mDPe8AhqDaLQw3dScimq91yikTGc4WF4r2Wev2rH9os9cQkqlLpjF5JcCooqMzd2dEp65BhP3vcFnvriF5nZ9zRRp82QUzFeD4mUzLHaVHkP31fEdY8y6KeA+E4/Xc6p+kg2Ay5wxVWXtAVFoTSOp/Al8SH2CBo+fj3Aa4S4jcCkMIRNn6AZU7oxadvlxLOLLHVDGhNXsOa6Oxm67g4YX0/iuBRKIAiYqHgpjXKkoL7IrHn+YseEfZ1VwCpgFbhACljz/AIJbXdjFbAKWAUulALT2T7+6uHPcWj5MGkth9jFcX0G3AZDusbGBYd49wkaB84xMa8ZWCyIWy2mq4zSUwg2r6BiulbjeK3O+pvvYtONr8cbW4d0Zjx+uOTZk+dYavfQZZ/vbCpyPaE3ldS9lI1jNa7eOsJVW1oMNaQy+Amy/AnIDhCUp4nUAmXWw5V2XqdLN5khLxaIg5IiLUxUNpVUuHskhTKxdFUlZublJOpehta8k9GJa01UtV2sAt9LAc0yC2Wbh0/u4ZlT+0iyBYZ9hzVJSXjgHO7BaYMyGEoDghWUgZiPpeeYwpBVjIGJbQ+gV1Z0BGXgR+jGIO7wOLU164jGJ4haAwS1qI+RTpZIl+bIF6fQSzPotiQxLFFlbQp3uY8yqHrGHPrJ6McAACAASURBVEf3KOW5TKjKHFWlOKygDKqyzziUDiQCOk6dbtAiiYeZ2HE72294D4NrrjMdKDa2/XuNhu/vz3/py0f5yIPH+0Z3llB3Sv78799G4kf8x31z3He2RxqFFAP1PgNV8jBlESNbmPfCNTXR6hJHKNvo801J5ZfeSte43GmRdZ4zv2X9FeP7fH65RL96PpzPPF/lmp+/jdX9r27DcUDiBkMfpVOCuWkKXfH591/BvVssh+/7O2Ls1qwCVgGrgFXgYlPgTDvnBz9ziKemO/Rcn0q45yiCsiBy4dNv28SGgYB1Dd8wx892c1PLlqQyY+ovf/rMLL/58GmWOhmB7uE5sK4V0Yp97r5shI/8wBX/3dOenp7m3/7bf8vRo0f5+Z//ee69996LTR57PBdagcUvML13D0f++L/gTh1nYyMgVjlV0aMoMrQCrSISXWN2PmN+LqHbyclKRe57zNVGOBqt4QBjnCiHWQrW0onGWSIwxb+ORLMrKd7tEpYJnhbklE9ZSepCgNaKPO1SpctQCI4gAdm/FBJ7IU4QU3khoVuxMezypjUJV3KSXd4Mm4MeA6F8rmyAUxK4HSonxWs2iddtgtEJuOf/udCK2v1d4grI71mpOa4kVMtY5zKG+8XtUkFcnT7Nga9+hT33f4mpA/vonTnJqFsx7FY0y5x6nlGnxPcUXU8bXGHgeQSCXzMYLWWQgWLOV17/2cS0Bx5h5OAGDo48IhevHhIOxIS1mEDmTq5HO1c8PTnPuZ7Duh03su3mexi96jYYWo9wEAu5LyANKgb6Jmg3wbjlUGqwse2X+Oi0h28VsAq80hWw5vkr/Qrb87MKWAVedQocSL/Gf3vwv3GicxJdq3BjudHj0/CbNMs66zouw88uUD80Rf3YLINnuww2h8TGI/dccrdiWcHc8AT117yenXe+kaw+xqMHZ/nK4yeZakuqYUwhRg+SbqVMF62STlo0ucS150sMRiU7NrR4zdUbuHZnhaeeJl9+nLKzj6A8i6ckoj2hYIlML1CWSzgS4S7JVzK1qCQK2zHGuTRkyiymVNvolXcxOP5WRsevQcUvLNr4VTcY7AkbBdJqilPdc3z5wNc5vnSS0sto+i4jqWLtoqLcM8nQyS4jS4pm5hEKjsATlIE459WKeV6SedBxKrpeTNkcJpzYRGvL5bS2bsUbrJG6MZ3cIa8cgzIInYJQ5ebGlCNV770Fqs4sVXeKklOU3rRBGSi9THUeyoBKsukEZSCPPsrAKTQ6r9DCHQyaJKrGYu7jD17FyOZ30lpzu0UZvAzj/V9++Qgf/fpx0z3u9pZ43w1b+Gdv2MnvHunwWwcW0HFE2lgxzuVOutzuMaa4dJ2vGuLy7RU+ucS4i6lu7hCdZ5Kfb56vdpLL8/mGupy/VG2sLuf/7HyT/Vti2+Xuk9s39iMflSf4s9OoCj773st502Zrnr8Mw8ru0ipgFbAKWAVeBgWu/w97ODDbo5AuQU9ieD3Ic+gmjDd8Pnz3RgbrPh955CxaV+w/Imiq/oEOBA6tyCGXv9/AUM3n3/3AZbx95+h3PRNrnr8MF/pi3+XsNzm7+5vs/y//iag9yebRkNjLKNI2eSrFtT5K1VhuO0xNdVhYSsi0JMg55K4iaTaYisc5pIc4mI9wOtzOjDtBW9XRbmDmNYFuE6bztKolYiVFIK7BsXW1T6eKTLx0WRToLDEF70pnOKYb1wNJ2pLOch82OrO8b0vCrbU5tuuzjOllItch8+vkVUoQLJtYa390nHjjDtT4OnjNxy/2K2CP7yJTIKMizTN81zdpCWJ3S9R6nmbEUuyUFaRLS0wfOsChB77ME1/5Ip3J4wxkPdb7Puv9kEFdkrcXyX1hDlR4rszVPTxBFUghsasMwlCaSUpXgG8FMtyl2ERi253AxY1D/EaNqNUw6QqFdlnqlcxmcLZ0Gdx+JdtufC2jl1+H01pHqWq4gaC0ZI4mN7S02PQmdr6fKFaCal5katvDsQpYBawCVoHzFbDmuR0PVgGrgFXgFabAF6Y/zQOPfo3ZbBan5uJHAb7qm+c1p8FY6rFmqaJ2dAaeeJbWs/OMBgMmgi31PBZ9WKjX0Jddx1U/9GN04xEePzTL1x47xqGTc4QDa6hFkZmsBL5PGPqmEj3RBaVB7CYkySJ5skgrqrjm8jXccV3ENds0dbWfYvGbkBwh9lNKvUheLlA5bcqqjU7byPyij+X1KKSCXjjSsmEtMdfr6eY30xx+PcOjO/FH7nmFXT17Oi+FAkv5Mb557DG+eepx5lkS0BiB6zJYhqwt6jSPLlJ7+ixDk23GOg6NVOHUIhacPsogWIk2XAg8TkgX+MadjF1xA0Nbd8LwBHPlENNLC8x3c9pdTZqXKKcyKIPQF5RByXjLZ+2Qz1hN4+azZL096OowVKfxqlmDMpBIOUcm1qpHli+a94TvFubmlSoqKu1RqpBchSTao5e7lMEOVOMHGJy4l4EhizJ4KcbPd9vmh792kl995BQ1VXJdnPJ7P3Y7C4Xi/3x0mj88nVANDUA97hvUcoNEzHHpMjAGtsSqmxYK46k/b5aLaX6+eX5+l7lw0lc60b+lG13WX9nO6mvNTRnZx+r2ztuPMfFXvpZu+FoEoWdi2+ttKego+NN3XsYbNloO34UeU3Z/VgGrgFXAKvDyKHD1bz/BwZmuoZ5o4ToLZkUwKJWppaQVukjO1lJSUJWaPMkYcMvnQn9ev3WQ33rPlebghak7FPvE3yPu3ZrnL8+1vqj3emYfk48+xJOf+gTN4hSXb6hTizVZskzWESPbxykj2otw9uwSi51UpskQSsEwuEMBeWuc09Uw+7oD7NfrmFLjdFQDrTy8IiXKl2iWi6wJugyEgu/xWdIu5xKHc0WNhDqpdkl6GUW3h6MLfN8nKSvKKCYYGKQWwrpikr+/I+We0YQNyWnq3TnkXZIFDZIyIY7buA2FO7GeYOOVeGMb4Pp/dVHLbw/u4lMgR5PpHFecbJk7yQxHOWR5SSBJcZVCVRVlr8PiqZMcf+Yp9j/8IKf37oGpaUZ1xZgUt3eWaMSa0C0IpIgEJQh0kxQi/jkSEOZJfLsUrJdoVZq4eCfwceIIJ65BFJqEh1Tm42WDXjVA3himtXMnm2++haGNm/Gaw2g3oqxc02jiUqKqAqlOfr7/vD8V881O7WIVsApYBawCF6sC1jy/WK+MPS6rgFXAKvAiFfjdox9h99N76JUJQS0k8vrmed1vEHp1WjpgVPvUJhdQu4/RfOYco3nAoGrQ8wJmGiHJps2M3vE2hm67mfsfn+Grjx7j9HQXvz5E3Bwh7yVUuiAOA8LAoyhy2mli4q78UAhoBWnaN8NbdcVlY8u8+56N7NywiJ89hl7ei1fN4VTz5HoOJNKt6pCnS8Y8F++n1A66coxPVJWOYaBn+Sid5ErqAzfSGtpKbdM/eJEq2Ze9mhQ4k+wxKIMjnWNktQIVe7grKINBXWfjgiJ+4iTNg1OMzeYGZVATlEGZUfoOvlshFe/T9QanB4fZcus9rL36VrLGCEeme+x9VnPq7CxtuXklg9fEyUm0oaKsSmI3Yd1wyJWbh7hy0wBjg4pQ7aPIn6BMDxDoSUIliQ0JrkTJraAMtF4k9DQ6032UASG5FpQBJpFBptva6aMMhte8g5GJq1GuZWReyLH9y4/O8NE9c9w0FvG1d/WTMN72ueN88VSHMgrRgw2oiXluKoueN8WfM7rF3D6/g7zvsffN9dVI9xUT/DmzXEz4FZb5+a812z8v3l0OxjQ1nGesn8dJf848l/WkykNM/pqPkpuqc7P85Tu28UZrnl/I4WT3ZRWwClgFrAIvowIPnVzml798gm+cXMRVFaGwbyWNqy3WTf/vaewqmhLfKwa5pBvlBT976wbu3THCSM3n2rWNF3QG1jx/QXK9OlY+cZhnH36Ax//zr7HGPc0VW+q0Wi5J2qGzLHHqDmXiUnRdps4ts9BN0D6oCLISmiMRjbEJ0mCIwwvw8Ik2C7RMapWERvtlRkOljEaajYMug606RVhnqgh5tutzqBNxquMz23VYbGuSJEfpEj+MyKuKKoiIh4ZM0sLa5Bg/cXnGWyWRvXsKZ2kahaLw6xQqo15P8JoB1dhG1IariSa2wK5feHVcR3uW3zcFNAWlzGGU02+ykFHmOGY6ZOqE+0+m8KnSmrS9zJkjB3n2id2ceepp2sdOwNQszsIsY7WSpsqIqpxIQexAIHxzSXpzK9NpjmAMlaaSvwGCcgtCqjBGhxE9xzWPzB/Ab22lOXEFrc07GLlqB0NbNqKikFKZrT13XAGF2b4cpaQ8aFzylSlf/fumkt2QVcAqYBWwCrwUCljz/KVQ1W7TKmAVsAq8jAr8m6d/gcNHj1ApRS2sETkhQeURB3VcNyJ2IppOQH0+pf7MGZp7JhmcLpjIa7RVwOzEKP4tN7Ptre/nye4gf/k3B9h36AylChgcHjeGdpH0qAW+qfR1VEVZatJSpjWYCYaw2PIiJ8sTnCph2DnNu16/kbtucFnbOohe/iZF+yiBO48u56hYpqJNqTsmSq7UyvDWTKqxkgh3F3KHNGnSTTYR1nbSaK5l4IqPvYxK211fKgo82bmfv37orznVO01VByfy8dyAptekUa2gDE4sGpRB7cgMrXNdhhqDdCrIfZfMrVhyHRbH1tO64x623nony84AjzwzxYN7TzOXuCsoA41S6jmUgZSw91EGC1T5IgOhZvu6AW7ZtZ7rrpCU7P0U7d1UnX34+swKyqBLUS2bRAa9gjJwJNHtfJSBJHvLm03i5dVWeuXrGRp/K8NjV+LUtl8ql+UVcZx/erzD50922dL0+KXrhsw5veWvjnPfYkk1IN0JEvu60v1tOsBXzfGVjnPTAX5efPu3G+AriX79dVai3p8z11fMcmOYr3Sqr3RjPNe5vmrSr0a1P9dxvkppxXRQ0JDYdg+Vpzjz8yit+dy7LuPeTbbz/BUxUO1JWAWsAlYBq8DfSoH7jixwbD7hqXPL/OX+Geq+S0PyqXVqTJluVjJUi/jgLevNZz6Jy37t5kGuGH9xFog1z/9Wl+XVtdLpcxx58H52f/JjXDO2xIA/x/BYTF7mdNoSo+6RLmZERcTyUo+5XkJXjLkIXB8kUKgR12i1RiAa4ORixuR8h9mlxHTttmKfiabPaMNjuK7w6zF5fZR8ZCvtoct4bDbkD76wm90Hp1jIAvCbEsXQb82VJCWlaAwNM9aqsaU8xQ+tn+XdO2s0u5PopRmKomAh1QwMNxkaKHCaMd3WBrK11zBy1c2w7gdfXdfTnu3fWYHqOeO5zydfnd6sTmtWQ7xWS9jFtvZVSXduhrOHD3Pyyac598wzdE+fgqVpvN4SQZYQl7lJD4uVxqsyXKfPRVeepB9qnCimcD1yN6SIahRxkyys4QwOUh/bxMiGq1mz9VqGN25DDdX6Hetyb0z4V6of0N7vLhfzXI5ckkzERlfGPBc7vdFvpLeLVcAqYBWwClykCljz/CK9MPawrAJWAavAi1Xgnzz+Ac6cOovnRqbbPCIkrDxCv4YSzpkX4vshrVQxNrnM4N5T1I8uMTbnsKh92tu3M/zWe9n6prfyW59d4NGnJ5lf6uH5EUEUkfRSfFcxIN2UZYEWs0W4555HUUEvz0l0aSYFfeM7J05PcOsVdd5+Z53rL5/ByR6hN7WbOJiDcoFCz5vOc9fJqcocLV3n0nRpJhyyDQdlzPMavWQML9hAGA0zcsMfvViZ7OteRQp89uwn+fqjD7JQLODWXfwwIJACEq9Jze2jDNa2IToyDbuP0Tq+wKjfxHdiEt9jXlAGzQbqipu59gM/zpyq89CTp3ng0aM8e2aR+tC651AGYdBHGUjHeVLk5l5TVWX0ugtkyQLNsOTqHRO87vqYGy9X1NlPvvjI8yiDYoG8WgC3TVm2Dd/wO1EG0vzkgHbJ9Vo62c20Ru5kcHgHwdibX0VX9uU/1elEM5uWRK5iTezyoa+f5U+nMs75AcRinK8wyJ8zwVfN8/O6zcUwF865cFWz/Dt556vG+ar5fj7L3BjnK9uSf6zepTnfJDc/N3TAFb7eebpJrmwcQj3sd8dnCWpx0azw1++/ins3D778ItsjsApYBawCVgGrwAVWYO/ZNn/2jJjnDhOtCFVkJqp9MS0NY/enbln/fTkia55/X2R8ZW1kboqjD/0Nu//fj7HDPcWGZkKt7hhTLsk1aQZZRxMTGDN9vpPQKUsqYTKHyjCcQzcgCupE9ZaJkO7mmiRL0TrHU4VJthKT3fVdUrdGJxqn29jEQryRQ90Gf/nQfnYfOMN8IjHWNdPxaxKRvJI48hlqNBkPHbaqaf7nK0resD2kWjpBd3EK11G4YcOgqFp1qOIa6dAWqu23MXTt7dC69ZV1vezZvPQKrNT8GuLVyt6MP/2ciy7f7E+2JP1N7kQ5jpSeCyqrQPc69M6cZu7MGZ78xjdZODlJPj9LtTSPn3aoValJZPCRaPgKVxpEvIDKD0mUTx7UcYbGidZupLFuA8NbtzOx+TIaw2txwyYGjm6mWoJf0yDoN5mqS3c8wmgXvIeLWzk4pdzbks72/rQtlHA5u1gFrAJWAavARauANc8v2ktjD8wqYBWwCrw4BX72wXuZm1kk8gaMMRhVIRE+YVCjkuhnP0CFMS0VsH5BM3pohvr+eWpH2iymPuq6G9n4nh8kvmIX//w3n2RqQWp9vX7D5EpcVqMW4TmKPO2RZwmeq4ii0EwEuklGUsiEwcPxfbTwfTsn2TjU4933DPDGOzIa/h66p75GLZBot0XSZJ6q7BKFijxP0No1nHPxhcxS9s3zPI3o5YPgDOH4dda+5isvTiT7qleVAv/+0L9mz769pConjKM+ygCfetAgcGu0qtCgDOLJBZzdz9Lcf5bRxGfIadLxAmabMdm27Uy87h00brqOzz4waYzz2aWc+uA4YX2ItNMxLOtaFBL4rkleaCc9SschiAIqpU3cok6XqYeaLcML/NBbtnPlxkWC7HF0ew+unsVhnqyYQ3kdqNrk2TKBu4LKLgVlILcB1ArKwCXLRuikOw3KYKC1ifqW//VVdW0vlpOd7OT8xpOzfOrgIlNBSCGd3IHfh56aezmr8eznccdXTfAV81wlKXR7VGn6rfzz883y52LaVw3z1e2t3DQ6vxVDfmmfzzY/X6zVbEM5Polsj+QOqkLpHCeRO6Xw+ffv4t4t/W56u1gFrAJWAauAVcAq8P1XwJrn339NL/kttqc4+fhD7P39X2fo1KNcu6GBq1K00mRK0c1LdF4R45H0cha7Ge0CtOfhBp7hQotBJ+6c4/iEtSZhHOL5gpUSEFVK5VRUfkAeNGg7LSaTmCNLAUeXA052azx9epkzcwmJG0FY709EeosEdVgzVGcsihhVmu3hEu+9yueKsZyse4ayTBgYaBD6Me2FeWrCj46aVGt3Ee16A7Vdr4Fo2yV/iewJXGAFzJymXwssj28xzlcTuXQGkoMoVedmBYlukx/2DXRp6EDeO4VLNbdIemqS5ZPH6J49RTJziu7sOZLFWbKkjed5jK1ZS2NonMbEBmprN+Gt24Jasx5qA1S1OsqPcXD7u5C+cnOzTPrJc2OemyZz1yVXQjwXb93DE+66tJtLmNhKPbXUW9vFKmAVsApYBS5eBax5fvFeG3tkVgGrgFXgRSnwo1++meWFhJo7RM1pEsl/KiAOa0JhRgc+ulaj7kas68KGsz1Gj3apHplkuRfSuuONbHrPD3M8b/Hv/tOjdDKfSol5XuK4LnG9juc7ZFlKkaegJYaqNGa6RGSVMlmX6ltXAqo8eklG3jlNw5vjbXeFvOtNFRtHD9M791UiTuKoZZLeHFr3qEeB2a6Y52XlGLO+Mt2WDk7moouQtKyhVUwl5v9tT74ojeyLXl0K/MqT/5Ajx46hHJdaVDfvh1WUgWNQBiF1J6Q5n9I4cJbmnlMMnsuYyGosqYC5deNEd9zO1jf/IA9PN/mrv9nHoWenUF5Ma3CEvKjQWUIjDPtRb/JuqUqysjQoAzHQCypyXZAXKU6ZMOSc4l13buKuGx3WDx5Gtx+hWD5C6M5TGJTBkkEZVLqHq3QfY6D7BSWlJDqUAmNbRRlsJKrtoFZfQ+uqX3t1XdyL5Gx3z/R4418eI3E90lpMKd3cK9GWz5vn53WJf3v3eJrjpClb/JK7RwW29+3rnneifdjf88tqVPv53/z2PMP+Lac+EdDEAyrmFubZf2A/3SThttfdQb1ZR6kKV8x84B/ftJ6rRmoXicL2MKwCVgGrgFXAKvDKU8Ca56+8a/p3PaOqO8PUwad55k8+yeL9f8gbdm3E1R2KMiV3SjqFmISS0u6gs4puKt+rKKSr1XdxXM94eGmvoJtqUq2otQaoN2KU76HF0PMCEr/OklNnrmpwYDpl78kljkwnLOqYZe2TaZfKi8GPcHVJrNuMNHK2jtUYDzyGVM7WRsZrtyqa3jyul9JaM8zI6AjMLzFzZsqkKTmNMWqXvYbmDffibb4KgrG/q0T29VaBl1SBRx55hN/93d/lzJkzfOITn2DDhg0v6f7sxq0CVgGrgFXg4lXAmucX77WxR2YVsApYBV6UAj/8366ms5RR94eJnCaBigglwj2qme7Hyvcp4ghf+YwmsKmrWDsF7a8eIu3GbLr7HWx56w/zwFMdfu+zB0iqCM8PTeNkpjNjALq+g+95OKrEVRW+oyiylCovUNLdjocuHfJSbHWHyOtQdI9z540p73lzyVVbz5DNfB0nP4zndOn1FtB5j1rkU+QZuvRMVLuuKmNCmsr53KMqQ/IqJq8Cyspl/R2HXpRG9kWvLgU+9OgPcebMOdNl/u0oAxwf1xeUQUQrU4yfajP45GnqRxYZnVEsaJ/uzp2Mve0trHvdG/j1P5lh76GzLHcy8zrPD0jTjNBzaMYRpUS1F6nhnrvyXpM0hiwnXUEZSCeyVL6HyQlec3nMO+5qcP3OWYMySKYepxbMUVUL5MU8VF1ct6DUGeW3oQykoITcJU1ieqmgDNYThIOM3vj/vbou7kVwtrOJ5q9PLvOhr59mNq6hGzF4ft+oPp85vhqlYSogxABfMcHLCtXp4WQZ96yt8at3TLBrOHzJz+yP/uiP+OM//mOGh4f52Mc+Rr0u5rkF773kwtsdWAWsAlYBq4BVYEWBmZkZPvrRj3Lo0CF+7ud+jje/uY/fkeJh+zf51TlM0t4y3anTPHv/Z3nkE/+Gt1+zhYaTUpZdCnr0yi4VBUGlcCtJa3NI84qskHm4FLt7FNqhk1XMdTVn2xnEA7i1IYiGyMNh2m6LuSrmVOJwLoXjs0scn5pnrptAWMMNBFUg3esVTqGIHYcNLZ/t9Tbbhh2GvIK6k7NuCDaNZFAtMLpuhDVXXkG91aLz2F7mpxfoJiW1NdsZvv5uBq57AwyvB6/x6ryw9qwvGQWseX7JXCp7oFYBq4BV4CVXwJrnL7nEdgdWAauAVeDCKvAjn7uKIhOeUh2nivHdmDioUQuEjOZSui5FGOIoh0ZWsUZ7bOnWYe80M5MZG66/m2t/4O9x/+OL/N5f7KdwG7hBaKKnNCXdrEeuM6I4QlUaF20Y6DrNcLR0oPsoFZiJvEzcJSo+ClLKdJKbdy3wjnsybrhyjuTc/ZAeIPClg72LLnrGhK/K0pjn0nmuy5Ky1FRa4eYepQ4oCCnwqXBZd/vxCyuu3dslqcAHv34P8zNLxF6LmitpDCEhPtEKykBiC4kiBgkNymDs8Cz1A/PEB5dZzAO8m25lw7vfDRt38C8/8STzHYVWLlUlneCVSWSo1UJJvSZLeui8b55HQWC8026akYmL7vooSWTQOVXnJBuGerznTQPcc3tKM9hL7/TXqfnnUCyRJmKi94gCh1zSGCSyXTrPV6+AQRm4BmWQ5ANU7hCOW2PtrQ9cktfoUj7oTx9a4Gf/ZpJKKXoDdap6HVzpHj8von3VODdJGuWKeW5iBPrrFRo/SQnzlKuHQx563wuLtJRxlgou4/yO9P+eqCu7y/Ocj3/s4zy972nuvvtufvqnf/q5tWUVKQaxNvqlPCrtsVsFrAJWAavAxajA+aZ4mqbGNP/FX/xFfN/nF37hF7jnnnsuxsO2x3QBFVjSGtVtM/fYg/zxP/15XruhxYYBj9hLKFkmp01edHF0ReRGuE6ALiqytIcue7iedJeH9KqAuRQml1KmE4+FokHHG6cdrGXWGeNkEnFkOWe6m5MVOVQrsdc1z8zJI61xuz3cTo+Wo7hhwxA3jOVsbmaE1TKKLgODivpgSX04YvNVVzB02U6SbsrU57+EzhQLmcfI5Tcy8Zp7Ca94DZU/YOZCdrEKXMwKWPP8Yr469tisAlYBq8CFVcCa5xdWb7s3q4BVwCrwkivwE5+9Hq0disKnqgJcLyIKYmq+BLh74LgUvm8irONSMVh5bMgaRCcSZp/tsn77Ldz4hg/wwN6E//yXh8hUnUri38RJ8RRFVZCmPTzfxVVl30CXDkpd4SkHV/mG6VQUDrnAnJRD7HWo8hPcsmuBt79Rc8OV8yTnvgTZIXxPKunFcExQ0mVh2OqeiX8X81yY6ZUGJ3f75nkVUxKZaPi1tx97yfW0O7j0FfiR+28yKIO6N7yCMggJVWhQBjLidBAYlEHNDVnXgY1TCaPHehQPnaSdRYy8/i1sePv7Obgc8/FPPk5ayfgTtECFch3CODYog7zI0HkGZSFlKrhKoSoxNBWVEv61dKI7JFmO7p6l5s7w9rtD3vnG0qAMkqkHCKsTOKpDrztLVSbEUdA3z78dZaAd8574VpSBz/rbnrr0L9gldgafPrjAB796mqRWo1rtOpcObmOUr7jZ5/PN5Xur7PJVLnlRonoJKk3YNRyx9wOXvSAVllPNv7rvGJ1MfukKD1Di2Q3YHGUi4IX9p6gcx3DYdVWyuLSIChzqA02CcLXTvSJ0FR9+zVqG4EpgrwAAIABJREFUwpUCgBd0JHZlq4BVwCpgFbAKWAW+lwIS1/7QQw/xh3/4h9x///2Mjo7yoQ99iPe85z0mEcYur14FzEfDImf+4FN8/p/9YxpzJ7hsLGSsWeE5bUpjnveoCpfAq+G5kfm4mWUdSr2E8h2qIEa7MWnhsLiccmByib1n4EjH4xTDTAfrmQsmWPJbaL8Ojtcv7CxSyDqGb14jYbDsMlIus97LuWXjIHduGWYiFrN9jk61hDvoUt/UYvs1V9K4/CocJ6Lz9GFOffVhwnCQTm2M8Rtez8iNd8Ka7aYI3rfm+at3cF8iZ27N80vkQtnDtApYBawCF0ABa55fAJHtLqwCVgGrwIVU4B/8xe2kuSaTzm3loTwf3w+JvZC4dHEdn1Ii112P0PGIcRlKAhrzDr2zBRvWXcM1N76NPUcCfv/Pj9LVMYXyKMQEdMANpAM8pdKZeOnGJKyKAtf1TNe5RLZLxHRRSDOlRA5C3Z2n6h3mjus7vPMtcNXlM2TnvooqnkXRoSwTE3Utk3YxHA3vXMzzSszzklKDyh1KHaLLBhUNUAFrb99/IaW1+7pEFfjhz+2isywogxFCt48ykE6NWlRDaSjFPI8EZeAxksDmxGHttGLxywfIswbb3vQeNtz9Xr70xCKf+txBcqeGH0SUqiLNM9JCItxdgsAzGAPPAV9S1dOUMstxlJiQHoVBGYip6RD7CWn7KHfdnPLue7VBGeQzD6LyQ3hOj253gbJIXiDKwGH9HYcv0at0aR72J/fN8RtPTPPkYk7RGoBmDK6gK1YNclMN1I9oN88r3/+Wf6/8LNd987yhePJHd74gQWa6Oa//93uYzyoqiUAw5rlsom+gm0W+5wCuDFAXQh9CB0IXiU1QWuOkGXVP8Tdv3866mu0MekEXwa5sFbAKWAWsAlaB76FAlmXs37/fGOe7d+9mcnKSc+fOcerUKW677Tbe9a53ceedd7J9+3ar5atVAZNQpEnPnuTkZz7F7j//r4z7XdYNlNT9Lq7TxpeCdi1pb5FMzs3HS112caol8Eq0F6GdAE/5RCrg2NllHj2VsXsW9nfrnHTGWYzXowfX4zZGySsPLSlIVYlfpHRPHyVcOslatcTOZs61oy63bRphR92j7qUkaplOnOKuG2Doyi0MXnsd/uAaeidmWXjkSZYPnyJqjBNsv56BW95Abfu1lPEQuQoILSLo1TqyL5nztub5JXOp7IFaBawCVoGXXAFrnr/kEtsdWAWsAlaBC6vAP/qLN7LU65I6ULgOlevgej6xGxBpF98NUI6H43kEQYCrHPyOYihvoJZc1g1u48odd3Jmfj2/86mnWU4jKj8mLyEvC7wgIHAhTzomst30JpYa1wtNDFsp8dKFTOD7ho2YiQ11FtXdx9235Lz9LYqtm06RTT2MW01S6GVKnVCWOZXpXhefyTE+kzDPC+GeSzNlLruJKIohYAjlRKy7/bELK67d2yWpwI9+bhc6d0DXcKqojzII69T8mFBGsesYlIFS7vMog6SBenKWqRM9Nt/4Jna96QN88TFBGTyDCls4vm9MylKV9NIeaZES12KoCtxKG/Nci3Guy/57jhWUgbDKV1AGOpvkNVfP8/Y35IZ73pv6kkEZhH5GUXRNGoPnKFNU8h0og0Lh5B5V6ZNXIVpJRLxFGVzoAfrLD57hY49OGRxG2mhAs9Y3puXX33Pd5Ssx7eZ3pQGZPv8w/HN5yM/kl2zOmCr4qcsH+Cc3jzMWf+/u76NzCR/7+ik++fg5esoFX1IOzjPQV29SGvNcPW+c1wVX4PYfDnhpir/cRSzzp35wBxvr1jy/0OPJ7s8qYBWwClgFXpkKFEXBwsICTz/9NF/84hc5cOAA4+PjxjB/7LHH+MIXvkAURezYsYObbrqJe++91xjotVoN1xTl2eXVooAUlEtylep2SI4e5k/+9b8gnjnJhqhgxO8SqSWGh2My1MpD5s0KB02gEpTSFEpRAE7lEjsBaRlwOvU5vFhyYKHkaMdhSsd0/Ra516CofMqiQhUlcQXpzClq6QzbBl2uXldn53jApgGPepGgvIykriknQlrb1zKycxv++i2onsvykyeYfeIweQeqxlrW3PZm6te+Fnd0A6XyEVSW1HjaxSpwMStgzfOL+erYY7MKWAWsAhdWAWueX1i97d6sAlYBq8BLrsD/8dn3cnZhisQr0L5pDTc3XUIvxNcS7xYaRrPnefiejyPt5F0Y8gbxk5Cx2gSXb7qFIL6FX/2/v87UgoOKWpROSC8tqByXgVpE0etSCdtZempdp89yFiNSC6dcPBplPCTfyWmUx6iXB3jj7fCmuypGho5QLOzFqc6S5kuUwlgzUXGVmVBXpXSfK4qyb55r6TzXoIsmWbGOijUo1WDzHZ99yfW0O7j0FfjJz95gUAa5QRn4fZRBGBN7kUlekDGtfSkqeR5lsC6rE51ImT3RZfPlt3PNHe81KIM/+OxhCrdJ6bim81wGrKYkzbp4nmALKpxKo0qNU8qP+2kPVIIykC4R0VMR+x2q7FluvXaJd7xRc+3OWZJz90N2uI8y0D2TxvAdKINKo7WgDMQ8X0UZ1M5DGRy99C/YJXQGv/z103zssRnKMCSNalALMdEDzkpcuzHGy75ZLsuqWb4a6W6eVwx1WU84l1mOlyR8+I41/MhVI2weCP6Hiuyf6fHJ3VN89IFJE8leSfx64Pe7y1ej21ebz+VruQEv1U+1AKSzXIzzWH6Ll3idHv7CMrK3p955GRuseX4JjUR7qFYBq4BVwCpwsSkgfHNZ8jzn7NmzPPjgg3zyk59Eus/f8pa38L73vY/BwUE+/vGPGzP99ttvZ3Z2lvvuu88Y5z/7sz/Ltddea2LcZS6nbMfuxXaJX5LjKYqO+RgpjzLN+epv/DqTf/NF6nOn2RhlrK3nDA4oUj8nDxSFctFinpeKmnz8qzR5laJLsc9lOx5eUKNwA5ZymO7lnOvmzPQ0cxm0M4esEBSUMsXqNcfDK1IGAs264Rrrx+q0alLgnlDqLk7LR60fINo6zsiWtdTHx1CCVJtss/TUaaaOzZJ4QwxdeStjt9xLsPEKiBomhEm5noRx2cUqcFErYM3zi/ry2IOzClgFrAIXVAFrnl9Que3OrAJWAavAS6/Ah+/7IEdOH6XtdSnDEuVJjLRD6Eeo0iUMIhzHNYa3pzwc7RhmWs0fwMt9hv1Bdm64ju3r386nPrWPPfumWEw8Kr9BpSJy7VAPfFSeobTY5RWOI9XtDjlieptUalynxEc6b5dp6mfYMTHLm1/nc8v1XUL/aYrlA1BNkxVtyqpAfEiEbS4+k0kxlth2yFfM80pi4Ish0vwycLbiuENsu+13XnpB7R4ueQV+7i/uIMkLsspFK3cFZRAQuyFxtYIycCWNwSd0XCJcWklAc8Gld06zZcN1XHnNmw3K4Pf+7AhJVUc7KygD8SMDl0rnlEVqfNNVlIHn+n3jHA+tlUEZaCksoaLmzkHvIHfe1OMdb1bs3H6ObOprOMWzSDWLLnuURb+oRApRqu+CMih0k/+fvTeBsuMsz3WfGvfU89xqzZYsj/IgD7IBx9jGAYxPDBjCAXxxQpKTHCch5+SGswIkZ93krthkIiGE5CTGZkEuJiRgAzbGgGds4wHLtizJsua5NfW4ew813vX9e3e7EcKSLLWs7v5Ka69uddeu+uupf1dX/e//vS/WeJTBuml/vqbLAWwaqnLb0/3cuX6UuFCAXK4unMv8CFN2/ppN+89UoU8SzI14XhfXjedmDEGEVakYof2zv9THR85qY07jzwvo24er/POz/Xz2x7vAtklcsWH3wHXN/2vV53W7diOcT7Jrl4p2eeVFTLdkZhKMjtE4VuHythxfWTmHLhHWdVECSkAJKAEloATeMAGZ8Cj27F/60pf49re/zfXXX8/NN99sRHGpNB8YGOC2225j27Zt/MZv/AZnnXWWyUC//fbb2b59O5/4xCd43/vex6JFi95wG/SN04tAGldMgy2ZXBnD4Iureez2f2Xf04/TE4+wtM2lIVPBakjwGnwzobcaxMRBQqOXwRdLdypEUpdu7kclDq32gG3JvaFrE9s2pRiGKhHFSkIlsIhjB1vGCnDJeS75nIPMybSciJgKgV3CboCmRV00LJlLbn4PhZZW8Auwt0T1lX0Mbh7mYNEh6lzM2e/8AM6iCyDfYgYHZEKwuef1VD2fXj1y9rVWxfPZd871iJWAElACv4iAiufaN5SAElACM4zA5576Y17c+BLD9iBxJsR2EjzLIpPJmcxlT+zSXBvXdvBTFzuU6tgctpPDjhya3DyLu5dxwWk3sO65lIcfW8/67cOU0zx+rp2YHHYc48UJvmMbIVAqKgLRfUSUN7pNgk0FJxrFjQdpsV7hrctt3n6ZzZIFe7GiFwjK20iTAaI0MNnmMkDgiPAe1yvPE8dUnYt4bqp1Y4sg6qIcnIPtnY2f6WHRhf9rhp09PZypIPCJ77yD4VLRRBnE7niUgWvE80xs4zsZsB0cz8P3fGysWpRB3GiiDOa2nsbpi99C/1Af//TVlymGOZAoA5ncEccmyiDjWgTlIk6a4MpAVZLgeBks2zPCuWiiMl5kYeHaMQX24JTXctXKmHe9w2L+nO2EB57DrkcZxHGFNImOIsogRxS1kdJmogz6LntmKhDqNg9D4Nfu38r3t45QxmHYzkA+XxfPJzzba+8y/63nmk9YtE8S18fzz83AZn1duehVqjhByJ++pZc/uLT351rwp4/s4J+f6acapZDLQNavi+YinEvpUX3f8r1UnIsVSFZE83rFuQjnmZpwbg2OwkiZi9uyPH3NQj3fSkAJKAEloASUwHES2Lx5sxHMxaa9Wq0aK/Z3vetdE3bsUkm+f/9+I55v3bqV3/7t3+bKK680grpUot9///3G0n3BggUmC13eL4K7LFLVrpXox3mCTtW3R+LGFkMUgutDaYx137uX1d+9mwMvPk1z+QCLOwv09baSz/pUyxWGBocpFcdoaWqirasVK29RpUyUVPHFiS6JsNPE3B6aGADHMRPfy4lFNRKBXCbXZ8zzdhxGRGGVKK4QUyV1I6xMTJyr0nF6I51nzCXX1QmeTN4tgNdBvHWEHS/3s2dvCG0LWXDZ1XQvXwlNvSRuFstKcE0GWwB246lKXtulBAwBFc+1IygBJaAElMA4ARXPtS8oASWgBGYYgTvX/j1PvfgE++kn8ko4dlQTz7M5SlGKK+Kga+HbLlk8nHKKn2kkkqTb1CZve/Q0zmF53zU0Vs7mqae388ya3fQPpVheO6nVTFQJEIkx67pmFnkQVKmKOOQ6+H6KbVWx4lG8ZIhmf4y5zdu4coXHhWdX6GzeSFR5kSjcR5yMgh2b8YE0rhVAWlE98zyRyl7JWU+RMYQktqlGcxgLLsLLXkKusICF53xghp09PZypIPDJe9/PnsG9VDyJMpABImsiysCNa64Mtm3juC6+62MlFpQtWr0W3IpPV76HpRJl4K/g77/4E/YPAZlmkzNeCRNSy6UplyGqjJnManFjqA1MucSSQBinJKl8LiyThe5ZFRrSLTSxgWvf6nDlWyNamzYSDa/GSvcSmCgDGWA6JMogsSYmlCT1KIMoaiIM55Ja41EG354KhLrNwxC48Z7NfHt7mSSXIxGrdLHHkIpxW4TqTK2yRip85No4btM+LpRPzj0f/37Cvr1egV4NIQhpcVIapUhn/L3SFttiKEwpJjap7Ef270p2ed2u3a6tU7cBAd+tCefGpl0EdPkqs0kirAMjWGMyWSPlotYsz6h4rv1dCSgBJaAElMBRERi3Zh8XsqXCd3R01Fi0i/gtFeXd3d1cccUVXH755cybNw/PE1ei2iLi+Wc/+1lEaP+d3/kdI5DLNkVs37RpE9/97neNkCP3lW95y1u48cYb6enpMfFb4/ueGNxTW/ejOmen/EpVmTQem2cKc2/nWIQ7t7HuwQd47jvfZO9Pn6I9DVg2p4velmayWJRHRjl44AC2C609beTa80bXTp0Qxw5NHrqbJmaiujjGiQudPKckdu1lOeJw5BJGEZVKmXKlRJhWsHzINmUotOdw21PyCy0ynTmcbDNYrZC2wbDHlue2s3VXQNK6iHkXXcnit15F2tRD1fGRNHYJd3OpQlLBtttP+VOgDZzdBJ599lnuvPNOdu7cyRe/+EXmzp07u4Ho0SsBJaAEZjEBFc9n8cnXQ1cCSmBmErhnx9d56Okf0h9tp+IOY1lVPLFQz2YpBrGprpWH5ozjUbB8rHJCvtBMOZIHaQ/fcsmTZ17hXC6cew39e2DV6j2s3zTI8Kh4t3UQBmJN7eFKnnOakiQRQSIP+Ba+HwIjEA9Q8EZY2G1x/sJRLjq9wrzuffjOK1TLayEdJU6qOJ5FGKbEQUpGdB8RLhOxl3NMpXwo2eexCJAulWg+o8FKMo1X0NiylHlLLp2ZJ1GP6oQS+H9++Jts2LWJklciySZYzmtRBtSjDBwRzx0Hz3KxYgsil6zfhBu4tPstnDH3Ahb3vou77nqFVWv6GS6LQNpIaucmogxsE2UQY0vuucQGprUog5TU2CTWogyq2NEwjfFazuwb5p1X+Fxwziies4aouIE02UcQlUiRWSQ1J4bJUQYyoUQcGWRMLZUM9aiNSrgU7MU4biuLL/3CCWWnG/vFBD78nc18c2uZIJur2aVHVRgZxk5SUj9LmsvXRO3JlefjleUTQrhYu08SxusF6WbihHj8y8wiOdnyvbxMQLpVE8ZFKJdBVbH7MJM1JgnnMoA+sc4k4Twj1ef1nHMRz4MAe+8QVrnKVV0F/uzsTla25/S0KwEloASUgBJQAkdBYLJ4XiwWjQj+1FNP8eijjzI2Nmbs2a+55houuugiChLxcshyOPF88ioioD/88MM88cQTDA8Pc+mllxoRXezdJS99cvW5VqIfxQmbDquIeC4TK+UJwrawJEWnWmJky0Y2PfYwz3/3HnY89zSntTTTm8vSIOtWylTGRrCsmIbWPLnWDF6DixSTW444wqV4MpHXuGDJk4ncTsqzjNxDesRYRElCGIWEYUBix7g5m1xLjsb2RgqdBZwWC7tZBHWZUN8ETidxqcDAqwNs2DRM2DSf7guuYN4lV5CZu4iqIy5dIpyL0VGMk1QhLGNlVDyfDt1wtrYxCAIef/xxE50hk5g+//nPq3g+WzuDHrcSUAJKwCQyHjpdVbEoASWgBJTAtCbw2IEH+cGP72NHaSNjzgFCdwzcANf3qAQRjuXimKpxn5ybIQlCCoVmgiDFdXK4qU9SccjRyoozr6AtP599W0Z55aW97NgaUi23Ug2yxGnBFFRKxrPvQBiVEA941x8DewDXHaC9uczZp+d5y9KI09r2UfB3EEWbqVa3Y9kVJAfQ91wk2jmqJngyEz6VfOdxrcgmTjziJEsU5SmFCxmJLyPX9nZa2pfRM0/z/6Z1Zz1Jjf/cU5/mhQ0vMOwMkmQCE2XgWzZ+RoRvC8/PmCgDz0QZONiBCN05LBNlYJsog9O6z2D5ouvZ8pLHDx9ey7ptg1SSAn6+w0QZWFGEl6RkHPl0JQRBSCBSZz3KwHFibKm2iIfx4kFa7XVceaHPL620WdS3izR8kbCynSQZJDZRBulhowzEKl4Gt8SNIY1twqibUnAujncufqabRRf+4UmiOnt3IwOOf/fMXr768kHWFRMqmbp4HpTh4AGkxkaqeOJMhlSs3E2FWV0kP1zF+UQeep3pRCV6PTN9crX6OHZTVV7PMZ+oNq//bFw0n8g4l8p0sWi3a8J5Vi7aNQtPd6iIXSyTRjEfWdDCnRfPmb0nVo9cCSgBJaAElMAxEhgfTjtw4ACrV682Fu0idnd0dPDBD36Qq666ir6+PrPVw1mtv554Pr5+qVRizZo1fO973zOijti4i/37ypUrTRW6TP5U4fwYT9ypvLqI5zLx0jbzyamEIb5jYVXHGN28kU2PPMIz3/02wfbtFCplmtOUJmMolGCnVSwrwM1Y+HkHL++aye0ycV5c46TyXJyMxBHLCOginrsOMamJUUut+iTjrEum0SPbnCPbksdvymDlUzLNFpa4GVkFquUcA/0B+3dWSAp9NJ91GR3nX05h0elUswWk3l1uaSUhyE9j7DiAsAq5llOZvrZtFhIYv9bKBKiNGzdy7733cvfdd5vr69/+7d+aqA1x+9BFCSgBJaAEZh8BFc9n3znXI1YCSmCGE1hfXccDP76XtXueY8jqp5IZpuIUsb2UnJ8nqsS4iYMrIvq41iJ5z7aH1JzLy05z2JZHPt/IwpaFzMvOwyu30L8V1r04zMZto5SiBjLZBnK+WLcHxNEoUTSK4w/R0h4yd57N4oU2fV1letjAvNwe8t4BUslit4ZJJUMtSbFiG0IXqQCWqvMklof2iGo1JoykkjKP47QRBi2MVhdQct9GY881tHaeQVNrLfdPFyXwegTuXPd5nlz1OAesvRNRBr5YqGeylOKfjTLIpR52BTLZRsLExcIh57h0N8zhnJ630x6fx1PP7ODZl3ezZzAhddsmRRk49SgDEc8DAhmEcl0yfoJlVbDiYfx0mLbsGPNbd/L2FR7LzyjS2rCBqPIScbSfOCmaUvPJUQZShF5zY5AoA2tSlIFDNZxDMbgYP7+SfGE+C85+r3aGKSYgA4EX3rGWVwerhK5HmMvVBh+rJawD+7l+aTvbhiq8dLBMKr+TCnQZcLHsWiWRedWrig73tTacWbNpH1/GvzU55pNE8vH/yyjraxf0WkW6EczrVu0m79yqCefSlCjEHS7CSMm4JVzYlue3Tmvj1xbqgOYUdx/dvBJQAkpACcwgAjIRWCrM77nnHu666y62b9/Otddeyyc+8Qkjmk+2aD/cYR9JPJf3jAvjUnn+2GOP8ad/+qdGMP/IRz7Chz70ISPUH2k/Mwj5zD+UmvkUqcxzdKAcBPiuuGOlUCwytnUbGx57lNU//CGjWzbjjA7RmEZ0ZGTyewCVorFJz3o2TtYm8sSh3cW3xTdO7kXraUKSLORapK5NYkuVe4rj2XgZGz/n4uZd3IKP15AxX2VbuUYfK5NjrGKz72DIvoMRXmEuc5a/lbazLyMzbwlJoYmqLVOJRf9P8STOKo2w4hDkldF7zZnfiafXEUrchlSZr1q1ii9/+cvcd999jIyMmGvrrbfeyi/90i/R1dVVi2XTRQkoASWgBGYVARXPZ9Xp1oNVAkpgNhDYW93JEy88wrObH2dXdQvl3AhRvkxky5O4ZQRqJ3VwU9tkMBu9xVhKOzhWBocMNhmTTxZHMZ2FbuY0zqM9Nxc/7aI8mmP/gYp5jY6WKY2ViMKAfINHoTFHe1tKa0tIY3aQLDvIJTvpc/s5rXmMhuwIiTNMbI2RECO5zUQ2VuRhJTZWIj+LwE6pRilhJDZyLSRpL+VyD5VkCWnuYlp7L6e1YzF5EwSsixJ4fQL3bP93HvzJA+xNdlB1hhF13HVSvEyGYjXC9XzzGcg6Hnnbx65IlEEL5VCcsH08yyGXFujLn8mK+e/gwD6bF17ezSsbBhka9k2UQVSVz5JvXB1koEg6dy3KAPxMQJoOQ3yQxswoi+c4rFhU5IIlZeZ09ONYrxCUXwGKRHGA51vGCSIOJcpAPrOSfViPMkjtmoAeO8SRZ6IMRoLLyDX/Eo3NpzF3ycXaHaaYgGjfZ//rGtYPhaQZnzQrnphAZQx7ZIjv/9dzuG/9fv7hJzuwHcdUn8d+Fjy/lodubNwnieMTAnpdVB9vv+xIhHJj3VmvQhoXzkWIP1RIl4rziWpzD8SiXQR0qTKXqnMp/RHhPAhwh8fID48xliQsbfD547M6uWlh6xST080rASWgBJSAEpg5BMIwZMuWLcbeV2zVJc/8V3/1V7nyyitpbGw8qorwI9m2T6YlAk+lUmHdunV87WtfM0LP/Pnzuemmm3j729+ObUul72sT77QafXr2NRPSY2LRUizHNm5UxlQoSWqvIIK9+3jxkYfZ8twz9K9bTXn3dhqiCu1WQkua0JwmZNOY1IqouAm2Z5vINnHZcsw9pLgkQWLEc/k+JpUkIN/G821s38L2HZy8h9+Qw28qkM1LrI9NkDrsGQ3ZUYyJGzpZtuJKes97K17XYsg1myghScCSBxgLsYyPsVKTN4WxrXNUPJ+ePXNmtlomQA0MDPDVr36V+++/n87OTubMmWMq0B944AFzXRcXkQ984AOcd955MxOCHpUSUAJKQAn8QgIqnmvnUAJKQAnMMALlYIh1217i8VceYu2Blxhy95M0h4RuQLlawXM8nNTGSay6eC5WbhKfK+Kfi42LLbnPIp9bFnaSIWM10pBpp6XQS0uhB9fOEYxFjI1VqQaxqai0xcLNc2jIlMlYA1jlbdijr9Jm7+WcToe+fJmsO0rsFImsan1QQMRzBytysRMRCUOSKDYP82ECQZIjiDuoBPMplhaCdxb5lgton7Oc5tY5eCIG6aIEjkDgsQMP1aMMXmXMGSB0R0ldiRhwCMIER/q8RBk4PlnXIw1j47oQhCmencNJM6SBS85qZfnSlbTn5jG4o8zmdQPs3BoxNtrEWNklThvMBBWJMpBC38hEGQQ4/ii2M0QmO0xXW5WzTvO5ZFGVxS395P2dhPE2gmAntokySPBd17gaxoHs30IKTURslWr0SCrQU584yRFFhXqUweUUOq6iuW0p3XPna3+YYgIyLn3Wv77MKyULpLLcCOejMDhgqsMe+OhyHto0wD//ZLs5aTJHaAyPpKFBLA3AFgW7fu0az0CXNo+Pd08a+DaHMn6ZG7dnNwL65Ap0uYBbtU4nleaSvy6iuSs+mZOEc1syMat4Q6PkRkr4jmMK1O+8dC7v7G2cYmq6eSWgBJSAElACM4fAnj17+OEPf8g3v/lNcrkcl1xyCZdddhnLli2jra3tsBbthzv6YxHPx4VxEdC3bdtmBHvJVu90tmMhAAAgAElEQVTv7zfV7u95z3tYuHAh2aw6c03nnhaIhXoSE8ZSPV47l3LbJ5M1rDglK5Mx5fE7Dtnzwk956eEfsPapx00mektQZXGhgV7bI1MuE1ZGSPwY201N5blvObi2jS2z5x2LxBPxPCW2YvMSX3czz9OzsTM+biGL31jAb2zAzTUxOhozUE4ZsHzSzl76zlvB0ovfht3WR2QV5I2mel1y1bGMdVb9VSt3l1tdS9bTRQm8SQQmx2dI3MYzzzxjruM7d+7k0ksvNVXm4iAnbiIvvPACV1xxBZs3byafz3P11Vdz3XXXmYp087kcf557k45Fd6sElIASUAJTT0DF86lnrHtQAkpACZxUAkkQMDC6m0dfeZhntj7BjupWgqYKcSagFI7hOq7JFZeXYwRykQ1FPK8J6FJxPv6zbDZDEFgEoTwEZ8hnGmltaKU5VyBruaSJzIZ3SSyXqthdpQlePIBT3oM3tp3WaBdL22IuWNBGczqClY4Q21VCIpLUIhaVXITzyMGOJactII0T41It2c7VpIlS2MdoZSHF8jLyjefT0Xsu7V2LKTS0YKlz1kntW9N1Z+sr6/jBE/exZvezDNv9lDPDVN0xLFeiDHI/E2Xw2mdBKjM8XCuHQwEnzWJZHtlcnoXNC5mfn49faWXfDptXXx5l07YRxsICfiZPRtTzJCCJx0iTMdzsCK0SZTDXYsG8hN72It3pRubn+sn5B0ntIRJrlKQeZVBzY5AoA3lJtnlsogwq1cREGcigk223EwStjAYLqXhX0Nx7Nc3tS2lqzUzX0zRt2m3E89vXsL7s1KrOZaZDcRArTejIOvzH+87kvK4CX31+F3/x4EaGxwKk9iZ0fRLJQM/mxD+zJnjLcKgRzQ+pOh8fKZXf/5xVu5QfmQt2rdJc+ptMXvK9ml27GHLIy1Sb1/PNpdpntIQ7MoZbqpp4DBnCfPCaJVzcniMr29FFCSgBJaAElIASmCAwLlZPFkjEyvell14yueY//elPTZWiVH2L6CIVipPt049GWHkj4rlsV9q2e/dunn76aR588EFTJXn66acbYUeEfBHwdZmeBCLznFzLIHdslyiMsR2XVOq409rzujwfuDK7NgwoHtzPtnVreOmxh3nlxz/GGxymK7FpjWLySZnWfEKGKn6a4kvMuZXi2nWR3IXUSUzVeWynyJTPRCbU53M4hQbIZglcl1JqUYwzVK0OgkwHzYuXMv+Si+g7/zy8XIHI9omRB3OZjJ/iirov955S4Y4zXn9ubnmzE7NCp+f50VZPfwJSbb5mzRoeeughcx2X6+lb3vIWLr/8cpNvLu4ed955Jzt27OCTn/wka9eu5cknn2R0dJSzzjrLVKEvXbrUCOq6KAEloASUwMwmoOL5zD6/enRKQAnMRgIVefAt8/y2Z3hs/cOs2f8Cg+4B0saI0K7KNHWsungusrn8E21Gqsxl8qxtyaO5mLKJHuMQ2R5VyydOxVY9MQ/DeSul0bbx3CyxnaESWZTjhNi2yQQHyJT20JYc4PTGCivm5lnU1UQ2GCaJy0RWbMRxU0EbuxC7WJGFE0c4adXYu1VjqMY2lbSTYriIkfJiStHZtHdeRN/8M2lp7cLz6lbJs/Ec6zEfE4G9lR08+cJjPLPlMXZVt1LODRPlq0R2SJqk2OLEMCnKwFgjTkQZiBV7FtsMN1lEQURHoctEGXQU5pNzeghKBQYGAvbuG2N4qEixWCSKAgqNWZqaC3R0WLQ1B+S9g3jRFjLRNua6+1jSUqaQLdaiDOwxkjQ5TJRBZKIMJIdQXBqD2CdJW4iTPkrlXqrJEihcTNucy2htX0iuQWeUHFPneAMri3h+3pfWsKZkkYgde1SF0SFyns1X3nMaVy9soTXrsme0yrde6uf//s5a4yBg3DQshySTqQnonoRQSnlPXUSfXL0wIZjXrDWN0C7CuLxHvorYbWza61btsh0RzP26WC7f24mJD6Bcxh4rQzXEixNyFixpzvAX5/VweWeBgojvuigBJaAElIASUAITBCbbn8sPxTJdhBQRqyV3fOvWrcydO5ebb76Z5cuXUyjUqmmP1Tb9WMTz8e1PFuUlb/2VV17hP//zP3n22WdZtGiRsY1fuXKlsXTXLPTp16lrT8q1uZUy1V2EdPkuFSFa5lrWE33kq1kvighLRUb39bNzzctse/4FDryygcrOnfhjQ3TlEvJxmRwpeRtydopnxdhpaCrSXU+M1RNiuSX1fRLHJfYyRJkcZdulZDtUpQK+0EXX/IvpPu08mhefRn5eJ5nmRkKZzGFE8lqDJO3cJ6pVnxvh3DH/C+s16Op1NP365Exp8bhFu0ReyAQoEclbWlp473vfa6rK5Tou11epRr/jjjuMq8cXvvAFMpmMEc/FbWT9+vXGvv2qq67iggsu0Cz0mdI59DiUgBJQAr+AgIrn2jWUgBJQAjONQEmmlMPOkU08uf4xntz8ONtKG0mbQpyGhGpUMiKdsWSX3PO0ZtFek29SLBHPLREUE8JKBStfIC00Y0lVY1IhrozgVIpk4wqO4xE7eSJ8QlLcTIZCcICG0j7m+yVW9Lic15sjE1fIyOxzUiIks9khEhFQKmtjTNW5k4Q4BNhWQrlqUY5ylJM+itESiuESIud8evouYu68xTTUB6hm2qnT45kaAuXqEK/uXMOja3/E2gMvmskk41EGpUoZ35UoA8dojY4lFRPiyCDx1PJVUsxrUQYyzUTyJK3IwyVPwW8zUQZtTb1k3QJRJaE0ViWIJKPQNRXBiWNR8Mbw0gOkxS04o6/S6R7gvB6f3qzsW9wYxupRBhCLu6E4MZgog5olo1i5ywBZkEqUQZ4g7qQcLKA4tgjbP5tC2/l0zDmXppZuXLHp1mVKCdTE85dZU7RqQngUYhWHKfgOa3/zPOY1yUSL2rJruMK3VkuuPXzhsS1sPlhCLDNixyUSwVsq112/Log7r1WUT64sF/9MEbhdicZwa8J53W6zVn0uArpUm4t1u4xTyshqLP6eRji3imUsEc5ti2vnNPLuvia6ci7vm9c8pZx040pACSgBJaAEpiOByQK4iOYiUEuV97333msycB3H4ZprruHGG280ArXcG77R5VjF88PtR9orVu533XUXd999t7H3Fuvhd7/73aY6Umzcj6eNb/TY9H1vjEAqueCyiChdF6THTYrkx+PpPokxL5J7vgTLSnDSmPLQAAd27uTAxo0MbdnK8M5tDG3fAmMjuOUxMnFA3orJEeER4jopnmcj20ocm8T1qeIS+jlobMVqbsNt6yDf00d732Jae8+kuWsBmZZmyDqkVkpi1Z5TxFCu1t60XmtuY0lJe2rVJs7XxfPCG/+4vDGg+q5ZT0CukeVyGYnbEBFcrpVSRS7V5lJFvmLFip9hNC6ey/r/+I//aCZKRVHE9u3bTS66COvysxtuuMFca/v6+ozAPtkSftZDVwBKQAkogRlCQMXzGXIi9TCUgBJQAhMEyjXxvJgMs3rnKp5Y/ygv9z9PyRvCbhLrdhHrIixRB1MHS8Rz8/U1Ad2pGcNBHBJI5bmpMHdwrdDI5Jm0SiYJjNATO/I7jyQq4zspzcF+uuIRzmq1uWRREwu6cjA8RFypEMUWseQ1p56pOo9Nznlgss7tJDCCvYiUxVKGctRGJV1AKVlC1VpKpuk8evrOpb2tk4xk+srIgaVP39rzj0wgqQYMlfby6LqH+MmWH7OzupVqY4koE1KWKAP30CgDCS+oxxgYIb3mzyATTnLZjBTwUg1lMMgn5+dpzjfTnM2Rs6Tc1yHGMxNEJqIMooO45T1kSjvoYC9ndqSct6CDxmgQ0tF6lEFMnFokMvIUihuDg5Mk5nORJgmRCOcmyqCFUtTHaHkRxcoyGpovoNNEGSwkV2jSj8SRu8NxryGXnuW3v8zaMak8r4vnYyM0+A5rfnP5z4jnk3f2Nw9vYsuBMdbuHuGZrYOEMmkp6xNIBIbvgwjxGR8ky9JUl4toLi+ZiCHCed2m3QjrpqvVqs+NVUgCkmlev25bYYgtVgXVKl4kwZhw1ZxGblnWwbv7tObnuDuBbkAJKAEloARmLIHJ4vnw8LCpQvzrv/5rk3/7/ve/n4997GNcfPHFRkQ/3uVEiOeT2yAWxCLs3HfffSxZsoTbbrvN2AyrvfDxnqmT+H6jlNcWEbVlEYd2eZli7nElXdyF7NQI2KmVYMt9oEyeTCOi4gjlgYMc3NXP9lc3ER04SHV/P8nQQezSME61iFUtQlw1wrufyeDnG7CyDaSZBmhux+2ZS6a7j3x3L429c2nt6sPNNGLZfu0ZXG6IjTV7ZCZuJrZtXnFdQJfJx24iznWYivm45jZPRh6XdFECU0hgcuTG+OQiidsQK/avf/3rJmrj4x//uBG+Gxt//rnocOL5eHNlMtUjjzxi/iZITvq73vUubrnlFhObMR6pMXn/RxPfMYUodNNKQAkoASVwnARUPD9OgPp2JaAElMApRyCoiSqRFbJzZBsv7vgpL2x7hm3Dr1JyDlC1iyRuaLLNElFgUhN2hiW27ObBXEzXUmO5lnEcqqlNyZi1W7hWRMaO8dIAKywRxLGxdbc9Dy8u4kdFeihxeiHinA6HMzp9Ov2EakXq0m2SVCynM6SxV8s8jxOstGJeMmuexCGJsxRLLVTjXqosJnSWYmVPp7nrXDp7TiOXy5ksNfP4bcRKXZTAEQhUpCqiwvPbn+WxVx7i5f0vMGDvh8aIyK0iQQcyEGWcGCb+vaZLimu2cc4mxbNtIscndDIm289KIpwkIkdMg2WZOIHIytZiB5KExHbIBvtNlEFHepAzm0MunJtnflsBPxghTSpEVkIog0qJQ5yIcC4vzHYnogxEB00cykl3LcqgsphKfC7t3eLGcAbNLR24rlcTUnWZUgKm8vz2l1kzhhHPLYmcKI9S8Bxe/o1zmdv4WuX54RryzVW7+dcntlCJYl7aPcqonPxcFvI5kkyWRIR0k2UugrlXf0nFed2m3Qjm0iHlOhjXroVJXHOAjyKoVHGiWvJkzrW4sCOH49j8r7M7ubK7ZiurixJQAkpACSgBJXB4AuPVg1J1+N3vftcILg0NDUY0l2xzqTiUam5ZjlcYOdHi+Xh1pdjLi5W7HMNNN91kqtAXLFigp3w6EKgXnktTZU6t6WfyjC4/nxDQJQuoXJtYKe5E8kuzktwXyiuSrIGaYh05sG8/I9s2U9y1jfLenZT27WLs4F4qowcJgypNzc20d/XS0NFLU888cn2LsPoWQmsHaa6BVOKGnCx2lNR940UJl/vPEKywdk/q2mayfWTJE5NMRPbwjItWTWeX5stL5ojqogSmksDkCvBXX32Vb3/726ZiXBw6PvjBDxrnELkeyqQi4yo3OToLJmzbJ1eej7dX3EhKpRKbN282TiRPPfWU2cb111/Pr/zKr9DU1DSxveP9+zCVjHTbSkAJKAElcHQEVDw/Ok66lhJQAkpg+hAQTzSxULNTRuMRth7YxIubn2XV5qfoL28myVeJM1UiNzbP07ER0OVVC1AziWVSAZ6K5Zr83iWyjBcwnlXPSJOn4CQkJiaSylw7oSEcxBsbYoEXcWE3nNPt0Jm1yYilsZ8ljmoZ52nqkcYWYkmXJBFpGpCmkj3tECV5qkEjY+VugmQ+sb0YMkvINC2hc85ZNLV14Ngib9as5VU8nz7d8k1taT3KYNfoZp589TGe2vxjto5tJG2oYjdKlEEtb1wqzGUSiS2TSYyIPinKoD6hJKxWIFcgzTcZUdNKyiTVIm61SDapYtv1KAPLI0wTvEyGhup+Giv7WZipsGKOxzndOTJhGU/6vfmM2USJS5R4JsrAilOsOK5HGYSmv5eqFpW4QCmZa6IMxqKlpN75dPetYG5f7eFfl5NDQAYAz/mXl1hXskn9DH4akYvKNHg2T/9fZ9F3BPF8vJXbB8tc8bnHqbgeVj5H5DqU4oRSOaxVDrkuTi6D5WdIXIdkvMLNxJzXbDqJY4hirCSmobVgJk/kXYeMFKmTsLDR596rF5IRwV0XJaAElIASUAJK4IgExoWXjRs3mgpDybi97rrrTAV3a2vrCc0RP9HiuRyc2AsPDg6yevVqIxoNDQ0Za+Jrr70WXybo6aIEDiEgE0Qeeughli1bxmc+8xnlowSmNQG5hst18Pvf/75x4RC79Xnz5vHLv/zLXHTRRfT09LzutfD1Ks/Hq8olHmPXrl08//zzPProo+ar2MB/5CMfMZ8jsXHXRQkoASWgBKY/ARXPp/851CNQAkpACfwMgTSNjQV7allEVsTg2EE27F7Hqo0/YcO+FxlK91P2RokyEYkPkQ1Rkhgx21Sciygtwk0sdemS/yyDLL7Zpp1InlqK5dqmcl0SzKVE1k4q5Ef6aQ9LLO9IWTHHYmGLhSftCGK8bANxaJHG8ibb2FCnIr7HEXFas6uO0xxh3E4lbGe0NIcgWYCTXUK+ZRlN7afR1tWHl8m+lssusqNWnmvvPxoCFcmDhlI6yks7V/Hkq4+ypn8VRWcAu7HKWDRMbMeHiTKoWRKKeG2LHaL0uSQisDwqTsZYE5ooA0uiDAITZZBaNrGbJbHdWpSBndAS7KM3LXJ2m8tFixqZ1541UQYixMexVJvXowxM5XktykDs2iXOwExkwWO0lKUSd1BJFlBOlxDYp5NrWU5337m0tbThSxa2+UxolMHRdInjWUfE8xVfepnVoymRn8FOYtxqTTx/8dfPOmLl+fi+4yRl32jVXKs//ch2vr95iHIQM1Ks4In1gAWLFs+lpaWRg9WYzaWQxLJMFfnSFp+saxOlqZn4EcQhlm0zNFbhT87t4MYFTWY3EoPekXXVkOB4Tri+VwkoASWgBGYlARG2pfIwjmMuuOCCKWEwFeL5eEODIODFF180Ivq5557Leeedp+L5lJzF6b9RFc+n/znUI6gRkOpyEbWfeOIJU20uIrdc/8SqXeI2xMXwSMvRiOfjVeUyUWnVqlVmotKGDRvMvt761rdy4YUXmix0XZSAElACSmB6E1DxfHqfP229ElACSuDnCCRUkIyxmrptUYmqHBzZx6b+daze8Swb9q9lf9RPNVMmzadEbkI1CUjSENtJzUtsrJMowbU8fMvHSV3SMCUNo5ojnO+SOGLDLvuqkInHyO7bw5kNcNkii7M7oNlNCQLRHu2aAG+E81p1u4jnSSzieWIqbsM0R5C0UE16qMS9FCtzSOwFNLScTkf3GbR2LiCTz5m3WyLeT4S+HX/WoHahWUCgHmUQ2xE7R7ezescqXtj2NFsHX6Fo7yewi8Tea1EGaepi1aMMjB5tBOxalEHWdakkEmUg2eaW+DJMRBkQlqhGEZHj4XgefjyKH43SS4UzGyPO7XRZ2ubS5sVUqzGp5ZCmGZIkQ2qqzmXOijg/lLHSat0O0SWKc4yVWqnGcwgkysBdipNfRnP3OXR2Lyab9WvCvkYZnJTOLOL5RXesYf1QQOB4hI6LQ0qLFfHCx85gbqM4dRx52TsW8nv3bSJMUl7YM8bBYgk7CamGMZ5j8YUbzmZpTwue5xAkKaVIMi3hG9/4Bv3bNnPpJRdzzbXXmmtqUgvAJIwSTm/y6c1ppMWRz4CuoQSUgBJQAkrg8AQOzcwdz7I90Ta8UyWeT7YtrlbFGcnGdd3jtpnX/jIzCah4PjPP62w7qoMHD7Ju3TpjpS7iuQjl73znO41wPn/+/KPG8Xri+eE2IhOVdu/ezbe+9S2z70KhwMqVK02m+sKFC00VuvztONF/P476gHRFJaAElIASeMMEVDx/w+j0jUpACSiBU5NAwpipVCVxIRar9JRKUGFfcQ/rd7/M+r0vs3FgPQfCvYSZKoFbJbAqJE4V3BjLi0xumZV6BOWUjO2RwcUxBeki7FkkrkVAShoV8eIRGuMSc6olLmyH8/tgXgP4KVQimxgfT0ywk5g0ipCcKHEaThKxbneIUhEF2ylFnZTCHophN3ZmAYXmJbR0LKKlYy6FxlYz6CNLmohkmWIbG2IVz0/NXniKtUqi/6hFGRSTUbYf2MwLm5/l+U1PsmdsE2khIMpKlEE0EWWQikqJZSZriD22COjGdUGESssjtnwsy8EjxbViU5lOGpkog0TiqK2oFmVQHGKRH3NRL5zV7dDu27hhiJPNE4USVe1C4pEmFol8RtKIxEQZyGfFIY4bqJgog16CtBZlYGWWkG1eSmffMppa2s1nQaMMTl6fky5x4ZfkOlohsB0C18dyHbJxxEeWNtDo2dywrJUr5jcetlFPbB/h3vUD7Bup8vWXD9CUrTkcyOD2snafj14415zT/3peLy25nxfiP/vZz5oKBxkMuvnmm0/egeuelIASUAJKQAnMAgLjwvn4oU4Wok+0+DGV4rm0/0S3dxac/ll5iCqez8rTPmMOWqrLR0ZGeOyxx7jnnnt45ZVXuPrqq/nYxz42IV6b0QBThHHkKKujFc8n/62Q7co41w9+8AO++tWvmkz0Sy65hA9/+MOcccYZNDQ04IxHcM0Y8nogSkAJKIGZT0DF85l/jvUIlYASmHUExmoe1bEHoYgy4pSeGgv3XQO72bjvFV7asYqtAxsZSQcZY5jYK5P4AYlbIbQrxFZIIpWwkU/GcsiIVbBUjBuLYClqt4jSGCccIVMZpCUusbwhZeUcOK3FoVky18OEscQltgt4aYQbB6RxRBSnxppasp1Tq5lq3E0p6GG02sVY2EPszKO5cwntPUtoae8lV5AHjboltQj2sQiVkrMuYrpaVM+67v0GDliEaKs25YLYik2UwaY963lx8zOs3/sCB6P+epRBSJKxZM4JoRGyE+NyYIRxiRqIxY3BxrF9SCXv3MKKE1N1fGiUgROXyA71051UuKC7FmUwt9HCEY09THEzeWL5fCZ1R4ZxN4YkMtXncSqW3HnCpINK2MnIWC9hugA3t5TG1mU0d5xGc0cPbsY3ltwW0laBoxNK3kAXOaa3SI33//v4Lv6/1fvZNBwQyfXJq4ncVhCaHPIPLmvlqgUNRhSv/aJ2luSC/ONtw3xn3X7KlcgM4LTlHfK+zZK2DDee1clvXPr6lREqnh/T6dKVlYASUAJKQAkcM4FDBfSjEVyOeSeAiudvhJq+50QTUPH8RBPV7U0FgcNdl0Ww3rJlC1/84hf50Y9+ZLLNb7nlFiOeH85t42iu5Ucrno8f42RRXmI+pD0i4ouIXiqVuPXWW031e3t7+1Rg0W0qASWgBJTAFBJQ8XwK4eqmlYASUAJvDoFKzbJdKlojsUmv6WkioJfjgD2ju3l11yts7n+V3UPb2Te6k4o1QpKtEvtlAqdMaIc1S2kyRhi0JQMdqYiVqlvLiIlWElOIRmgsD9EZl7moGy7udWnP2jhhTBhaVMkRWQWssIxrtgFx6hInGaKkiSBupRL1UA57KIXdRHY3jW2n09o5j9bOXvJmhq4I5PUsdjMToCZESa1tTYzSRQm8PoFDowyqYZWDo/vZvG89q7c/x4YDa9kf7qbil0hyKZETU00DEiTKIMES2wXEOUGma7j4to8rkz+ihDSKa1EGnkvsyKSQMg5lslGJwsG9nNUoUQZwRptFo5MShLKOjWt7xhlCnNZNlLoRzyOSOCFMfcIkT5C0UUl6KEc9lII+LHchja2n09Z9Oq3tc/Fz2YkoA9lILc5AxfOT9Xn41IPb+drq/ewsBiSOS+pKXIbxTq+94qjmWiBXUtcxefRynh0SMrb8zOa83kYzGSifcfjQud184NyuIzZfxfMjItIVlIASUAJKQAlMCwJTJZ5Pi4PXRp4yBFQ8P2VOhTbkFxA4nCOIXD8ffPBBvvKVr5hs88suu4xrr72W888/n6ampjfM8ljF80N3JDbu0jZxCrvrrrtMFbqI59dff71p29Hkrr/hxusblYASUAJK4IQSUPH8hOLUjSkBJaAETgECovClIsq9JswZnVn+a0EpKrN3qJ8d+7aybc9GtvdvZKDcz5g1RMUtEnhl0myC5XtURRxEhPSA1IqJrNTofX4cmldLOExXMMJCJ+KCOTZntTlIHWwU1LLMY7uRMM0SVio4JrDcJ0aqaQtUojbzCtI5pPZccOfg5Xvo6j2dhuZmcoU8rghO9Sxno6Eb8Vy2M17FqeL5KdDjTvkmpIxhSZSBuDHEFmmSUgkr7C/u5dX+tby6dw0bDrzC/nAvgZlAInbc41EGEbgRJrcgcQkrTEQZ2GLDIC+RR53xKAPJOR+hKS4xLy6zoh2Wz7GYk09xk3qUgZXBl49kHBs3hjhOTN55Ekv9uEeUymejYyLKoBT14OQW0tCyhNaOhTS395IvtGCZ6IKUVHLSNcrgTemHf/njXfzNkzsZLFWRQAnLlfxzky9RcytIYghj5jb7OGLnl8oEolpT57dm+eHHLzQi+rEsKp4fCy1dVwkoASWgBJTAqUtAxfNT99zMppapeD6bzvb0PNbJ4rlYtL/wwgvGIv0nP/kJc+fONfniYpO+aNEikzl+PMvxiueyb5kwPTo6yssvv8z999/P6tWraW5u5qqrruI973mPqUI/mir44zkOfa8SUAJKQAkcPwEVz4+foW5BCSgBJXBqEaiLeUZzNiJNUrNbl/+IAm3bJgN9aPgge/ftZMeezewa2Mre4k4OBvso2qNE2RA7Z1GOpAq9SuxUSdyE2LWMgJ4NyuSqFTqqI5xGibMb4YxOlznZlDhKCSKLxMqQOgWC2CeoSMVlloRGQpoJkhZKIpwnHViZOWQb5lNo6qOhuZO29jlkfBfHkeryejaVqaqtYZ6wxTLCoYrnp1bnO1Vb8/NRBqJwioX7nqF+NkiUwbbn2TKwieHkIGOpRBmUSDMBkVshsstExnnBJYkyZGybDLUoA3FjMLHo9SgDNxgmUx2kLS5xfjNc1gsLmx0aSImDlFLqEkmUQRLiJoGx+JYogygRUd8jsVqoRj2MBT0UJcog6iXxxIlhKe29p9HS3igYOxEAACAASURBVE02V6jHFsgHXOzkJcrA1iiDN6H7jQYx//biXv74B5tp9B1asg6LOhvIEZCEVUaqCWv2hXi2hWNb/K8rF3L9mZ3m2iWX445CzXb/WBYVz4+Flq6rBJSAElACSuDUJaDi+al7bmZTy1Q8n01ne3oe67h4Pjg4yEMPPWQqznfu3Gls2m+44QZWrFhBW1vbCRGkT4R4Pk5Z2v3qq6/y/e9/n2effdaI6itXrjQV8gsXLiSbzU7PE6KtVgJKQAnMEgIqns+SE62HqQSUwCwiUHNHr+nKlgjnMXEirxTb8XBsByu1SMKI0tgYQ8P72XNgG1v3bWL74Db6S/2MMEzolojsMapumapXJfJiYt8mshLy5TGaymN0V4qc7Qes6HCY0+jSQEA5xNhOp45YSmcJI58gaiaMWwnTNsK0nYAOAquD1Osm19RFU1svLW1dNDY2ks3mTOWmcaCuW1qb46kV+JocamwLyzlWyWkW9QE91EMIVGtuDD8XZQBBGtE/uodXd69n85717Brcxt7hHbUog5z0+zKBW6pHGbj1KIMEO41IiYjrUQaOlWAnMQ3RsIkykKzzi3skysCj2bexg4gwtKlaeSIrD0EJl9i0K8ElSrJESTNV48ggUQa9lKMuEqeH5o5ltHb20dLRQ66QwzYTRxJs8yGpfTBeizHQz8XJ7v77xgJePVDGtS3zyvsOclZlVkWUpBSDWqm5nJlFbTm6GsR34I0vKp6/cXb6TiWgBJSAElACpxIBFc9PpbMxe9vy5S9/2YiRy5Yt4zOf+czsBaFHfsoSGC+geOmll7jjjjtMrrhUm//qr/4qPT09OM6Jiy47keL5ONBischTTz3Fd77zHdauXcs73vEObrrpJnp7e+sT4E9Z9NowJaAElMCsJqDi+aw+/XrwSkAJzEgCUc2ivSY0xyRSMUuCZdlS62hyluU7U9ctFbNJwtjoQfYM7GL7we1sH9xB/8huhsr7iJwiY4wyZo1RcQMCNyZ0IpoqRdrDMn3RKGfnIpa352jMONhhhVLoENJAbDUQkyGMs6ROF1HSYeyoE7sDvC6cfA+5pjk0tLRREJv2fA7flZbVUputceF8ooK+frbqFvQTatSMPIl6UCeUQFoTqU1uwXi/qvcj+XEprrJ/eB87924zUQbb9mzgYGk3RQYpO6OEfoU0l2JnXCqhfKZqUQaJFZkYg9iSKIPARBm0BkP0hKMs9mIu6LVZ1uriJClxKEKqZ6IMgjRTizLAJiVbjzJooBK2UY7aiKw+Umcett9LpjCHrp4lFJoayeazOCa/oDazpPZtfVaJRhmc0C5zKm9MxfNT+exo25SAElACSkAJHD0BFc+PnpWuOXUEJDNaxPOlS5dOiOcTbm9Tt1vdshI4agLj/fG5554zldxi1X7FFVcc9fuPZcWpEM/H9y+i/913380DDzzArbfeyjnnnIPvH9/E6mM5Nl1XCSgBJaAEjo2AiufHxkvXVgJKQAmc8gSSMMV2a9WncSzVsYmZzSovUdSDSohtOfU8cdHgUsKoQjWqUApKDIwO0j+wh33793BwsJ+h8iBDwRCjyShle8xU4bYkRXqcKnPdkEV5mNfo4Xs+QRBSCRqIEskyb2YsKVBNG8jm23GsBiyngOs3kW/soLW9l9b2bvxsBltmCtcLZm1L7KtrVZtSTWuyoIxWKBXnYjs/6RRoke0p3x9PiQZOjjIwM0bEbl2mlKRY0vdsmyCoMjIyyL4Du9nZv8VEGewZ2cH+Sj+j1ghhJsDKplSSepSBGxC7MYmJMoBstUS+WqGzMswSu8K5zbC03aU3kxCGKUFsk9oZUrsWZVCtOCRJnpgmorSFqkQZxPK56cTJziHXNI+G5jk0NnfR2tqF7zmm4tx0eSOYj39kxDY+reWfm8+4LjOdwF/+5V/y/PPP8853vpObb755ph+uHp8SUAJKQAkogRlLQMXzGXtqp82BiQ325z73OVatWsXb3vY2PvnJT06btmtDZxcBeeYNw5A4jk2luYjOUzHJYyrE8/F2SttLpRIDAwN0dnYa2/baOJ0uSkAJKAElcCoSUPH8VDwr2iYloASUwHEQEFfzyfngojwbAbquTkvOkqk7l5+ZUHHRpWNSkdnThCAIKI6NMjoyQqlYZLA0wMDYAIPBACPJQUbi/WRKe2lnhG4vosuPaLIlEdojxiFJO0nTHkKrk4rbTpzpppBrJJ9tIJ8vUCg0kS80kMlmzQOP5dSqzY0cKCKgiOe1/yHfTfpl7Rgsu76yRp4fRzeZXW89JMogEUeGJDZ55Zbt4Vj1KIMoolIuMTw8wN6B7Wzdt5ltA1tNlMFwMkTgFInsElW3RMWtEvkxsSfieUKhXKSpXKKnOso5mZALO1y6GyTKoEqpahHgg5MzUQZB5NdiDCZFGYRWB6HdieV3k2uWKIMemls7aJDPSiZzhCiD1Ewq0SiDmd2txweM/uIv/sLY/V133XV87GMfMwc9FQNHM5umHp0SUAJKQAkogTefgIjnt912m7Eg/p3f+R1j5auLEjgZBCqVCps2beKuu+4yecwjIyOm/33qU59izpw5JyQ7+mQch+5jdhAYzzw/3NHWxrpO3DJV4rkZ35KxrjSdmABwott+4ijolpSAElACSsBct9PX+wukjJSAElACSkAJHCWBb3/728iroaGBz3/+80f5Ll1NCZwEAoeJMpAJGhJlYFTnWDwOamEG41EGpeIA/YN72Dm4k52Du2pRBqV9hNaIcWEoSpSBUyVwIyInNFEGHVGZvrjIWfmEs9uyNPg2VlSlFHiENJoog1As25MclitRBm3EtJE67dh+F16hh3xTL/nmVvJi0y4TTOpRBsY3Qiro07oTQ21+SW3RKIOT0InenF2Mi+Iy6UkGOXfu3MmnP/1pRkdH+fCHP8xHP/pRrVZ4c06N7lUJKAEloASUwHETEPH8r/7qr4yI+du//dsqnh83Ud3AkQhI5Wt/f79xMXr88cfZvHkze/bsMT9ra2vjAx/4ANdeey2nn346+Xz+SJvT3yuBk0LgcNLFVAnPUymeC6ypavdJORG6EyWgBJTALCOg4vksO+F6uEpACSiBqSKg4vlUkdXtHi8ByRt3DokyEKu3mnhuUa1UTfW567q1XaUpURQQJgGVsMJgcZD+A/0mymD/gT0MlgcYqg4xEg+bKIPQHaMlGaXXDZnrRyzMw5wGD9f1CcKISrWBOG031uxFiTKgiXy+DccuYNl5vGwjDY0dtHX00tbRjZfxjA27uLPLQIHYtSdxjCVGDHY9ykCy2yXKQILPJ0+2P7ET748Xvb7/BBE4cOAAjzzyCJJ3vmHDBgqFghHO//t//+8sWLDgBO1FN6MElIASUAJKQAmcTAIiWP7Jn/wJ8nf+lltu4ZprrjmZu9d9zTICxWKRrVu38tRTT/HYY48Z6+gbbrjBCOePPvqo+d1pp53Gueeey7ve9S7OPvts2tvb8TxvlpHSwz0VCUwW0KdSgJ4K8bw2xDDuCHkq0tU2KQEloASUwOEIqHiu/UIJKAEloAROCAEVz08IRt3IVBAQobkuKo8/dNfc3Wo/nPiZiQWoZQikSVIv8pYog5BSaYxicZTqWMnEGBwcG2AoOMhwfICRaB/e2B7a0hG6/YhON6RghYS4xMhgU3ctysDuoup2kuQkyqCBfK6BQr6BhoZGE2Xg+yK4u7X88olo88kP2aKej5ecSyPN1PXacUhF+muHNBUUdZtvAoFqtcpPf/pTHnjgAV588UXmzp1rBjhfeOEFY+d/5ZVXcuONN5qMyonJH29CO3WXSkAJKAEloASUwLERECFT/rb/0R/9kZkU9wd/8Aem4leFymPjqGu/PoHx5xzJWZZ7ym984xum6nzJkiX83u/9nhHK/+M//oMf/ehHph9efPHF/PVf/zW9vb188IMfNG4IfX19pl9OpWCp51EJnCoEpko8P1WOT9uhBJSAElACR09AxfOjZ6VrKgEloASUwOsQUPFcu4cS+FkC3/zmN7n33nuNBeLf/M3fKB4lcNQExKZ9x44dptr86aefNjbtZ5xxhhnAvP/++021kLgnyGBmEARGRJfXvHnzjN2/LkpACSgBJaAElMCpS0Css5977jkjUv74xz8ml8vx+7//+0aslLxpXZTAiSIg4rnkmd9+++1GJO/o6OD9738//+W//BeamprM5Msvf/nLPPzwwyxdutQI6jJJ81/+5V946aWXuOSSS0ykgHzVRQnMBgIqns+Gs6zHqASUgBI4OgIqnh8dJ11LCSgBJaAEjkBAxXPtIkrgZwmoeK494lgJyACnVKKtXbvWDGJKRZrkTV522WVGOBeLdhlolwH35cuXG2vNb33rW2ZQdOXKlbz97W83FUStra3HumtdXwkoASWgBJSAEjhJBNatW8e//du/mb/ht956qxHQJXtabNt/67d+S91kTtJ5mOm7OXjwID/5yU/42te+xpYtW7jooouMu4FUl3d1dU1Ukt9555089NBDZqLmH//xHzM2NsbGjRuNlbtYvIsT0i//8i+bPHS5x5QJnLKoDfVM70Gz8/hUPJ+d512PWgkoASVwOAIqnmu/UAJKQAkogRNCQMXzE4JRNzKDCKh4PoNO5kk4FBmYlOxJqfL593//d1P1c9VVV5kqtBUrVkwMVN52221GVH/nO99pKofWrFnDHXfcYaw4L7zwQlNJJIOinZ2d2LZ9Elquu1ACSkAJKAEloASOloBMkvvqV7/Kd77zHc4880w+9alPsWfPHv7pn/6J4eFhI1BKDrUuSuBoCRwqYss9pdwfykRMcTCqVCq85S1v4YorrjB9rqWl5Wc2PS6eL1u2jM985jPmd+KOIC5Ijz/+uLF037Vrl7m/lL4pWegNDQ1mvZOVQ320LHQ9JXC8BFQ8P16C+n4loASUwMwhoOL5zDmXeiRKQAkogTeVwHe/+13uueceUyX5D//wDxMP05qN9qaeFt35m0hAxfM3Ef4027UMPG7YsIGvf/3rphJNKnr+8A//kOuuu85kTk5ePvvZz7Jq1Sojnt98881m0FIGRWUQ/ktf+pIR4N/73vfyu7/7uzQ2NhoBfXxgU6/H06xjaHOVgBJQAkpgRhEQQVIifeQeUf4233LLLcYOW76/++67zUvuAUTAXLx4sVagz6izPzUHM/keL4oi9u3bZxyKJOJHqsebm5tN1bi4GkiUlNi0H7ocTjwfX2f//v08++yzpt/K9i644AIuv/xyzj//fObOnfszEzX1PnNqzrFu9eQSUPH85PLWvSkBJaAETmUCKp6fymdH26YElIASmCYExNpN7OAki3fhwoX87d/+7TRpuTZTCUwdARXPp47tdN3yoSK2/F+unyJ8/+d//id79+7l0ksv5UMf+pCxZJcBz0MHOQ8Vz4WFZKRLJZtYc8okJvk6f/58/uiP/ojzzjvvZ6qDxquTdIBzuvYibbcSUAJKQAlMRwLyt3r9+vWIg4z8zRb3GKky9zzPHI7cA0hFukxIlglyYt8uFtnqIjMdz/bJa/P4vWW5XDaV4mK1Lo5wpVLJVJtLH5N7QVl+kc36LxLPx7ctoryI6HKP+eCDD5o+K9sWUX7RokXmXlXvK0/eOdc9TS0BFc+nlq9uXQkoASUwnQioeD6dzpa2VQkoASVwihGQQSCZ3S52biL8SH6f2AZLJu/kPLRTrNnaHCVwUghIjqUMgMpnQSeUnBTkp/xOJovno6OjxlJTJlmsXr3aZE/KQORb3/pWlixZYgYmDzdgfjjxfHxAVOxepYJd8iklP1UGM2V7koW+dOnSCet3WV8HOU/57qINVAJKQAkogRlAQP72yzPTyMgIn/vc50xF8Lvf/W4jjh9qn/38888bAV0Eyi984QvmuUrssTVbegZ0hCk6BOkbQRCYe8n/83/+j5mQedlll/Gbv/mbXHnllRQKhSPu+Uji+eT7RhEWxWVOJmrKPeaf//mfm6gg3/f13vKIpHWF6UBAxfPpcJa0jUpACSiBk0NAxfOTw1n3ogSUgBKYUQTkIV1ms+/cuZMnn3zS2LitXbvWDAr19PTwP/7H/2DlypXGyi2bzc6oY9eDUQJHS0CqM0Q8l+rhcfFcBz+Plt7MXU8G0Ldv327EbcmilO/PPfdcI3BfdNFFP2fTfiiJ1xPPZd3x6iCx2JTty3VaqtivvfZaY7Mp12QVzmdu/9IjUwJKQAkogVOPwNDQkBHE/+f//J/8+q//OjfddJOp2D3077GIoCJK/u///b/NM5XYt0u+tC5K4BcR2L17N9///vdNVbi4F3z4wx8293ziQJTL5Y7KueD1bNsP3a9EBW3dutXkoN93330mOujXfu3XeMc73jFxD6txQdpfpzMBiT348pe/bJwc/vEf/9GMaemiBJSAElACs5OAiuez87zrUSsBJaAE3jAByeoTm2ERy7/yla/wxBNPmAd0yTqXWboipnd0dPDRj36UG2+8kdNPP/0XVlC+4UboG5XAKUhgsjAuFcC33347Dz30EMuXL+fWW289BVusTTrZBOTauXnzZiNqP/LII+ZaevXVV3PDDTeYyAup2jnSciTxfHwgXq7VUtku12n5umDBAq6//npj3dnd3T1hE3uk/envlYASUAJKQAkogTdOQCYXiyD+6U9/mjPPPJP/9t/+m5ksd7hKXbmXPHjwoHH1+rM/+zPe9773GdvtM8444403QN85IwlIX5F7SZmoKxMl582bx9ve9jZWrFhh7vOO5p5yHMzRiufjongYhkaof/HFF01sm8QRyH4lbkC+NjU1zUjmelAzn4BMcpaJIX/3d39nxrf+/u//nr6+vpl/4HqESkAJKAElcFgCKp5rx1ACSkAJKIEjEpgsCm7atMnYwUmWmog0YgknVsM//elPzcO7iIaSf3bHHXcYCzcR0K+77jrzvVbdHhG1rjDNCUjVr3xGvvGNb/C9733PDCxdcskliOApD96H5ldP88PV5h8lARmIEZt2sdS8++67WbVqFXPmzOHjH/+4sbwczzs9ms39IvH8F71XMiqlL8p1e3BwkF/5lV8xdrHSHzOZzERFklajHw19XUcJKAEloASUwNETkIlsUsX4/7N3HtBSVWfY3iu2oKjEgmJsWLCBvZdgi0hABVERe8eCUWOPib1gjRU1NqyIFUWNXVTsXVTsYkWjYlCsKetfz/7/zX8cZ+6UO3PvzJ1nr8VCuTPn7POcfc7d3/d+BXGSijAnnnhiLKmdW649e0T2krTFomrRyy+/PL03+lxzzRU/pj1VOv9G/2QSq7mOtE8j0/vjjz+O5f8J0uUzBOr+7ne/i3+TbZ4dpezvShXPs+uP806bNi3ubalCh4BOtS38Aojo7HNLOXej3yPn33EIsKafeuqpMGrUqBgUwjv33HPPjRXCcp+rjnPVXokEJCABCbREQPHc9SEBCUhAAkUJYEjg/EGAQSDHodOzZ88owNBHl57OGBgI6kS5H3300TGz8t577w2UkqPc4E477RQN+hlmmKHo+fyABBqNAM/HF198EehViTOLcoaTJ0+Of1jzgwYNio4knhscS47mIjBlypRw3XXXxaAisoEIKurfv3+s0sH6KMcRXqp4nnW4kiFEtRDmQEUESmvusssusYy767G51qJXKwEJSEACbUfg9ddfDzfddFMUOQkmprx1EsFbmgW/t1988cVw0kknxd/TQ4YMiZW+fvWrX8U9A0Nhsu3uY3ucKbuP4/z8P/vJiRMnxsoE2Nr0Mx84cGCsYpRKS+cT3IvNvxzxPPdYnI8WRPgImBM20YYbbhj/UPWIObJuHRKodwLvvffe9EAn2mYQpIKtNHjw4LDUUku5juv9Bjo/CUhAAjUgoHheA6geUgISkEBHIkBvc8oM00uNSFyEHsqx4cAhCjcZwwjn/OncuXOM0KXkIJkWGPdvvvlmdPxsvPHGoXfv3jELXRG9I62S5r4Wsi5wGpFRRD9L+lryfPDssP4pmU3PaUpu8gystNJKsY9lOeUUm5twY1x9Pmcla4H35ujRo+P7kLLprA0Cisg6y74HS3WClyqeJ0drOu73338fy3rSWuPGG2+MJeMR0bfddtuw2GKLNQZkZykBCUhAAhJoEAJUnKF1CsHH9J8m6zz3d39Ll8K+4uKLL47f5/f0/vvvH/eTiucNsgBaMc1c4ZxgCioJsYcjy5uKBKuttloMxiAwd/bZZ2/F2UIUDAnwQCD8y1/+UtGxfvrppzB+/Phw/fXXR5uIykq0JSJ4noARbf+KsPqlNiDA88b6vfrqq8OYMWNi0AfVFQmIJ/iJdoTYcN26dWuD2XgKCUhAAhKoJwKK5/V0N5yLBCQggToiQMnA1MuMfmr0M8fxg9hCWTiMiuzIFc/5GcdAeKdv1J133hkzJMi+RUDH+UMfqZRxqSOojm6+UylKIK1XhHMcWKz/xx57LJYoHDZsWFh55ZWjkE4WBhkYlMqm/CZl26nYQNZx9+7dY9nsUkXTopPyA+1GINfJSZl2gibuu+++KJ7j9KR8P+8/qnUQZFTpKEc8zz0H72RKtzOne+65J3z44Yex1zprcs0114zzMjuo0jvj9yQgAQlIQAL/lwB7P4TOCy64IIoyhx9+eFhjjTXKxoMtxjE4FvYXx0nBl+4fy8bZMF/I7ivZU2JPX3jhhbHSG0Ho++67b8w4p+1PNfZt1RDPgcu8CdTE/jn55JNjhSWCPjbffPM4b4cE6pEA9tHbb78dDj744BjgRHUuAt4JhEdEJ+CYYGMqyRn8Xo930DlJQAISqB0BxfPasfXIEpCABBqGQG7GJAYChi/RtggslLDq27dvLBmI6P3rX//6F9eWTzxPH6KcNRm4lAsmI53MS45HdDsl35OxnZxAOoMaZuk07UR5ZhBEL7vsstgXDVGcUtzbbbddLE/I/99yyy0xO4RsC8puIrJTtpusDJ6jP/3pT9ER6npv7GWUfX/iLEecJtiI0pU4O7n/BAxRvrJr165l9TfPR6Y14nk6Hmv3ueeei601XnrppdjHj7WYyn4S1OGQgAQkIAEJSKA8AuwJ+EPbnr/+9a8xEBnhcLfddiv79386FvvHK6+8Mu4fhw8fHnumE4Ds6LgE0t4S8e6VV14Jxx9/fBTy2KsRiLnMMstMb7tTDTuiWuI5d4Q9JuXl6YFOFjqiJNnniI+rrrpqx71pXllDEiA4hfU6dOjQQFD8jjvuGANTsOf5GQHHvMupGnfAAQfEig8OCUhAAhJoHgKK581zr71SCUhAAgUJZLO+MRKeeOKJGN2OANSjR49oKGywwQZRECyUId6SeM53kmEycuTImIVOhuPWW28dttlmm+lifDWMf2+zBGpNgFLc9DZHOKe3Oe0L+vTpE52Z9LNO6/jmm2+eLp6fccYZgbLZ77//fsxQf/jhh6NjNZXN/u1vfxufL0Y5/a9rfa0evziB9E7EWcg9pVLH7bffHkV0srlxwFCJoFrlKqshnqerIvOcCgmUccdhxFwR+pdYYolWlwAtTs5PSEACEpCABDoeAYKQTzvttCh2sz8ksDL1oy7natN+ENGUYDeCkPm3v/3tb7GMe9o3lnNMP9sYBNLecurUqdEuJxiXCkZUL6D6G0GP1RzVFM+TLfPjjz+G1157LVZhQkhPPgWC8LX5q3n3PFa5BLKVD7HdsINGjBgRKzrQaoBqi2mNYh9dcsklMSiaxI+jjjqqqoEr5c7dz0tAAhKQQNsSUDxvW96eTQISkEDdEkDcJjvimmuuCbfeemuMtsXhQzlfjHQyHFoydIuJ51w4WZk4Aej9S1Yu4jxOgCOOOCIgHlJ6ziGBeiGQK2JTdhPnD8YzVRlwZtLPb7311gvLLrtsmHvuuX829ax4fuaZZ8af8QzwnLH26WE5ceLEKKySlbTKKqvEUnHJ6ZQOpoOpXlZE/nmkdfLPf/4zVuo45phj4nqgzB8ZQvmqa7TmiqopnjMP1jVBHTiNCOpYe+21w/bbbx+Ff9dea+6U35WABCQggWYjQAYj+0Ra9fB7lGxb9neVlNbOBixTEYyS3fRAp/8uwW65LbSajXVHv17uP4G3BOqyrthbUs2oFqPa4nl2jm+99VZ48cUXYyA99o7ieS3uoMeshADVER988MFw9tlnx+AUKoRQ1SHXJ0UQCP3Q+ZvkD97rBi9VQtzvSEACEmg8AornjXfPnLEEJCCBqhMgkxajFjGPrNiVVloprL/++rG0Wqmidkviee6EOR8l6HAuUQqLbF1K0K2zzjqxZzTDHuhVv80esAwC2fXHfyN4U+aaLKLXX389BpPQfoBS3JRxyxf4kU88T1PgGaAMJxnKCPL0PydznWeObKKsk1UBs4wb1w4fTeI5ju0nn3wyvPnmm7HFRbdu3WJfvEoc5i1dRrXFc+ZPUAeZcgQ1kYm+wgorxOwLgqgcEpCABCQgAQkUJ0BQ5TPPPBMzw/ndut9++8W93eyzz15RVaHcvtcEul100UXRhtppp51iT156Sjs6JoFcWwR7oFb2cS3E82wQMtWZ2GvWYl/cMe++V1VrAtg92PWjR48O77zzTjj99NPDcsstl9f2Yf0SYIyd9Omnn8bsc0R222fU+i55fAlIQALtT0DxvP3vgTOQgAQk0K4EEO4wHBAGv/nmm9iLGVEQ42HOOecseW7liOcc9IcffgiUDCaDF2PkP//5TxTtKRlMZH0SbRQOS74FfrDKBHD6UHIQUZQ1SsYPpbjJFB88eHDMJGppfRYSz5PjiwyMr7/+OpZivP/++6N4yTPQv3//WNqQvtPVFl6rjMjD/T8Caa1wP3m3EQREmfZavL+qLZ5zCcnBSZAI6533L78LrAbiEpeABCQgAQkUJ8Ce7tVXX409nhFYjj322LDRRhtNF7cracmTFc/ZT7C/QOQZNmxYzDqnHDzBzgiSjo5FIHvvs/u0dJXV3l/WSjxnvtWea8e6015NexDg+XrppZdiNjkBT1QL14CF1QAAIABJREFUGzRoUGyHkLte07sbG48WBARH4QsgOApbyQz09riDnlMCEpBA2xFQPG871p5JAhKQQN0QIPIboZwyanfffXc0HsiKoP8yZdr5b4SfcqLbSxXPc50BiJMI6DfccEOM5KXXLs4mSgdTwrpafYLrBr4TaQgCOEEpZ/3222/HEpkI50SY77jjjqFv374l9YNuKfM899maMGFC7KF+5513xsCV448/PmajI2IqoNf/ksl9r9XKuclxayWeJwcngUyMWon/9X83naEEJCABCUigPAIIK+wXR44cGUXtP/7xjyXtFcs7S4jBxrTYov85We37779/7M/r6JgEcgMoanWViue1Iutx65EAAeuI4FTbouobWeelDKp/kKl+8sknx1Lv/fr1C/POO2/8aiUBUqWc089IQAISkED7ElA8b1/+nl0CEpBAzQnkijqUnfr8889jmXYcLx988EEUzXH0LL/88tM3/9mJlRIxXqp4Xsi4ePfdd6MxgniIaIMzCKcQ5QjJqChlDjWH6QmahgD9q+mBRgYRZbh33nnnGFhChDm9+koRtFsSz3NB8lx+8skn4dFHHw2jRo2KvQ15JjHKKeOenhv+9lmov2WYfc9mnSe1uFe1Fs/rj64zkoAEJCABCdQvAfZw1157bcw4p2oXwkqqQFPNWae9Bq1/yGxnf0pAJ21WzH6sJunmO1YtxPPmo+gVNwqBCy+8MNx6661hqaWWCgcccEBM3ihl8K7HZ3XQQQdFsRx/VZ8+faLvisB77L5a2H6lzM3PSEACEpBAbQgonteGq0eVgAQkUBcEcqPVyTh/7bXXokhNZgSloXffffdY8o/+vKUIgoUurBzxPN8xMDjoFfjEE0+Eyy+/PAqX9PPbdtttYyYugqVDAm1BgDYGY8eOjZUZfvvb38ZKCPSA5hkpZx2WKp6n55RsIsrCT5w4MQaREOCCMY9jdN111w2/+c1v2uLyPUeFBNoqO0jxvMIb5NckIAEJSEACNSDw0EMPBcQYgn333nvvsOaaa9ZUzGa/8fTTT8eSwwREDx06NNpyrbHjaoDFQzYQAcXzBrpZTrViAlSVo2XhkUceGRM0aMOGnV9O6wuy1seNGxfOOeec6EvDV4WdXk7FxoovwC9KQAISkECbE1A8b3PknlACEpBA2xHIbuInT54c7rrrrijKkVWLoZCyWsmSaG1v29aK51BhvpSTp5/fvffeGwVMBMMtt9wybLbZZtP7BrYdQc/UEQnkEzkxpun3jAOUP/w/QRu9e/eOfcgRzbOR5KVElZcqnqe1z98cl1YGBLncc889saUC/0ZJOZ6DBRdcsKYO2Y54vzvaNdVCPO9ojLweCUhAAhKQQK0JEJQ8derUcPTRR8dKXlQoolIRfXNrPb7//vtwxx13BOwvhJ+jjjoqLLTQQvG/LR9ca/od7/iK5x3vnnpFPydA1vhHH30ULrjggvDyyy+HrbfeOgwYMGB62fVSeaX2h7Rbo/UgAfb0TOf965CABCQggY5HQPG8491Tr0gCEpDAdAI4T9jgYyiQzY2hgBhNP/Hf/e53sacyonkpQmAxrNUQz9M5EC6ZMxnAlLFGUO/Vq1cU0Pm7GvMtdj3+vGMSyG1jwP9T/vL111+Pa40/s8wyS2xlsOmmm4ZFF100gqgkq7gc8Twfbcq433///fEPAS/rrbdeDHohyp2AF0rEOZqPgOJ5891zr1gCEpCABOqLABWz2D8iYGNjkflNBuLSSy/dZhP98MMPY+lhSsZvs802sd3PfPPNN91O0l5qs1vR8CdSPG/4W+gFFCFAIglJJIjnW2yxRcw6X2aZZcrmloKT3n777dg3HZ/VwIED4/u3Wn61siflFyQgAQlIoGYEFM9rhtYDS0ACEmh/AmzuEaKfeeaZcNVVV4UuXbqEDTfcMKyxxhpVLwFdTfE8kaMs1pNPPhnuu+++mNGx4oorhv322y/MOuusCujtv7wacgZZEZwIdMpdPvvss7EqAy0DVltttWj8rrLKKvF5ac1orXjOuZkj5dvpvU41Bp7d/v37x0x0HKStrRjRmuvzu+1DQPG8fbh7VglIQAISkEAiQGDv888/H4YNGxbLtO+2225h9dVXb/PARgKjL7roovDwww/HMsLMZbbZZovTVDx3vZZKQPG8VFJ+rhEJ0BqQd+QZZ5wROnfuHE466aQonFcSiJ6t7DFmzJgwatSoaK+fcsopYfHFF7dCXCMuEOcsAQlIoAUCiucuDwlIQAIdmEASzydMmBDIYqUMNZv6WoxaiOdpnvSAprcUkb2HHHJImGOOOSoydmpx3R6zsQhkWxm8++67YeTIkTFrZ8YZZwwHHHBAGDRoUDSqq+FwrIZ4nuhOmTIliucnnnhizIKnLOgOO+wQ+7BXY66NdRebe7aK5819/716CUhAAhJoXwJkndNW5+yzz472Cb3HEa3L6Zvb2itIAs4PP/wQXnjhhbh/pWISPdcJsLT/eWsJN9f3Fc+b634329VSWY4KIQQ8XXjhhbHUOskYjHLt6KwvgVZrN910U/wdsOyyy4ZjjjkmVodzSEACEpBAxyGgeN5x7qVXIgEJSCAvgXx972rRC68W4nl2nv/5z39iL2h6T+MQKtfQcXlIAAIpoOStt94KJ5xwQqCEGw5PyrcRXEJgBmurGuurmuJ56q/GvDkuxv/CCy8cRXTKuTuah4DiefPca69UAhKQgATqj8Abb7wRsw1vvPHG8Je//CW2+pl77rmrsncs92rZ13711VcxwJKsSgR0givbsnx8uXP28/VHQPG8/u6JM6oOgffeey9cfPHF4fHHHw/bb799GDJkyM8C5cu1+XNbwE2aNCmQgc45SPKgzSDV4RwSkIAEJNAxCCied4z76FVIQAISyEsgu7nPFczLNRSKIa6VeM5501xrIfoXuy5/3rEIsIbI0qEdwN133x2WXHLJsPbaa8fe5ikCvVpXXE3xPM2JAJJ33nknZjohoOOsPfroo0OnTp3MMqrWjavz4yie1/kNcnoSkIAEJNBhCRB0iWhOS6klllgiHH744WGeeeaJFbGqbVuVApF9LQGW9F+nFDFBln369Am77LJLmH322Us5hJ+RQLjyyivDAw88EHr06BEDQhwS6AgEvv/++9jOAuG8Z8+eYd999w0LLLBAVW1mbHMqkZx77rnhs88+C4cddlj0LaT2GR2Bo9cgAQlIoJkJKJ4389332iUggaYgkBsdWyvHTi3Fc25UrebdFIvAi5xOgOeBvmTvv/9+oBQ6onmtosNrIZ6nC/nggw8CfS6//PLLsPXWW0+vyOCt7vgEhg8fHku09u3bNzrHHRKQgAQkIAEJ1J4AVbDY29HuZ6aZZortflZaaaWfCTFtaa9kbTzOi0CEgIOQv+uuu4aNN9649lA8Q8MTYB2NGDEiPPLII7Gc9Z///OeGvyYvoLkJpKCif/zjH+GSSy6Jtv7uu+8eq83VYlD9Y/z48eG4446L791tt902Pktt+fugFtflMSUgAQlIIATFc1eBBCQgAQlUhUAtxPOqTMyDSCBDINunLFUyyP5bNWHVQjzPzpVMIwIB6LFpb8tq3rn6PhZlWZ977rnpmWX1PVtnJwEJSEACEmh8Auy/CFoki/Hrr78OAwcOjCWAGbXaR5ZCLXtu9oRkEJMVT3YlJYS7devmHrEUkE36GdYP1RSoakT27AYbbBCOPPLIaFs4JNCoBMgGp1z7X//61zDjjDOGrbbaKvTv3z/MMsssNbkkniN+LxDg/OKLL8ZzEdzetWvXmpzPg0pAAhKQQNsRUDxvO9aeSQISkECHJqB43qFvb4e5uLZsZVBr8bzD3BQvpGQC//vf/8LBBx8cHUJbbrll2GmnnUr+rh+UgAQkIAEJSKB8AvzupfwvYjRl0QcMGBArv3Tu3Ln8g9X4G1OnTo0COnbZFltsETPQmacZkDUG34CHT9W4jj322DB27NhYzWrDDTcM/P/iiy/ummnAe+qUQ+B9/cknn4QLL7wwVgqhksKgQYNqXkad837xxRfh0EMPja00OGe/fv0MRHFRSkACEmhwAornDX4Dnb4EJCCBeiGgeF4vd8J5FCOQW+ay2Ocr/bnieaXk/F4+AmQ0PPbYY4HM82+++SYMGTIk7LHHHvY0dblIQAISkIAEakgAQZp+0PSC3mabbWLGOf3OUwWjehCms3tbMh9HjhwZBfQbbrgh9vqdddZZa0jIQzcigX/961/h/vvvj2I5ASFzzDFHzD7v1KlTOPvss6PYWA9ruxHZOue2J5Dex9OmTYsl1LGT6HFOoHGPHj3aZC0joPNMIdyT8c7vDMq3t2d1kra/E55RAhKQQMcioHjese6nVyMBCUig3Qgonrcbek9cpwRqIZ7X6aU6rRoT+O6778KECROigxPHDP+PM4aSgOutt54lWWvM38NLQAISkEBzEvj2229jqxREEEqhDx06NKy99to1K/9bDcqIR48++mg47bTTYq9fShcvu+yybSIeVWP+HqP2BH766ae4rzzssMPC3HPPHfbee++w8MILx5L/1113XQwSGTx4sGWna38rPEMVCVCufdy4cVG8po3F0UcfHXr16tWmwUOp+gfP0pJLLhlOPvnkn/2+MCClijfcQ0lAAhJoAwKK520A2VNIQAISaAYCiufNcJe9xnIIKJ6XQ8vPFiJAtsIbb7wRrr766nDBBRfEvz/77LOY2TD77LPH/npzzTWXTnGXkAQkIAEJSKCKBPj9Sxb35ZdfHp566qlw+OGHh969e4d55pmnimep/qGYN2WLsc0uvvjimClPqxey5RkpQ7P6Z/aIjUCAIMzXXnstjB49Otxxxx2xzPTGG28c1/Urr7wSLr300rjejznmmLDOOuuEOeecsxEuyzk2OQHWNYFOo0aNiuuXcu3rrrturKjQVoJ1erfyHF177bXhkUceCQceeGDo06dPtNnaah5NvhS8fAlIQAJVJaB4XlWcHkwCEpBA8xJQPG/ee++V5yegeO7KqAYBSrTfcsstsVw7ZTX32Wef6IChpylr7He/+1044ogjYplNhwQkIAEJSEAC1SHw3nvvxd+/Y8aMieLHnnvuGTNxG0EAIbP4ww8/DGeeeWaYNGlS2GqrrWIPdLKMFc+rsz4a9SiTJ0+O+0fEPURz9pXzzz9/rGJE1YJnn302DBs2LGywwQZhxx13DCuvvHIsQe2QQD0TeP/998M111wTnnzyybDKKqtE22iWWWZp0/d1ereSAY9wfsUVV4SvvvoqCvkrrriirbbqeQE5NwlIQAIFCCieuzQkIAEJSKAqBBDPcS4h6px77rlVOaYHkUAjE1A8b+S7Vx9z/89//hMdnDfeeGOYaaaZwnHHHRcWWWSRMPPMM8fsILIrxo4dG0uzUkbW7KD6uG/OQgISkIAEGpsAgWvXX399uP3222N1l5NOOimWQOd3caMMyhZTueaQQw6J4ujOO+8c1l9//Tj9RggAaBTOjTDPJOr98MMPcU2TdU6ABVnmBFRkxXF6oY8cOTIKkdttt138w/ox6KIR7nTzzZF1SXsNbKVbb701dOvWLYrV2EvtOXiOHn744XDwwQeHgQMHxt7rtM+YYYYZ2nNanlsCEpCABMokoHheJjA/LgEJSEAC+QlgiCOed+7cWfHcRSKBEKLoSTlEnK5k/jgkUA4BnEFPP/10dGxSpp2Mt759+0anC05vHEXjx48P55xzTgxaopxsz549o7DukIAEJCABCUigMgL8/qVn+HnnnRe+++672O98rbXWaijxMCt0UrqdVi9kY1KiW/GmsnXREb5FOWsqGbGH/Otf/xrWXHPNXwRSUP6avs0EXZA1O2jQoFj63yGBeiRAkBDZ5ieccEKYd955w2677RY22mij+L5mtHWgUDov58Z+u+yyy2IG+mGHHRafJYJVHBKQgAQk0DgEFM8b5145UwlIQAJ1TYBIX7LP6Stl5nld3yon10YEFM/bCHQHPA2Oy48//jicf/754a233oo9JxHPeb9mB6U377rrrujgJ6OMkqyLLbZYByTiJUlAAhKQgARqT4Dfv1OmTAn77rtvIEt3yJAhsV845X8bdSDgsKeYbbbZQo8ePdpcTGpUbh1p3v/9739jGf+TTz45CnqbbrppzISdddZZf7EeEP/4g9B+4YUXxp/vsssusYy7QwL1RID39ZdffhlbD3z99ddxTdOi4te//nVdiOc8dykAmvcv89tss83qCaFzkYAEJCCBIgQUz10iEpCABCTQagIYBmQ1kHneq1cvs2xbTdQDdAQCiOeU1CbC3MzzjnBH2+YacAThALrhhhtiP8p111037LXXXnnLDyanDOVkP/roozB48ODQr18/y7e3za3yLBKQgAQk0MEIIBqSdUsJ4N/85jexJcoCCyzQ0FdJCxhKdNPTGlHJ0VwEWNO0IbjgggtiBQJEcDLJu3fv3iII+p/THuiee+6JGb1kqtO6wMoFzbV+6vlqP/jgg5jZzRpFmO7fv39YeOGF62rKvH8p3/73v/89/i7Zcccdw8orr1xXc3QyEpCABCRQmIDiuatDAhKQgARaRQCh57rrrosiz+uvvx7Fc8oIL7jggg3VF7BVEPyyBPIQoBoD4jnOV8Vzl0ipBHBWPv/882HYsGFh9dVXD7vuumvMPM/Xa5J/Q0BHOCdLjhYBOGV+//vfRye5QwISkIAEJCCB8gggNFPZhaxcfq8qFpbHz0/XFwFKrz/yyCPhrLPOCiussELsYU659lIG1Y+uvvrq+H2qMCC6k0GbRluXxC5lzn6mOQiQcf7ggw+G4cOHxzLtiOdLLbVUmHHGGeumukYq4U77D9pw0Q5k6aWXDgcddFD83eLz0xxr1auUgAQam4DieWPfP2cvAQlIoF0JEEn73HPPhVNPPTUa0t26dQtEABOVTl8noms1Ctr1FnnydiKAsUxAyZ133hkDSU4//fR2momnbSQCCOGvvfZa7K9K2Vj+7t27d4uZYklAv/7666ODc9FFFw1HHnlk/JuRT3RvJCbOVQISkIAEJCABCUigfAI//vhjeOGFF8Ipp5wSEPDYH6611lqhU6dOJR2MPSRZs/Rsfv/996PN37NnzxhYkoa2fkko/VAVCXz//ffhiSeeCNg+EydODKeddlpYfvnl625dZvuuv/rqqzH7nPnusccesR0IQr9DAhKQgATqm4DieX3fH2cnAQlIoG4JIPJ88cUXsXfaG2+8EQ2ANdZYI0bUEll74IEHhj59+kRB3SGBZiKAoUzGEn0Cx40bF0uz4WyiX6YOpmZaCeVf6yuvvBJLZBJ08ac//Sm+QwlGKmWw5ijJSdY6gvvBBx8cnTJZx00px/EzEpCABCQggWYnkH53wsG9W7Ovhsa8ftbwu+++G2666aZw/vnnx0DejTfeOMwzzzxlXRCthLBnjj322Fhh7pBDDgnLLbdcrHBkgGZZKP1wlQgQaEyQOhURqKSwww47hNlnn71KR6/NYajWeNddd8VAZ9oo8EwSYD/zzDPX5oQeVQISkIAEqkJA8bwqGD2IBCQggeYigKGcSmURyT5gwICwzTbbxFJZ77zzTuyJhqG9zz77xL5qnTt3bi5AXm3TEuDZoCLDGWecESjb/sknn8QSiYjnPXr00EBu2pVR/MIJRrrlllvC6NGjw0orrRQOOOCAGHxUalYCa4/gJb5PdtDee+8dyxhm+5sqABS/D35CAhKQgAQkIAEJNCqBJGhTrv2GG26I7dWWXXbZcMwxx4SuXbuW1daHY/Hns88+i8LfSSedFPbff/8waNCguust3aj3y3mXRwARmkAQAo1XXXXVaGPXU6n2lq6GZ3LMmDHTA1kIREk92g1EKW8d+GkJSEACbUVA8bytSHseCUhAAh2IwA8//BAef/zxGHmOIMjfK664YjRcKAlHWSr69CKc77zzzjHz1v67HWgBeCkFCfBs3H///dG5RL9qno8nn3wyBpOcd955McLcZ8EFlEuAdUPfPrKDCEw6/vjjwzLLLFN2sAWZDPfee2/MXscJc9xxx4UllliixbLv3g0JSEACEpCABCQggY5FgD0lfwic/POf/xx7Lc8000xlXWSqwEBg8IcffhjbCf3rX/+K/aUJns8GaJZ1YD8sgQoJXHXVVbFcO+0BCeSgXHujBAdTuZEWh7fddlvs1X7iiSeGfv36xWBpxfMKF4Rfk4AEJFBjAornNQbs4SUgAQl0FAJpQ8/fzz77bLj88svDPffcEzBgyJKk5zmDn//73/8Of/vb32JE8CabbBKGDRsWunTpolHQURaD15GXAOseg5iWBTiTKCHHs0FPNqLit9pqqzBkyJDQvXt3CUpg+vsShw8BRyNGjAiTJk0KAwcOjL3wyh3pHf3pp5/Gdy8Omf322y+uO7IaDNool6ifl4AEJCABCUhAAo1H4Omnn45t1Mh0ZV85ePDguA8sV2TMtv6hfzplsi+66KKw0EILxapza6+9duPBccYNSeCnn36K/cKpoECJdqof4Gfq1KlT2eu6PQHwHL355pvhqKOOitUZhw4dGtZbbz3ttPa8KZ5bAhKQQAsEFM9dHhKQgAQkUBaBt99+OwrmDz30UNhll11ir/M555zzZxv+1GMNAZ1SxJtttlnYfvvtyzqPH5ZAIxGghBzCJ/3X7rjjjih+9u3bN0bFI6jjaBo/fnwspb3pppuW3W+wkVg41/IJHHHEETHI4ve//3049NBDwyyzzFL2QbIZCzhlTj755Fj1gMCN5Fwq+6B+QQISkIAEJCABCUigIQiQ2UoFo9NOOy0KdIhyZInPN998FQWxJ/E8XTyBwpdddlkU0alshL2zyCKLNAQbJ9m4BKh8QCs02gViVxMQgn+Jdd2IY9q0aeG+++6Lzyi2H8H25Qa2NOJ1O2cJSEACjUhA8bwR75pzloAEJNBOBBDCEQfHjRsXMxmPPPLIMO+884YZZpjhZzPC0MZ4pwzxzTffHL7//vuw7777htVWW+0Xn22nS/G0EqgqgX/+85/h7rvvDmeddVYUx3ffffew2GKLxfVOSe633norlpZbfPHFY/Z57969yy6dWNUJe7C6IPDtt9/GfpRXXHFFWHPNNWO1gl69esW5letEyWYH8c5lzfGO5l293XbbRQeqQwISkIAEJCABCUig4xFgHzh16tQYxHv++eeH9ddfPwrn9DtnVFoWOiugszf96KOPwjnnnBNefvnlWLp9t912i22Gyt23drw74BXVigDZ2iRw/PGPf4yiOX+wqRt1EHSPrUYLBJJQyEB3SEACEpBAfRJQPK/P++KsJCABCdQdAcRw+jNdd911sVQWkebrrLNOXkM8Gef0eUYYGjt2bBRw6LeG2E5vdIcEGp1AWucYvwSKXH311WHy5MnhkksuCYsuuujP+lWTqcHP+UOJw7322itmalTqyGp0ds4/BIRzHI+HHXZYWHLJJcO2224b1l133TDrrLNWtC5ys4MI2hgzZkx8Z/fs2TNW/+BvhwQkIAEJSEACEpBAxyJAWWvaAFH5ij/77LNPWH311WtykQTSE/j5zjvvxPLwBAwjoDskUAsCZJ4jNNM6cMUVV8ybvFGL83pMCUhAAhKQgOK5a0ACEpCABIoSQPh77733wnHHHRejZOmhSyZjKeONN94Io0aNCjfeeGM4+uijw8Ybbxzmmmuu6V81Sr0Uin6mngm88MIL4YILLggTJkyImedUWMh1ICFsIpYef/zxsV8bZbTJRHc0JwGcQDg4Kef/yiuvxLWwwQYbRGcQo9Kgimz2Of/9+eefhzPPPHN66U4qIpDh4JCABCQgAQlIQAIS6BgECHJ/8cUXY8b5Sy+9FE466aQY5D7HHHNU9QLT/vSbb76JQfUXX3xxWGaZZWIfalpVaddXFbcHyxBIlQ2p6uY6c2lIQAISkEBbEVA8byvSnkcCEpBAgxJIAsyxxx4bnn766ZgxS4ZkqcY433/qqadi/93PPvssGvVEDJN9ngxwDaAGXRxOO3z44Yfh7LPPjoL4hhtuGLM8OnXqFH71q1/9jA5rnT8I7PQKpF8b1Rv69eunA6DJ1hHrgHVDVjhBF7S02GabbUK3bt1qQuKxxx6LWUGU8hw2bFgU6X3n1gS1B5WABCQgAQlIQAJtToBgdaq93XLLLeHQQw+NwerzzDPPL+yRak2MveykSZPC7bffHjPQDzrooNCnT58w//zzV+sUHkcCvyCQDRIWjwQkIAEJSKAtCCietwVlzyEBCUiggQlMmTIlPPzww+HAAw+MPc0QeZZaaqmyjPGvvvoqIOAcccQRsdczx1lllVUilUozLBsYqVPvAARYt2QPI37ee++9sU/1nnvuGZZYYokWr47KDfQixLlFlshpp50WMzUsddgBFkWJlzBt2rRw8803x4ocODZPP/300LVr10AmRTVHereyzq666qpY/QOB/owzzojBT9U+XzXn7rEkIAEJSEACEpCABIoTYF/JHo+9JeL1qaeeGrp06VLzfR6V6RDtqXBESe1dd9012vlWOCp+z/yEBCQgAQlIQAKNQUDxvDHuk7OUgAQk0KYEkuhCmeknn3wyCoQ//vhj7Fm+8sorx8zacgYiI+WDR48eHQ37LbbYIorw9EF3SKARCfBsjB8/Ppx77rlhoYUWCoMHD44ZvaUMss4Rz+lFvfXWW4cdd9wxzDfffNO/alZwKRQb9zMEW/z9738PX3/9dfyb9VNrIfuLL74IN910U6x6QOl23r/Z9hmNS9OZS0ACEpCABCQggeYjkAJ5H3/88XDNNdcE9npkgFOuvdb7ykQb4Z4+1EcddVRYddVVw5AhQ2L7qlSBS5um+dalVywBCUhAAhLoSAQUzzvS3fRaJCABCVSZAMbw9ddfH8u1//GPf4xlqSsRXJJx//HHH4e//vWv4YcffggDBgyIvdNnmWWWKs/aw0mgtgR++umn8NZbb4W//OUvcS3TyoBShbPOOmsFYU1AAAAgAElEQVRJJ+Z5oC8hwiktDU444YTo6MpmauhsKgllw3woBSTRuoL7TalL3oE777xzmGmmmWp+HWSf02P92muvDWPHjo1ZSeuuu274zW9+E6t/MFxzNb8NnkACEpCABCQgAQlUhUBqA3T88ceHyZMnh4EDB4ZddtkltkZry0GQPJW07rvvvrDJJptEu2juuee2ulxb3gTPJQEJSEACEpBATQgontcEqweVgAQk0PgE6MlLWeEHH3wwRpAfdthhoXPnzhUJLNnS7KlcMWWKKXO90korNT4sr6BpCPzvf/8LBIEgQB577LHhxBNPDP3794+l18sZZK6/8MIL4YADDgg9evSIvdLXXnvt6PCylUE5JBvjs6wbAi3OP//82MKC9x7Ceffu3dvsAr755pvw3HPPxaAP1hzOTbKEUnaS4nmb3QpPJAEJSEACEpCABComgK1A2XRa/9B3/A9/+EPMOqctT1uOFIBJcCgt3ijfvsMOO4TtttuurBZvbTlnzyUBCUhAAhKQgARKJaB4XiopPycBCUigiQjQl5nyb/RmJnKcUmyIPIgrlQgs2cxGyr9TOnjcuHGxd/rBBx8cDf1U3q2JMHupDUQgCdpTp04N//jHP8LZZ58dBUgqKSy++OJlr1/EVMp2P/TQQ1GE33zzzWP5do7p6FgEWDuUtUQ0P+WUU8KKK644vaxlW5XVTES//PLL2Bdz5MiRMUOJ6h+LLbZY/HEl7/aOdae8GglIQAISkIAEJFD/BLBHsCGoZvT73/8+7it79epVtj1SrSsl+/yRRx6J+0vmduihh8agYO37ahH2OBKQgAQkIAEJtAcBxfP2oO45JSABCdQ5AbIT6W9OGWrKtadezpVmxCbxPAk0ZLVffPHF4c4774zHp190qSWv6xyd0+vgBO6+++4YWDJlypRw0kknhaWXXjp06tSprKtOzwMCOg6mo48+Orz99tths802C7vuuqvPQlk06//DBCNNnDgxrhcqDuy///7R0TnzzDO3+eQp386aIzuI4A3W3KBBg0KXLl3afC6eUAISkIAEJCABCUigPAKpktDw4cNjy6c99tgjtn9K9khbB0Mmu4Z95U033RQz4eedd95w8sknx3ZvbV1GvjyafloCEpCABCQgAQkUJqB47uqQgAQkIIHpBBBWyJCknDBj6623DltssUUs117NQZm58ePHh6uvvjq8/vrr4YILLqhIhKzmnDyWBIoRoMw6a5Z+52TtUpaQftXlOqlye0yTkXzppZfG8tkEkiCsOjoGAQIkCIyg1zjVCqi6sdFGG8Ve4+056H9+5JFHxjW37777xjmZHdSed8RzS0ACEpCABCQggZYJYKtPmDAh2iP3339/DHbfcMMNo1ida1+0Fcvsed98881www03hDFjxsTWVP369YsCukMCEpCABCQgAQk0IgHF80a8a85ZAhKQQA0IIPJ8+umn4aqrrooGLyLelltuGRZZZJGqni1lr1M++L777ou92hBuiJpfcsklyxYiqzo5DyaBPARYs1988UUYMWJEeP7552PZ7b333jvMP//88dOViufpuwSTkKlBVvvss88enU2U0m7rkt7e/OoT+Pjjj8Mtt9wSLr/88hiItPvuu4cFFlhgulBd7tpp7QyTg5PymqNGjYoOToT8M844I3Tt2rXstdza+fh9CUhAAhKQgAQkIIHSCHz00UdxX8n+rXfv3tFmYP/GqAfxHHH/mWeeiYHxn3/+eWxvtdJKK1lVq7Tb66ckIAEJSEACEqgzAorndXZDnI4EJCCB9iKAgUvvtBNPPDFGidM7bdlll61ZqTUM/EmTJsUS2Pfee2/Yc889wyabbDJdkGwvDp5XAlkCrNOffvopBpSQNUxPcgI9ENCTo6oSATS3lQGBK1deeWXsp96nT58ozlOK0Wzgxl2PKShi9OjR4de//nUs277QQgvFagVpVLJ2WkMk61jFAXvFFVeEcePGxfLt++yzT5hllllac3i/KwEJSEACEpCABCRQAwLsKwlyv/HGG2Om+bnnnhvmmGOOugu2/eGHH8LLL78cW1HhU6BSV8+ePbVparAmPKQEJCABCUhAArUloHheW74eXQISkEBDEEAcfOKJJ8Ill1wSXnvttSgSLrfccjXvyYsTAAHnsMMOC7PNNlvsvUvpOf7bIYF6IMAanTx5chQXl1lmmbDXXnvFNVqL8dxzz4WRI0fGMow8gyussILPQi1At9ExH3zwwXD99deHf/3rX2HHHXcM/fv3r6vMbqqNPPvss7HqASVADz/88LDKKqvE6gcOCUhAAhKQgAQkIIH6IfDkk0+G8847L9DzHNt57bXXjpMjELOtgzHzUckGBk+ZMiXugc8///wYIM8+GMHfIQEJSEACEpCABBqJgOJ5I90t5yoBCUigygQwcvnzwQcfhOuuuy6W8aUPLlHiZL22xUC4f/jhh8MJJ5wQo9LJ6qW8Wxr14AxoCw6eo/4IIC6+8847Yfjw4YEe0QceeGDYdNNNQ5cuXao62dTK4Pvvv4/PwnHHHRfLttPHEMHe7POq4q75wbifn3zySTjttNPC+++/H3vYk33TqVOnunBuZgGQHfTYY4/Ffuxzzz13XONUHJl55plrzskTSEACEpCABCQgAQm0TAB7hEBe9pVUbSOId7fddqvrYEfaA1FVC7/CtGnTwtZbbx223XZbbRoXuwQkIAEJSEACDUVA8byhbpeTlYAEJFB9At9++23sS3bXXXeF1VZbLRxzzDGxL1lbCnZk9+IQQDhca621oqFNmeMkKlb/qj2iBIoTwEF16623xrKIRx11VBTOs/2qix+hvE+w3j/77LPYxoBzUuaQPtndu3cv70B+ut0I4OD87rvvYi9KWlKsscYasVoB95Cf1Vt2EPPBuTl27NjYl5KAjYEDB8by8g4JSEACEpCABCQggfYlwL5yxIgRsTLVmmuuGUXopZdeun0nVcLZsWvYX1JqnsBjAknXWWedEr7pRyQgAQlIQAISkEB9EFA8r4/74CwkIAEJtAuB//73v+Hmm28O1157beyZhkC41FJLtWl2ZBLIJ06cGM4555wYUb/LLruEbbbZpm6Epna5OZ60XQkQVHLPPfeESy+9NGZ2nHzyyWGRRRYJM844Y03nlTI1Tj/99FgRYsCAAbHcN1nB2X7VNZ2EB6+YANUDeJcNHTo0vkvJDKpVmf+KJ5nzxRS0cfDBB4f33nsvHHTQQbGFRlsGUFXrWjyOBCQgAQlIQAIS6CgEvv766/D000+H448/PlYG2n777aMA3Sh7tK+++iqK5wTIY0cdcsghoVu3btr4HWWBeh0SkIAEJCCBDk5A8byD32AvTwISkEAhAoh0L774YjjzzDPDDDPMEMUSRLqZZpqpXaD9+OOP4b777otiPj2CEfIp404GukMCbUUAIZGgkmeeeSaMHj06vPLKK7ESAhURqMjQFoNWBi+99FJsZUB/QDJMEGCTo8xWBm1xF8o/B2vnzTffjOuFd9gBBxwQ71sj9BCnfDu/D8g+x6lJb0rKzTOsAFL+WvAbEpCABCQgAQlIoDUEsI1ffvnlQEAtlakQnnv37h0D3htp0MKIYOQHH3wwBpdSwh37Xnumke6ic5WABCQgAQk0JwHF8+a87161BCTQ5AQQ5+jJe95554XXXnstbLbZZmHw4MExu7U9x5dffhluv/32GKGOcE4m5IILLljzbN/2vGbPXV8EEAo/+uijWAUBMXHzzTcP++yzT1yDbe3kueiii8Jtt90WM01wmM0///wRVlvPo77uUP3OBuH8xhtvDNddd13Yb7/94nuV91cj3C9KypM1f9NNN4VbbrklLLzwwmHYsGExe17xvH7XnDOTgAQkIAEJSKBjEnjnnXdiG6Czzjor/O1vfwt9+vQJ88wzT8PYAtn9I5nn2Pf0br/66qvDXHPN1RD74465srwqCUhAAhKQgARKJaB4XiopPycBCUiggxBIJXoRqel1vtVWW8UIcHqntVdZ6Ox5EaCuv/76cMkll4QzzjgjbLTRRtMdBR3kFngZdUyAigznn39+FBBXWGGFcMopp4TOnTu36YyTs4lgkuOOOy48//zzMbhl3333jVUiHPVH4PPPP4+BP6NGjYqCM1nniy66aJh55pnrb7ItzAinZgqq2mSTTcLee+9tac2GuoNOVgISkIAEJCCBRifwzTffRLF55MiRoW/fvjGQt2vXrg1rB1CRieDkKVOmhDXWWCPMMsssjX6LnL8EJCABCUhAAk1AQPG8CW6ylygBCUggS4DswieeeCJmdS+xxBKxPPqKK64YP1IP4jkls1999dWY9UhUOhm3lMxWNHQd15oA5REpKTh8+PBY+WDXXXcNK6+8crv1FeRZQDjHefbCCy+EY445Jqy77rqhU6dOtUbh8csgQCWPe+65J2ZtT506NRx99NFhueWWayjHYG520Lhx42JJTd6/vnvLWAx+VAISkIAEJCABCbSSwLfffhsef/zx2MapX79+0WZvr9ZqrbyU+HUqHLFf/ve//x2DkhuhKlM1rttjSEACEpCABCTQ2AQUzxv7/jl7CUhAAmUToGzaxRdfHCZNmhTLwPXq1SvMNttsZR+nll/47rvvYjn5Aw88MKy33nqx5zNZwA4J1IoAa+71118PJ554YnROkelNecTU57ytnTwpkAXn2b333htLHPJvp556aujevXvDZTTX6r7Vw3HJoqFCAeuHgIstt9yyHqZV8Rzof06GEE7OhRZaSAdnxST9ogQkIAEJSEACEiifAJWw2F9OmzYtttKhfZRDAhKQgAQkIAEJSKBtCSiety1vzyYBCUigXQm8/fbb4ZprrgkPPPBA2G233cKAAQPCHHPMETNr21ocLAQCgZA/ZMiPGDEiCocbbrhh2HPPPS3f3q6rp+OenGwI+gpedtllMfN8r732Cn/4wx/CAgssUBfVGD788MNYEvzcc8+NvbQRZ+ml7agPAgQ4UBmASgGrrrpq3QUjVUKpvaqQVDJXvyMBCUhAAhKQgAQkIAEJSEACEpCABCQggWoSUDyvJk2PJQEJSKCOCXz11Vexl/j9998f5p9//liufb755ptekrpexPOEEPHmjTfeiJm2RN0PGjQoZgPX2zzr+JY7tRIJ0OeZstsXXHBB2GCDDcLQoUPD4osvHr/dXiJi9ryI+2+++WY4/fTTA3Ol72Hv3r1j4Iuj/Qlwf6hcwKBSAcFIDglIQAISkIAEJCABCbSGQHvZIa2Zs9+VgAQkIAEJSEACHYWA4nlHuZNehwQkIIEWCGB433XXXeHaa6+NZd922mmnsPHGG9c9M0Spm2++OfYSTv136UWtgF73t65hJkhp6rFjx8asc56Nc845J2Z111tfQeb50Ucfhd133z0su+yyYciQIWGttdayH3UdrbRs3/A6mpZTkYAEJCABCUhAAhKQgAQkIAEJSEACEpCABMogoHheBiw/KgEJSKARCVBK+NNPPw2HH354+Prrr2MG9w477NAwotuXX34Zrrrqqij+L7/88jFjfs4556yrUvONuC6c8/8lQLntSy65JEyYMCGccMIJUZBGOE8BGu0dqJEyTpgrAvro0aPDeeedF1sZHHDAAbG0vKM+CCie18d9cBYSkIAEJCABCUhAAhKQgAQkIAEJSEACEmgNAcXz1tDzuxKQgAQagMCUKVPCKaecEu67776YcY5w3rVr1waY+f+f4vvvvx+uvvrqcNFFF4Wzzz47Zs0joLe3sNlQEJ3sLwhQAn3EiBFRQF9zzTWjGN25c+e6XVeIs//85z/j80yP9k022ST2QLdMuItbAhKQgAQkIAEJSEACEpCABCQgAQlIQAISkEB1CCieV4ejR5GABCRQlwTI2h43blw4+OCDo2hOz/BlllkmZp03gvCcMjn//e9/h6eeeir2pKZ3OwL6Ukst1RDXUJcLw0nFXuYXXnhh7HW+xBJLhF133TXQEqDeB/N+6KGHYjDJN998E/baa68oojskIAEJSEACEpCABCQgAQlIQAISkIAEJCABCUig9QQUz1vP0CNIQAISqEsCP/zwQxg/fnw49dRTw7zzzhuGDRsWVlhhhTDbbLPV5XyLTeqLL74IL7/8cnjvvffCZpttFq+pEQIAil2XP297At9//314/vnnw/Dhw8M888wTg0oQoBslg3vq1KnhtttuC3fccUf49a9/HY4//vhYvj1bbr7tqXpGCUhAAhKQgAQkIAEJSEACEpCABCQgAQlIQAKNT0DxvPHvoVcgAQlIIC+B7777LmZr0y8ccZCy1F26dGlYWvRuJyBg2rRpYa655opCoUMC5RKgbzgBGMcdd1z4/PPPwy677BL69evXcM8GJedvuOGGcMUVV4Q99tgjbLvttmHuuec2oKTcBeHnJSABCUhAAhKQgAQkIAEJSEACEpCABCQgAQlkCCieuxwkIAEJdFAClDonW/vDDz8MvXr1ihmqZmp30JvtZZVEgJLnH3/8cRgzZkw4+uijwwknnBAGDBgQfvvb38Yy7o3wfGTn+eKLL4ZLL7008Pfll18ellxyyYa4hpJulh+SgAQkIAEJSEACEpCABCQgAQlIQAISkIAEJNAOBBTP2wG6p5SABCQgAQlIoO0JfPvtt2Hs2LEx65zS/0OHDg2LLrpomGGGGdp+MlU4I9fzySefxICAVVZZJcw+++xVOKqHkIAEJCABCUhAAhKQgAQkIAEJSEACEpCABCTQvAQUz5v33nvlEpBAkxAgU5XRCFm1TXJLvMx2IkCv85dffjk8+OCDoX///mGJJZYInTp1aqfZtP60//vf/8J//vOf8OOPP4ZZZ521YYMAWk/CI0hAAhKQgAQkIAEJSEACEpCABCQgAQlIQAISqA4BxfPqcPQoEpCABCQgAQnUOYH//ve/YerUqWHKlClh4YUXDjPNNJNBJXV+z5yeBCQgAQlIQAISkIAEJCABCUhAAhKQgAQkIIG2JKB43pa0a3Auss5eeumlcM8994SPPvoo/PTTT2HmmWcOCy64YOjTp09YYYUVwq9+9aufnZks1DfeeCPceuutsRcyWWtkrC2//PJhyy23DF26dPnF55955plw++23h88//zxmtvXo0SMMHjw4dOvWreBV/fOf/wxnnnlm+Oqrr8Lmm28es/xyB8e95JJL8h6DjMA//vGPsU9zvvGvf/0rDB8+PIogafzud78LO+yww88+/t5774Wzzz47kHGYxt577x1WXnnliu4IzJ9++unwj3/8I3z22WeB/0/M6Z271FJLtVqM4Zj33Xdf7MPbs2fPiubplyQgAQlIQAISkECtCdxyyy3h7rvvDnPNNVc44ogjfrGPZP91zjnnhHfffTfvVCrdkz355JPhyiuvDATFFDvGd999F84999w4h3z7S/bGlex1cy+IvfhNN90U3n777bgnZw8+99xzh969e4f1118/7hdrOe644464X2cUY1LLeWSPncsEBtyDQnYENsrNN98cPvjgg3gYAp0GDRoU99eFBmsAe+L555/Pe3/5HvbCqaeeGu2S3EEFkgMPPDB07969JCzYOKz5CRMmxIAsKvuw/lddddXwhz/8oaErmpQEIPMhuPPslMuw2Hm4lxdddNH0j2F/7rfffr+wi7Jrng8Xeg8VOx8/z3ctWXuzmG1ayjla+5msXbvaaquFPffc8xeHrNY9KeVcrb2eWn2/2H3Dp0EVoi222KKgr6FWc/O4EpCABCQgAQlIoL0IlLtPbOT9YCHG7AP/9re/hS+++CIU2k+31/3xvPVHQPG8/u5JyTOaPHly+Pvf/x6dc4i2vXr1isbfDz/8EJ05Y8aMiU66vfbaa7rIjXPwrrvuio61VMo5e8KuXbuGAw44IMw777zT//mhhx4Ko0ePjiJxdtBbFXF7kUUW+cWcEeSvvvrq8MQTT8SfFRLPb7zxxigS5xvFHBT5xHMcbAcddFCYbbbZph/ysccei87V7KjUoZh7XbnzxnnGteI4q7RENtfFfF999dW6cXyWvCj9oAQkIIEGIGArgwa4SU6xIQi888474fzzzw/ffvttQdEKofH000+PImO+UcmeDCEUg5cgRkaxY7D3ve222+LeN9/+spK9bu61EFg5cuTIGJSabyy55JJR/CNgtVaj3sTzlpiwVx82bFhYfPHFp+N45ZVXomCKbZMd2DO77bZbwcDX7HkK2Q+I8gRQ/Pvf//4F/lKFX9bP/fffHwOQC91n7CPu82KLLVar21xXxy3XAVfq5HPFc773+9//Pmy99dbTD0HQxIUXXhjbsaSheJ4/CKBU7tnPNbKztJB4zjNM4NX1118fg9RbCtSvhJnfkYAEJCABCUhAAvVMoNy9eyPvB/PdB+yHa665JqAVMRTP63m11sfcFM/r4z6UPQsyZ0aMGBGj77fbbru8mSw4nq677rqAI2rfffeNTpxsNjhCOf8+//zzRyOSlweOoHXXXTfsuOOOUfzNfn7ZZZcNQ4cODZ9++mm44IILwtdffx2dWES8kw2QBsdAnCcbPgkU+cRznFcc57XXXgs4FDFeZ5lllpJZ5BPPcUginidBn/NfdtllMVM8O4o5WQtNgmAAHKP5Ag/Sd7gGroVrqmTUm+OzkmvwOxKQgAQkIAEJdGwCH3/8cdzHEbHNKCRasQ/lcwRh7rPPPmHFFVdsFRj2YGQm33vvvdOP09K+jn3rWWedFdg3MnLF1Ur2urkXkD1GSxe36aabxipPzTDI9ifA4f33349Brdwj9sZvvfVWFMgJuFh66aWjgI44nv08ohY2CgN7h7XG3p49fm7wAeuLvT7Hy3d/E2uyTBHMcm2Fcu5FsQCJdKz55psvzpVnwlEZgXziea69SBANgTlffvnl9JMonldPPK/sztX3t4plpNf37J2dBCQgAQlIQAISaB2BcsXz1p2t/r79+uuvR9/Ejz/+GCeneF5/96jeZqR4Xm93pIT5kFnOgz7jjDNGJyQ9W5966qlA2UwMQhxUROZvsskm0VFJRD6CNlkQiO5khH/zzTfxM5QqY2RLaiKmH3rooYHMiZS1nS2Vh9OSY4wfPz7MOeec8bMI8YxPPvkk/oxMpOzIJ56TgUT5RJyua665ZswoKWfkiufMGwfpzjvvHNZZZ514KK4TpwqfJSs/OU4rFc/TLxkCC+BHhjlOOK4Fh9xzzz0Xz5uvfHyp16Z4XiopPycBCUhAAhKQQFsTIDjzkUceiRWOshnChUQr2tyQqdsa0TJ7jZREP++880pqx8P+l6DHbBBlrnhe7l43H++s0Eew6i677BIQUDn/o48+Gku589/ZPXZb37e2Ph/l2hG1KZO+zDLLxEpY7J+xI6icxZ4ZW+NPf/pTzADNZoZvu+22YcMNN4xTpkIVlaqwdwhOTeXbsV3Gjh0bSy9nq2MVyjy//PLLY7DwPPPMEw4//PBow5Qz2OufccYZsdoB17HSSivFLGjK8hMQzLG5z6lNFD/DVnBURiD7TGHD8Ye1k7U7U2AO6wj7mD+K54rnLa04xfPKnke/JQEJSEACEpBAxyDQzOJ5tpVbupuK5x1jXdfyKhTPa0m3Rscm+3nUqFFh//33jxkcOJ9wDA4ZMiSK0I8//njMOKc/4EYbbRQzPHAy8vO11lor76yy4nnW6ZAcTVnnFgdI2Rs4j1IWUdYY5d/nmGOO6SU684nnCPn0IsfRkXWSlYotVzxfY401onOUF9/uu+8eHVvJEYezEscamSuM1ornXNshhxwSnaBp0D+ezCYyX3IzI+BLNv6zzz47nQlOZOZKBhLlIuFAOUmcwrkDp+PEiRNjZn5uVnv2ezhqmRcOQbIwKFFKKUN+QTD4d3pu4szL9t3M/vLEufniiy/Gkvs4xSnhjwNwhRVWmF6KHucVbHGGc904hOnr2a1bt7DVVlsFqhSksvVZ59fGG28c58XxO3fuHCsZ9OjRo+hccZimgI1aMMh1pHBPcIBOmjQpcoM/FR6y7QzKYZAtc0M/TII7brjhhhjsQWAK62Cbbbb5WbuBUp8DPycBCUhAAhJoSwLZID9+J/P7n31OPtEqK5RWQzhmX0JQKFWLOF/KOC20r6ONEZ9nz0V0OX9yxdVy9rqFOGf3OjvssEMMokyDOVPanij3bABBdv/GtbB3pbw8+yv2rIsuumgMCGVvlUZ2v0YA7AMPPBCDUCl9TpAs5edze55XssfhfNxTAnPZD7LPYz70KUfIZq9aqUiZXRPZcukpyCK3t3USSCmxN3DgwNC3b9+II7Hgv9lTwpN55hPPs3YOe1RYsbcsZ2SrT62++uoxQIJA5uwgEGPcuHGB/S77ZgRfBvcTG4VrRHzn//ku2fTbb799WHDBBSu6xwQe8wxQSh77A/ukX79+oXfv3vG5zK5B5sXnWA+p7zx79uy5+Tz3h+cr7VNZs9gNBB1ceuml8ZBZu66QAy5dM+8L+gpyXxdaaKF4DwmAKNbeKvtMsdbYg7/55psxCGOVVVaJ80jtv2DNz/K9h8qZR7k9z/PZAtha7PVhxPpOo9LnMHeNllI6s9A9Kdfeyz3XHnvsMb2iG8H6BL5wT9PAJ0FgDFyywSPJJuWe8j4sxKgUm5H3I++lrP2J/cu6x55K6yqfSM66pupF7uAaqGLAM5Svql6h6yrn/eFnJSABCUhAAhKQALYKmg02AXsPBvtcgoY32GCDn9kW5fj0OQ62EBWASXQk6BdbIN8eKbsfxNbEP88ejGBg7HX0GXzgaRTae2Z9AqXaJOzLCTgmCJ+9WpcuXaImgq1AUDSjUr2mlNWF7YyNg82ETsI1K56XQq65P6N43mD3P/V2w/CkzCEDhxz/T6/yrJGeLi057XCUIHRnS6znexkm5yYOn1RWPddBljVuk/CdjFT+5qXfvXv3vE6WdM5sL3KOTxn45CzE8ZjrzMm9Vbnief/+/cPDDz8cBciUOZ9e5pSiR6hMwnSlL2OM9bvvvjtOhWT5U0IAACAASURBVP7qOAZwWOY6z7JzTZUCMPbzDRxIOPEYhcTzzTbbLJ6XF3tuyc/sL7KU8Z7bCzT3vIi3ME5rIf3y5P9xhCexPX0vV7DGiUA2Ub5+j7DAAZwcW9m1wvFZwwwydbhPjGzf0kJz5d6lXpXVZpBdS1wr6zC3J2ZuudByGGTvEc8ox85ll89Z02CvJ6crAQlIQAJNQCDtrRCzaPODWFtITEWM4Hf8Bx98EPeo7BGoCsReDYExN5ivGD6cAQTTEXjHPoysZEa+fd20adNikCZVkTDKEQ7ZH2XF1WwLoVL2uoXmR6AqexTEea4NYRuBtaX+5lnxHC6IuSlrOZ0nty94tgISIlHKuOZc7L3uvPPOFsXzUvc47AOxAbiu7ED04rzsmyoVz3EEEWyKkyQbnEv7KCoa5PYfz7fPZU6JBfYGoj6iXe79TXOnrD6VqHAkwZTB2sRhM2DAgBh8nBWb893nNL9ccb/YmuXnBEUQ0Jqv7RPzwYYjOCF7XXAudo/hx/OUHXwHYT8FTLPf5JlB/M8d+frO5ytNzzGxyxAsGcXEc66Ta+bdkHvNrHXmx5ptaeSK5zi2cAgmWyc9P7QFwAbETsoVz8udRzniOcfG8ck1ZisfpGsi6AVbPQXeVmJr5ONTDfG8VHsv37leeumlKEBjz2UF8myrtKywznN+zjnnxFZwuYNgc2zg9J4sZjMSBJ8q6uUeK3ddlSOeY8vz3iFQ5ze/+U04+OCDp1fVy15XbjJBKc++n5GABCQgAQlIQAIQaGlPzs/Zu2Nbs6cp16dfyHbjuOzj2btTOZf/LmRPpruUa5uUIp6XYpMU2pdzveyXJ0+eHKdQqV5TbJWlVm7Y/2gs2GbYDornxcj5c8XzBlsDqQx5r169osHKC5XS5zgC6T1eaBCZT/ZNEpWzn8t9yaae5zgAk5jbkkMxOVAwUnHO4AhFEH7hhRemR3fnyzxPTqh8c0boJ3IJQbHQyBrFOAGImMIxyguX7GzKZibxH6GY6KbWiue5fTOZW4rmwgmE8w1RODtStDpz3GmnnQIZ8jjvCHrAmZxbxjRf2fZsH8hcETcJ+lmBOx2DX3r0jMQ5gcOLCgRwyy1Zmc3ewRlNZgH3nHsENwb3lTWXdfZyXI6PwwGHJxUR+IWYLcOfdYTwOQI4cHrDAKdlcvQWmytO5dQ7s9oMcqsm4JijcgP/zn3C4ZMtF1oug+xmg40BzwOiAf9OL08cuLktEBrs1eR0JSABCUigSQjQa5z9JwIxBnihvSI4EDsQSnMFvoSKqHb2BSlDtyWESXRFFKf6EpncuVnW2e+nvRD7M+Z65pln/kJczc3+PuKII+LehJHdv+Tbx2bPhTME8ZbI/ezgd/tyyy0X2FuzL80KtLkVh9L+iz0aeyPER/ZUfB9G7I2z+zWOxx6Mf+f8ZF/n20OWu8dh/qlUOv9NMCT7VxwNV1xxRXj11VfjJVYinuc6jbI9zwtlyxZy2Fx77bXR0UJFJfbJw4cPLyieZ7PXc9cYa5igUjLA8wUY8/kUvEw1p3L3a9m+3OyPsUlYBzfffHOsHMAolFFf7B5zD9iz8znWDPefNbP88stPD5hOASdcG1WO2ONiz7D/ZH+b3VNnS9OzL991111Dz549Y+UsbLzUG7CYeJ56CRLATRsxHFSs94svvjgGZOQKlPme++zzR2A3x6DSGqI0/eRZ17xb2FdjnzC/XPG83HmUI55n+yXCH7uV+0GbBuxu1vqKK64YM+WZYyXPYT4u1RDPOW4xe4/P5DtX8kWwhrLPb3adp/WXqkzwXuS9hjOUIAxsS2xMGGUDoluyGXnuuD/Y1diTvPvwN/A7BnufChzZ6iaFyrMX+vdUWYLrzgaf8Izwu4P2EwY6N8kmx8uUgAQkIAEJ1IBAtooVugC2R9bnzH6RwEuqZJXr00+6AHYNIjkVeXL9zeyfF1hggV/Yk2kPyzmxPxnJ/19oP8i/Z+3OUmySbLXetC9kPvgWyDpPiXa1EM859pVXXhn3oNgU2NcEdyqe12Chd8BDKp432E1NBh9OOKLsk1GLY6Ml8ZyXGs6TrFOQS8fZRPQ4DgBGNsKotQ7FlpyOOF8ok4kDBWMY5wzGNM4tHHOIibkCae6tyhq/GNFkbeDsw6jGqbP22mvHwALOdeCBB8ZshdSTvDUvYzIccJASSZ/PAce9IFosOV8LLbFCTsJCPc/Tv2dF8pZE9dzztnQ/s5nnsKH8ISNbWr9YNFYhZ052HWSdeS09eoXmWisG2bWULX3PHIlGwyHJKLZuCjHI/nvW0VSodGmDvZacrgQkIAEJNCmBlvYWIGFfl0QtjHD+8Lvvqquuinuy3CzZQhj5Di2JqDBESWpaqeTLsk7fp982AXcMHAUIy/nE1dbudbPzZU+GUY5QlC/DGKEX4TSVwcuemwA9MjBxljCypd6z2Y5Z8ZygUUTf7Cgmnpeyx8lm4+eWZs46PcoVzxHKELwpVQif3EpF5Yrn2esu1scYkRo7gGsjOBIRG6GYc7LXzdcSKHv8Yuu8kse/kJ1Uzj3OZv6mgGpEvlRdAcE8BRIj8GarlKUKYNng0GyQQQqmTn3qU/skrrWYeJ4CpBHJ6S/PWmFk+9rnW79Zjlk+XA8ORgJ1uBfYdYilsCKQl5/hAOPas+uy3HmUKp7DjM8yx9xKCVnnXHZd1drWyLIrVraddVGKvVfIrkkO2uz7IQWLM48kPmeDp3DiEsTEyAajIOLzjuZYLdmMKagf3wHvDoKQaU+HHyHfKFc8z4r/WZG8kKheyTPvdyQgAQlIQAISaE4CWfsqNxCX6kloMuxrsBMLVbYtZI9kAxuz+6pkc3Nugo1TIHch/38p/uysLpC1O4vZJATKp/a/rIDs57N2Lz8r5nevZAWlVm7Y41QYIiifCnWK55XQbL7vKJ432D3PzTxPZQjJ5C038xwnH0I15dcYuaU8WutQLCdjJ90GXu7JOZN15hQzipPjgpf99ddfH52PZFbwS4GXIxn3/PszzzwTD9XalzHl+XC2EZBABg4OuOzIZgmlf8dpSJQ+vxTJymeu/Fuu06WQeJ51WKYosGyZ0Owvn3ROfkmS3Z7OiTOZuec6PCt1WLIe33nnnegcJxsHRwUj+ws1uw6yjpPce1rKXGvFoCWna6H7keZfCoOWskQKsW+wV5PTlYAEJCCBJiRQqaiY/X2eAuv4fZoE7ixK9mxU6UEEJDARoYV9TKHfzykLnP0tYg3R94V+z7d2r5vvlmOME9VO+evU3zp9DiGc+RMwWoxdCt5jf07mOVmsac+AAwIBESdIdhQTz3P7gef7PHtagk8RJ3MF12zv8HLEc+4J2bj03U6BBdnShFxDpXtRvltMPC/0aGZLUGczLPLtUZMIXW7medbGYZ705mbPTP9lgoUZ+cTocu5xIQassXzPVO71YUOyd0995/l5+rf0WWwo7lGh+SZ7hszwQm2osudtySbgc7niOc8ALaPgRssw2jFQ9Qp7j4DydJ1pXcKv3HmUKp5js9AGALsu66RM15dtTZbb3ixfa4FitkaWWzUyz1tqjZC14UpxorJ2uZfcG9552aoC2XtY6BnMBlgUsxmz7dPS8RDdCfomqIrWBy31PGdNFHpXZH0Q6RmnmlwKksgNPGrCX/desgQkIAEJSEACFRLI2le59lhLhyzFT06CH0HjaDzFkt4qsblKKdue1VgK7bVIoMRGzmfjlJO0lt03J3YtMc22ckstZkvZT1d4q/1aBySgeN5gNzW35zlCKI4B/i6n5zmRPdmS3GDIdWK1tg9kJeI58yjVgZCbeY4TkeuCB05WMtdxTlFukpJ5l156adXE89xlwy8pHHC88HGK5Jb4pjQjjpR8PcJLFc+z9yM5asiiIUotNzMINmRocf35+vC1VjyfOHFiPD5O4XyjkHier+xpOXOtFYNKxPNyGCieN9iL1ulKQAISkEBJBIoJwIUOku/3biGhj1Jy7KEQHansQ0ZsS/tFMiARcigDx96QrPNCv+dbu9ctBol936RJk+LeFtGPka8NTj4hOt9+uFjAXTXE85b2RJXcb/ah2ZLiMMjtdcy/ldvzPMu+UvG8HMdJcviU2/McUe6pp54KN910U/j666/zLplimdzZLxWyk8p5pnInkc7fkg1WLFO+XPG8mHMvVzynJRclHakyRo9qAjkQ0BH5WU+ViufZeZQqnmffVfmcdflYVWJr5FsspazZYpnnrRXPsxlCXD8VNWgNRuBQtmJBKeJ5di7FfAdwx/5EpM+1bxHNuZe0mKCVRbmZ57DOVl6gMgLrKpVsz15Xsfe+P5eABCQgAQlIQAKtsVXK8ZOXsjfMzqXcgOVqiect2bGl6kC5PoB0XS2J55SiR6sh2DK1UyqXmau5uQkonjfg/ad8GL2l6feIUYcBSbb2kCFDYhlCsjpw0FCWkLIfZCdj0PJzBPLcfoMgyBXOE5bkKMqWjORnqdxGSw6kYgZwIfSlvjSzRnGaHwY42TL8DCMawzr1EcyWQawk8zxbarBQz7N8c89GyZONQWQ8meljxoyZ3rcN52737t0jkpauP5WOS6UuyRAhyixbDp0AixQlDwMcTJSw52/KiZIx3xrxPNv7DecEwQk4K+jfSC/D3LInLa2DSuZaCwblOrTKZaB43oAvWqcsAQlIQAJFCVQipnLQcoS+LbfcMmbEsr9oaSQR5v77758eLNnS55No1pq9Lscne5hofyr9FOrlnG8fkGWXW96a47aUeZ4rfqXrrIZ4Xs3Mc4RjHBb0pk8Z5/mEc+afsp5zbYusoJWyeHPva1uI59ls4tVXXz2Wps4tq8hcCZhdb731Ap8hcCNbJYpgV2y1VVddNbZ/Yu0x2kI8LyXLpdqZ5+VUJ8i9p1n7gYpitDWgJQI2DjYH64nngEoOZAq3JJ6XOo9SxfP2zDzPZhfla3GWFbYJJocPn2NUy1ma9QVgg5P9z3POfcmWgy/XF1Dq58kgevbZZ+N7Hh5cMwO7F6cotmkl4nm2HRq2NdU+8LHwnBO8QY91hwQkIAEJSEACEiiXQEv2Ve6xyvWTZ/eGKXkwVeLJN89q7QfLCegl27w9Ms+z9naxe5Yv2a/Yd/x5cxBQPG/A+5wefvqoUcKOLGcyGhBpMRRxzJDVsskmm0Tx+MILL4x9vzH6eGFRJgMRlRcyo5BwnjWMc3ujpeyQlkoXtmQAUz6crCB+gVASkuvgHDhCUtm3XMG+JUdZcorgRCHzHEcVI+uAK1WUL7Qksr3QcA7Ad9NNN41Z7gQkkFFENDyfSyU26W+dSgZmHaMt9bpuaZ5Z0ZaSn2R+c+7UW465Z50F2XKbLZXaLOeXZ6GSeoX6o7e0DiqZay0YlCuel8tA8bwBX7ROWQISkIAEihIoJp6PHj06ll9mH8peL4kP2d+LCC9kLhYa2c+2NKFKxfNsQGhW+Cllr8t8sntX/h9xmAx5yvwy2KvBgTY/DMRTsumz7HL32cV6ntdSPK9mz/O33347BvCmwIdCwjlcsiJ5thVRuj8ttXNqaR/H2hs5cmRsM8T+nD53Xbt2jfci9WnmHhYS5tOaI6v2rLPOiqI3x1lppZVivz5KO8OMY1GanvYDjA022CAGLmf39dlS6KWWQU/BtWke5TiqmGeyiwoFdmSfqWr1PE/OsWK95Ft6nrN77RToknUO8t35558/tuZibSR7KyuUlzuPUsXzUnueZ5/Tcm2NQmyyzlfuLwHSAwYMiAEEvFNYH2Tns6bnmWee2HM+9QUvx97j/C3ZL1l7DFsY4TndD2x4RvZ+FQo8z15nqeJ59jv4OqjEduutt8Z/To7PSsRzvp/t545PhevMF6RQ9JejH5CABCQgAQlIQAL/j0BLPc+pGEuVrg033DBmR2crHJXi0y/U85xTP/DAA7FKLhpR6qderf1gOTZJe/U8Vzz3EawGAcXzalBsh2MgVI4YMSL07NkzbLfddrE8We7A8YaYiyNk3333jSI1BvcZZ5wxvdx2S04sjpc1jIn6Hzp0aOzvRt8/Sg+2ZAi3ZABnX2BEc2+zzTYxap1e4Di4cHQR7Z1KauRDnDWKs46S5OzkO1nButxsnNxz4oQgm+Tee+8tesfJMMc5h9MoOa34b0RunG042JgnzsSWyrbjTCa4gYGjJtuPLU0Cpx2OIxgwsk6VOeaYI2ZqLLTQQoFMLDJ/ENtbk3lO1gcBGcwlrQk2AldddVUsE88otWx7JXOtBYNyHVrlMlA8L/rI+AEJSEACEmhAAsXEcwRCBCwCNtmHIh5iPNNKBzGZvRH7FIINyx3lBEW29Hu+NXvdNOfXX3897o3Zv7Y02PMSRNCrV6+fied8B6EL8Z7gSHo533DDDXHPlt1rt0XZduaC+IYQzCCDgVLI7PWoMJQCVItl82YDADgOgjUtpuadd968iLJZn7/97W+j7cLA3vn4449bFLCKZZ5n10q6HrJX07G7dOkS/vSnP0Xxr6VBtS/slHxtmLLfyx4vm81N9SkEdwJteQaoVsCoVeY5zxpOM9YS++c11lgjbL/99jFTN93LrKietRMRDnfddddoaxJ4jd2SrrvYfCdMmBBtBT6PrYn9iK167bXXxoDvUkT1fOJ51jmY1ia2Is9dPvG83HmUKp7DNXts3m0ExPBMPProo/HZ4dqztmy5tkahdch9xL5/+OGHi74yc0uNV8tZyomzWVFpIgSVUykkDdYZ64B3Pe8+7FqCh3iHXHTRRbFqR/b91pLvILs2eVeypmhjxr1P6yobNF+KeM67lupv2NjcU4IRPvzwwxgkw9zSMBOp6FLzAxKQgAQkIAEJFCGQqqhm9+Tsp7BHkn2FnUD1KirqfvHFF6FUn34K/mMv84c//CH069cvfv/888+Puk42ULta+8FyxfPsHivZvbRZI3CACkapSlkllYLLXXyWbS+XWHN/XvG8ge//5MmTw9///vfoACHiHEcchh+OTAx6yoLjqMCpgJjLyL6sC116rjOMntocK7e3GFHsGJw4uPKNYtHjZIDwIs8ap+k4xRxsfK6QeJ4tq4jDhox7nDStFc85J449jH2cpIUGzqbdd989OpsYWadV9jtE6WPw88sym4mSzfpIn8/+8iBqjDmkygG5jpGWnCpkAuB4Yp1w73D2MMr55UnQBP3fWH/ZgVME5wMBAdnouJbWQSVz5ZzVZlCuQ6tcBornDfyideoSkIAEJFCQQDHxPF+roHQwjHtECQz8lkrLFTp5tcRzjl/pXjfNjf0MIilBirn75ez19unTJ14ze6bcQFL2Zgi62cG+jX1ssbLL6Tvl7nULMWS/SzBAcuSk42MjcH3sm4qJ59ly5YXuYW4AKXtGgi1SGeb0PewZ9sJpb517vGLieaHr4TjcC4JbcVQVG9xnglHJci0koHNNKViW41Fti7L+KSM9nYM9M5WssAWyJRYrCZDgmIUYtHTtnB8bEtEzjXwBAnyOQFwyiRnFxPNiz/0666wTRXwceYVGPvEc2wcxNgXrptZchd5D5c6jHPE8X0uC7LUg7BIAkoKby7U1WlqL2CHYglR2KDSw/YcNG/azYJVy7D2OW8yxmLXHCgVEtGTv577fivkOigWvZKvpFeKdzfxK7LItDXKDfrDrCaxh/TskIAEJSEACEpBApQRa2pdyzJTciC1RKFCykE+/pf0+x87ukaq1HyxXPC+0d8bOQ0z/5JNPIlrF80pXmN+rFQHF81qRbaPj4sDCcKVcGc4ZDD5ePERS46Cj5AcOjzSyWdmFppjrDOMFR0lyshbIOsfR0aNHjzB48ODpony+YxUzgPkOpSzpzz5x4sQ4dwRlItBxhqSSb4XmmTWKs2XiCpUCLdehWOi8MKfPGlk5ZMLwCxCnL8EEZJX37ds3kHGSBj9/6KGH4j3C2ZH6HSJ6EzxAGchs1D2fJ7sdRy7OIJiQmU9ZPka2t2ahnvN8Dwfu+PHj4zGYz8Ybbxydr0S1IXBnswPK/eWJcD5q1Kjw5ptvxjnhICLTAEfp2LFjf5ZRUmwdlDvXWjCoxKFVDgPF8zZ6IXoaCUhAAhJoUwLFxHMmw77m8ccfj+Jyam2DsIMAR2ZmJcI5x62meF7pXjcXNntx9kFvvPFGDLhksI9bdNFFQ//+/cPiiy8+/Xpz2ZFJCSOCKNlrstem7HcKgOVYlQirlexx0l6LvT/VAxgI1+zP6QGMaJdbojmXRSq33tKCzFd+HobYK5MmTZq+xxw0aFCL/YaLieccCN7sxdkbk8WKaM6+mAyPFExa6sODc4cMCe4V97klO4Bjsh7IRibjItlRXBPzQRDMZn9Xco85R0sMsLHGjRsXhX8+h22Y9u60Usg+gzwL2JbMlxL12BDs8RH7yVZnZEvcF5ova5hr4znlOAyqDvAcEKiQtU/zcc/aD9nWDum5z9pALb2HyplHOeI5c4YV4jBzwibiXYc9iI2HHU5ATBqVPoeF1mS6p2SgY0tyndxH7HjOT+lPnq/sKNfeKyaeZ7PBswJ07pyZ32233RZbeCRfBbbvFltsEdsepFHMZuRzvB/wHfAO4ljpmmmTsP7660+vxtcSb2y4K664IgaD8H3mTkUQbHRGNhCfKmtUR2H9OyQgAQlIQAISkEBrCOTaxRwr7d022mij6XvHSvzkubYOe23aiFGynco/2D6Mau0HyxXPOTf7VfauZJsTWIw9iV3BfhoNo5DG0Rrm+b5bbI9b7fN5vMYmoHje2PfP2Tchgax4Xsxx2VHxyKCj3lmvSwISkIAEJNAcBEoJPKg3Etn9V0tiWb3N2/m0nkBWUGyLjJDWz9gjSKAyAtm1ng0UqexofksCEpCABCQgAQlIoCUCBO2SoJgvsFpyEmhvAorn7X0HPL8ESiBAZkPq/0GEFhFe/H9ub7kSDtWwH5FBw946Jy4BCUhAAhKQQA6BehbPKZ1On2vGaqutFnbeeeeYrZDtfZ3NBvbmdgwCZOJSYp5sepxXlB0nM53KWalHOpXBKGNdqG1XxyDhVTQbgZS5T1W81B80WxGi2Xh4vRKQgAQkIAEJSKCaBF588cXYfgnfPmXaaU1GQiAVvaiQS2/2Zk0QrCZnj1V9Aorn1WfqESVQdQK5Pf44AWUUcV7xy6UZhgya4S57jRKQgAQkIIHmIFDP4vmECROic6NQX28E1IMOOii2iXJ0HAKUwea+v/rqqwUvqnfv3mG77baruN1Cx6HllXQkArRWOPfccwM90dPYZJNNAu0VKm0t0pH4eC0SkIAEJCABCUigNQQIxj3zzDMD7XPyDfZbtKylfL1DAvVEQPG8nu6Gc5FACwRGjhwZe4amPoU4ruih2UxDBs10t71WCUhAAhKQQMclUM/iOdTffffd2HuO3uPZ/u3LL7/8L3oVd9y71HxXxrp84IEHos2Remmnnol9+/YtqV9581HzihudwAcffBDOPvvsMG3atNj7fL311gv9+/ef3kO90a/P+UtAAhKQgAQkIIH2JkCfcyrpvvDCC2Hq1KkxC53qZgsttFAYOHBgrHhl0GJ73yXPn0tA8dw1IQ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q7zwGQAADedJREFU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AQlIQAISkIAEJCABCUhAAhKQgAQkIAEJSEACTU9A8bzpl4AAJCABCUhAAhKQgAQkIAEJSEACEpCABCQgAQlIQAISkIAEJCABCUhA8dw1IAEJSEACEpCABCQggf/Tnh3TAAAAAAjq39ogUoH5SYAAAQIECBAgQIAAAQIECBAgQIAAgb2Aeb5PAAABAgQIECBAgAABAgQIECBAgAABAgQIECBAgAABAgQImOcaIECAAAECBAgQIECAAAECBAgQIECAAAECBAgQIECAAIG9gHm+TwAAAQIECBAgQIAAAQIECBAgQIAAAQIECBAgQIAAAQIECJjnGiBAgAABAgQIECBAgAABAgQIECBAgAABAgQIECBAgACBvYB5vk8AAAECBAgQIECAAAECBAgQIECAAAECBAgQIECAAAECBAiY5xogQIAAAQIECBAgQIAAAQIECBAgQIAAAQIECBAgQIAAgb2Aeb5PAAABAgQIECBAgAABAgQIECBAgAABAgQIECBAgAABAgQImOcaIECAAAECBAgQIECAAAECBAgQIECAAAECBAgQIECAAIG9gHm+TwAAAQIECBAgQIAAAQIECBAgQIAAAQIECBAgQIAAAQIECJjnGiBAgAABAgQIECBAgAABAgQIECBAgAABAgQIECBAgACBvYB5vk8AAAECBAgQIECAAAECBAgQIECAAAECBAgQIECAAAECBAiY5xogQIAAAQIECBAgQIAAAQIECBAgQIAAAQIECBAgQIAAgb2Aeb5PAAABAgQIECBAgAABAgQIECBAgAABAgQIECBAgAABAgQImOcaIECAAAECBAgQIECAAAECBAgQIECAAAECBAgQIECAAIG9gHm+TwAAAQIECBAgQIAAAQIECBAgQIAAAQIECBAgQIAAAQIECJjnGiBAgAABAgQIECBAgAABAgQIECBAgAABAgQIECBAgACBvYB5vk8AAAECBAgQIECAAAECBAgQIECAAAECBAgQIECAAAECBAiY5xogQIAAAQIECBAgQIAAAQIECBAgQIAAAQIECBAgQIAAgb2Aeb5PAAABAgQIECBAgAABAgQIECBAgAABAgQIECBAgAABAgQImOcaIECAAAECBAgQIECAAAECBAgQIECAAAECBAgQIECAAIG9gHm+TwAAAQIECBAgQIAAAQIECBAgQIAAAQIECBAgQIAAAQIECJjnGiBAgAABAgQIECBAgAABAgQIECBAgAABAgQIECBAgACBvYB5vk8AAAECBAgQIECAAAECBAgQIECAAAECBAgQIECAAAECBAiY5xogQIAAAQIECBAgQIAAAQIECBAgQIAAAQIECBAgQIAAgb2Aeb5PAAABAgQIECBAgAABAgQIECBAgAABAgQIECBAgAABAgQImOcaIECAAAECBAgQIECAAAECBAgQIECAAAECBAgQIECAAIG9gHm+TwAAAQIECBAgQIAAAQIECBAgQIAAAQIECBAgQIAAAQIECJjnGiBAgAABAgQIECBAgAABAgQIECBAgAABAgQIECBAgACBvYB5vk8AAAECBAgQIECAAAECBAgQIECAAAECBAgQIECAAAECBAiY5xogQIAAAQIECBAgQIAAAQIECBAgQIAAAQIECBAgQIAAgb2Aeb5PAAABAgQIECBAgAABAgQIECBAgAABAgQIECBAgAABAgQImOcaIECAAAECBAgQIECAAAECBAgQIECAAAECBAgQIECAAIG9gHm+TwAAAQIECBAgQIAAAQIECBAgQIAAAQIECBAgQIAAAQIECJjnGiBAgAABAgQIECBAgAABAgQIECBAgAABAgQIECBAgACBvYB5vk8AAAECBAgQIECAAAECBAgQIECAAAECBAgQIECAAAECBAiY5xogQIAAAQIECBAgQIAAAQIECBAgQIAAAQIECBAgQIAAgb2Aeb5PAAABAgQIECBAgAABAgQIECBAgAABAgQIECBAgAABAgQImOcaIECAAAECBAgQIECAAAECBAgQIECAAAECBAgQIECAAIG9gHm+TwAAAQIECBAgQIAAAQIECBAgQIAAAQIECBAgQIAAAQIECJjnGiBAgAABAgQIECBAgAABAgQIECBAgAABAgQIECBAgACBvYB5vk8AAAECBAgQIECAAAECBAgQIECAAAECBAgQIECAAAECBAiY5xogQIAAAQIECBAgQIAAAQIECBAgQIAAAQIECBAgQIAAgb2Aeb5PAAABAgQIECBAgAABAgQIECBAgAABAgQIECBAgAABAgQImOcaIECAAAECBAgQIECAAAECBAgQIECAAAECBAgQIECAAIG9gHm+TwAAAQIECBAgQIAAAQIECBAgQIAAAQIECBAgQIAAAQIECJjnGiBAgAABAgQIECBAgAABAgQIECBAgAABAgQIECBAgACBvYB5vk8AAAECBAgQIECAAAECBAgQIECAAAECBAgQIECAAAECBAiY5xogQIAAAQIECBAgQIAAAQIECBAgQIAAAQIECBAgQIAAgb2Aeb5PAAABAgQIECBAgAABAgQIECBAgAABAgQIECBAgAABAgQImOcaIECAAAECBAgQIECAAAECBAgQIECAAAECBAgQIECAAIG9gHm+TwAAAQIECBAgQIAAAQIECBAgQIAAAQIECBAgQIAAAQIECJjnGiBAgAABAgQIECBAgAABAgQIECBAgAABAgQIECBAgACBvYB5vk8AAAECBAgQIECAAAECBAgQIECAAAECBAgQIECAAAECBAiY5xogQIAAAQIECBAgQIAAAQIECBAgQIAAAQIECBAgQIAAgb1A77oGP7AsgkMAAAAASUVORK5CYII=">
            <a:extLst>
              <a:ext uri="{FF2B5EF4-FFF2-40B4-BE49-F238E27FC236}">
                <a16:creationId xmlns:a16="http://schemas.microsoft.com/office/drawing/2014/main" id="{ECE1408E-99E4-442E-B789-8F9B80713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63EF2-F7AA-4FF6-AB1F-0B067EBA7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79214"/>
            <a:ext cx="7376967" cy="521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624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68610</TotalTime>
  <Words>3081</Words>
  <Application>Microsoft Macintosh PowerPoint</Application>
  <PresentationFormat>Widescreen</PresentationFormat>
  <Paragraphs>592</Paragraphs>
  <Slides>56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Wingdings</vt:lpstr>
      <vt:lpstr>1_Office Theme</vt:lpstr>
      <vt:lpstr>PowerPoint Presentation</vt:lpstr>
      <vt:lpstr>Today…</vt:lpstr>
      <vt:lpstr>Latency and Bandwidth</vt:lpstr>
      <vt:lpstr>Latency and Bandwidth</vt:lpstr>
      <vt:lpstr>Replication and Caching</vt:lpstr>
      <vt:lpstr>Replication and Caching</vt:lpstr>
      <vt:lpstr>Dilemma</vt:lpstr>
      <vt:lpstr>CDNs: A Solution to this Dilemma</vt:lpstr>
      <vt:lpstr>CDNs: A Solution to this Dilemma</vt:lpstr>
      <vt:lpstr>Client- vs. Server-side Replication</vt:lpstr>
      <vt:lpstr>Client- vs. Server-side Replication</vt:lpstr>
      <vt:lpstr>Client- vs. Server-side Replication</vt:lpstr>
      <vt:lpstr>Client- vs. Server-side Replication</vt:lpstr>
      <vt:lpstr>Client- vs. Server-side Replication</vt:lpstr>
      <vt:lpstr>Client- vs. Server-side Replication</vt:lpstr>
      <vt:lpstr>Client- vs. Server-side Replication</vt:lpstr>
      <vt:lpstr>Client- vs. Server-side Replication</vt:lpstr>
      <vt:lpstr>Client- vs. Server-side Replication</vt:lpstr>
      <vt:lpstr>Client- vs. Server-side Replication</vt:lpstr>
      <vt:lpstr>Client- vs. Server-side Replication</vt:lpstr>
      <vt:lpstr>Client- vs. Server-side Replication</vt:lpstr>
      <vt:lpstr>Client- vs. Server-side Replication</vt:lpstr>
      <vt:lpstr>Client- vs. Server-side Replication</vt:lpstr>
      <vt:lpstr>Client- vs. Server-side Replication</vt:lpstr>
      <vt:lpstr>Client- vs. Server-side Replication</vt:lpstr>
      <vt:lpstr>Client- vs. Server-side Replication</vt:lpstr>
      <vt:lpstr>Client- vs. Server-side Replication</vt:lpstr>
      <vt:lpstr>Client- vs. Server-side Replication</vt:lpstr>
      <vt:lpstr>Caching</vt:lpstr>
      <vt:lpstr>Three Key Questions</vt:lpstr>
      <vt:lpstr>Three Key Questions</vt:lpstr>
      <vt:lpstr>Fetching Policy</vt:lpstr>
      <vt:lpstr>Push-Based Caching</vt:lpstr>
      <vt:lpstr>Push-Based Caching: Scalability Issues</vt:lpstr>
      <vt:lpstr>Pull-Based Caching</vt:lpstr>
      <vt:lpstr>Three Key Questions</vt:lpstr>
      <vt:lpstr>One-Copy Semantic</vt:lpstr>
      <vt:lpstr>One-Copy Semantic</vt:lpstr>
      <vt:lpstr>Cache Consistency Approaches</vt:lpstr>
      <vt:lpstr>Cache Consistency Approaches</vt:lpstr>
      <vt:lpstr>Broadcast Invalidations</vt:lpstr>
      <vt:lpstr>Broadcast Invalidations</vt:lpstr>
      <vt:lpstr>Broadcast Invalidations</vt:lpstr>
      <vt:lpstr>Broadcast Invalidations</vt:lpstr>
      <vt:lpstr>Cache Consistency Approaches</vt:lpstr>
      <vt:lpstr>Check on Use</vt:lpstr>
      <vt:lpstr>Check on Use</vt:lpstr>
      <vt:lpstr>Check on Use</vt:lpstr>
      <vt:lpstr>Check on Use</vt:lpstr>
      <vt:lpstr>Check on Use</vt:lpstr>
      <vt:lpstr>Cache Consistency Approaches</vt:lpstr>
      <vt:lpstr>Callback</vt:lpstr>
      <vt:lpstr>Callback</vt:lpstr>
      <vt:lpstr>Callback</vt:lpstr>
      <vt:lpstr>Callback</vt:lpstr>
      <vt:lpstr>Next Class…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Mohammad Hammoud</cp:lastModifiedBy>
  <cp:revision>1019</cp:revision>
  <dcterms:created xsi:type="dcterms:W3CDTF">2008-11-03T12:44:07Z</dcterms:created>
  <dcterms:modified xsi:type="dcterms:W3CDTF">2022-10-23T05:26:39Z</dcterms:modified>
</cp:coreProperties>
</file>