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421" r:id="rId2"/>
    <p:sldId id="567" r:id="rId3"/>
    <p:sldId id="635" r:id="rId4"/>
    <p:sldId id="633" r:id="rId5"/>
    <p:sldId id="638" r:id="rId6"/>
    <p:sldId id="646" r:id="rId7"/>
    <p:sldId id="647" r:id="rId8"/>
    <p:sldId id="656" r:id="rId9"/>
    <p:sldId id="649" r:id="rId10"/>
    <p:sldId id="657" r:id="rId11"/>
    <p:sldId id="651" r:id="rId12"/>
    <p:sldId id="653" r:id="rId13"/>
    <p:sldId id="598" r:id="rId14"/>
    <p:sldId id="664" r:id="rId15"/>
    <p:sldId id="659" r:id="rId16"/>
    <p:sldId id="660" r:id="rId17"/>
    <p:sldId id="661" r:id="rId18"/>
    <p:sldId id="663" r:id="rId19"/>
    <p:sldId id="665" r:id="rId20"/>
    <p:sldId id="720" r:id="rId21"/>
    <p:sldId id="721" r:id="rId22"/>
    <p:sldId id="722" r:id="rId23"/>
    <p:sldId id="723" r:id="rId24"/>
    <p:sldId id="724" r:id="rId25"/>
    <p:sldId id="725" r:id="rId26"/>
    <p:sldId id="726" r:id="rId27"/>
    <p:sldId id="728" r:id="rId28"/>
    <p:sldId id="729" r:id="rId29"/>
    <p:sldId id="730" r:id="rId30"/>
    <p:sldId id="731" r:id="rId31"/>
    <p:sldId id="563" r:id="rId32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0000FF"/>
    <a:srgbClr val="000000"/>
    <a:srgbClr val="FFFFFF"/>
    <a:srgbClr val="C0C0C0"/>
    <a:srgbClr val="A50021"/>
    <a:srgbClr val="808080"/>
    <a:srgbClr val="C41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5918" autoAdjust="0"/>
  </p:normalViewPr>
  <p:slideViewPr>
    <p:cSldViewPr>
      <p:cViewPr varScale="1">
        <p:scale>
          <a:sx n="123" d="100"/>
          <a:sy n="123" d="100"/>
        </p:scale>
        <p:origin x="792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/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E57F5A02-A1B1-4CDC-B147-451E869C7266}" type="presOf" srcId="{391C8FD8-B0DD-46BA-8195-CB472D54CD59}" destId="{1B4F9FBD-FC3D-43C1-AA3D-6E631DBA51AE}" srcOrd="0" destOrd="0" presId="urn:microsoft.com/office/officeart/2005/8/layout/hierarchy6"/>
    <dgm:cxn modelId="{F4A67602-EE39-4288-B263-4E913528AA09}" type="presOf" srcId="{C7EB832B-DD9C-41E9-BAFA-DF3704A3E080}" destId="{CA46CE19-34AC-4547-BA06-830241F2EFBC}" srcOrd="0" destOrd="0" presId="urn:microsoft.com/office/officeart/2005/8/layout/hierarchy6"/>
    <dgm:cxn modelId="{17ADDC04-7C90-48C1-9D97-7087C6CAD6BF}" type="presOf" srcId="{088A338F-0ADE-42B7-A05D-BBBA4F297145}" destId="{28BC78B6-0558-4502-B757-EDBF8892B451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7818AE1B-5B77-4FA7-9958-2A1300893B95}" type="presOf" srcId="{927F4FF5-FFAD-4A5B-81C2-E96FB5D32072}" destId="{CE944FEA-3CDE-4531-AF81-2A8573E4ABC4}" srcOrd="0" destOrd="0" presId="urn:microsoft.com/office/officeart/2005/8/layout/hierarchy6"/>
    <dgm:cxn modelId="{220B4627-84E8-4409-98C1-7512A9C11A2C}" type="presOf" srcId="{F2625492-FA4D-41F9-A9A5-53802914F5A3}" destId="{9A684018-8B53-4434-A1EF-9EE37405D995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1F67DF47-ECA5-4260-B382-A9A65A839553}" type="presOf" srcId="{F9ABE344-681E-4535-8A25-4C84F23CF998}" destId="{054CA2AF-9489-4889-B3F1-E4CC07C803E1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D6137C54-A334-46BB-94A2-47E5D5DD9631}" type="presOf" srcId="{E1D5BAB9-1722-4DA9-8DB5-FD87F4BA0CD0}" destId="{5C90082F-6F01-4698-B5FD-27C3F78EA7C9}" srcOrd="0" destOrd="0" presId="urn:microsoft.com/office/officeart/2005/8/layout/hierarchy6"/>
    <dgm:cxn modelId="{5927B257-68C5-4F09-BA7A-86667C3E95FA}" type="presOf" srcId="{87648758-DDA4-4C46-B67A-3ADF52126FE4}" destId="{3F7BD4C7-E46F-4323-9C1A-8C33739CAC9B}" srcOrd="0" destOrd="0" presId="urn:microsoft.com/office/officeart/2005/8/layout/hierarchy6"/>
    <dgm:cxn modelId="{02B779A0-0716-4269-AF98-69F7A6B845A5}" type="presOf" srcId="{9B285643-558A-41EC-B642-3D0AB0D06B9A}" destId="{2C48C0EF-BE69-4355-99FF-FE3D1F85341F}" srcOrd="0" destOrd="0" presId="urn:microsoft.com/office/officeart/2005/8/layout/hierarchy6"/>
    <dgm:cxn modelId="{EB0F07A4-94F6-43EE-A577-03EF48AF05AE}" type="presOf" srcId="{8A9CFF30-92E9-4A1E-A335-D03C771A5904}" destId="{90B896FE-C43B-4227-A4A4-4EF6E4ED88DB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19976CBD-66AE-43E5-B46C-EEAD657EE6D1}" type="presOf" srcId="{2DF9427A-C2A6-4F2D-82D8-BEA671BBD0EA}" destId="{5C389ABA-E21B-4F87-8EF6-80DB5B6EDC3C}" srcOrd="0" destOrd="0" presId="urn:microsoft.com/office/officeart/2005/8/layout/hierarchy6"/>
    <dgm:cxn modelId="{B82A1CBE-FD78-4ED8-A2E2-E7FB2F3034FE}" type="presOf" srcId="{61177387-95ED-46F9-A794-F6FCB2595926}" destId="{27A1AEBF-33CB-44F5-AF81-F3C3317979AA}" srcOrd="0" destOrd="0" presId="urn:microsoft.com/office/officeart/2005/8/layout/hierarchy6"/>
    <dgm:cxn modelId="{35A35FC7-8787-411A-AD7E-DDA2C37686E7}" type="presOf" srcId="{CAEFD876-355B-4D25-879A-5DCCA5DB58BE}" destId="{50C9CCBA-CCD0-4F3E-916A-8C7B2C06E58B}" srcOrd="0" destOrd="0" presId="urn:microsoft.com/office/officeart/2005/8/layout/hierarchy6"/>
    <dgm:cxn modelId="{F9BEACE1-EC0B-40D3-98F4-45498425C6A6}" type="presOf" srcId="{8C9A05C7-F6A5-4E99-912B-789F0255CEC1}" destId="{35DBED1D-0F1B-46B5-AC1E-E67B937B4572}" srcOrd="0" destOrd="0" presId="urn:microsoft.com/office/officeart/2005/8/layout/hierarchy6"/>
    <dgm:cxn modelId="{64F1DEE2-4AC2-42AF-879F-4F104B210390}" type="presOf" srcId="{146FA7C0-DF8B-4C6F-9E2B-2203CC52B815}" destId="{304A5C93-92D3-4855-95E3-9BB61EC17E22}" srcOrd="0" destOrd="0" presId="urn:microsoft.com/office/officeart/2005/8/layout/hierarchy6"/>
    <dgm:cxn modelId="{DA7D00E4-4C0A-4A51-B63E-3B02E0F163D3}" type="presOf" srcId="{0D60C523-A36C-4545-9666-7879884B1810}" destId="{B3A09F1E-4DDA-4B4A-B61B-11B6F732237C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29EE72FC-6E5B-4071-999F-F536C02CFCA9}" type="presParOf" srcId="{304A5C93-92D3-4855-95E3-9BB61EC17E22}" destId="{23F63988-28F5-4D7B-9EDB-73C41FDA5EF8}" srcOrd="0" destOrd="0" presId="urn:microsoft.com/office/officeart/2005/8/layout/hierarchy6"/>
    <dgm:cxn modelId="{D0A7013F-3EE6-4F9B-8B19-5544E10C3CDA}" type="presParOf" srcId="{23F63988-28F5-4D7B-9EDB-73C41FDA5EF8}" destId="{42239927-D3F6-4898-BCEC-C5883EDCAB31}" srcOrd="0" destOrd="0" presId="urn:microsoft.com/office/officeart/2005/8/layout/hierarchy6"/>
    <dgm:cxn modelId="{A1A87559-7C93-4657-95BE-212C0B603648}" type="presParOf" srcId="{42239927-D3F6-4898-BCEC-C5883EDCAB31}" destId="{22F2432B-2E0D-4AEC-949A-3E55EA0307F5}" srcOrd="0" destOrd="0" presId="urn:microsoft.com/office/officeart/2005/8/layout/hierarchy6"/>
    <dgm:cxn modelId="{347277DC-B009-4BE4-99D8-8834A4646817}" type="presParOf" srcId="{22F2432B-2E0D-4AEC-949A-3E55EA0307F5}" destId="{5C90082F-6F01-4698-B5FD-27C3F78EA7C9}" srcOrd="0" destOrd="0" presId="urn:microsoft.com/office/officeart/2005/8/layout/hierarchy6"/>
    <dgm:cxn modelId="{23B9872C-BD33-4BF2-84D1-729A8F2A3C12}" type="presParOf" srcId="{22F2432B-2E0D-4AEC-949A-3E55EA0307F5}" destId="{75331921-7FB6-4C64-BCB0-BDAD8203993C}" srcOrd="1" destOrd="0" presId="urn:microsoft.com/office/officeart/2005/8/layout/hierarchy6"/>
    <dgm:cxn modelId="{C6062DBB-2ADF-45A6-B31F-6A31FA7A0E8C}" type="presParOf" srcId="{75331921-7FB6-4C64-BCB0-BDAD8203993C}" destId="{CE944FEA-3CDE-4531-AF81-2A8573E4ABC4}" srcOrd="0" destOrd="0" presId="urn:microsoft.com/office/officeart/2005/8/layout/hierarchy6"/>
    <dgm:cxn modelId="{E545DA78-5DE9-4515-9251-43ADFAFE6D11}" type="presParOf" srcId="{75331921-7FB6-4C64-BCB0-BDAD8203993C}" destId="{0A76B77F-58A9-4DA9-9B3F-773A8A984E3E}" srcOrd="1" destOrd="0" presId="urn:microsoft.com/office/officeart/2005/8/layout/hierarchy6"/>
    <dgm:cxn modelId="{C0008777-D5F9-4F34-8FF4-34C9DF226DAE}" type="presParOf" srcId="{0A76B77F-58A9-4DA9-9B3F-773A8A984E3E}" destId="{3F7BD4C7-E46F-4323-9C1A-8C33739CAC9B}" srcOrd="0" destOrd="0" presId="urn:microsoft.com/office/officeart/2005/8/layout/hierarchy6"/>
    <dgm:cxn modelId="{1097947F-13E2-434B-8B34-914A2C6E4985}" type="presParOf" srcId="{0A76B77F-58A9-4DA9-9B3F-773A8A984E3E}" destId="{9BB2A62F-B48D-4660-811A-7724EBCCD163}" srcOrd="1" destOrd="0" presId="urn:microsoft.com/office/officeart/2005/8/layout/hierarchy6"/>
    <dgm:cxn modelId="{044F4944-3231-4258-8BD3-1FE230195BE3}" type="presParOf" srcId="{75331921-7FB6-4C64-BCB0-BDAD8203993C}" destId="{054CA2AF-9489-4889-B3F1-E4CC07C803E1}" srcOrd="2" destOrd="0" presId="urn:microsoft.com/office/officeart/2005/8/layout/hierarchy6"/>
    <dgm:cxn modelId="{7B923375-ACB4-4933-B963-B16FCC43443C}" type="presParOf" srcId="{75331921-7FB6-4C64-BCB0-BDAD8203993C}" destId="{346AF084-DA03-4849-AD9D-21E4843FD9ED}" srcOrd="3" destOrd="0" presId="urn:microsoft.com/office/officeart/2005/8/layout/hierarchy6"/>
    <dgm:cxn modelId="{034E326F-FDD5-4808-90EB-4C4C374D06BE}" type="presParOf" srcId="{346AF084-DA03-4849-AD9D-21E4843FD9ED}" destId="{90B896FE-C43B-4227-A4A4-4EF6E4ED88DB}" srcOrd="0" destOrd="0" presId="urn:microsoft.com/office/officeart/2005/8/layout/hierarchy6"/>
    <dgm:cxn modelId="{62CC2616-558F-4135-80D7-720F2CBD5F3F}" type="presParOf" srcId="{346AF084-DA03-4849-AD9D-21E4843FD9ED}" destId="{3D6356CE-CF8A-489D-8A99-4A39F5E13CE5}" srcOrd="1" destOrd="0" presId="urn:microsoft.com/office/officeart/2005/8/layout/hierarchy6"/>
    <dgm:cxn modelId="{EBB0A756-FF6E-4700-B6A9-4B73C9C14F0D}" type="presParOf" srcId="{3D6356CE-CF8A-489D-8A99-4A39F5E13CE5}" destId="{9A684018-8B53-4434-A1EF-9EE37405D995}" srcOrd="0" destOrd="0" presId="urn:microsoft.com/office/officeart/2005/8/layout/hierarchy6"/>
    <dgm:cxn modelId="{4E7CE1E6-FA4B-4CC1-8190-BF54FCB2509E}" type="presParOf" srcId="{3D6356CE-CF8A-489D-8A99-4A39F5E13CE5}" destId="{F3F7A443-0809-4A97-A516-18EBC82EEFAC}" srcOrd="1" destOrd="0" presId="urn:microsoft.com/office/officeart/2005/8/layout/hierarchy6"/>
    <dgm:cxn modelId="{C957B842-4945-4F7A-B78E-740E3CBF78C4}" type="presParOf" srcId="{F3F7A443-0809-4A97-A516-18EBC82EEFAC}" destId="{5C389ABA-E21B-4F87-8EF6-80DB5B6EDC3C}" srcOrd="0" destOrd="0" presId="urn:microsoft.com/office/officeart/2005/8/layout/hierarchy6"/>
    <dgm:cxn modelId="{603151F3-6E86-4550-B52D-8F4526C8BE90}" type="presParOf" srcId="{F3F7A443-0809-4A97-A516-18EBC82EEFAC}" destId="{5953DA8D-489E-4B03-8B52-47548DC8A435}" srcOrd="1" destOrd="0" presId="urn:microsoft.com/office/officeart/2005/8/layout/hierarchy6"/>
    <dgm:cxn modelId="{48915AAA-B3A9-42FD-BCB2-F7D86A55D184}" type="presParOf" srcId="{5953DA8D-489E-4B03-8B52-47548DC8A435}" destId="{CA46CE19-34AC-4547-BA06-830241F2EFBC}" srcOrd="0" destOrd="0" presId="urn:microsoft.com/office/officeart/2005/8/layout/hierarchy6"/>
    <dgm:cxn modelId="{FFF6CCC2-DC51-4FA8-AB9E-04396983058A}" type="presParOf" srcId="{5953DA8D-489E-4B03-8B52-47548DC8A435}" destId="{AE2DCD74-4C3F-4E2C-B4DF-DB8535D6D005}" srcOrd="1" destOrd="0" presId="urn:microsoft.com/office/officeart/2005/8/layout/hierarchy6"/>
    <dgm:cxn modelId="{6AEE4CA0-1658-4B52-9549-7637BC9EEC39}" type="presParOf" srcId="{AE2DCD74-4C3F-4E2C-B4DF-DB8535D6D005}" destId="{27A1AEBF-33CB-44F5-AF81-F3C3317979AA}" srcOrd="0" destOrd="0" presId="urn:microsoft.com/office/officeart/2005/8/layout/hierarchy6"/>
    <dgm:cxn modelId="{1876FC82-6027-46F6-9A35-86E7989AAFC0}" type="presParOf" srcId="{AE2DCD74-4C3F-4E2C-B4DF-DB8535D6D005}" destId="{9A946228-9A01-4FF1-9660-0213FB7C739A}" srcOrd="1" destOrd="0" presId="urn:microsoft.com/office/officeart/2005/8/layout/hierarchy6"/>
    <dgm:cxn modelId="{E17CB91F-7A1F-4767-8A0F-4671A7E756E0}" type="presParOf" srcId="{5953DA8D-489E-4B03-8B52-47548DC8A435}" destId="{28BC78B6-0558-4502-B757-EDBF8892B451}" srcOrd="2" destOrd="0" presId="urn:microsoft.com/office/officeart/2005/8/layout/hierarchy6"/>
    <dgm:cxn modelId="{2F77681F-9317-49AC-9AF8-EAC25F8ABAF8}" type="presParOf" srcId="{5953DA8D-489E-4B03-8B52-47548DC8A435}" destId="{4C4A54DC-1A7D-48C0-9983-77AF0579B1FA}" srcOrd="3" destOrd="0" presId="urn:microsoft.com/office/officeart/2005/8/layout/hierarchy6"/>
    <dgm:cxn modelId="{FF3B8737-424F-48B2-A8B3-88E7DC270200}" type="presParOf" srcId="{4C4A54DC-1A7D-48C0-9983-77AF0579B1FA}" destId="{35DBED1D-0F1B-46B5-AC1E-E67B937B4572}" srcOrd="0" destOrd="0" presId="urn:microsoft.com/office/officeart/2005/8/layout/hierarchy6"/>
    <dgm:cxn modelId="{AF2EAFF3-26EE-43D8-8023-4FB813868BAB}" type="presParOf" srcId="{4C4A54DC-1A7D-48C0-9983-77AF0579B1FA}" destId="{EAC81D1B-B2FB-4FCA-994D-733C30C894DB}" srcOrd="1" destOrd="0" presId="urn:microsoft.com/office/officeart/2005/8/layout/hierarchy6"/>
    <dgm:cxn modelId="{6CCDD827-3076-417C-8E83-B1D75D849CD1}" type="presParOf" srcId="{5953DA8D-489E-4B03-8B52-47548DC8A435}" destId="{2C48C0EF-BE69-4355-99FF-FE3D1F85341F}" srcOrd="4" destOrd="0" presId="urn:microsoft.com/office/officeart/2005/8/layout/hierarchy6"/>
    <dgm:cxn modelId="{7D75B3DB-020E-4F50-B2E5-9C54B8488939}" type="presParOf" srcId="{5953DA8D-489E-4B03-8B52-47548DC8A435}" destId="{BDCD06FC-1446-4222-AEC1-0705391B5CC3}" srcOrd="5" destOrd="0" presId="urn:microsoft.com/office/officeart/2005/8/layout/hierarchy6"/>
    <dgm:cxn modelId="{6B4D8DA0-3F57-4E5A-9872-89E1D1830910}" type="presParOf" srcId="{BDCD06FC-1446-4222-AEC1-0705391B5CC3}" destId="{1B4F9FBD-FC3D-43C1-AA3D-6E631DBA51AE}" srcOrd="0" destOrd="0" presId="urn:microsoft.com/office/officeart/2005/8/layout/hierarchy6"/>
    <dgm:cxn modelId="{F8B8061B-807A-4885-ABEF-846665667F45}" type="presParOf" srcId="{BDCD06FC-1446-4222-AEC1-0705391B5CC3}" destId="{B1D3BAA9-1AC3-4BC2-A62E-BC992D2CB1F3}" srcOrd="1" destOrd="0" presId="urn:microsoft.com/office/officeart/2005/8/layout/hierarchy6"/>
    <dgm:cxn modelId="{3685814C-B651-49EB-B54A-0BCAFEF8C1F9}" type="presParOf" srcId="{5953DA8D-489E-4B03-8B52-47548DC8A435}" destId="{B3A09F1E-4DDA-4B4A-B61B-11B6F732237C}" srcOrd="6" destOrd="0" presId="urn:microsoft.com/office/officeart/2005/8/layout/hierarchy6"/>
    <dgm:cxn modelId="{97A48DD5-8B77-4222-9012-E23AD9CF341E}" type="presParOf" srcId="{5953DA8D-489E-4B03-8B52-47548DC8A435}" destId="{1DC893A4-C209-4277-8D1D-1348FEA838AE}" srcOrd="7" destOrd="0" presId="urn:microsoft.com/office/officeart/2005/8/layout/hierarchy6"/>
    <dgm:cxn modelId="{086B6FF2-2476-4490-AA44-2E55FD27E94E}" type="presParOf" srcId="{1DC893A4-C209-4277-8D1D-1348FEA838AE}" destId="{50C9CCBA-CCD0-4F3E-916A-8C7B2C06E58B}" srcOrd="0" destOrd="0" presId="urn:microsoft.com/office/officeart/2005/8/layout/hierarchy6"/>
    <dgm:cxn modelId="{923C93CC-D00F-42B2-A1A1-2B1847CD5E49}" type="presParOf" srcId="{1DC893A4-C209-4277-8D1D-1348FEA838AE}" destId="{83F29743-C15F-4F43-ABFC-1CEBA907551B}" srcOrd="1" destOrd="0" presId="urn:microsoft.com/office/officeart/2005/8/layout/hierarchy6"/>
    <dgm:cxn modelId="{326F8012-6B94-4197-8721-982FAA1A742A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/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7409AB05-D8CD-4757-B15E-D8A8F9FCD718}" type="presOf" srcId="{87648758-DDA4-4C46-B67A-3ADF52126FE4}" destId="{3F7BD4C7-E46F-4323-9C1A-8C33739CAC9B}" srcOrd="0" destOrd="0" presId="urn:microsoft.com/office/officeart/2005/8/layout/hierarchy6"/>
    <dgm:cxn modelId="{2E282B08-9A59-46A2-98D4-02ADD177FA79}" type="presOf" srcId="{F9ABE344-681E-4535-8A25-4C84F23CF998}" destId="{054CA2AF-9489-4889-B3F1-E4CC07C803E1}" srcOrd="0" destOrd="0" presId="urn:microsoft.com/office/officeart/2005/8/layout/hierarchy6"/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692C9811-B152-4B20-AC34-37B162F7C405}" type="presOf" srcId="{927F4FF5-FFAD-4A5B-81C2-E96FB5D32072}" destId="{CE944FEA-3CDE-4531-AF81-2A8573E4ABC4}" srcOrd="0" destOrd="0" presId="urn:microsoft.com/office/officeart/2005/8/layout/hierarchy6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887DF12E-533F-4AD4-B7FF-EDD2426CF042}" type="presOf" srcId="{61177387-95ED-46F9-A794-F6FCB2595926}" destId="{27A1AEBF-33CB-44F5-AF81-F3C3317979AA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8AEA8151-4056-4EBE-961C-005FE08EA200}" type="presOf" srcId="{0D60C523-A36C-4545-9666-7879884B1810}" destId="{B3A09F1E-4DDA-4B4A-B61B-11B6F732237C}" srcOrd="0" destOrd="0" presId="urn:microsoft.com/office/officeart/2005/8/layout/hierarchy6"/>
    <dgm:cxn modelId="{44532969-C294-4095-B5A0-F3ADF122381D}" type="presOf" srcId="{C7EB832B-DD9C-41E9-BAFA-DF3704A3E080}" destId="{CA46CE19-34AC-4547-BA06-830241F2EFBC}" srcOrd="0" destOrd="0" presId="urn:microsoft.com/office/officeart/2005/8/layout/hierarchy6"/>
    <dgm:cxn modelId="{2BC36D6B-4DFB-4274-96BF-9960161D6C6D}" type="presOf" srcId="{9B285643-558A-41EC-B642-3D0AB0D06B9A}" destId="{2C48C0EF-BE69-4355-99FF-FE3D1F85341F}" srcOrd="0" destOrd="0" presId="urn:microsoft.com/office/officeart/2005/8/layout/hierarchy6"/>
    <dgm:cxn modelId="{C30A7F6B-C802-4ED7-B2DA-67F166D5C408}" type="presOf" srcId="{8C9A05C7-F6A5-4E99-912B-789F0255CEC1}" destId="{35DBED1D-0F1B-46B5-AC1E-E67B937B4572}" srcOrd="0" destOrd="0" presId="urn:microsoft.com/office/officeart/2005/8/layout/hierarchy6"/>
    <dgm:cxn modelId="{049B9671-5CDB-46C3-8594-983E3E447C57}" type="presOf" srcId="{E1D5BAB9-1722-4DA9-8DB5-FD87F4BA0CD0}" destId="{5C90082F-6F01-4698-B5FD-27C3F78EA7C9}" srcOrd="0" destOrd="0" presId="urn:microsoft.com/office/officeart/2005/8/layout/hierarchy6"/>
    <dgm:cxn modelId="{B8961775-CC74-4403-B110-C356BDD5565F}" type="presOf" srcId="{2DF9427A-C2A6-4F2D-82D8-BEA671BBD0EA}" destId="{5C389ABA-E21B-4F87-8EF6-80DB5B6EDC3C}" srcOrd="0" destOrd="0" presId="urn:microsoft.com/office/officeart/2005/8/layout/hierarchy6"/>
    <dgm:cxn modelId="{CF56917C-A91E-4F80-99E0-6CF89619841F}" type="presOf" srcId="{F2625492-FA4D-41F9-A9A5-53802914F5A3}" destId="{9A684018-8B53-4434-A1EF-9EE37405D995}" srcOrd="0" destOrd="0" presId="urn:microsoft.com/office/officeart/2005/8/layout/hierarchy6"/>
    <dgm:cxn modelId="{151F017E-2A2A-45A1-8543-58F078CF50E5}" type="presOf" srcId="{391C8FD8-B0DD-46BA-8195-CB472D54CD59}" destId="{1B4F9FBD-FC3D-43C1-AA3D-6E631DBA51AE}" srcOrd="0" destOrd="0" presId="urn:microsoft.com/office/officeart/2005/8/layout/hierarchy6"/>
    <dgm:cxn modelId="{F301127F-A2B3-46B8-B2DB-A53AAA2F2CFD}" type="presOf" srcId="{CAEFD876-355B-4D25-879A-5DCCA5DB58BE}" destId="{50C9CCBA-CCD0-4F3E-916A-8C7B2C06E58B}" srcOrd="0" destOrd="0" presId="urn:microsoft.com/office/officeart/2005/8/layout/hierarchy6"/>
    <dgm:cxn modelId="{F86D1D92-9E41-44FD-9BB8-BC6D5A4D1C6B}" type="presOf" srcId="{8A9CFF30-92E9-4A1E-A335-D03C771A5904}" destId="{90B896FE-C43B-4227-A4A4-4EF6E4ED88DB}" srcOrd="0" destOrd="0" presId="urn:microsoft.com/office/officeart/2005/8/layout/hierarchy6"/>
    <dgm:cxn modelId="{9B54E7BB-27A4-43F4-A5EE-C54A0E1C11B7}" type="presOf" srcId="{146FA7C0-DF8B-4C6F-9E2B-2203CC52B815}" destId="{304A5C93-92D3-4855-95E3-9BB61EC17E22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30C3DCCC-E42E-4CFA-9408-CA8E7662667E}" type="presOf" srcId="{088A338F-0ADE-42B7-A05D-BBBA4F297145}" destId="{28BC78B6-0558-4502-B757-EDBF8892B451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D2164D82-2917-4539-87EB-9EE66E694C4C}" type="presParOf" srcId="{304A5C93-92D3-4855-95E3-9BB61EC17E22}" destId="{23F63988-28F5-4D7B-9EDB-73C41FDA5EF8}" srcOrd="0" destOrd="0" presId="urn:microsoft.com/office/officeart/2005/8/layout/hierarchy6"/>
    <dgm:cxn modelId="{FA57BDC1-349C-4760-9A1A-CCD823A5FA17}" type="presParOf" srcId="{23F63988-28F5-4D7B-9EDB-73C41FDA5EF8}" destId="{42239927-D3F6-4898-BCEC-C5883EDCAB31}" srcOrd="0" destOrd="0" presId="urn:microsoft.com/office/officeart/2005/8/layout/hierarchy6"/>
    <dgm:cxn modelId="{EA2FB672-04B8-483A-8B77-DE193B36DD56}" type="presParOf" srcId="{42239927-D3F6-4898-BCEC-C5883EDCAB31}" destId="{22F2432B-2E0D-4AEC-949A-3E55EA0307F5}" srcOrd="0" destOrd="0" presId="urn:microsoft.com/office/officeart/2005/8/layout/hierarchy6"/>
    <dgm:cxn modelId="{217AF62A-FEC9-4E2E-B9C8-8F7D5BBA7925}" type="presParOf" srcId="{22F2432B-2E0D-4AEC-949A-3E55EA0307F5}" destId="{5C90082F-6F01-4698-B5FD-27C3F78EA7C9}" srcOrd="0" destOrd="0" presId="urn:microsoft.com/office/officeart/2005/8/layout/hierarchy6"/>
    <dgm:cxn modelId="{FDCBCDDE-8F94-4682-8CED-06A51B1AB30E}" type="presParOf" srcId="{22F2432B-2E0D-4AEC-949A-3E55EA0307F5}" destId="{75331921-7FB6-4C64-BCB0-BDAD8203993C}" srcOrd="1" destOrd="0" presId="urn:microsoft.com/office/officeart/2005/8/layout/hierarchy6"/>
    <dgm:cxn modelId="{507894D2-BF84-4610-BE6F-A3DFE5055EC1}" type="presParOf" srcId="{75331921-7FB6-4C64-BCB0-BDAD8203993C}" destId="{CE944FEA-3CDE-4531-AF81-2A8573E4ABC4}" srcOrd="0" destOrd="0" presId="urn:microsoft.com/office/officeart/2005/8/layout/hierarchy6"/>
    <dgm:cxn modelId="{ABB73F6F-CD86-478C-A7CB-592E8081921E}" type="presParOf" srcId="{75331921-7FB6-4C64-BCB0-BDAD8203993C}" destId="{0A76B77F-58A9-4DA9-9B3F-773A8A984E3E}" srcOrd="1" destOrd="0" presId="urn:microsoft.com/office/officeart/2005/8/layout/hierarchy6"/>
    <dgm:cxn modelId="{C47FB27F-A3B8-44E5-BEF1-7E20214C9037}" type="presParOf" srcId="{0A76B77F-58A9-4DA9-9B3F-773A8A984E3E}" destId="{3F7BD4C7-E46F-4323-9C1A-8C33739CAC9B}" srcOrd="0" destOrd="0" presId="urn:microsoft.com/office/officeart/2005/8/layout/hierarchy6"/>
    <dgm:cxn modelId="{96BBCF4B-4578-406C-9321-917C1F094A62}" type="presParOf" srcId="{0A76B77F-58A9-4DA9-9B3F-773A8A984E3E}" destId="{9BB2A62F-B48D-4660-811A-7724EBCCD163}" srcOrd="1" destOrd="0" presId="urn:microsoft.com/office/officeart/2005/8/layout/hierarchy6"/>
    <dgm:cxn modelId="{EEEF6471-6314-447E-BD20-1358BEA82621}" type="presParOf" srcId="{75331921-7FB6-4C64-BCB0-BDAD8203993C}" destId="{054CA2AF-9489-4889-B3F1-E4CC07C803E1}" srcOrd="2" destOrd="0" presId="urn:microsoft.com/office/officeart/2005/8/layout/hierarchy6"/>
    <dgm:cxn modelId="{D901417B-C6E4-4787-923B-4447357DB2F6}" type="presParOf" srcId="{75331921-7FB6-4C64-BCB0-BDAD8203993C}" destId="{346AF084-DA03-4849-AD9D-21E4843FD9ED}" srcOrd="3" destOrd="0" presId="urn:microsoft.com/office/officeart/2005/8/layout/hierarchy6"/>
    <dgm:cxn modelId="{E635B076-4B61-4D91-89CF-54ABDECB2BD2}" type="presParOf" srcId="{346AF084-DA03-4849-AD9D-21E4843FD9ED}" destId="{90B896FE-C43B-4227-A4A4-4EF6E4ED88DB}" srcOrd="0" destOrd="0" presId="urn:microsoft.com/office/officeart/2005/8/layout/hierarchy6"/>
    <dgm:cxn modelId="{31716088-2E6B-4FFC-B8ED-9933C04E2DE5}" type="presParOf" srcId="{346AF084-DA03-4849-AD9D-21E4843FD9ED}" destId="{3D6356CE-CF8A-489D-8A99-4A39F5E13CE5}" srcOrd="1" destOrd="0" presId="urn:microsoft.com/office/officeart/2005/8/layout/hierarchy6"/>
    <dgm:cxn modelId="{6AA76E2D-C52F-455F-AF12-1029883A0486}" type="presParOf" srcId="{3D6356CE-CF8A-489D-8A99-4A39F5E13CE5}" destId="{9A684018-8B53-4434-A1EF-9EE37405D995}" srcOrd="0" destOrd="0" presId="urn:microsoft.com/office/officeart/2005/8/layout/hierarchy6"/>
    <dgm:cxn modelId="{A26470F1-BCC2-44C4-B203-D2888354688A}" type="presParOf" srcId="{3D6356CE-CF8A-489D-8A99-4A39F5E13CE5}" destId="{F3F7A443-0809-4A97-A516-18EBC82EEFAC}" srcOrd="1" destOrd="0" presId="urn:microsoft.com/office/officeart/2005/8/layout/hierarchy6"/>
    <dgm:cxn modelId="{8E20C3B9-22B9-4217-8996-283F60343EF8}" type="presParOf" srcId="{F3F7A443-0809-4A97-A516-18EBC82EEFAC}" destId="{5C389ABA-E21B-4F87-8EF6-80DB5B6EDC3C}" srcOrd="0" destOrd="0" presId="urn:microsoft.com/office/officeart/2005/8/layout/hierarchy6"/>
    <dgm:cxn modelId="{9FF140E8-F842-4B99-84E2-D74E0986005D}" type="presParOf" srcId="{F3F7A443-0809-4A97-A516-18EBC82EEFAC}" destId="{5953DA8D-489E-4B03-8B52-47548DC8A435}" srcOrd="1" destOrd="0" presId="urn:microsoft.com/office/officeart/2005/8/layout/hierarchy6"/>
    <dgm:cxn modelId="{BDC5E67D-6997-4E65-BD19-E3B983C38982}" type="presParOf" srcId="{5953DA8D-489E-4B03-8B52-47548DC8A435}" destId="{CA46CE19-34AC-4547-BA06-830241F2EFBC}" srcOrd="0" destOrd="0" presId="urn:microsoft.com/office/officeart/2005/8/layout/hierarchy6"/>
    <dgm:cxn modelId="{AC3019F9-E782-4020-BF44-5E065411BAA0}" type="presParOf" srcId="{5953DA8D-489E-4B03-8B52-47548DC8A435}" destId="{AE2DCD74-4C3F-4E2C-B4DF-DB8535D6D005}" srcOrd="1" destOrd="0" presId="urn:microsoft.com/office/officeart/2005/8/layout/hierarchy6"/>
    <dgm:cxn modelId="{82663687-0244-41B6-9A1A-15C88A065003}" type="presParOf" srcId="{AE2DCD74-4C3F-4E2C-B4DF-DB8535D6D005}" destId="{27A1AEBF-33CB-44F5-AF81-F3C3317979AA}" srcOrd="0" destOrd="0" presId="urn:microsoft.com/office/officeart/2005/8/layout/hierarchy6"/>
    <dgm:cxn modelId="{3108BE09-0933-4F10-9A47-7A99CB5403C7}" type="presParOf" srcId="{AE2DCD74-4C3F-4E2C-B4DF-DB8535D6D005}" destId="{9A946228-9A01-4FF1-9660-0213FB7C739A}" srcOrd="1" destOrd="0" presId="urn:microsoft.com/office/officeart/2005/8/layout/hierarchy6"/>
    <dgm:cxn modelId="{9D973888-2F8C-4BD6-A079-DAE5BFFCC982}" type="presParOf" srcId="{5953DA8D-489E-4B03-8B52-47548DC8A435}" destId="{28BC78B6-0558-4502-B757-EDBF8892B451}" srcOrd="2" destOrd="0" presId="urn:microsoft.com/office/officeart/2005/8/layout/hierarchy6"/>
    <dgm:cxn modelId="{3F72AC1C-B06F-4A75-9783-2D9E4044EF55}" type="presParOf" srcId="{5953DA8D-489E-4B03-8B52-47548DC8A435}" destId="{4C4A54DC-1A7D-48C0-9983-77AF0579B1FA}" srcOrd="3" destOrd="0" presId="urn:microsoft.com/office/officeart/2005/8/layout/hierarchy6"/>
    <dgm:cxn modelId="{7B82DF20-D8EE-4A6B-829B-B07407C03A9E}" type="presParOf" srcId="{4C4A54DC-1A7D-48C0-9983-77AF0579B1FA}" destId="{35DBED1D-0F1B-46B5-AC1E-E67B937B4572}" srcOrd="0" destOrd="0" presId="urn:microsoft.com/office/officeart/2005/8/layout/hierarchy6"/>
    <dgm:cxn modelId="{B945FC80-809E-4FA8-9129-9E8B8470116B}" type="presParOf" srcId="{4C4A54DC-1A7D-48C0-9983-77AF0579B1FA}" destId="{EAC81D1B-B2FB-4FCA-994D-733C30C894DB}" srcOrd="1" destOrd="0" presId="urn:microsoft.com/office/officeart/2005/8/layout/hierarchy6"/>
    <dgm:cxn modelId="{C2F2CF35-9506-4543-868D-AF98B4A14F17}" type="presParOf" srcId="{5953DA8D-489E-4B03-8B52-47548DC8A435}" destId="{2C48C0EF-BE69-4355-99FF-FE3D1F85341F}" srcOrd="4" destOrd="0" presId="urn:microsoft.com/office/officeart/2005/8/layout/hierarchy6"/>
    <dgm:cxn modelId="{31C759DD-BE2B-4E3F-9A11-CFC3BEB7B420}" type="presParOf" srcId="{5953DA8D-489E-4B03-8B52-47548DC8A435}" destId="{BDCD06FC-1446-4222-AEC1-0705391B5CC3}" srcOrd="5" destOrd="0" presId="urn:microsoft.com/office/officeart/2005/8/layout/hierarchy6"/>
    <dgm:cxn modelId="{78E3F966-DD1D-4F06-9D45-87263B3B4CE8}" type="presParOf" srcId="{BDCD06FC-1446-4222-AEC1-0705391B5CC3}" destId="{1B4F9FBD-FC3D-43C1-AA3D-6E631DBA51AE}" srcOrd="0" destOrd="0" presId="urn:microsoft.com/office/officeart/2005/8/layout/hierarchy6"/>
    <dgm:cxn modelId="{033CE4E0-D1DA-4042-8039-C3B9707311ED}" type="presParOf" srcId="{BDCD06FC-1446-4222-AEC1-0705391B5CC3}" destId="{B1D3BAA9-1AC3-4BC2-A62E-BC992D2CB1F3}" srcOrd="1" destOrd="0" presId="urn:microsoft.com/office/officeart/2005/8/layout/hierarchy6"/>
    <dgm:cxn modelId="{F970D460-FFC6-45EA-B0AA-C9527726A6C1}" type="presParOf" srcId="{5953DA8D-489E-4B03-8B52-47548DC8A435}" destId="{B3A09F1E-4DDA-4B4A-B61B-11B6F732237C}" srcOrd="6" destOrd="0" presId="urn:microsoft.com/office/officeart/2005/8/layout/hierarchy6"/>
    <dgm:cxn modelId="{37E385CF-3ADF-40E1-A2C5-C525457266A0}" type="presParOf" srcId="{5953DA8D-489E-4B03-8B52-47548DC8A435}" destId="{1DC893A4-C209-4277-8D1D-1348FEA838AE}" srcOrd="7" destOrd="0" presId="urn:microsoft.com/office/officeart/2005/8/layout/hierarchy6"/>
    <dgm:cxn modelId="{C59CE8A2-53E7-47CE-8846-890F99D7CE38}" type="presParOf" srcId="{1DC893A4-C209-4277-8D1D-1348FEA838AE}" destId="{50C9CCBA-CCD0-4F3E-916A-8C7B2C06E58B}" srcOrd="0" destOrd="0" presId="urn:microsoft.com/office/officeart/2005/8/layout/hierarchy6"/>
    <dgm:cxn modelId="{F2F43EF7-DC9F-4BF1-ABAE-825167CF8FD5}" type="presParOf" srcId="{1DC893A4-C209-4277-8D1D-1348FEA838AE}" destId="{83F29743-C15F-4F43-ABFC-1CEBA907551B}" srcOrd="1" destOrd="0" presId="urn:microsoft.com/office/officeart/2005/8/layout/hierarchy6"/>
    <dgm:cxn modelId="{062180DC-7C4A-4D62-A662-E4E0F43F386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/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E751AC10-C865-4B0E-B991-5ABF991F5C19}" type="presOf" srcId="{0D60C523-A36C-4545-9666-7879884B1810}" destId="{B3A09F1E-4DDA-4B4A-B61B-11B6F732237C}" srcOrd="0" destOrd="0" presId="urn:microsoft.com/office/officeart/2005/8/layout/hierarchy6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54451E17-AE79-4335-AE83-B6B7D08488CA}" type="presOf" srcId="{F9ABE344-681E-4535-8A25-4C84F23CF998}" destId="{054CA2AF-9489-4889-B3F1-E4CC07C803E1}" srcOrd="0" destOrd="0" presId="urn:microsoft.com/office/officeart/2005/8/layout/hierarchy6"/>
    <dgm:cxn modelId="{C8973628-8EA6-41BF-93A1-29B538B9727F}" type="presOf" srcId="{146FA7C0-DF8B-4C6F-9E2B-2203CC52B815}" destId="{304A5C93-92D3-4855-95E3-9BB61EC17E22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A7E64F2E-F3B0-49CE-8968-B796C163B0D6}" type="presOf" srcId="{2DF9427A-C2A6-4F2D-82D8-BEA671BBD0EA}" destId="{5C389ABA-E21B-4F87-8EF6-80DB5B6EDC3C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71253D49-BF5A-41E1-AD31-98719353DF33}" type="presOf" srcId="{8A9CFF30-92E9-4A1E-A335-D03C771A5904}" destId="{90B896FE-C43B-4227-A4A4-4EF6E4ED88DB}" srcOrd="0" destOrd="0" presId="urn:microsoft.com/office/officeart/2005/8/layout/hierarchy6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7FE1A96F-2DCF-4FA7-B2EF-2B77623943BA}" type="presOf" srcId="{9B285643-558A-41EC-B642-3D0AB0D06B9A}" destId="{2C48C0EF-BE69-4355-99FF-FE3D1F85341F}" srcOrd="0" destOrd="0" presId="urn:microsoft.com/office/officeart/2005/8/layout/hierarchy6"/>
    <dgm:cxn modelId="{407D2592-87D6-42A9-BA73-073BC27060F2}" type="presOf" srcId="{E1D5BAB9-1722-4DA9-8DB5-FD87F4BA0CD0}" destId="{5C90082F-6F01-4698-B5FD-27C3F78EA7C9}" srcOrd="0" destOrd="0" presId="urn:microsoft.com/office/officeart/2005/8/layout/hierarchy6"/>
    <dgm:cxn modelId="{82257495-4C99-4066-B13F-45DEBABE0FBD}" type="presOf" srcId="{F2625492-FA4D-41F9-A9A5-53802914F5A3}" destId="{9A684018-8B53-4434-A1EF-9EE37405D995}" srcOrd="0" destOrd="0" presId="urn:microsoft.com/office/officeart/2005/8/layout/hierarchy6"/>
    <dgm:cxn modelId="{B9657D96-9700-4E2F-98C0-5C8E9097E513}" type="presOf" srcId="{088A338F-0ADE-42B7-A05D-BBBA4F297145}" destId="{28BC78B6-0558-4502-B757-EDBF8892B451}" srcOrd="0" destOrd="0" presId="urn:microsoft.com/office/officeart/2005/8/layout/hierarchy6"/>
    <dgm:cxn modelId="{A80B57A6-0521-4C17-A23C-A810870105BB}" type="presOf" srcId="{87648758-DDA4-4C46-B67A-3ADF52126FE4}" destId="{3F7BD4C7-E46F-4323-9C1A-8C33739CAC9B}" srcOrd="0" destOrd="0" presId="urn:microsoft.com/office/officeart/2005/8/layout/hierarchy6"/>
    <dgm:cxn modelId="{A551BCA9-E9BF-4A19-9E9C-85CA3833D996}" type="presOf" srcId="{927F4FF5-FFAD-4A5B-81C2-E96FB5D32072}" destId="{CE944FEA-3CDE-4531-AF81-2A8573E4ABC4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AD81C3BD-D63F-4C68-9517-A8DF96A3DBE0}" type="presOf" srcId="{8C9A05C7-F6A5-4E99-912B-789F0255CEC1}" destId="{35DBED1D-0F1B-46B5-AC1E-E67B937B4572}" srcOrd="0" destOrd="0" presId="urn:microsoft.com/office/officeart/2005/8/layout/hierarchy6"/>
    <dgm:cxn modelId="{B64407C7-0133-430D-9160-8022F926C8DD}" type="presOf" srcId="{391C8FD8-B0DD-46BA-8195-CB472D54CD59}" destId="{1B4F9FBD-FC3D-43C1-AA3D-6E631DBA51AE}" srcOrd="0" destOrd="0" presId="urn:microsoft.com/office/officeart/2005/8/layout/hierarchy6"/>
    <dgm:cxn modelId="{D29818CF-11FA-425B-ABE1-B02BE10C911F}" type="presOf" srcId="{61177387-95ED-46F9-A794-F6FCB2595926}" destId="{27A1AEBF-33CB-44F5-AF81-F3C3317979AA}" srcOrd="0" destOrd="0" presId="urn:microsoft.com/office/officeart/2005/8/layout/hierarchy6"/>
    <dgm:cxn modelId="{9029C3D8-89D6-4AA8-B12D-A1DF5EC7964B}" type="presOf" srcId="{CAEFD876-355B-4D25-879A-5DCCA5DB58BE}" destId="{50C9CCBA-CCD0-4F3E-916A-8C7B2C06E58B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ED99F7FB-8DDE-4137-8575-852AF90F6ADE}" type="presOf" srcId="{C7EB832B-DD9C-41E9-BAFA-DF3704A3E080}" destId="{CA46CE19-34AC-4547-BA06-830241F2EFBC}" srcOrd="0" destOrd="0" presId="urn:microsoft.com/office/officeart/2005/8/layout/hierarchy6"/>
    <dgm:cxn modelId="{801E0852-288A-4B7B-BB09-971CC13B2D81}" type="presParOf" srcId="{304A5C93-92D3-4855-95E3-9BB61EC17E22}" destId="{23F63988-28F5-4D7B-9EDB-73C41FDA5EF8}" srcOrd="0" destOrd="0" presId="urn:microsoft.com/office/officeart/2005/8/layout/hierarchy6"/>
    <dgm:cxn modelId="{488B4F60-3C86-45C6-87DC-BC22C50ABC53}" type="presParOf" srcId="{23F63988-28F5-4D7B-9EDB-73C41FDA5EF8}" destId="{42239927-D3F6-4898-BCEC-C5883EDCAB31}" srcOrd="0" destOrd="0" presId="urn:microsoft.com/office/officeart/2005/8/layout/hierarchy6"/>
    <dgm:cxn modelId="{7C4F3B89-D929-4D27-8164-838573B64DBE}" type="presParOf" srcId="{42239927-D3F6-4898-BCEC-C5883EDCAB31}" destId="{22F2432B-2E0D-4AEC-949A-3E55EA0307F5}" srcOrd="0" destOrd="0" presId="urn:microsoft.com/office/officeart/2005/8/layout/hierarchy6"/>
    <dgm:cxn modelId="{6B552477-4D24-40E6-8B23-007080BDC23A}" type="presParOf" srcId="{22F2432B-2E0D-4AEC-949A-3E55EA0307F5}" destId="{5C90082F-6F01-4698-B5FD-27C3F78EA7C9}" srcOrd="0" destOrd="0" presId="urn:microsoft.com/office/officeart/2005/8/layout/hierarchy6"/>
    <dgm:cxn modelId="{5FBFAA8E-5C54-4EDB-A4B4-2DD6AADF9829}" type="presParOf" srcId="{22F2432B-2E0D-4AEC-949A-3E55EA0307F5}" destId="{75331921-7FB6-4C64-BCB0-BDAD8203993C}" srcOrd="1" destOrd="0" presId="urn:microsoft.com/office/officeart/2005/8/layout/hierarchy6"/>
    <dgm:cxn modelId="{59D0883A-C93C-4AE4-82C9-D3CFAC16F08B}" type="presParOf" srcId="{75331921-7FB6-4C64-BCB0-BDAD8203993C}" destId="{CE944FEA-3CDE-4531-AF81-2A8573E4ABC4}" srcOrd="0" destOrd="0" presId="urn:microsoft.com/office/officeart/2005/8/layout/hierarchy6"/>
    <dgm:cxn modelId="{9E49F3B7-C14B-4E2E-BE7F-96EA2ADD3358}" type="presParOf" srcId="{75331921-7FB6-4C64-BCB0-BDAD8203993C}" destId="{0A76B77F-58A9-4DA9-9B3F-773A8A984E3E}" srcOrd="1" destOrd="0" presId="urn:microsoft.com/office/officeart/2005/8/layout/hierarchy6"/>
    <dgm:cxn modelId="{3C8A2A28-1FC2-465A-A5E5-37F40A1A531F}" type="presParOf" srcId="{0A76B77F-58A9-4DA9-9B3F-773A8A984E3E}" destId="{3F7BD4C7-E46F-4323-9C1A-8C33739CAC9B}" srcOrd="0" destOrd="0" presId="urn:microsoft.com/office/officeart/2005/8/layout/hierarchy6"/>
    <dgm:cxn modelId="{2ADF52A7-C081-4AAE-B1F2-7519306B7A6F}" type="presParOf" srcId="{0A76B77F-58A9-4DA9-9B3F-773A8A984E3E}" destId="{9BB2A62F-B48D-4660-811A-7724EBCCD163}" srcOrd="1" destOrd="0" presId="urn:microsoft.com/office/officeart/2005/8/layout/hierarchy6"/>
    <dgm:cxn modelId="{FB4E4FE4-4794-4C91-A288-816FF3EA87E9}" type="presParOf" srcId="{75331921-7FB6-4C64-BCB0-BDAD8203993C}" destId="{054CA2AF-9489-4889-B3F1-E4CC07C803E1}" srcOrd="2" destOrd="0" presId="urn:microsoft.com/office/officeart/2005/8/layout/hierarchy6"/>
    <dgm:cxn modelId="{91D01AB1-AFA4-4D6F-99E4-188886198F00}" type="presParOf" srcId="{75331921-7FB6-4C64-BCB0-BDAD8203993C}" destId="{346AF084-DA03-4849-AD9D-21E4843FD9ED}" srcOrd="3" destOrd="0" presId="urn:microsoft.com/office/officeart/2005/8/layout/hierarchy6"/>
    <dgm:cxn modelId="{19BAC712-6E75-495E-9DE1-9166AF84FFA1}" type="presParOf" srcId="{346AF084-DA03-4849-AD9D-21E4843FD9ED}" destId="{90B896FE-C43B-4227-A4A4-4EF6E4ED88DB}" srcOrd="0" destOrd="0" presId="urn:microsoft.com/office/officeart/2005/8/layout/hierarchy6"/>
    <dgm:cxn modelId="{A52C705D-1419-450E-837F-1BB3CA4F9711}" type="presParOf" srcId="{346AF084-DA03-4849-AD9D-21E4843FD9ED}" destId="{3D6356CE-CF8A-489D-8A99-4A39F5E13CE5}" srcOrd="1" destOrd="0" presId="urn:microsoft.com/office/officeart/2005/8/layout/hierarchy6"/>
    <dgm:cxn modelId="{FB136D2B-E0EF-4D3F-AB72-D3E574DF7ECF}" type="presParOf" srcId="{3D6356CE-CF8A-489D-8A99-4A39F5E13CE5}" destId="{9A684018-8B53-4434-A1EF-9EE37405D995}" srcOrd="0" destOrd="0" presId="urn:microsoft.com/office/officeart/2005/8/layout/hierarchy6"/>
    <dgm:cxn modelId="{97623623-741A-4438-B39B-80F3409697C4}" type="presParOf" srcId="{3D6356CE-CF8A-489D-8A99-4A39F5E13CE5}" destId="{F3F7A443-0809-4A97-A516-18EBC82EEFAC}" srcOrd="1" destOrd="0" presId="urn:microsoft.com/office/officeart/2005/8/layout/hierarchy6"/>
    <dgm:cxn modelId="{4C51E8D3-8489-4AA7-A31F-A70425F4C240}" type="presParOf" srcId="{F3F7A443-0809-4A97-A516-18EBC82EEFAC}" destId="{5C389ABA-E21B-4F87-8EF6-80DB5B6EDC3C}" srcOrd="0" destOrd="0" presId="urn:microsoft.com/office/officeart/2005/8/layout/hierarchy6"/>
    <dgm:cxn modelId="{431318C7-B55A-4EF9-84F3-E82383D9A2B0}" type="presParOf" srcId="{F3F7A443-0809-4A97-A516-18EBC82EEFAC}" destId="{5953DA8D-489E-4B03-8B52-47548DC8A435}" srcOrd="1" destOrd="0" presId="urn:microsoft.com/office/officeart/2005/8/layout/hierarchy6"/>
    <dgm:cxn modelId="{1BB48C41-CF1D-408E-89BD-185B79AA2645}" type="presParOf" srcId="{5953DA8D-489E-4B03-8B52-47548DC8A435}" destId="{CA46CE19-34AC-4547-BA06-830241F2EFBC}" srcOrd="0" destOrd="0" presId="urn:microsoft.com/office/officeart/2005/8/layout/hierarchy6"/>
    <dgm:cxn modelId="{1200FA98-51E5-4920-9D49-4F0F20C55786}" type="presParOf" srcId="{5953DA8D-489E-4B03-8B52-47548DC8A435}" destId="{AE2DCD74-4C3F-4E2C-B4DF-DB8535D6D005}" srcOrd="1" destOrd="0" presId="urn:microsoft.com/office/officeart/2005/8/layout/hierarchy6"/>
    <dgm:cxn modelId="{C8A1580E-C941-45DC-8348-29672AA8888E}" type="presParOf" srcId="{AE2DCD74-4C3F-4E2C-B4DF-DB8535D6D005}" destId="{27A1AEBF-33CB-44F5-AF81-F3C3317979AA}" srcOrd="0" destOrd="0" presId="urn:microsoft.com/office/officeart/2005/8/layout/hierarchy6"/>
    <dgm:cxn modelId="{0EE2B1E8-7F5C-40A2-A9DC-92583ACD960E}" type="presParOf" srcId="{AE2DCD74-4C3F-4E2C-B4DF-DB8535D6D005}" destId="{9A946228-9A01-4FF1-9660-0213FB7C739A}" srcOrd="1" destOrd="0" presId="urn:microsoft.com/office/officeart/2005/8/layout/hierarchy6"/>
    <dgm:cxn modelId="{1E55DE7F-43E3-420E-9615-913D3A703EEC}" type="presParOf" srcId="{5953DA8D-489E-4B03-8B52-47548DC8A435}" destId="{28BC78B6-0558-4502-B757-EDBF8892B451}" srcOrd="2" destOrd="0" presId="urn:microsoft.com/office/officeart/2005/8/layout/hierarchy6"/>
    <dgm:cxn modelId="{704AC1A8-237D-43D2-95BF-8868B2873E9E}" type="presParOf" srcId="{5953DA8D-489E-4B03-8B52-47548DC8A435}" destId="{4C4A54DC-1A7D-48C0-9983-77AF0579B1FA}" srcOrd="3" destOrd="0" presId="urn:microsoft.com/office/officeart/2005/8/layout/hierarchy6"/>
    <dgm:cxn modelId="{F342AB3D-38B6-4027-8D07-7AEBE04E2C1A}" type="presParOf" srcId="{4C4A54DC-1A7D-48C0-9983-77AF0579B1FA}" destId="{35DBED1D-0F1B-46B5-AC1E-E67B937B4572}" srcOrd="0" destOrd="0" presId="urn:microsoft.com/office/officeart/2005/8/layout/hierarchy6"/>
    <dgm:cxn modelId="{FBBC7F89-040B-4114-8E52-C3FCB61F7BBA}" type="presParOf" srcId="{4C4A54DC-1A7D-48C0-9983-77AF0579B1FA}" destId="{EAC81D1B-B2FB-4FCA-994D-733C30C894DB}" srcOrd="1" destOrd="0" presId="urn:microsoft.com/office/officeart/2005/8/layout/hierarchy6"/>
    <dgm:cxn modelId="{C979B9C7-95C7-44FC-8CE8-6014EF0B5FAE}" type="presParOf" srcId="{5953DA8D-489E-4B03-8B52-47548DC8A435}" destId="{2C48C0EF-BE69-4355-99FF-FE3D1F85341F}" srcOrd="4" destOrd="0" presId="urn:microsoft.com/office/officeart/2005/8/layout/hierarchy6"/>
    <dgm:cxn modelId="{FB9ECC21-B406-44D1-A821-131CE11E275B}" type="presParOf" srcId="{5953DA8D-489E-4B03-8B52-47548DC8A435}" destId="{BDCD06FC-1446-4222-AEC1-0705391B5CC3}" srcOrd="5" destOrd="0" presId="urn:microsoft.com/office/officeart/2005/8/layout/hierarchy6"/>
    <dgm:cxn modelId="{D5C263C8-EC7A-4739-902E-6E948D3D435A}" type="presParOf" srcId="{BDCD06FC-1446-4222-AEC1-0705391B5CC3}" destId="{1B4F9FBD-FC3D-43C1-AA3D-6E631DBA51AE}" srcOrd="0" destOrd="0" presId="urn:microsoft.com/office/officeart/2005/8/layout/hierarchy6"/>
    <dgm:cxn modelId="{D9C2E86F-D60F-4314-AB0C-34FAA60E36C6}" type="presParOf" srcId="{BDCD06FC-1446-4222-AEC1-0705391B5CC3}" destId="{B1D3BAA9-1AC3-4BC2-A62E-BC992D2CB1F3}" srcOrd="1" destOrd="0" presId="urn:microsoft.com/office/officeart/2005/8/layout/hierarchy6"/>
    <dgm:cxn modelId="{3BBA3315-512B-4B90-8EF5-B913CE5A9941}" type="presParOf" srcId="{5953DA8D-489E-4B03-8B52-47548DC8A435}" destId="{B3A09F1E-4DDA-4B4A-B61B-11B6F732237C}" srcOrd="6" destOrd="0" presId="urn:microsoft.com/office/officeart/2005/8/layout/hierarchy6"/>
    <dgm:cxn modelId="{716B912D-67A1-4916-8D57-043E4F0C0FD8}" type="presParOf" srcId="{5953DA8D-489E-4B03-8B52-47548DC8A435}" destId="{1DC893A4-C209-4277-8D1D-1348FEA838AE}" srcOrd="7" destOrd="0" presId="urn:microsoft.com/office/officeart/2005/8/layout/hierarchy6"/>
    <dgm:cxn modelId="{7A68A52C-B318-4631-8E23-A906FBFEEC7D}" type="presParOf" srcId="{1DC893A4-C209-4277-8D1D-1348FEA838AE}" destId="{50C9CCBA-CCD0-4F3E-916A-8C7B2C06E58B}" srcOrd="0" destOrd="0" presId="urn:microsoft.com/office/officeart/2005/8/layout/hierarchy6"/>
    <dgm:cxn modelId="{32375E60-AE6B-4F71-A08A-A6E2861C99FF}" type="presParOf" srcId="{1DC893A4-C209-4277-8D1D-1348FEA838AE}" destId="{83F29743-C15F-4F43-ABFC-1CEBA907551B}" srcOrd="1" destOrd="0" presId="urn:microsoft.com/office/officeart/2005/8/layout/hierarchy6"/>
    <dgm:cxn modelId="{61FBC493-6BE5-4FC1-8B15-D6B384FD2E75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6FA7C0-DF8B-4C6F-9E2B-2203CC52B815}" type="doc">
      <dgm:prSet loTypeId="urn:microsoft.com/office/officeart/2005/8/layout/hierarchy6" loCatId="hierarchy" qsTypeId="urn:microsoft.com/office/officeart/2005/8/quickstyle/simple3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BAB9-1722-4DA9-8DB5-FD87F4BA0CD0}">
      <dgm:prSet phldrT="[Text]" custT="1"/>
      <dgm:spPr/>
      <dgm:t>
        <a:bodyPr/>
        <a:lstStyle/>
        <a:p>
          <a:r>
            <a:rPr lang="en-US" sz="1400" b="1" dirty="0"/>
            <a:t>Consistency Models</a:t>
          </a:r>
        </a:p>
      </dgm:t>
    </dgm:pt>
    <dgm:pt modelId="{1BAEDA9F-A91E-4F89-90A8-70AA3EBF9765}" type="parTrans" cxnId="{166773EF-7A08-481F-BF84-1F6A2CA79902}">
      <dgm:prSet/>
      <dgm:spPr/>
      <dgm:t>
        <a:bodyPr/>
        <a:lstStyle/>
        <a:p>
          <a:endParaRPr lang="en-US"/>
        </a:p>
      </dgm:t>
    </dgm:pt>
    <dgm:pt modelId="{6FCE4F8E-F112-445B-8EDB-5ACD7CBCFA70}" type="sibTrans" cxnId="{166773EF-7A08-481F-BF84-1F6A2CA79902}">
      <dgm:prSet/>
      <dgm:spPr/>
      <dgm:t>
        <a:bodyPr/>
        <a:lstStyle/>
        <a:p>
          <a:endParaRPr lang="en-US"/>
        </a:p>
      </dgm:t>
    </dgm:pt>
    <dgm:pt modelId="{87648758-DDA4-4C46-B67A-3ADF52126FE4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>
        <a:solidFill>
          <a:schemeClr val="accent6">
            <a:alpha val="30000"/>
          </a:schemeClr>
        </a:solidFill>
        <a:ln>
          <a:solidFill>
            <a:schemeClr val="accent6">
              <a:shade val="50000"/>
              <a:alpha val="20000"/>
            </a:schemeClr>
          </a:solidFill>
        </a:ln>
      </dgm:spPr>
      <dgm:t>
        <a:bodyPr/>
        <a:lstStyle/>
        <a:p>
          <a:r>
            <a:rPr lang="en-US" sz="1400" dirty="0"/>
            <a:t>Data-centric</a:t>
          </a:r>
        </a:p>
      </dgm:t>
    </dgm:pt>
    <dgm:pt modelId="{927F4FF5-FFAD-4A5B-81C2-E96FB5D32072}" type="parTrans" cxnId="{4694914A-2B8D-49A2-82FF-6EA856CFD5CE}">
      <dgm:prSet/>
      <dgm:spPr/>
      <dgm:t>
        <a:bodyPr/>
        <a:lstStyle/>
        <a:p>
          <a:endParaRPr lang="en-US"/>
        </a:p>
      </dgm:t>
    </dgm:pt>
    <dgm:pt modelId="{6945747C-F9E9-460E-A956-34072952B40A}" type="sibTrans" cxnId="{4694914A-2B8D-49A2-82FF-6EA856CFD5CE}">
      <dgm:prSet/>
      <dgm:spPr/>
      <dgm:t>
        <a:bodyPr/>
        <a:lstStyle/>
        <a:p>
          <a:endParaRPr lang="en-US"/>
        </a:p>
      </dgm:t>
    </dgm:pt>
    <dgm:pt modelId="{8A9CFF30-92E9-4A1E-A335-D03C771A5904}">
      <dgm:prSet phldrT="[Text]" custT="1"/>
      <dgm:spPr/>
      <dgm:t>
        <a:bodyPr/>
        <a:lstStyle/>
        <a:p>
          <a:r>
            <a:rPr lang="en-US" sz="1400" b="1" dirty="0"/>
            <a:t>Client-centric</a:t>
          </a:r>
        </a:p>
      </dgm:t>
    </dgm:pt>
    <dgm:pt modelId="{F9ABE344-681E-4535-8A25-4C84F23CF998}" type="parTrans" cxnId="{FE35C60E-4C42-4B5B-95AC-7CB5B96A13B4}">
      <dgm:prSet/>
      <dgm:spPr/>
      <dgm:t>
        <a:bodyPr/>
        <a:lstStyle/>
        <a:p>
          <a:endParaRPr lang="en-US"/>
        </a:p>
      </dgm:t>
    </dgm:pt>
    <dgm:pt modelId="{F32170FB-8FDA-4F60-8D3E-1E27E5FE4700}" type="sibTrans" cxnId="{FE35C60E-4C42-4B5B-95AC-7CB5B96A13B4}">
      <dgm:prSet/>
      <dgm:spPr/>
      <dgm:t>
        <a:bodyPr/>
        <a:lstStyle/>
        <a:p>
          <a:endParaRPr lang="en-US"/>
        </a:p>
      </dgm:t>
    </dgm:pt>
    <dgm:pt modelId="{2DF9427A-C2A6-4F2D-82D8-BEA671BBD0EA}">
      <dgm:prSet phldrT="[Text]" custT="1"/>
      <dgm:spPr/>
      <dgm:t>
        <a:bodyPr/>
        <a:lstStyle/>
        <a:p>
          <a:r>
            <a:rPr lang="en-US" sz="1400" b="1" dirty="0"/>
            <a:t>Client Consistency Guarantees</a:t>
          </a:r>
        </a:p>
      </dgm:t>
    </dgm:pt>
    <dgm:pt modelId="{F2625492-FA4D-41F9-A9A5-53802914F5A3}" type="parTrans" cxnId="{B9A23DBD-0301-4E99-B8E1-7A59E897FEDE}">
      <dgm:prSet/>
      <dgm:spPr/>
      <dgm:t>
        <a:bodyPr/>
        <a:lstStyle/>
        <a:p>
          <a:endParaRPr lang="en-US"/>
        </a:p>
      </dgm:t>
    </dgm:pt>
    <dgm:pt modelId="{C93FF8F4-7CFD-473A-B05A-503D06369D95}" type="sibTrans" cxnId="{B9A23DBD-0301-4E99-B8E1-7A59E897FEDE}">
      <dgm:prSet/>
      <dgm:spPr/>
      <dgm:t>
        <a:bodyPr/>
        <a:lstStyle/>
        <a:p>
          <a:endParaRPr lang="en-US"/>
        </a:p>
      </dgm:t>
    </dgm:pt>
    <dgm:pt modelId="{61177387-95ED-46F9-A794-F6FCB2595926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Reads</a:t>
          </a:r>
        </a:p>
      </dgm:t>
    </dgm:pt>
    <dgm:pt modelId="{C7EB832B-DD9C-41E9-BAFA-DF3704A3E080}" type="parTrans" cxnId="{B82C482A-F304-472C-99C7-D688B0002F40}">
      <dgm:prSet/>
      <dgm:spPr/>
      <dgm:t>
        <a:bodyPr/>
        <a:lstStyle/>
        <a:p>
          <a:endParaRPr lang="en-US"/>
        </a:p>
      </dgm:t>
    </dgm:pt>
    <dgm:pt modelId="{2897EA68-E013-4C12-A91A-3EAD37FF8248}" type="sibTrans" cxnId="{B82C482A-F304-472C-99C7-D688B0002F40}">
      <dgm:prSet/>
      <dgm:spPr/>
      <dgm:t>
        <a:bodyPr/>
        <a:lstStyle/>
        <a:p>
          <a:endParaRPr lang="en-US"/>
        </a:p>
      </dgm:t>
    </dgm:pt>
    <dgm:pt modelId="{8C9A05C7-F6A5-4E99-912B-789F0255CEC1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Monotonic Writes</a:t>
          </a:r>
        </a:p>
      </dgm:t>
    </dgm:pt>
    <dgm:pt modelId="{088A338F-0ADE-42B7-A05D-BBBA4F297145}" type="parTrans" cxnId="{ABAA2751-EC45-4373-8F36-64E18E6856D6}">
      <dgm:prSet/>
      <dgm:spPr/>
      <dgm:t>
        <a:bodyPr/>
        <a:lstStyle/>
        <a:p>
          <a:endParaRPr lang="en-US"/>
        </a:p>
      </dgm:t>
    </dgm:pt>
    <dgm:pt modelId="{804C8351-D132-4B5A-9811-10FA3867C2A1}" type="sibTrans" cxnId="{ABAA2751-EC45-4373-8F36-64E18E6856D6}">
      <dgm:prSet/>
      <dgm:spPr/>
      <dgm:t>
        <a:bodyPr/>
        <a:lstStyle/>
        <a:p>
          <a:endParaRPr lang="en-US"/>
        </a:p>
      </dgm:t>
    </dgm:pt>
    <dgm:pt modelId="{391C8FD8-B0DD-46BA-8195-CB472D54CD59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Read Your Writes</a:t>
          </a:r>
        </a:p>
      </dgm:t>
    </dgm:pt>
    <dgm:pt modelId="{9B285643-558A-41EC-B642-3D0AB0D06B9A}" type="parTrans" cxnId="{29021E12-E73A-4FDA-9B6E-74E62C0FCDDC}">
      <dgm:prSet/>
      <dgm:spPr/>
      <dgm:t>
        <a:bodyPr/>
        <a:lstStyle/>
        <a:p>
          <a:endParaRPr lang="en-US"/>
        </a:p>
      </dgm:t>
    </dgm:pt>
    <dgm:pt modelId="{0B999D02-CF96-4765-BFFD-EB71281B1309}" type="sibTrans" cxnId="{29021E12-E73A-4FDA-9B6E-74E62C0FCDDC}">
      <dgm:prSet/>
      <dgm:spPr/>
      <dgm:t>
        <a:bodyPr/>
        <a:lstStyle/>
        <a:p>
          <a:endParaRPr lang="en-US"/>
        </a:p>
      </dgm:t>
    </dgm:pt>
    <dgm:pt modelId="{CAEFD876-355B-4D25-879A-5DCCA5DB58BE}">
      <dgm:prSet phldrT="[Text]" custT="1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400" b="1" dirty="0"/>
            <a:t>Write Follow Reads</a:t>
          </a:r>
        </a:p>
      </dgm:t>
    </dgm:pt>
    <dgm:pt modelId="{0D60C523-A36C-4545-9666-7879884B1810}" type="parTrans" cxnId="{E3800141-69D4-43F8-9ED7-0AA8A7E9FEA5}">
      <dgm:prSet/>
      <dgm:spPr/>
      <dgm:t>
        <a:bodyPr/>
        <a:lstStyle/>
        <a:p>
          <a:endParaRPr lang="en-US"/>
        </a:p>
      </dgm:t>
    </dgm:pt>
    <dgm:pt modelId="{50F00A11-7805-4978-98AC-F4747BA99A24}" type="sibTrans" cxnId="{E3800141-69D4-43F8-9ED7-0AA8A7E9FEA5}">
      <dgm:prSet/>
      <dgm:spPr/>
      <dgm:t>
        <a:bodyPr/>
        <a:lstStyle/>
        <a:p>
          <a:endParaRPr lang="en-US"/>
        </a:p>
      </dgm:t>
    </dgm:pt>
    <dgm:pt modelId="{304A5C93-92D3-4855-95E3-9BB61EC17E22}" type="pres">
      <dgm:prSet presAssocID="{146FA7C0-DF8B-4C6F-9E2B-2203CC52B81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F63988-28F5-4D7B-9EDB-73C41FDA5EF8}" type="pres">
      <dgm:prSet presAssocID="{146FA7C0-DF8B-4C6F-9E2B-2203CC52B815}" presName="hierFlow" presStyleCnt="0"/>
      <dgm:spPr/>
    </dgm:pt>
    <dgm:pt modelId="{42239927-D3F6-4898-BCEC-C5883EDCAB31}" type="pres">
      <dgm:prSet presAssocID="{146FA7C0-DF8B-4C6F-9E2B-2203CC52B81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2F2432B-2E0D-4AEC-949A-3E55EA0307F5}" type="pres">
      <dgm:prSet presAssocID="{E1D5BAB9-1722-4DA9-8DB5-FD87F4BA0CD0}" presName="Name14" presStyleCnt="0"/>
      <dgm:spPr/>
    </dgm:pt>
    <dgm:pt modelId="{5C90082F-6F01-4698-B5FD-27C3F78EA7C9}" type="pres">
      <dgm:prSet presAssocID="{E1D5BAB9-1722-4DA9-8DB5-FD87F4BA0CD0}" presName="level1Shape" presStyleLbl="node0" presStyleIdx="0" presStyleCnt="1" custScaleX="174373">
        <dgm:presLayoutVars>
          <dgm:chPref val="3"/>
        </dgm:presLayoutVars>
      </dgm:prSet>
      <dgm:spPr/>
    </dgm:pt>
    <dgm:pt modelId="{75331921-7FB6-4C64-BCB0-BDAD8203993C}" type="pres">
      <dgm:prSet presAssocID="{E1D5BAB9-1722-4DA9-8DB5-FD87F4BA0CD0}" presName="hierChild2" presStyleCnt="0"/>
      <dgm:spPr/>
    </dgm:pt>
    <dgm:pt modelId="{CE944FEA-3CDE-4531-AF81-2A8573E4ABC4}" type="pres">
      <dgm:prSet presAssocID="{927F4FF5-FFAD-4A5B-81C2-E96FB5D32072}" presName="Name19" presStyleLbl="parChTrans1D2" presStyleIdx="0" presStyleCnt="2"/>
      <dgm:spPr/>
    </dgm:pt>
    <dgm:pt modelId="{0A76B77F-58A9-4DA9-9B3F-773A8A984E3E}" type="pres">
      <dgm:prSet presAssocID="{87648758-DDA4-4C46-B67A-3ADF52126FE4}" presName="Name21" presStyleCnt="0"/>
      <dgm:spPr/>
    </dgm:pt>
    <dgm:pt modelId="{3F7BD4C7-E46F-4323-9C1A-8C33739CAC9B}" type="pres">
      <dgm:prSet presAssocID="{87648758-DDA4-4C46-B67A-3ADF52126FE4}" presName="level2Shape" presStyleLbl="node2" presStyleIdx="0" presStyleCnt="2" custScaleX="174373"/>
      <dgm:spPr/>
    </dgm:pt>
    <dgm:pt modelId="{9BB2A62F-B48D-4660-811A-7724EBCCD163}" type="pres">
      <dgm:prSet presAssocID="{87648758-DDA4-4C46-B67A-3ADF52126FE4}" presName="hierChild3" presStyleCnt="0"/>
      <dgm:spPr/>
    </dgm:pt>
    <dgm:pt modelId="{054CA2AF-9489-4889-B3F1-E4CC07C803E1}" type="pres">
      <dgm:prSet presAssocID="{F9ABE344-681E-4535-8A25-4C84F23CF998}" presName="Name19" presStyleLbl="parChTrans1D2" presStyleIdx="1" presStyleCnt="2"/>
      <dgm:spPr/>
    </dgm:pt>
    <dgm:pt modelId="{346AF084-DA03-4849-AD9D-21E4843FD9ED}" type="pres">
      <dgm:prSet presAssocID="{8A9CFF30-92E9-4A1E-A335-D03C771A5904}" presName="Name21" presStyleCnt="0"/>
      <dgm:spPr/>
    </dgm:pt>
    <dgm:pt modelId="{90B896FE-C43B-4227-A4A4-4EF6E4ED88DB}" type="pres">
      <dgm:prSet presAssocID="{8A9CFF30-92E9-4A1E-A335-D03C771A5904}" presName="level2Shape" presStyleLbl="node2" presStyleIdx="1" presStyleCnt="2" custScaleX="174373"/>
      <dgm:spPr/>
    </dgm:pt>
    <dgm:pt modelId="{3D6356CE-CF8A-489D-8A99-4A39F5E13CE5}" type="pres">
      <dgm:prSet presAssocID="{8A9CFF30-92E9-4A1E-A335-D03C771A5904}" presName="hierChild3" presStyleCnt="0"/>
      <dgm:spPr/>
    </dgm:pt>
    <dgm:pt modelId="{9A684018-8B53-4434-A1EF-9EE37405D995}" type="pres">
      <dgm:prSet presAssocID="{F2625492-FA4D-41F9-A9A5-53802914F5A3}" presName="Name19" presStyleLbl="parChTrans1D3" presStyleIdx="0" presStyleCnt="1"/>
      <dgm:spPr/>
    </dgm:pt>
    <dgm:pt modelId="{F3F7A443-0809-4A97-A516-18EBC82EEFAC}" type="pres">
      <dgm:prSet presAssocID="{2DF9427A-C2A6-4F2D-82D8-BEA671BBD0EA}" presName="Name21" presStyleCnt="0"/>
      <dgm:spPr/>
    </dgm:pt>
    <dgm:pt modelId="{5C389ABA-E21B-4F87-8EF6-80DB5B6EDC3C}" type="pres">
      <dgm:prSet presAssocID="{2DF9427A-C2A6-4F2D-82D8-BEA671BBD0EA}" presName="level2Shape" presStyleLbl="node3" presStyleIdx="0" presStyleCnt="1" custScaleX="171705"/>
      <dgm:spPr/>
    </dgm:pt>
    <dgm:pt modelId="{5953DA8D-489E-4B03-8B52-47548DC8A435}" type="pres">
      <dgm:prSet presAssocID="{2DF9427A-C2A6-4F2D-82D8-BEA671BBD0EA}" presName="hierChild3" presStyleCnt="0"/>
      <dgm:spPr/>
    </dgm:pt>
    <dgm:pt modelId="{CA46CE19-34AC-4547-BA06-830241F2EFBC}" type="pres">
      <dgm:prSet presAssocID="{C7EB832B-DD9C-41E9-BAFA-DF3704A3E080}" presName="Name19" presStyleLbl="parChTrans1D4" presStyleIdx="0" presStyleCnt="4"/>
      <dgm:spPr/>
    </dgm:pt>
    <dgm:pt modelId="{AE2DCD74-4C3F-4E2C-B4DF-DB8535D6D005}" type="pres">
      <dgm:prSet presAssocID="{61177387-95ED-46F9-A794-F6FCB2595926}" presName="Name21" presStyleCnt="0"/>
      <dgm:spPr/>
    </dgm:pt>
    <dgm:pt modelId="{27A1AEBF-33CB-44F5-AF81-F3C3317979AA}" type="pres">
      <dgm:prSet presAssocID="{61177387-95ED-46F9-A794-F6FCB2595926}" presName="level2Shape" presStyleLbl="node4" presStyleIdx="0" presStyleCnt="4" custScaleX="155356"/>
      <dgm:spPr/>
    </dgm:pt>
    <dgm:pt modelId="{9A946228-9A01-4FF1-9660-0213FB7C739A}" type="pres">
      <dgm:prSet presAssocID="{61177387-95ED-46F9-A794-F6FCB2595926}" presName="hierChild3" presStyleCnt="0"/>
      <dgm:spPr/>
    </dgm:pt>
    <dgm:pt modelId="{28BC78B6-0558-4502-B757-EDBF8892B451}" type="pres">
      <dgm:prSet presAssocID="{088A338F-0ADE-42B7-A05D-BBBA4F297145}" presName="Name19" presStyleLbl="parChTrans1D4" presStyleIdx="1" presStyleCnt="4"/>
      <dgm:spPr/>
    </dgm:pt>
    <dgm:pt modelId="{4C4A54DC-1A7D-48C0-9983-77AF0579B1FA}" type="pres">
      <dgm:prSet presAssocID="{8C9A05C7-F6A5-4E99-912B-789F0255CEC1}" presName="Name21" presStyleCnt="0"/>
      <dgm:spPr/>
    </dgm:pt>
    <dgm:pt modelId="{35DBED1D-0F1B-46B5-AC1E-E67B937B4572}" type="pres">
      <dgm:prSet presAssocID="{8C9A05C7-F6A5-4E99-912B-789F0255CEC1}" presName="level2Shape" presStyleLbl="node4" presStyleIdx="1" presStyleCnt="4" custScaleX="155356"/>
      <dgm:spPr/>
    </dgm:pt>
    <dgm:pt modelId="{EAC81D1B-B2FB-4FCA-994D-733C30C894DB}" type="pres">
      <dgm:prSet presAssocID="{8C9A05C7-F6A5-4E99-912B-789F0255CEC1}" presName="hierChild3" presStyleCnt="0"/>
      <dgm:spPr/>
    </dgm:pt>
    <dgm:pt modelId="{2C48C0EF-BE69-4355-99FF-FE3D1F85341F}" type="pres">
      <dgm:prSet presAssocID="{9B285643-558A-41EC-B642-3D0AB0D06B9A}" presName="Name19" presStyleLbl="parChTrans1D4" presStyleIdx="2" presStyleCnt="4"/>
      <dgm:spPr/>
    </dgm:pt>
    <dgm:pt modelId="{BDCD06FC-1446-4222-AEC1-0705391B5CC3}" type="pres">
      <dgm:prSet presAssocID="{391C8FD8-B0DD-46BA-8195-CB472D54CD59}" presName="Name21" presStyleCnt="0"/>
      <dgm:spPr/>
    </dgm:pt>
    <dgm:pt modelId="{1B4F9FBD-FC3D-43C1-AA3D-6E631DBA51AE}" type="pres">
      <dgm:prSet presAssocID="{391C8FD8-B0DD-46BA-8195-CB472D54CD59}" presName="level2Shape" presStyleLbl="node4" presStyleIdx="2" presStyleCnt="4" custScaleX="155356"/>
      <dgm:spPr/>
    </dgm:pt>
    <dgm:pt modelId="{B1D3BAA9-1AC3-4BC2-A62E-BC992D2CB1F3}" type="pres">
      <dgm:prSet presAssocID="{391C8FD8-B0DD-46BA-8195-CB472D54CD59}" presName="hierChild3" presStyleCnt="0"/>
      <dgm:spPr/>
    </dgm:pt>
    <dgm:pt modelId="{B3A09F1E-4DDA-4B4A-B61B-11B6F732237C}" type="pres">
      <dgm:prSet presAssocID="{0D60C523-A36C-4545-9666-7879884B1810}" presName="Name19" presStyleLbl="parChTrans1D4" presStyleIdx="3" presStyleCnt="4"/>
      <dgm:spPr/>
    </dgm:pt>
    <dgm:pt modelId="{1DC893A4-C209-4277-8D1D-1348FEA838AE}" type="pres">
      <dgm:prSet presAssocID="{CAEFD876-355B-4D25-879A-5DCCA5DB58BE}" presName="Name21" presStyleCnt="0"/>
      <dgm:spPr/>
    </dgm:pt>
    <dgm:pt modelId="{50C9CCBA-CCD0-4F3E-916A-8C7B2C06E58B}" type="pres">
      <dgm:prSet presAssocID="{CAEFD876-355B-4D25-879A-5DCCA5DB58BE}" presName="level2Shape" presStyleLbl="node4" presStyleIdx="3" presStyleCnt="4" custScaleX="155356"/>
      <dgm:spPr/>
    </dgm:pt>
    <dgm:pt modelId="{83F29743-C15F-4F43-ABFC-1CEBA907551B}" type="pres">
      <dgm:prSet presAssocID="{CAEFD876-355B-4D25-879A-5DCCA5DB58BE}" presName="hierChild3" presStyleCnt="0"/>
      <dgm:spPr/>
    </dgm:pt>
    <dgm:pt modelId="{1F67E662-8824-4505-BC3F-64639EBF3A0B}" type="pres">
      <dgm:prSet presAssocID="{146FA7C0-DF8B-4C6F-9E2B-2203CC52B815}" presName="bgShapesFlow" presStyleCnt="0"/>
      <dgm:spPr/>
    </dgm:pt>
  </dgm:ptLst>
  <dgm:cxnLst>
    <dgm:cxn modelId="{FE35C60E-4C42-4B5B-95AC-7CB5B96A13B4}" srcId="{E1D5BAB9-1722-4DA9-8DB5-FD87F4BA0CD0}" destId="{8A9CFF30-92E9-4A1E-A335-D03C771A5904}" srcOrd="1" destOrd="0" parTransId="{F9ABE344-681E-4535-8A25-4C84F23CF998}" sibTransId="{F32170FB-8FDA-4F60-8D3E-1E27E5FE4700}"/>
    <dgm:cxn modelId="{29021E12-E73A-4FDA-9B6E-74E62C0FCDDC}" srcId="{2DF9427A-C2A6-4F2D-82D8-BEA671BBD0EA}" destId="{391C8FD8-B0DD-46BA-8195-CB472D54CD59}" srcOrd="2" destOrd="0" parTransId="{9B285643-558A-41EC-B642-3D0AB0D06B9A}" sibTransId="{0B999D02-CF96-4765-BFFD-EB71281B1309}"/>
    <dgm:cxn modelId="{C8393E16-3722-4922-9BCA-D18917F051CC}" type="presOf" srcId="{0D60C523-A36C-4545-9666-7879884B1810}" destId="{B3A09F1E-4DDA-4B4A-B61B-11B6F732237C}" srcOrd="0" destOrd="0" presId="urn:microsoft.com/office/officeart/2005/8/layout/hierarchy6"/>
    <dgm:cxn modelId="{B82C482A-F304-472C-99C7-D688B0002F40}" srcId="{2DF9427A-C2A6-4F2D-82D8-BEA671BBD0EA}" destId="{61177387-95ED-46F9-A794-F6FCB2595926}" srcOrd="0" destOrd="0" parTransId="{C7EB832B-DD9C-41E9-BAFA-DF3704A3E080}" sibTransId="{2897EA68-E013-4C12-A91A-3EAD37FF8248}"/>
    <dgm:cxn modelId="{FE301A34-80F0-463F-85B9-2CC243015A19}" type="presOf" srcId="{87648758-DDA4-4C46-B67A-3ADF52126FE4}" destId="{3F7BD4C7-E46F-4323-9C1A-8C33739CAC9B}" srcOrd="0" destOrd="0" presId="urn:microsoft.com/office/officeart/2005/8/layout/hierarchy6"/>
    <dgm:cxn modelId="{E3800141-69D4-43F8-9ED7-0AA8A7E9FEA5}" srcId="{2DF9427A-C2A6-4F2D-82D8-BEA671BBD0EA}" destId="{CAEFD876-355B-4D25-879A-5DCCA5DB58BE}" srcOrd="3" destOrd="0" parTransId="{0D60C523-A36C-4545-9666-7879884B1810}" sibTransId="{50F00A11-7805-4978-98AC-F4747BA99A24}"/>
    <dgm:cxn modelId="{4694914A-2B8D-49A2-82FF-6EA856CFD5CE}" srcId="{E1D5BAB9-1722-4DA9-8DB5-FD87F4BA0CD0}" destId="{87648758-DDA4-4C46-B67A-3ADF52126FE4}" srcOrd="0" destOrd="0" parTransId="{927F4FF5-FFAD-4A5B-81C2-E96FB5D32072}" sibTransId="{6945747C-F9E9-460E-A956-34072952B40A}"/>
    <dgm:cxn modelId="{ABAA2751-EC45-4373-8F36-64E18E6856D6}" srcId="{2DF9427A-C2A6-4F2D-82D8-BEA671BBD0EA}" destId="{8C9A05C7-F6A5-4E99-912B-789F0255CEC1}" srcOrd="1" destOrd="0" parTransId="{088A338F-0ADE-42B7-A05D-BBBA4F297145}" sibTransId="{804C8351-D132-4B5A-9811-10FA3867C2A1}"/>
    <dgm:cxn modelId="{85D24A5B-3C2C-4B1F-B2E4-B770ED0DA690}" type="presOf" srcId="{146FA7C0-DF8B-4C6F-9E2B-2203CC52B815}" destId="{304A5C93-92D3-4855-95E3-9BB61EC17E22}" srcOrd="0" destOrd="0" presId="urn:microsoft.com/office/officeart/2005/8/layout/hierarchy6"/>
    <dgm:cxn modelId="{86990560-A319-43B3-9B70-47851DE0911B}" type="presOf" srcId="{391C8FD8-B0DD-46BA-8195-CB472D54CD59}" destId="{1B4F9FBD-FC3D-43C1-AA3D-6E631DBA51AE}" srcOrd="0" destOrd="0" presId="urn:microsoft.com/office/officeart/2005/8/layout/hierarchy6"/>
    <dgm:cxn modelId="{443DD26E-2787-4502-AE3B-42038CBD672A}" type="presOf" srcId="{8A9CFF30-92E9-4A1E-A335-D03C771A5904}" destId="{90B896FE-C43B-4227-A4A4-4EF6E4ED88DB}" srcOrd="0" destOrd="0" presId="urn:microsoft.com/office/officeart/2005/8/layout/hierarchy6"/>
    <dgm:cxn modelId="{A510ED78-A65B-4446-8144-54442DB73934}" type="presOf" srcId="{CAEFD876-355B-4D25-879A-5DCCA5DB58BE}" destId="{50C9CCBA-CCD0-4F3E-916A-8C7B2C06E58B}" srcOrd="0" destOrd="0" presId="urn:microsoft.com/office/officeart/2005/8/layout/hierarchy6"/>
    <dgm:cxn modelId="{CABCDF8A-9948-4FF7-AC9A-E74937BDB86C}" type="presOf" srcId="{F9ABE344-681E-4535-8A25-4C84F23CF998}" destId="{054CA2AF-9489-4889-B3F1-E4CC07C803E1}" srcOrd="0" destOrd="0" presId="urn:microsoft.com/office/officeart/2005/8/layout/hierarchy6"/>
    <dgm:cxn modelId="{7E439295-E621-41B6-87D7-68AE09B58202}" type="presOf" srcId="{C7EB832B-DD9C-41E9-BAFA-DF3704A3E080}" destId="{CA46CE19-34AC-4547-BA06-830241F2EFBC}" srcOrd="0" destOrd="0" presId="urn:microsoft.com/office/officeart/2005/8/layout/hierarchy6"/>
    <dgm:cxn modelId="{F14E069B-7A1D-44A2-ABA4-8E48AA81474E}" type="presOf" srcId="{2DF9427A-C2A6-4F2D-82D8-BEA671BBD0EA}" destId="{5C389ABA-E21B-4F87-8EF6-80DB5B6EDC3C}" srcOrd="0" destOrd="0" presId="urn:microsoft.com/office/officeart/2005/8/layout/hierarchy6"/>
    <dgm:cxn modelId="{CF5A0AAC-5441-4F60-8FE0-06031A1D80F2}" type="presOf" srcId="{E1D5BAB9-1722-4DA9-8DB5-FD87F4BA0CD0}" destId="{5C90082F-6F01-4698-B5FD-27C3F78EA7C9}" srcOrd="0" destOrd="0" presId="urn:microsoft.com/office/officeart/2005/8/layout/hierarchy6"/>
    <dgm:cxn modelId="{3470D2B1-CA71-48E6-BC43-B1DAF00652F9}" type="presOf" srcId="{8C9A05C7-F6A5-4E99-912B-789F0255CEC1}" destId="{35DBED1D-0F1B-46B5-AC1E-E67B937B4572}" srcOrd="0" destOrd="0" presId="urn:microsoft.com/office/officeart/2005/8/layout/hierarchy6"/>
    <dgm:cxn modelId="{815EA8B5-84B9-406D-96AA-E9D2665BA913}" type="presOf" srcId="{F2625492-FA4D-41F9-A9A5-53802914F5A3}" destId="{9A684018-8B53-4434-A1EF-9EE37405D995}" srcOrd="0" destOrd="0" presId="urn:microsoft.com/office/officeart/2005/8/layout/hierarchy6"/>
    <dgm:cxn modelId="{08F0BAB8-0DBF-4730-979E-A808525D4A1A}" type="presOf" srcId="{9B285643-558A-41EC-B642-3D0AB0D06B9A}" destId="{2C48C0EF-BE69-4355-99FF-FE3D1F85341F}" srcOrd="0" destOrd="0" presId="urn:microsoft.com/office/officeart/2005/8/layout/hierarchy6"/>
    <dgm:cxn modelId="{B9A23DBD-0301-4E99-B8E1-7A59E897FEDE}" srcId="{8A9CFF30-92E9-4A1E-A335-D03C771A5904}" destId="{2DF9427A-C2A6-4F2D-82D8-BEA671BBD0EA}" srcOrd="0" destOrd="0" parTransId="{F2625492-FA4D-41F9-A9A5-53802914F5A3}" sibTransId="{C93FF8F4-7CFD-473A-B05A-503D06369D95}"/>
    <dgm:cxn modelId="{8A152BD2-3CF9-47F6-9799-5C0B372E7D48}" type="presOf" srcId="{927F4FF5-FFAD-4A5B-81C2-E96FB5D32072}" destId="{CE944FEA-3CDE-4531-AF81-2A8573E4ABC4}" srcOrd="0" destOrd="0" presId="urn:microsoft.com/office/officeart/2005/8/layout/hierarchy6"/>
    <dgm:cxn modelId="{92D3BFDE-DC14-4787-B1FF-330E111404AE}" type="presOf" srcId="{088A338F-0ADE-42B7-A05D-BBBA4F297145}" destId="{28BC78B6-0558-4502-B757-EDBF8892B451}" srcOrd="0" destOrd="0" presId="urn:microsoft.com/office/officeart/2005/8/layout/hierarchy6"/>
    <dgm:cxn modelId="{8351F5E4-FBCF-489A-AA95-8F037E641E63}" type="presOf" srcId="{61177387-95ED-46F9-A794-F6FCB2595926}" destId="{27A1AEBF-33CB-44F5-AF81-F3C3317979AA}" srcOrd="0" destOrd="0" presId="urn:microsoft.com/office/officeart/2005/8/layout/hierarchy6"/>
    <dgm:cxn modelId="{166773EF-7A08-481F-BF84-1F6A2CA79902}" srcId="{146FA7C0-DF8B-4C6F-9E2B-2203CC52B815}" destId="{E1D5BAB9-1722-4DA9-8DB5-FD87F4BA0CD0}" srcOrd="0" destOrd="0" parTransId="{1BAEDA9F-A91E-4F89-90A8-70AA3EBF9765}" sibTransId="{6FCE4F8E-F112-445B-8EDB-5ACD7CBCFA70}"/>
    <dgm:cxn modelId="{B3D53C85-1240-4BF1-9254-A767533830B4}" type="presParOf" srcId="{304A5C93-92D3-4855-95E3-9BB61EC17E22}" destId="{23F63988-28F5-4D7B-9EDB-73C41FDA5EF8}" srcOrd="0" destOrd="0" presId="urn:microsoft.com/office/officeart/2005/8/layout/hierarchy6"/>
    <dgm:cxn modelId="{79395224-5E25-4E71-87EE-52A8E10D8F8D}" type="presParOf" srcId="{23F63988-28F5-4D7B-9EDB-73C41FDA5EF8}" destId="{42239927-D3F6-4898-BCEC-C5883EDCAB31}" srcOrd="0" destOrd="0" presId="urn:microsoft.com/office/officeart/2005/8/layout/hierarchy6"/>
    <dgm:cxn modelId="{CCD76CD8-5B3F-4D37-9F7C-194515930C0C}" type="presParOf" srcId="{42239927-D3F6-4898-BCEC-C5883EDCAB31}" destId="{22F2432B-2E0D-4AEC-949A-3E55EA0307F5}" srcOrd="0" destOrd="0" presId="urn:microsoft.com/office/officeart/2005/8/layout/hierarchy6"/>
    <dgm:cxn modelId="{7304C9D3-288D-40E8-864B-1E98171E0F9D}" type="presParOf" srcId="{22F2432B-2E0D-4AEC-949A-3E55EA0307F5}" destId="{5C90082F-6F01-4698-B5FD-27C3F78EA7C9}" srcOrd="0" destOrd="0" presId="urn:microsoft.com/office/officeart/2005/8/layout/hierarchy6"/>
    <dgm:cxn modelId="{7BC98F10-244F-42DD-9E96-4AD103E32E26}" type="presParOf" srcId="{22F2432B-2E0D-4AEC-949A-3E55EA0307F5}" destId="{75331921-7FB6-4C64-BCB0-BDAD8203993C}" srcOrd="1" destOrd="0" presId="urn:microsoft.com/office/officeart/2005/8/layout/hierarchy6"/>
    <dgm:cxn modelId="{6FAAAFCB-937E-404E-B17E-F1D9654C9D3F}" type="presParOf" srcId="{75331921-7FB6-4C64-BCB0-BDAD8203993C}" destId="{CE944FEA-3CDE-4531-AF81-2A8573E4ABC4}" srcOrd="0" destOrd="0" presId="urn:microsoft.com/office/officeart/2005/8/layout/hierarchy6"/>
    <dgm:cxn modelId="{41574448-4442-494F-B36C-D99AF011BF8F}" type="presParOf" srcId="{75331921-7FB6-4C64-BCB0-BDAD8203993C}" destId="{0A76B77F-58A9-4DA9-9B3F-773A8A984E3E}" srcOrd="1" destOrd="0" presId="urn:microsoft.com/office/officeart/2005/8/layout/hierarchy6"/>
    <dgm:cxn modelId="{4F256A46-D4A2-4CC8-9EA0-1687B0C1AAC2}" type="presParOf" srcId="{0A76B77F-58A9-4DA9-9B3F-773A8A984E3E}" destId="{3F7BD4C7-E46F-4323-9C1A-8C33739CAC9B}" srcOrd="0" destOrd="0" presId="urn:microsoft.com/office/officeart/2005/8/layout/hierarchy6"/>
    <dgm:cxn modelId="{A46FD2D1-3A17-466C-BAC3-3E8019CBEAF7}" type="presParOf" srcId="{0A76B77F-58A9-4DA9-9B3F-773A8A984E3E}" destId="{9BB2A62F-B48D-4660-811A-7724EBCCD163}" srcOrd="1" destOrd="0" presId="urn:microsoft.com/office/officeart/2005/8/layout/hierarchy6"/>
    <dgm:cxn modelId="{C66EF7CC-5AF8-48C1-A538-C1EC66634F95}" type="presParOf" srcId="{75331921-7FB6-4C64-BCB0-BDAD8203993C}" destId="{054CA2AF-9489-4889-B3F1-E4CC07C803E1}" srcOrd="2" destOrd="0" presId="urn:microsoft.com/office/officeart/2005/8/layout/hierarchy6"/>
    <dgm:cxn modelId="{7796AE62-12A4-463A-9AC6-568D3D0580B5}" type="presParOf" srcId="{75331921-7FB6-4C64-BCB0-BDAD8203993C}" destId="{346AF084-DA03-4849-AD9D-21E4843FD9ED}" srcOrd="3" destOrd="0" presId="urn:microsoft.com/office/officeart/2005/8/layout/hierarchy6"/>
    <dgm:cxn modelId="{43FA164F-9462-45AF-9F8D-F531CC6161CD}" type="presParOf" srcId="{346AF084-DA03-4849-AD9D-21E4843FD9ED}" destId="{90B896FE-C43B-4227-A4A4-4EF6E4ED88DB}" srcOrd="0" destOrd="0" presId="urn:microsoft.com/office/officeart/2005/8/layout/hierarchy6"/>
    <dgm:cxn modelId="{DC2FD3DF-10B6-4F59-9775-184AE30CB108}" type="presParOf" srcId="{346AF084-DA03-4849-AD9D-21E4843FD9ED}" destId="{3D6356CE-CF8A-489D-8A99-4A39F5E13CE5}" srcOrd="1" destOrd="0" presId="urn:microsoft.com/office/officeart/2005/8/layout/hierarchy6"/>
    <dgm:cxn modelId="{84650635-7599-426D-9887-FEF03B966260}" type="presParOf" srcId="{3D6356CE-CF8A-489D-8A99-4A39F5E13CE5}" destId="{9A684018-8B53-4434-A1EF-9EE37405D995}" srcOrd="0" destOrd="0" presId="urn:microsoft.com/office/officeart/2005/8/layout/hierarchy6"/>
    <dgm:cxn modelId="{653C3CBF-1662-42EC-A6E1-F542BE297463}" type="presParOf" srcId="{3D6356CE-CF8A-489D-8A99-4A39F5E13CE5}" destId="{F3F7A443-0809-4A97-A516-18EBC82EEFAC}" srcOrd="1" destOrd="0" presId="urn:microsoft.com/office/officeart/2005/8/layout/hierarchy6"/>
    <dgm:cxn modelId="{B825ACAE-D82C-473B-861B-0C25ECCB73A1}" type="presParOf" srcId="{F3F7A443-0809-4A97-A516-18EBC82EEFAC}" destId="{5C389ABA-E21B-4F87-8EF6-80DB5B6EDC3C}" srcOrd="0" destOrd="0" presId="urn:microsoft.com/office/officeart/2005/8/layout/hierarchy6"/>
    <dgm:cxn modelId="{3B6648DA-B272-4C7E-8213-9F646ED15394}" type="presParOf" srcId="{F3F7A443-0809-4A97-A516-18EBC82EEFAC}" destId="{5953DA8D-489E-4B03-8B52-47548DC8A435}" srcOrd="1" destOrd="0" presId="urn:microsoft.com/office/officeart/2005/8/layout/hierarchy6"/>
    <dgm:cxn modelId="{CC96AB6D-0B8B-44D9-BCCF-BAEED8D21208}" type="presParOf" srcId="{5953DA8D-489E-4B03-8B52-47548DC8A435}" destId="{CA46CE19-34AC-4547-BA06-830241F2EFBC}" srcOrd="0" destOrd="0" presId="urn:microsoft.com/office/officeart/2005/8/layout/hierarchy6"/>
    <dgm:cxn modelId="{31D126D8-E0DE-444B-A831-8EF39A293D26}" type="presParOf" srcId="{5953DA8D-489E-4B03-8B52-47548DC8A435}" destId="{AE2DCD74-4C3F-4E2C-B4DF-DB8535D6D005}" srcOrd="1" destOrd="0" presId="urn:microsoft.com/office/officeart/2005/8/layout/hierarchy6"/>
    <dgm:cxn modelId="{E3A3E192-0FFB-42DA-819B-1D038F4AE6BF}" type="presParOf" srcId="{AE2DCD74-4C3F-4E2C-B4DF-DB8535D6D005}" destId="{27A1AEBF-33CB-44F5-AF81-F3C3317979AA}" srcOrd="0" destOrd="0" presId="urn:microsoft.com/office/officeart/2005/8/layout/hierarchy6"/>
    <dgm:cxn modelId="{0CF62A18-3187-4ABB-86CF-912B9E46741B}" type="presParOf" srcId="{AE2DCD74-4C3F-4E2C-B4DF-DB8535D6D005}" destId="{9A946228-9A01-4FF1-9660-0213FB7C739A}" srcOrd="1" destOrd="0" presId="urn:microsoft.com/office/officeart/2005/8/layout/hierarchy6"/>
    <dgm:cxn modelId="{D12A3310-2E3A-438C-AD54-A91FA62E4628}" type="presParOf" srcId="{5953DA8D-489E-4B03-8B52-47548DC8A435}" destId="{28BC78B6-0558-4502-B757-EDBF8892B451}" srcOrd="2" destOrd="0" presId="urn:microsoft.com/office/officeart/2005/8/layout/hierarchy6"/>
    <dgm:cxn modelId="{260BFB22-E919-47D0-A4A7-D91311E7038B}" type="presParOf" srcId="{5953DA8D-489E-4B03-8B52-47548DC8A435}" destId="{4C4A54DC-1A7D-48C0-9983-77AF0579B1FA}" srcOrd="3" destOrd="0" presId="urn:microsoft.com/office/officeart/2005/8/layout/hierarchy6"/>
    <dgm:cxn modelId="{F1E9BFD5-B41D-4D9B-AC8F-22A0E37D03DE}" type="presParOf" srcId="{4C4A54DC-1A7D-48C0-9983-77AF0579B1FA}" destId="{35DBED1D-0F1B-46B5-AC1E-E67B937B4572}" srcOrd="0" destOrd="0" presId="urn:microsoft.com/office/officeart/2005/8/layout/hierarchy6"/>
    <dgm:cxn modelId="{A1BC0630-55E4-4B35-8D31-C923F4D3FE4A}" type="presParOf" srcId="{4C4A54DC-1A7D-48C0-9983-77AF0579B1FA}" destId="{EAC81D1B-B2FB-4FCA-994D-733C30C894DB}" srcOrd="1" destOrd="0" presId="urn:microsoft.com/office/officeart/2005/8/layout/hierarchy6"/>
    <dgm:cxn modelId="{076E8C6D-4951-48EF-85D4-CCD7F14BD2AB}" type="presParOf" srcId="{5953DA8D-489E-4B03-8B52-47548DC8A435}" destId="{2C48C0EF-BE69-4355-99FF-FE3D1F85341F}" srcOrd="4" destOrd="0" presId="urn:microsoft.com/office/officeart/2005/8/layout/hierarchy6"/>
    <dgm:cxn modelId="{5E463087-D8BF-42CB-A478-30C3392EF2D4}" type="presParOf" srcId="{5953DA8D-489E-4B03-8B52-47548DC8A435}" destId="{BDCD06FC-1446-4222-AEC1-0705391B5CC3}" srcOrd="5" destOrd="0" presId="urn:microsoft.com/office/officeart/2005/8/layout/hierarchy6"/>
    <dgm:cxn modelId="{AB876A3D-38BF-4B28-8218-94CC48B3AC59}" type="presParOf" srcId="{BDCD06FC-1446-4222-AEC1-0705391B5CC3}" destId="{1B4F9FBD-FC3D-43C1-AA3D-6E631DBA51AE}" srcOrd="0" destOrd="0" presId="urn:microsoft.com/office/officeart/2005/8/layout/hierarchy6"/>
    <dgm:cxn modelId="{4C0F5614-9EDF-4E40-A45C-BAB75C88BB28}" type="presParOf" srcId="{BDCD06FC-1446-4222-AEC1-0705391B5CC3}" destId="{B1D3BAA9-1AC3-4BC2-A62E-BC992D2CB1F3}" srcOrd="1" destOrd="0" presId="urn:microsoft.com/office/officeart/2005/8/layout/hierarchy6"/>
    <dgm:cxn modelId="{4293812E-F4CC-4E05-96F9-A6F81B2EEA48}" type="presParOf" srcId="{5953DA8D-489E-4B03-8B52-47548DC8A435}" destId="{B3A09F1E-4DDA-4B4A-B61B-11B6F732237C}" srcOrd="6" destOrd="0" presId="urn:microsoft.com/office/officeart/2005/8/layout/hierarchy6"/>
    <dgm:cxn modelId="{121B67AF-29DD-4536-AEFC-B82829699C7F}" type="presParOf" srcId="{5953DA8D-489E-4B03-8B52-47548DC8A435}" destId="{1DC893A4-C209-4277-8D1D-1348FEA838AE}" srcOrd="7" destOrd="0" presId="urn:microsoft.com/office/officeart/2005/8/layout/hierarchy6"/>
    <dgm:cxn modelId="{8A06E5CB-E0A6-4B9F-A265-990BFCE98AE9}" type="presParOf" srcId="{1DC893A4-C209-4277-8D1D-1348FEA838AE}" destId="{50C9CCBA-CCD0-4F3E-916A-8C7B2C06E58B}" srcOrd="0" destOrd="0" presId="urn:microsoft.com/office/officeart/2005/8/layout/hierarchy6"/>
    <dgm:cxn modelId="{71A7CD3E-768C-4146-92E9-95EF2FC34D05}" type="presParOf" srcId="{1DC893A4-C209-4277-8D1D-1348FEA838AE}" destId="{83F29743-C15F-4F43-ABFC-1CEBA907551B}" srcOrd="1" destOrd="0" presId="urn:microsoft.com/office/officeart/2005/8/layout/hierarchy6"/>
    <dgm:cxn modelId="{F5E4BD2A-EE7D-4A29-B226-A8362344C9AE}" type="presParOf" srcId="{304A5C93-92D3-4855-95E3-9BB61EC17E22}" destId="{1F67E662-8824-4505-BC3F-64639EBF3A0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0082F-6F01-4698-B5FD-27C3F78EA7C9}">
      <dsp:nvSpPr>
        <dsp:cNvPr id="0" name=""/>
        <dsp:cNvSpPr/>
      </dsp:nvSpPr>
      <dsp:spPr>
        <a:xfrm>
          <a:off x="2290917" y="114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Consistency Models</a:t>
          </a:r>
        </a:p>
      </dsp:txBody>
      <dsp:txXfrm>
        <a:off x="2311687" y="20884"/>
        <a:ext cx="1813286" cy="667601"/>
      </dsp:txXfrm>
    </dsp:sp>
    <dsp:sp modelId="{CE944FEA-3CDE-4531-AF81-2A8573E4ABC4}">
      <dsp:nvSpPr>
        <dsp:cNvPr id="0" name=""/>
        <dsp:cNvSpPr/>
      </dsp:nvSpPr>
      <dsp:spPr>
        <a:xfrm>
          <a:off x="213136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1086969" y="0"/>
              </a:moveTo>
              <a:lnTo>
                <a:pt x="1086969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7BD4C7-E46F-4323-9C1A-8C33739CAC9B}">
      <dsp:nvSpPr>
        <dsp:cNvPr id="0" name=""/>
        <dsp:cNvSpPr/>
      </dsp:nvSpPr>
      <dsp:spPr>
        <a:xfrm>
          <a:off x="1203947" y="992912"/>
          <a:ext cx="1854826" cy="709141"/>
        </a:xfrm>
        <a:prstGeom prst="roundRect">
          <a:avLst>
            <a:gd name="adj" fmla="val 10000"/>
          </a:avLst>
        </a:prstGeom>
        <a:solidFill>
          <a:schemeClr val="accent6">
            <a:alpha val="30000"/>
          </a:schemeClr>
        </a:solidFill>
        <a:ln w="12700" cap="flat" cmpd="sng" algn="ctr">
          <a:solidFill>
            <a:schemeClr val="accent6">
              <a:shade val="50000"/>
              <a:alpha val="2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Data-centric</a:t>
          </a:r>
        </a:p>
      </dsp:txBody>
      <dsp:txXfrm>
        <a:off x="1224717" y="1013682"/>
        <a:ext cx="1813286" cy="667601"/>
      </dsp:txXfrm>
    </dsp:sp>
    <dsp:sp modelId="{054CA2AF-9489-4889-B3F1-E4CC07C803E1}">
      <dsp:nvSpPr>
        <dsp:cNvPr id="0" name=""/>
        <dsp:cNvSpPr/>
      </dsp:nvSpPr>
      <dsp:spPr>
        <a:xfrm>
          <a:off x="3218330" y="709255"/>
          <a:ext cx="1086969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1086969" y="141828"/>
              </a:lnTo>
              <a:lnTo>
                <a:pt x="1086969" y="283656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B896FE-C43B-4227-A4A4-4EF6E4ED88DB}">
      <dsp:nvSpPr>
        <dsp:cNvPr id="0" name=""/>
        <dsp:cNvSpPr/>
      </dsp:nvSpPr>
      <dsp:spPr>
        <a:xfrm>
          <a:off x="3377886" y="992912"/>
          <a:ext cx="185482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Client-centric</a:t>
          </a:r>
        </a:p>
      </dsp:txBody>
      <dsp:txXfrm>
        <a:off x="3398656" y="1013682"/>
        <a:ext cx="1813286" cy="667601"/>
      </dsp:txXfrm>
    </dsp:sp>
    <dsp:sp modelId="{9A684018-8B53-4434-A1EF-9EE37405D995}">
      <dsp:nvSpPr>
        <dsp:cNvPr id="0" name=""/>
        <dsp:cNvSpPr/>
      </dsp:nvSpPr>
      <dsp:spPr>
        <a:xfrm>
          <a:off x="4259580" y="1702053"/>
          <a:ext cx="91440" cy="28365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89ABA-E21B-4F87-8EF6-80DB5B6EDC3C}">
      <dsp:nvSpPr>
        <dsp:cNvPr id="0" name=""/>
        <dsp:cNvSpPr/>
      </dsp:nvSpPr>
      <dsp:spPr>
        <a:xfrm>
          <a:off x="3392076" y="1985709"/>
          <a:ext cx="1826446" cy="7091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Client Consistency Guarantees</a:t>
          </a:r>
        </a:p>
      </dsp:txBody>
      <dsp:txXfrm>
        <a:off x="3412846" y="2006479"/>
        <a:ext cx="1784906" cy="667601"/>
      </dsp:txXfrm>
    </dsp:sp>
    <dsp:sp modelId="{CA46CE19-34AC-4547-BA06-830241F2EFBC}">
      <dsp:nvSpPr>
        <dsp:cNvPr id="0" name=""/>
        <dsp:cNvSpPr/>
      </dsp:nvSpPr>
      <dsp:spPr>
        <a:xfrm>
          <a:off x="1347819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2957480" y="0"/>
              </a:moveTo>
              <a:lnTo>
                <a:pt x="2957480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A1AEBF-33CB-44F5-AF81-F3C3317979AA}">
      <dsp:nvSpPr>
        <dsp:cNvPr id="0" name=""/>
        <dsp:cNvSpPr/>
      </dsp:nvSpPr>
      <dsp:spPr>
        <a:xfrm>
          <a:off x="521549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Reads</a:t>
          </a:r>
        </a:p>
      </dsp:txBody>
      <dsp:txXfrm>
        <a:off x="542319" y="2999277"/>
        <a:ext cx="1611000" cy="667601"/>
      </dsp:txXfrm>
    </dsp:sp>
    <dsp:sp modelId="{28BC78B6-0558-4502-B757-EDBF8892B451}">
      <dsp:nvSpPr>
        <dsp:cNvPr id="0" name=""/>
        <dsp:cNvSpPr/>
      </dsp:nvSpPr>
      <dsp:spPr>
        <a:xfrm>
          <a:off x="3319473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985826" y="0"/>
              </a:moveTo>
              <a:lnTo>
                <a:pt x="985826" y="141828"/>
              </a:lnTo>
              <a:lnTo>
                <a:pt x="0" y="141828"/>
              </a:lnTo>
              <a:lnTo>
                <a:pt x="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BED1D-0F1B-46B5-AC1E-E67B937B4572}">
      <dsp:nvSpPr>
        <dsp:cNvPr id="0" name=""/>
        <dsp:cNvSpPr/>
      </dsp:nvSpPr>
      <dsp:spPr>
        <a:xfrm>
          <a:off x="2493203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Monotonic Writes</a:t>
          </a:r>
        </a:p>
      </dsp:txBody>
      <dsp:txXfrm>
        <a:off x="2513973" y="2999277"/>
        <a:ext cx="1611000" cy="667601"/>
      </dsp:txXfrm>
    </dsp:sp>
    <dsp:sp modelId="{2C48C0EF-BE69-4355-99FF-FE3D1F85341F}">
      <dsp:nvSpPr>
        <dsp:cNvPr id="0" name=""/>
        <dsp:cNvSpPr/>
      </dsp:nvSpPr>
      <dsp:spPr>
        <a:xfrm>
          <a:off x="4305300" y="2694850"/>
          <a:ext cx="985826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985826" y="141828"/>
              </a:lnTo>
              <a:lnTo>
                <a:pt x="985826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4F9FBD-FC3D-43C1-AA3D-6E631DBA51AE}">
      <dsp:nvSpPr>
        <dsp:cNvPr id="0" name=""/>
        <dsp:cNvSpPr/>
      </dsp:nvSpPr>
      <dsp:spPr>
        <a:xfrm>
          <a:off x="4464856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Read Your Writes</a:t>
          </a:r>
        </a:p>
      </dsp:txBody>
      <dsp:txXfrm>
        <a:off x="4485626" y="2999277"/>
        <a:ext cx="1611000" cy="667601"/>
      </dsp:txXfrm>
    </dsp:sp>
    <dsp:sp modelId="{B3A09F1E-4DDA-4B4A-B61B-11B6F732237C}">
      <dsp:nvSpPr>
        <dsp:cNvPr id="0" name=""/>
        <dsp:cNvSpPr/>
      </dsp:nvSpPr>
      <dsp:spPr>
        <a:xfrm>
          <a:off x="4305300" y="2694850"/>
          <a:ext cx="2957480" cy="2836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1828"/>
              </a:lnTo>
              <a:lnTo>
                <a:pt x="2957480" y="141828"/>
              </a:lnTo>
              <a:lnTo>
                <a:pt x="2957480" y="283656"/>
              </a:lnTo>
            </a:path>
          </a:pathLst>
        </a:custGeom>
        <a:noFill/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9CCBA-CCD0-4F3E-916A-8C7B2C06E58B}">
      <dsp:nvSpPr>
        <dsp:cNvPr id="0" name=""/>
        <dsp:cNvSpPr/>
      </dsp:nvSpPr>
      <dsp:spPr>
        <a:xfrm>
          <a:off x="6436510" y="2978507"/>
          <a:ext cx="1652540" cy="709141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Write Follow Reads</a:t>
          </a:r>
        </a:p>
      </dsp:txBody>
      <dsp:txXfrm>
        <a:off x="6457280" y="2999277"/>
        <a:ext cx="1611000" cy="6676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90B6CE4-4BF5-45EB-BFFC-2F6770E6C180}" type="datetimeFigureOut">
              <a:rPr lang="en-US"/>
              <a:pPr>
                <a:defRPr/>
              </a:pPr>
              <a:t>11/1/22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BEDA0-7F7F-4E29-82B0-AE50E3A881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065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EC7F513-ECF3-4EED-A570-D64738F3050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0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47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4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7BEDA0-7F7F-4E29-82B0-AE50E3A8814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60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5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5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07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4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66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84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0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2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11/1/22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7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1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w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4.wmf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w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.wmf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71D14E15-3263-4C91-BD7C-E6EBCA2AF438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solidFill>
                  <a:srgbClr val="0070C0"/>
                </a:solidFill>
              </a:rPr>
              <a:t>Distributed Systems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CS 15-440</a:t>
            </a:r>
            <a:br>
              <a:rPr lang="en-US" sz="4400" dirty="0">
                <a:solidFill>
                  <a:srgbClr val="0070C0"/>
                </a:solidFill>
              </a:rPr>
            </a:br>
            <a:endParaRPr lang="en-US" altLang="en-US" sz="44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51C8636-76DE-4CD4-A283-BC1545C1CD11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Replication – Part II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Lecture 23, November 01,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1091756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Ordering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841248" y="1524000"/>
            <a:ext cx="7010934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 marL="342900" lvl="1" indent="-342900">
              <a:buFont typeface="Arial" panose="020B0604020202020204" pitchFamily="34" charset="0"/>
              <a:buChar char="•"/>
              <a:defRPr/>
            </a:pPr>
            <a:r>
              <a:rPr lang="it-IT" sz="2400" dirty="0">
                <a:solidFill>
                  <a:schemeClr val="tx1"/>
                </a:solidFill>
              </a:rPr>
              <a:t>What is sequential ordering?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If a process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Pi</a:t>
            </a:r>
            <a:r>
              <a:rPr lang="it-IT" sz="2000" dirty="0">
                <a:solidFill>
                  <a:schemeClr val="tx1"/>
                </a:solidFill>
              </a:rPr>
              <a:t> sends a sequence of messages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(i,1)</a:t>
            </a:r>
            <a:r>
              <a:rPr lang="it-IT" sz="2000" dirty="0">
                <a:solidFill>
                  <a:schemeClr val="tx1"/>
                </a:solidFill>
              </a:rPr>
              <a:t>,....,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(i,ni)</a:t>
            </a:r>
            <a:r>
              <a:rPr lang="it-IT" sz="2000" dirty="0">
                <a:solidFill>
                  <a:schemeClr val="tx1"/>
                </a:solidFill>
              </a:rPr>
              <a:t>, and</a:t>
            </a: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Process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Pj </a:t>
            </a:r>
            <a:r>
              <a:rPr lang="it-IT" sz="2000" dirty="0">
                <a:solidFill>
                  <a:schemeClr val="tx1"/>
                </a:solidFill>
              </a:rPr>
              <a:t>sends a sequence of messages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(j,1)</a:t>
            </a:r>
            <a:r>
              <a:rPr lang="it-IT" sz="2000" dirty="0">
                <a:solidFill>
                  <a:schemeClr val="tx1"/>
                </a:solidFill>
              </a:rPr>
              <a:t>,...., </a:t>
            </a:r>
            <a:r>
              <a:rPr lang="it-IT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0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(j,nj)</a:t>
            </a:r>
            <a:r>
              <a:rPr lang="it-IT" sz="2000" dirty="0">
                <a:solidFill>
                  <a:schemeClr val="tx1"/>
                </a:solidFill>
              </a:rPr>
              <a:t>, </a:t>
            </a:r>
            <a:endParaRPr lang="it-IT" sz="20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742950" lvl="2" indent="-342900">
              <a:buFont typeface="Arial" panose="020B0604020202020204" pitchFamily="34" charset="0"/>
              <a:buChar char="•"/>
              <a:defRPr/>
            </a:pPr>
            <a:r>
              <a:rPr lang="it-IT" sz="2000" dirty="0">
                <a:solidFill>
                  <a:schemeClr val="tx1"/>
                </a:solidFill>
              </a:rPr>
              <a:t>Then:</a:t>
            </a:r>
          </a:p>
          <a:p>
            <a:pPr marL="1200150" lvl="3" indent="-34290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1"/>
                </a:solidFill>
              </a:rPr>
              <a:t>At any process, the set of messages received are in </a:t>
            </a:r>
            <a:r>
              <a:rPr lang="it-IT" i="1" dirty="0">
                <a:solidFill>
                  <a:schemeClr val="tx1"/>
                </a:solidFill>
              </a:rPr>
              <a:t>some</a:t>
            </a:r>
            <a:r>
              <a:rPr lang="it-IT" dirty="0">
                <a:solidFill>
                  <a:schemeClr val="tx1"/>
                </a:solidFill>
              </a:rPr>
              <a:t> sequential order</a:t>
            </a:r>
          </a:p>
          <a:p>
            <a:pPr marL="1200150" lvl="3" indent="-342900">
              <a:buFont typeface="Arial" panose="020B0604020202020204" pitchFamily="34" charset="0"/>
              <a:buChar char="•"/>
              <a:defRPr/>
            </a:pPr>
            <a:r>
              <a:rPr lang="it-IT" dirty="0">
                <a:solidFill>
                  <a:schemeClr val="tx1"/>
                </a:solidFill>
              </a:rPr>
              <a:t>Messages from each individual process should appear </a:t>
            </a:r>
            <a:r>
              <a:rPr lang="it-IT" i="1" dirty="0">
                <a:solidFill>
                  <a:schemeClr val="tx1"/>
                </a:solidFill>
              </a:rPr>
              <a:t>in the same order sent by that process</a:t>
            </a:r>
          </a:p>
          <a:p>
            <a:pPr marL="1657350" lvl="4" indent="-342900"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At every process,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i,1</a:t>
            </a:r>
            <a:r>
              <a:rPr lang="it-IT" sz="1800" dirty="0">
                <a:solidFill>
                  <a:schemeClr val="tx1"/>
                </a:solidFill>
              </a:rPr>
              <a:t>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i,2</a:t>
            </a:r>
            <a:r>
              <a:rPr lang="it-IT" sz="1800" dirty="0">
                <a:solidFill>
                  <a:schemeClr val="tx1"/>
                </a:solidFill>
              </a:rPr>
              <a:t>, which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i,3</a:t>
            </a:r>
            <a:r>
              <a:rPr lang="it-IT" sz="1800" dirty="0">
                <a:solidFill>
                  <a:schemeClr val="tx1"/>
                </a:solidFill>
              </a:rPr>
              <a:t> and so on... </a:t>
            </a:r>
            <a:endParaRPr lang="it-IT" sz="1800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marL="1657350" lvl="4" indent="-342900">
              <a:buFont typeface="Arial" panose="020B0604020202020204" pitchFamily="34" charset="0"/>
              <a:buChar char="•"/>
              <a:defRPr/>
            </a:pPr>
            <a:r>
              <a:rPr lang="it-IT" sz="1800" dirty="0">
                <a:solidFill>
                  <a:schemeClr val="tx1"/>
                </a:solidFill>
              </a:rPr>
              <a:t>At every process,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j,1</a:t>
            </a:r>
            <a:r>
              <a:rPr lang="it-IT" sz="1800" dirty="0">
                <a:solidFill>
                  <a:schemeClr val="tx1"/>
                </a:solidFill>
              </a:rPr>
              <a:t>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j,2</a:t>
            </a:r>
            <a:r>
              <a:rPr lang="it-IT" sz="1800" dirty="0">
                <a:solidFill>
                  <a:schemeClr val="tx1"/>
                </a:solidFill>
              </a:rPr>
              <a:t>, which should be delivered before  </a:t>
            </a:r>
            <a:r>
              <a:rPr lang="it-IT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8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j,3</a:t>
            </a:r>
            <a:r>
              <a:rPr lang="it-IT" sz="1800" dirty="0">
                <a:solidFill>
                  <a:schemeClr val="tx1"/>
                </a:solidFill>
              </a:rPr>
              <a:t> and so on... </a:t>
            </a:r>
          </a:p>
          <a:p>
            <a:pPr marL="1200150" lvl="3" indent="-342900">
              <a:defRPr/>
            </a:pPr>
            <a:endParaRPr lang="it-IT" b="1" baseline="-250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55690" y="1876423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m(1,1)</a:t>
            </a:r>
            <a:endParaRPr lang="en-US" sz="700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0689290" y="190500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003490" y="190500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241491" y="1892006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048750" y="15240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18" name="Rectangle 17"/>
          <p:cNvSpPr/>
          <p:nvPr/>
        </p:nvSpPr>
        <p:spPr>
          <a:xfrm>
            <a:off x="9774890" y="15240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10536890" y="15240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0" name="Oval 19"/>
          <p:cNvSpPr/>
          <p:nvPr/>
        </p:nvSpPr>
        <p:spPr>
          <a:xfrm>
            <a:off x="9202934" y="186251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9211899" y="267212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0841690" y="205740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m(3,1)</a:t>
            </a:r>
            <a:endParaRPr lang="en-US" sz="700" dirty="0"/>
          </a:p>
        </p:txBody>
      </p:sp>
      <p:sp>
        <p:nvSpPr>
          <p:cNvPr id="24" name="Rectangle 23"/>
          <p:cNvSpPr/>
          <p:nvPr/>
        </p:nvSpPr>
        <p:spPr>
          <a:xfrm>
            <a:off x="10841690" y="2372072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6" name="Oval 25"/>
          <p:cNvSpPr/>
          <p:nvPr/>
        </p:nvSpPr>
        <p:spPr>
          <a:xfrm>
            <a:off x="10650734" y="209111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650734" y="238077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>
            <a:stCxn id="20" idx="6"/>
            <a:endCxn id="32" idx="2"/>
          </p:cNvCxnSpPr>
          <p:nvPr/>
        </p:nvCxnSpPr>
        <p:spPr>
          <a:xfrm>
            <a:off x="9282288" y="1898051"/>
            <a:ext cx="657688" cy="8858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9939976" y="2731837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22" idx="5"/>
            <a:endCxn id="39" idx="1"/>
          </p:cNvCxnSpPr>
          <p:nvPr/>
        </p:nvCxnSpPr>
        <p:spPr>
          <a:xfrm>
            <a:off x="9279633" y="2732792"/>
            <a:ext cx="679599" cy="271048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9942216" y="2988602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26" idx="3"/>
            <a:endCxn id="44" idx="6"/>
          </p:cNvCxnSpPr>
          <p:nvPr/>
        </p:nvCxnSpPr>
        <p:spPr>
          <a:xfrm flipH="1">
            <a:off x="10058400" y="2151779"/>
            <a:ext cx="603954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9942216" y="2379423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953658" y="257430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/>
          <p:cNvCxnSpPr>
            <a:stCxn id="27" idx="2"/>
            <a:endCxn id="46" idx="6"/>
          </p:cNvCxnSpPr>
          <p:nvPr/>
        </p:nvCxnSpPr>
        <p:spPr>
          <a:xfrm flipH="1">
            <a:off x="10069843" y="2416309"/>
            <a:ext cx="580891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8555691" y="3479800"/>
            <a:ext cx="3083860" cy="26315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Valid Sequential Orders</a:t>
            </a:r>
          </a:p>
        </p:txBody>
      </p:sp>
      <p:cxnSp>
        <p:nvCxnSpPr>
          <p:cNvPr id="89" name="Straight Connector 88"/>
          <p:cNvCxnSpPr>
            <a:stCxn id="26" idx="3"/>
            <a:endCxn id="90" idx="6"/>
          </p:cNvCxnSpPr>
          <p:nvPr/>
        </p:nvCxnSpPr>
        <p:spPr>
          <a:xfrm flipH="1">
            <a:off x="9296400" y="2151779"/>
            <a:ext cx="1365954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/>
          <p:cNvSpPr/>
          <p:nvPr/>
        </p:nvSpPr>
        <p:spPr>
          <a:xfrm>
            <a:off x="9180216" y="219330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/>
          <p:cNvSpPr/>
          <p:nvPr/>
        </p:nvSpPr>
        <p:spPr>
          <a:xfrm>
            <a:off x="9180216" y="2462249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Straight Connector 92"/>
          <p:cNvCxnSpPr>
            <a:stCxn id="27" idx="2"/>
            <a:endCxn id="92" idx="6"/>
          </p:cNvCxnSpPr>
          <p:nvPr/>
        </p:nvCxnSpPr>
        <p:spPr>
          <a:xfrm flipH="1">
            <a:off x="9296401" y="2416309"/>
            <a:ext cx="1354333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val 98"/>
          <p:cNvSpPr/>
          <p:nvPr/>
        </p:nvSpPr>
        <p:spPr>
          <a:xfrm>
            <a:off x="10628016" y="2874346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/>
          <p:cNvSpPr/>
          <p:nvPr/>
        </p:nvSpPr>
        <p:spPr>
          <a:xfrm>
            <a:off x="10628016" y="3002923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/>
          <p:cNvCxnSpPr>
            <a:stCxn id="20" idx="6"/>
            <a:endCxn id="99" idx="2"/>
          </p:cNvCxnSpPr>
          <p:nvPr/>
        </p:nvCxnSpPr>
        <p:spPr>
          <a:xfrm>
            <a:off x="9282288" y="1898050"/>
            <a:ext cx="1345728" cy="1028324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22" idx="5"/>
            <a:endCxn id="101" idx="2"/>
          </p:cNvCxnSpPr>
          <p:nvPr/>
        </p:nvCxnSpPr>
        <p:spPr>
          <a:xfrm>
            <a:off x="9279632" y="2732793"/>
            <a:ext cx="1348384" cy="322159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9133916" y="1905000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>
            <a:off x="9133915" y="26311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/>
          <p:cNvCxnSpPr/>
          <p:nvPr/>
        </p:nvCxnSpPr>
        <p:spPr>
          <a:xfrm>
            <a:off x="9133916" y="1905000"/>
            <a:ext cx="4405" cy="72615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Oval 152"/>
          <p:cNvSpPr/>
          <p:nvPr/>
        </p:nvSpPr>
        <p:spPr>
          <a:xfrm>
            <a:off x="9187398" y="2574309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4" name="Straight Connector 153"/>
          <p:cNvCxnSpPr/>
          <p:nvPr/>
        </p:nvCxnSpPr>
        <p:spPr>
          <a:xfrm>
            <a:off x="10720666" y="213360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/>
          <p:cNvCxnSpPr/>
          <p:nvPr/>
        </p:nvCxnSpPr>
        <p:spPr>
          <a:xfrm>
            <a:off x="10805830" y="2133601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Oval 155"/>
          <p:cNvSpPr/>
          <p:nvPr/>
        </p:nvSpPr>
        <p:spPr>
          <a:xfrm>
            <a:off x="10617263" y="2218058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/>
          <p:nvPr/>
        </p:nvCxnSpPr>
        <p:spPr>
          <a:xfrm flipV="1">
            <a:off x="10707715" y="2273437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>
            <a:off x="10702242" y="242943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10782050" y="2429436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V="1">
            <a:off x="10698256" y="2590801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Oval 204"/>
          <p:cNvSpPr/>
          <p:nvPr/>
        </p:nvSpPr>
        <p:spPr>
          <a:xfrm>
            <a:off x="10628477" y="2535734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9138321" y="270986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9138320" y="283285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9133916" y="2709868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9191803" y="2784979"/>
            <a:ext cx="116184" cy="10405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1" name="Straight Connector 210"/>
          <p:cNvCxnSpPr/>
          <p:nvPr/>
        </p:nvCxnSpPr>
        <p:spPr>
          <a:xfrm>
            <a:off x="10726144" y="276361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/>
          <p:cNvCxnSpPr/>
          <p:nvPr/>
        </p:nvCxnSpPr>
        <p:spPr>
          <a:xfrm>
            <a:off x="10813112" y="2758855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/>
          <p:cNvCxnSpPr/>
          <p:nvPr/>
        </p:nvCxnSpPr>
        <p:spPr>
          <a:xfrm flipV="1">
            <a:off x="10722158" y="3244104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Oval 213"/>
          <p:cNvSpPr/>
          <p:nvPr/>
        </p:nvSpPr>
        <p:spPr>
          <a:xfrm>
            <a:off x="10632866" y="3183834"/>
            <a:ext cx="116184" cy="114463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10646432" y="271939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9942677" y="3189037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Oval 217"/>
          <p:cNvSpPr/>
          <p:nvPr/>
        </p:nvSpPr>
        <p:spPr>
          <a:xfrm>
            <a:off x="9180677" y="2922341"/>
            <a:ext cx="116184" cy="10405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9" name="Straight Connector 218"/>
          <p:cNvCxnSpPr>
            <a:stCxn id="216" idx="3"/>
            <a:endCxn id="218" idx="6"/>
          </p:cNvCxnSpPr>
          <p:nvPr/>
        </p:nvCxnSpPr>
        <p:spPr>
          <a:xfrm flipH="1">
            <a:off x="9296862" y="2780057"/>
            <a:ext cx="1361191" cy="194312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>
            <a:stCxn id="216" idx="3"/>
            <a:endCxn id="217" idx="6"/>
          </p:cNvCxnSpPr>
          <p:nvPr/>
        </p:nvCxnSpPr>
        <p:spPr>
          <a:xfrm flipH="1">
            <a:off x="10058862" y="2780057"/>
            <a:ext cx="599191" cy="4610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8555690" y="2634735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27" name="Rectangle 226"/>
          <p:cNvSpPr/>
          <p:nvPr/>
        </p:nvSpPr>
        <p:spPr>
          <a:xfrm>
            <a:off x="10841690" y="2695546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  <p:sp>
        <p:nvSpPr>
          <p:cNvPr id="229" name="Rectangle 228"/>
          <p:cNvSpPr/>
          <p:nvPr/>
        </p:nvSpPr>
        <p:spPr>
          <a:xfrm>
            <a:off x="8479490" y="4410073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m(1,1)</a:t>
            </a:r>
            <a:endParaRPr lang="en-US" sz="700" dirty="0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689290" y="4438650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10003490" y="4438650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9241491" y="4425656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9048750" y="405765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4" name="Rectangle 233"/>
          <p:cNvSpPr/>
          <p:nvPr/>
        </p:nvSpPr>
        <p:spPr>
          <a:xfrm>
            <a:off x="9774890" y="405765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35" name="Rectangle 234"/>
          <p:cNvSpPr/>
          <p:nvPr/>
        </p:nvSpPr>
        <p:spPr>
          <a:xfrm>
            <a:off x="10536890" y="405765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36" name="Oval 235"/>
          <p:cNvSpPr/>
          <p:nvPr/>
        </p:nvSpPr>
        <p:spPr>
          <a:xfrm>
            <a:off x="9202934" y="4396164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/>
          <p:cNvSpPr/>
          <p:nvPr/>
        </p:nvSpPr>
        <p:spPr>
          <a:xfrm>
            <a:off x="9211899" y="5205778"/>
            <a:ext cx="79355" cy="71072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10841690" y="4591051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m(3,1)</a:t>
            </a:r>
            <a:endParaRPr lang="en-US" sz="700" dirty="0"/>
          </a:p>
        </p:txBody>
      </p:sp>
      <p:sp>
        <p:nvSpPr>
          <p:cNvPr id="239" name="Rectangle 238"/>
          <p:cNvSpPr/>
          <p:nvPr/>
        </p:nvSpPr>
        <p:spPr>
          <a:xfrm>
            <a:off x="10841690" y="4905722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m(3,2)</a:t>
            </a:r>
            <a:endParaRPr lang="en-US" sz="700" dirty="0"/>
          </a:p>
        </p:txBody>
      </p:sp>
      <p:sp>
        <p:nvSpPr>
          <p:cNvPr id="240" name="Oval 239"/>
          <p:cNvSpPr/>
          <p:nvPr/>
        </p:nvSpPr>
        <p:spPr>
          <a:xfrm>
            <a:off x="10650734" y="4624764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/>
          <p:cNvSpPr/>
          <p:nvPr/>
        </p:nvSpPr>
        <p:spPr>
          <a:xfrm>
            <a:off x="10650734" y="491442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/>
          <p:cNvCxnSpPr>
            <a:stCxn id="236" idx="6"/>
            <a:endCxn id="243" idx="2"/>
          </p:cNvCxnSpPr>
          <p:nvPr/>
        </p:nvCxnSpPr>
        <p:spPr>
          <a:xfrm>
            <a:off x="9282289" y="4431701"/>
            <a:ext cx="667271" cy="119061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/>
          <p:cNvSpPr/>
          <p:nvPr/>
        </p:nvSpPr>
        <p:spPr>
          <a:xfrm>
            <a:off x="9949559" y="557931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/>
          <p:cNvCxnSpPr>
            <a:stCxn id="237" idx="5"/>
            <a:endCxn id="245" idx="1"/>
          </p:cNvCxnSpPr>
          <p:nvPr/>
        </p:nvCxnSpPr>
        <p:spPr>
          <a:xfrm>
            <a:off x="9279633" y="5266442"/>
            <a:ext cx="687635" cy="9174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/>
          <p:cNvSpPr/>
          <p:nvPr/>
        </p:nvSpPr>
        <p:spPr>
          <a:xfrm>
            <a:off x="9951799" y="5345589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Connector 245"/>
          <p:cNvCxnSpPr>
            <a:stCxn id="240" idx="3"/>
            <a:endCxn id="247" idx="6"/>
          </p:cNvCxnSpPr>
          <p:nvPr/>
        </p:nvCxnSpPr>
        <p:spPr>
          <a:xfrm flipH="1">
            <a:off x="10057422" y="4685429"/>
            <a:ext cx="604933" cy="27967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Oval 246"/>
          <p:cNvSpPr/>
          <p:nvPr/>
        </p:nvSpPr>
        <p:spPr>
          <a:xfrm>
            <a:off x="9951799" y="4922103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/>
          <p:cNvSpPr/>
          <p:nvPr/>
        </p:nvSpPr>
        <p:spPr>
          <a:xfrm>
            <a:off x="9963241" y="511698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9" name="Straight Connector 248"/>
          <p:cNvCxnSpPr>
            <a:stCxn id="241" idx="2"/>
            <a:endCxn id="248" idx="6"/>
          </p:cNvCxnSpPr>
          <p:nvPr/>
        </p:nvCxnSpPr>
        <p:spPr>
          <a:xfrm flipH="1">
            <a:off x="10068863" y="4949959"/>
            <a:ext cx="581870" cy="21002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Rectangle 249"/>
          <p:cNvSpPr/>
          <p:nvPr/>
        </p:nvSpPr>
        <p:spPr>
          <a:xfrm>
            <a:off x="8174690" y="5998611"/>
            <a:ext cx="3864910" cy="25562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Invalid Sequential Orders, but Valid Total Order</a:t>
            </a:r>
          </a:p>
        </p:txBody>
      </p:sp>
      <p:cxnSp>
        <p:nvCxnSpPr>
          <p:cNvPr id="251" name="Straight Connector 250"/>
          <p:cNvCxnSpPr>
            <a:stCxn id="240" idx="3"/>
            <a:endCxn id="252" idx="6"/>
          </p:cNvCxnSpPr>
          <p:nvPr/>
        </p:nvCxnSpPr>
        <p:spPr>
          <a:xfrm flipH="1">
            <a:off x="9295422" y="4685429"/>
            <a:ext cx="1366933" cy="93559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Oval 251"/>
          <p:cNvSpPr/>
          <p:nvPr/>
        </p:nvSpPr>
        <p:spPr>
          <a:xfrm>
            <a:off x="9189799" y="473598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/>
          <p:cNvSpPr/>
          <p:nvPr/>
        </p:nvSpPr>
        <p:spPr>
          <a:xfrm>
            <a:off x="9189799" y="5004929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1" idx="2"/>
            <a:endCxn id="253" idx="6"/>
          </p:cNvCxnSpPr>
          <p:nvPr/>
        </p:nvCxnSpPr>
        <p:spPr>
          <a:xfrm flipH="1">
            <a:off x="9295421" y="4949959"/>
            <a:ext cx="1355312" cy="9796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10637599" y="5631345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10634897" y="552656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Straight Connector 256"/>
          <p:cNvCxnSpPr>
            <a:stCxn id="236" idx="6"/>
            <a:endCxn id="255" idx="2"/>
          </p:cNvCxnSpPr>
          <p:nvPr/>
        </p:nvCxnSpPr>
        <p:spPr>
          <a:xfrm>
            <a:off x="9282289" y="4431701"/>
            <a:ext cx="1355311" cy="124264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>
            <a:stCxn id="237" idx="5"/>
            <a:endCxn id="256" idx="2"/>
          </p:cNvCxnSpPr>
          <p:nvPr/>
        </p:nvCxnSpPr>
        <p:spPr>
          <a:xfrm>
            <a:off x="9279633" y="5266443"/>
            <a:ext cx="1355265" cy="303123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9090" y="4438650"/>
            <a:ext cx="129990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9089091" y="5572685"/>
            <a:ext cx="143435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9089090" y="4431701"/>
            <a:ext cx="0" cy="1140985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Oval 261"/>
          <p:cNvSpPr/>
          <p:nvPr/>
        </p:nvSpPr>
        <p:spPr>
          <a:xfrm>
            <a:off x="9196981" y="5503117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3" name="Straight Connector 262"/>
          <p:cNvCxnSpPr/>
          <p:nvPr/>
        </p:nvCxnSpPr>
        <p:spPr>
          <a:xfrm>
            <a:off x="10720666" y="4667250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10805830" y="4667251"/>
            <a:ext cx="0" cy="161613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Oval 264"/>
          <p:cNvSpPr/>
          <p:nvPr/>
        </p:nvSpPr>
        <p:spPr>
          <a:xfrm>
            <a:off x="10626846" y="4760738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/>
          <p:cNvCxnSpPr/>
          <p:nvPr/>
        </p:nvCxnSpPr>
        <p:spPr>
          <a:xfrm flipV="1">
            <a:off x="10707715" y="4807087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10702242" y="4963085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0782050" y="4963086"/>
            <a:ext cx="7160" cy="161365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flipV="1">
            <a:off x="10698256" y="5124451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/>
          <p:cNvSpPr/>
          <p:nvPr/>
        </p:nvSpPr>
        <p:spPr>
          <a:xfrm>
            <a:off x="10638060" y="5078414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1" name="Straight Connector 270"/>
          <p:cNvCxnSpPr/>
          <p:nvPr/>
        </p:nvCxnSpPr>
        <p:spPr>
          <a:xfrm>
            <a:off x="9138321" y="5243517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9138320" y="5366500"/>
            <a:ext cx="9861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9133916" y="5243518"/>
            <a:ext cx="4405" cy="122983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Oval 273"/>
          <p:cNvSpPr/>
          <p:nvPr/>
        </p:nvSpPr>
        <p:spPr>
          <a:xfrm>
            <a:off x="9201386" y="5327659"/>
            <a:ext cx="105622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10726144" y="5297267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0813112" y="5292505"/>
            <a:ext cx="0" cy="485249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 flipV="1">
            <a:off x="10722158" y="5777754"/>
            <a:ext cx="89151" cy="3599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Oval 277"/>
          <p:cNvSpPr/>
          <p:nvPr/>
        </p:nvSpPr>
        <p:spPr>
          <a:xfrm>
            <a:off x="10638147" y="57317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Oval 278"/>
          <p:cNvSpPr/>
          <p:nvPr/>
        </p:nvSpPr>
        <p:spPr>
          <a:xfrm>
            <a:off x="10646432" y="525304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0" name="Oval 279"/>
          <p:cNvSpPr/>
          <p:nvPr/>
        </p:nvSpPr>
        <p:spPr>
          <a:xfrm>
            <a:off x="9952260" y="58079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Oval 280"/>
          <p:cNvSpPr/>
          <p:nvPr/>
        </p:nvSpPr>
        <p:spPr>
          <a:xfrm>
            <a:off x="9190260" y="5655517"/>
            <a:ext cx="105622" cy="85997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Connector 281"/>
          <p:cNvCxnSpPr>
            <a:stCxn id="279" idx="3"/>
            <a:endCxn id="281" idx="6"/>
          </p:cNvCxnSpPr>
          <p:nvPr/>
        </p:nvCxnSpPr>
        <p:spPr>
          <a:xfrm flipH="1">
            <a:off x="9295882" y="5313707"/>
            <a:ext cx="1362170" cy="3848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>
            <a:stCxn id="279" idx="3"/>
            <a:endCxn id="280" idx="6"/>
          </p:cNvCxnSpPr>
          <p:nvPr/>
        </p:nvCxnSpPr>
        <p:spPr>
          <a:xfrm flipH="1">
            <a:off x="10057882" y="5313707"/>
            <a:ext cx="600170" cy="53720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tangle 283"/>
          <p:cNvSpPr/>
          <p:nvPr/>
        </p:nvSpPr>
        <p:spPr>
          <a:xfrm>
            <a:off x="8479490" y="5168385"/>
            <a:ext cx="533400" cy="20005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m(1,2)</a:t>
            </a:r>
            <a:endParaRPr lang="en-US" sz="700" dirty="0"/>
          </a:p>
        </p:txBody>
      </p:sp>
      <p:sp>
        <p:nvSpPr>
          <p:cNvPr id="285" name="Rectangle 284"/>
          <p:cNvSpPr/>
          <p:nvPr/>
        </p:nvSpPr>
        <p:spPr>
          <a:xfrm>
            <a:off x="10841690" y="5229196"/>
            <a:ext cx="533400" cy="20005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700" b="1" dirty="0">
                <a:latin typeface="Courier New" pitchFamily="49" charset="0"/>
                <a:cs typeface="Courier New" pitchFamily="49" charset="0"/>
              </a:rPr>
              <a:t>m(3,3)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328980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7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2" grpId="0" animBg="1"/>
      <p:bldP spid="22" grpId="1" animBg="1"/>
      <p:bldP spid="23" grpId="0" animBg="1"/>
      <p:bldP spid="24" grpId="0" animBg="1"/>
      <p:bldP spid="26" grpId="0" animBg="1"/>
      <p:bldP spid="26" grpId="1" animBg="1"/>
      <p:bldP spid="27" grpId="0" animBg="1"/>
      <p:bldP spid="27" grpId="1" animBg="1"/>
      <p:bldP spid="32" grpId="0" animBg="1"/>
      <p:bldP spid="39" grpId="0" animBg="1"/>
      <p:bldP spid="44" grpId="0" animBg="1"/>
      <p:bldP spid="46" grpId="0" animBg="1"/>
      <p:bldP spid="57" grpId="0" animBg="1"/>
      <p:bldP spid="90" grpId="0" animBg="1"/>
      <p:bldP spid="92" grpId="0" animBg="1"/>
      <p:bldP spid="99" grpId="0" animBg="1"/>
      <p:bldP spid="101" grpId="0" animBg="1"/>
      <p:bldP spid="153" grpId="0" animBg="1"/>
      <p:bldP spid="156" grpId="0" animBg="1"/>
      <p:bldP spid="205" grpId="0" animBg="1"/>
      <p:bldP spid="209" grpId="0" animBg="1"/>
      <p:bldP spid="214" grpId="0" animBg="1"/>
      <p:bldP spid="216" grpId="0" animBg="1"/>
      <p:bldP spid="216" grpId="1" animBg="1"/>
      <p:bldP spid="217" grpId="0" animBg="1"/>
      <p:bldP spid="218" grpId="0" animBg="1"/>
      <p:bldP spid="226" grpId="0" animBg="1"/>
      <p:bldP spid="227" grpId="0" animBg="1"/>
      <p:bldP spid="229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3" grpId="0" animBg="1"/>
      <p:bldP spid="245" grpId="0" animBg="1"/>
      <p:bldP spid="247" grpId="0" animBg="1"/>
      <p:bldP spid="248" grpId="0" animBg="1"/>
      <p:bldP spid="250" grpId="0" animBg="1"/>
      <p:bldP spid="252" grpId="0" animBg="1"/>
      <p:bldP spid="253" grpId="0" animBg="1"/>
      <p:bldP spid="255" grpId="0" animBg="1"/>
      <p:bldP spid="256" grpId="0" animBg="1"/>
      <p:bldP spid="262" grpId="0" animBg="1"/>
      <p:bldP spid="265" grpId="0" animBg="1"/>
      <p:bldP spid="270" grpId="0" animBg="1"/>
      <p:bldP spid="274" grpId="0" animBg="1"/>
      <p:bldP spid="278" grpId="0" animBg="1"/>
      <p:bldP spid="279" grpId="0" animBg="1"/>
      <p:bldP spid="280" grpId="0" animBg="1"/>
      <p:bldP spid="281" grpId="0" animBg="1"/>
      <p:bldP spid="284" grpId="0" animBg="1"/>
      <p:bldP spid="2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Sequential Consistency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9674352" cy="5029200"/>
          </a:xfrm>
        </p:spPr>
        <p:txBody>
          <a:bodyPr/>
          <a:lstStyle/>
          <a:p>
            <a:r>
              <a:rPr lang="en-US" sz="2000" dirty="0"/>
              <a:t>Consider three processes 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dirty="0"/>
              <a:t>,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dirty="0"/>
              <a:t> and </a:t>
            </a:r>
            <a:r>
              <a:rPr lang="it-IT" sz="20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000" b="1" baseline="-25000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dirty="0"/>
              <a:t> executing multiple instructions on three </a:t>
            </a:r>
            <a:r>
              <a:rPr lang="en-US" sz="2000" i="1" dirty="0"/>
              <a:t>shared </a:t>
            </a:r>
            <a:r>
              <a:rPr lang="en-US" sz="2000" dirty="0"/>
              <a:t>variables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,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/>
              <a:t> and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z</a:t>
            </a:r>
          </a:p>
          <a:p>
            <a:pPr lvl="1"/>
            <a:r>
              <a:rPr lang="en-US" sz="1800" dirty="0"/>
              <a:t>Assume that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x</a:t>
            </a:r>
            <a:r>
              <a:rPr lang="en-US" sz="1800" dirty="0"/>
              <a:t>,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y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  <a:ea typeface="+mn-ea"/>
                <a:cs typeface="Courier New" pitchFamily="49" charset="0"/>
              </a:rPr>
              <a:t>z</a:t>
            </a:r>
            <a:r>
              <a:rPr lang="en-US" sz="1800" dirty="0"/>
              <a:t> are set to zero at start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sz="1600" dirty="0"/>
          </a:p>
          <a:p>
            <a:r>
              <a:rPr lang="en-US" sz="2000" dirty="0"/>
              <a:t>There are many valid sequences in which operations can be executed, respecting sequential consistency (or </a:t>
            </a:r>
            <a:r>
              <a:rPr lang="en-US" sz="2000" i="1" dirty="0">
                <a:solidFill>
                  <a:srgbClr val="0070C0"/>
                </a:solidFill>
              </a:rPr>
              <a:t>program order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How can a program identify the wrong sequence among the following sequences: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25908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3886200" y="2867801"/>
            <a:ext cx="1295400" cy="461665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715000" y="2590802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5257800" y="2875800"/>
            <a:ext cx="1295400" cy="46166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086600" y="2618603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6629400" y="2891137"/>
            <a:ext cx="1295400" cy="461665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52600" y="5815136"/>
            <a:ext cx="990600" cy="3060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194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44196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19800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522029" y="4539833"/>
            <a:ext cx="1295400" cy="1200329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z = 1</a:t>
            </a:r>
          </a:p>
          <a:p>
            <a:r>
              <a:rPr lang="it-IT" sz="1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print (x,y)</a:t>
            </a:r>
          </a:p>
          <a:p>
            <a:r>
              <a:rPr lang="it-IT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print (x,z)</a:t>
            </a:r>
            <a:endParaRPr lang="en-US" sz="1200" dirty="0">
              <a:solidFill>
                <a:srgbClr val="FF0000"/>
              </a:solidFill>
            </a:endParaRP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x = 1</a:t>
            </a:r>
          </a:p>
          <a:p>
            <a:r>
              <a:rPr lang="it-IT" sz="12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print (y,z)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819400" y="581932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001011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4196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60198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7543800" y="581636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815136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101011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019800" y="5818041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000110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543800" y="5815136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010111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819400" y="621910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001011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19600" y="621910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101011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019800" y="622554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001001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543800" y="6225540"/>
            <a:ext cx="1295400" cy="304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110101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752600" y="6211603"/>
            <a:ext cx="997567" cy="31873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Signature</a:t>
            </a:r>
          </a:p>
        </p:txBody>
      </p:sp>
      <p:sp>
        <p:nvSpPr>
          <p:cNvPr id="24" name="Multiply 23"/>
          <p:cNvSpPr/>
          <p:nvPr/>
        </p:nvSpPr>
        <p:spPr>
          <a:xfrm>
            <a:off x="6400800" y="637794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5" grpId="0" animBg="1"/>
      <p:bldP spid="26" grpId="0" animBg="1"/>
      <p:bldP spid="27" grpId="0" animBg="1"/>
      <p:bldP spid="28" grpId="0" animBg="1"/>
      <p:bldP spid="18" grpId="0" animBg="1"/>
      <p:bldP spid="20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sz="3600" dirty="0"/>
              <a:t>Implications of Adopting A Sequential Consistency Model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>
            <a:normAutofit/>
          </a:bodyPr>
          <a:lstStyle/>
          <a:p>
            <a:r>
              <a:rPr lang="en-US" sz="2800" dirty="0"/>
              <a:t>There might be several different sequentially consistent combinations of ordering</a:t>
            </a:r>
          </a:p>
          <a:p>
            <a:pPr lvl="1"/>
            <a:r>
              <a:rPr lang="en-US" sz="2400" dirty="0"/>
              <a:t>Number of combinations for a total of </a:t>
            </a:r>
            <a:r>
              <a:rPr lang="en-US" sz="2400" i="1" dirty="0">
                <a:solidFill>
                  <a:srgbClr val="0070C0"/>
                </a:solidFill>
                <a:latin typeface="Cambria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sz="2400" dirty="0"/>
              <a:t> instructions = </a:t>
            </a:r>
          </a:p>
          <a:p>
            <a:pPr lvl="5"/>
            <a:endParaRPr lang="en-US" sz="1400" dirty="0"/>
          </a:p>
          <a:p>
            <a:r>
              <a:rPr lang="en-US" sz="2800" dirty="0"/>
              <a:t>The contract between the process and the distributed data-store is that the process must accept all of the sequential orderings as valid results</a:t>
            </a:r>
          </a:p>
          <a:p>
            <a:pPr lvl="1"/>
            <a:r>
              <a:rPr lang="en-US" sz="2400" dirty="0"/>
              <a:t>A process that works for some of the sequential orderings and not for others is INCORRECT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29600" y="2209800"/>
                <a:ext cx="89414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𝑂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!)</m:t>
                      </m:r>
                    </m:oMath>
                  </m:oMathPara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600" y="2209800"/>
                <a:ext cx="894144" cy="461665"/>
              </a:xfrm>
              <a:prstGeom prst="rect">
                <a:avLst/>
              </a:prstGeom>
              <a:blipFill>
                <a:blip r:embed="rId2"/>
                <a:stretch>
                  <a:fillRect l="-1361" r="-816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771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1910957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vs. Concurrent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Consider an interaction between processes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2400" dirty="0"/>
              <a:t>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400" dirty="0"/>
              <a:t> operating on replicated data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400" dirty="0"/>
              <a:t> 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133600" y="2787133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2133600" y="243393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2133600" y="3320533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133600" y="2967335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2667000" y="2385536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3124200" y="289113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6477000" y="2433935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477000" y="3320533"/>
            <a:ext cx="3429000" cy="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477000" y="2967335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14" name="Rectangle 13"/>
          <p:cNvSpPr/>
          <p:nvPr/>
        </p:nvSpPr>
        <p:spPr>
          <a:xfrm>
            <a:off x="7010400" y="2385536"/>
            <a:ext cx="6858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W(x)a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7467600" y="291123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>
          <a:xfrm>
            <a:off x="1961571" y="5673909"/>
            <a:ext cx="8229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5801106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R(x)b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6503894" y="569710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=Read variable x; </a:t>
            </a:r>
          </a:p>
          <a:p>
            <a:r>
              <a:rPr lang="en-US" sz="1200" dirty="0"/>
              <a:t>  Result is b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069936" y="5814536"/>
            <a:ext cx="685800" cy="27699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8782630" y="5710535"/>
            <a:ext cx="1428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Write variable x; </a:t>
            </a:r>
          </a:p>
          <a:p>
            <a:r>
              <a:rPr lang="en-US" sz="1200" dirty="0"/>
              <a:t>   Result is b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91018" y="5780534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57867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=Process P1</a:t>
            </a:r>
          </a:p>
        </p:txBody>
      </p:sp>
      <p:cxnSp>
        <p:nvCxnSpPr>
          <p:cNvPr id="24" name="Straight Connector 23"/>
          <p:cNvCxnSpPr/>
          <p:nvPr/>
        </p:nvCxnSpPr>
        <p:spPr>
          <a:xfrm flipV="1">
            <a:off x="3657600" y="5927936"/>
            <a:ext cx="342900" cy="11198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962400" y="57867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=Timeline at P1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62400" y="2891135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W(y)b</a:t>
            </a:r>
            <a:endParaRPr lang="en-US" sz="12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477000" y="2794838"/>
            <a:ext cx="3429000" cy="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>
            <a:off x="3009900" y="2662535"/>
            <a:ext cx="11430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2"/>
          </p:cNvCxnSpPr>
          <p:nvPr/>
        </p:nvCxnSpPr>
        <p:spPr>
          <a:xfrm flipH="1">
            <a:off x="3352800" y="3168134"/>
            <a:ext cx="9525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57400" y="4239161"/>
            <a:ext cx="42251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causally related</a:t>
            </a:r>
          </a:p>
          <a:p>
            <a:r>
              <a:rPr lang="en-US" dirty="0"/>
              <a:t>Events are not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/>
              <a:t> 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</a:t>
            </a:r>
            <a:r>
              <a:rPr lang="en-US" sz="1600" i="1" dirty="0"/>
              <a:t>may</a:t>
            </a:r>
            <a:r>
              <a:rPr lang="en-US" sz="1600" dirty="0"/>
              <a:t> have depended on the value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written 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77000" y="4186535"/>
            <a:ext cx="4191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Events are not causally related</a:t>
            </a:r>
          </a:p>
          <a:p>
            <a:r>
              <a:rPr lang="en-US" dirty="0"/>
              <a:t>Events are concurrent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/>
              <a:t>Computation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/>
              <a:t> at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dirty="0"/>
              <a:t> does not depend on the value of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600" dirty="0"/>
              <a:t> written by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305800" y="2911231"/>
            <a:ext cx="685800" cy="276999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R(x)a</a:t>
            </a:r>
            <a:endParaRPr lang="en-US" sz="1200" dirty="0"/>
          </a:p>
        </p:txBody>
      </p:sp>
      <p:cxnSp>
        <p:nvCxnSpPr>
          <p:cNvPr id="39" name="Straight Arrow Connector 38"/>
          <p:cNvCxnSpPr>
            <a:stCxn id="15" idx="2"/>
          </p:cNvCxnSpPr>
          <p:nvPr/>
        </p:nvCxnSpPr>
        <p:spPr>
          <a:xfrm flipH="1">
            <a:off x="7467600" y="3188230"/>
            <a:ext cx="342900" cy="94220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</p:cNvCxnSpPr>
          <p:nvPr/>
        </p:nvCxnSpPr>
        <p:spPr>
          <a:xfrm>
            <a:off x="7353300" y="2662535"/>
            <a:ext cx="0" cy="146306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667000" y="2708590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124200" y="3236126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982496" y="3241990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7467600" y="3246174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325896" y="3247854"/>
            <a:ext cx="0" cy="152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020448" y="2718638"/>
            <a:ext cx="0" cy="152400"/>
          </a:xfrm>
          <a:prstGeom prst="line">
            <a:avLst/>
          </a:prstGeom>
          <a:ln w="28575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815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6262164" cy="5029200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it-IT" dirty="0"/>
              <a:t>What is causal ordering?</a:t>
            </a:r>
          </a:p>
          <a:p>
            <a:pPr marL="742950" lvl="2" indent="-342900">
              <a:defRPr/>
            </a:pPr>
            <a:r>
              <a:rPr lang="it-IT" sz="2400" dirty="0"/>
              <a:t>If process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sends a message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sends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, and if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baseline="-25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/>
              <a:t>(operator ‘</a:t>
            </a:r>
            <a:r>
              <a:rPr lang="it-IT" sz="24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</a:t>
            </a:r>
            <a:r>
              <a:rPr lang="it-IT" sz="2400" dirty="0">
                <a:sym typeface="Wingdings" pitchFamily="2" charset="2"/>
              </a:rPr>
              <a:t>’</a:t>
            </a:r>
            <a:r>
              <a:rPr lang="it-IT" sz="2400" dirty="0"/>
              <a:t> is Lamport’s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happened-before</a:t>
            </a:r>
            <a:r>
              <a:rPr lang="it-IT" sz="2400" dirty="0"/>
              <a:t>  relation) then any correct process that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will deliver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before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1657350" lvl="4" indent="-342900">
              <a:defRPr/>
            </a:pPr>
            <a:endParaRPr lang="it-IT" sz="1400" dirty="0"/>
          </a:p>
          <a:p>
            <a:pPr marL="342900" lvl="2" indent="-342900">
              <a:defRPr/>
            </a:pPr>
            <a:r>
              <a:rPr lang="en-US" sz="2800" dirty="0"/>
              <a:t>In Ex1: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2400" dirty="0"/>
              <a:t> are in Causal Order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(1,2)</a:t>
            </a:r>
            <a:r>
              <a:rPr lang="en-US" sz="2400" dirty="0"/>
              <a:t> are in Causal Order</a:t>
            </a:r>
          </a:p>
          <a:p>
            <a:pPr marL="800100" lvl="3" indent="-342900">
              <a:defRPr/>
            </a:pPr>
            <a:endParaRPr lang="en-US" sz="2400" dirty="0"/>
          </a:p>
          <a:p>
            <a:pPr marL="457200" lvl="2" indent="-342900">
              <a:defRPr/>
            </a:pPr>
            <a:r>
              <a:rPr lang="en-US" sz="2800" dirty="0"/>
              <a:t>In Ex2:</a:t>
            </a:r>
          </a:p>
          <a:p>
            <a:pPr marL="800100" lvl="3" indent="-342900">
              <a:defRPr/>
            </a:pP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r>
              <a:rPr lang="en-US" sz="2400" dirty="0"/>
              <a:t> are NOT in Causal Order</a:t>
            </a:r>
          </a:p>
          <a:p>
            <a:pPr marL="800100" lvl="3" indent="-342900">
              <a:defRPr/>
            </a:pPr>
            <a:endParaRPr lang="en-US" sz="2000" dirty="0"/>
          </a:p>
          <a:p>
            <a:pPr lvl="4">
              <a:defRPr/>
            </a:pPr>
            <a:endParaRPr lang="en-US" sz="14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7315200" y="1447800"/>
            <a:ext cx="3048000" cy="2337011"/>
            <a:chOff x="5791200" y="1524000"/>
            <a:chExt cx="3048000" cy="2337011"/>
          </a:xfrm>
        </p:grpSpPr>
        <p:grpSp>
          <p:nvGrpSpPr>
            <p:cNvPr id="19" name="Group 18"/>
            <p:cNvGrpSpPr/>
            <p:nvPr/>
          </p:nvGrpSpPr>
          <p:grpSpPr>
            <a:xfrm>
              <a:off x="5791200" y="1524000"/>
              <a:ext cx="3048000" cy="2337011"/>
              <a:chOff x="5791200" y="1524000"/>
              <a:chExt cx="3048000" cy="2337011"/>
            </a:xfrm>
          </p:grpSpPr>
          <p:grpSp>
            <p:nvGrpSpPr>
              <p:cNvPr id="121" name="Group 120"/>
              <p:cNvGrpSpPr/>
              <p:nvPr/>
            </p:nvGrpSpPr>
            <p:grpSpPr>
              <a:xfrm>
                <a:off x="5791200" y="1524000"/>
                <a:ext cx="3048000" cy="2337011"/>
                <a:chOff x="5943600" y="1524000"/>
                <a:chExt cx="3048000" cy="2337011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(1,1)</a:t>
                  </a:r>
                  <a:endParaRPr lang="en-US" sz="1200" dirty="0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5943600" y="2219671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(1,2)</a:t>
                  </a:r>
                  <a:endParaRPr lang="en-US" sz="1200" dirty="0"/>
                </a:p>
              </p:txBody>
            </p:sp>
            <p:cxnSp>
              <p:nvCxnSpPr>
                <p:cNvPr id="125" name="Straight Connector 124"/>
                <p:cNvCxnSpPr/>
                <p:nvPr/>
              </p:nvCxnSpPr>
              <p:spPr>
                <a:xfrm>
                  <a:off x="8229600" y="1905000"/>
                  <a:ext cx="0" cy="1524000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/>
                <p:cNvCxnSpPr/>
                <p:nvPr/>
              </p:nvCxnSpPr>
              <p:spPr>
                <a:xfrm>
                  <a:off x="7543800" y="1905000"/>
                  <a:ext cx="1120" cy="1524000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>
                  <a:off x="6781800" y="1892005"/>
                  <a:ext cx="10085" cy="1536995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8" name="Rectangle 127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31" name="Oval 130"/>
                <p:cNvSpPr/>
                <p:nvPr/>
              </p:nvSpPr>
              <p:spPr>
                <a:xfrm>
                  <a:off x="6759390" y="19812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2" name="Oval 131"/>
                <p:cNvSpPr/>
                <p:nvPr/>
              </p:nvSpPr>
              <p:spPr>
                <a:xfrm>
                  <a:off x="6746850" y="2330061"/>
                  <a:ext cx="72141" cy="78179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8382000" y="20574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(3,1)</a:t>
                  </a:r>
                  <a:endParaRPr lang="en-US" sz="1200" dirty="0"/>
                </a:p>
              </p:txBody>
            </p:sp>
            <p:sp>
              <p:nvSpPr>
                <p:cNvPr id="136" name="Oval 135"/>
                <p:cNvSpPr/>
                <p:nvPr/>
              </p:nvSpPr>
              <p:spPr>
                <a:xfrm>
                  <a:off x="8191043" y="2319714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8" name="Straight Connector 137"/>
                <p:cNvCxnSpPr>
                  <a:stCxn id="131" idx="6"/>
                  <a:endCxn id="139" idx="2"/>
                </p:cNvCxnSpPr>
                <p:nvPr/>
              </p:nvCxnSpPr>
              <p:spPr>
                <a:xfrm>
                  <a:off x="6833350" y="2019300"/>
                  <a:ext cx="673260" cy="3498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9" name="Oval 138"/>
                <p:cNvSpPr/>
                <p:nvPr/>
              </p:nvSpPr>
              <p:spPr>
                <a:xfrm>
                  <a:off x="7506610" y="233006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/>
                <p:cNvCxnSpPr>
                  <a:stCxn id="132" idx="5"/>
                  <a:endCxn id="141" idx="1"/>
                </p:cNvCxnSpPr>
                <p:nvPr/>
              </p:nvCxnSpPr>
              <p:spPr>
                <a:xfrm>
                  <a:off x="6808426" y="2396791"/>
                  <a:ext cx="701152" cy="703955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/>
                <p:nvPr/>
              </p:nvSpPr>
              <p:spPr>
                <a:xfrm>
                  <a:off x="7496795" y="3088152"/>
                  <a:ext cx="87291" cy="85997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4" name="Straight Connector 143"/>
                <p:cNvCxnSpPr>
                  <a:stCxn id="136" idx="3"/>
                  <a:endCxn id="145" idx="6"/>
                </p:cNvCxnSpPr>
                <p:nvPr/>
              </p:nvCxnSpPr>
              <p:spPr>
                <a:xfrm flipH="1">
                  <a:off x="7584598" y="2380378"/>
                  <a:ext cx="618066" cy="2796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5" name="Oval 144"/>
                <p:cNvSpPr/>
                <p:nvPr/>
              </p:nvSpPr>
              <p:spPr>
                <a:xfrm>
                  <a:off x="7505243" y="26209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6096000" y="3498850"/>
                  <a:ext cx="2675965" cy="362161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Ex1: Valid Causal Orders</a:t>
                  </a:r>
                </a:p>
              </p:txBody>
            </p:sp>
            <p:cxnSp>
              <p:nvCxnSpPr>
                <p:cNvPr id="149" name="Straight Connector 148"/>
                <p:cNvCxnSpPr>
                  <a:stCxn id="136" idx="3"/>
                  <a:endCxn id="150" idx="6"/>
                </p:cNvCxnSpPr>
                <p:nvPr/>
              </p:nvCxnSpPr>
              <p:spPr>
                <a:xfrm flipH="1">
                  <a:off x="6822598" y="2380378"/>
                  <a:ext cx="1380066" cy="82697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0" name="Oval 149"/>
                <p:cNvSpPr/>
                <p:nvPr/>
              </p:nvSpPr>
              <p:spPr>
                <a:xfrm>
                  <a:off x="6743243" y="3168261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Oval 152"/>
                <p:cNvSpPr/>
                <p:nvPr/>
              </p:nvSpPr>
              <p:spPr>
                <a:xfrm>
                  <a:off x="8197929" y="2101461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Oval 153"/>
                <p:cNvSpPr/>
                <p:nvPr/>
              </p:nvSpPr>
              <p:spPr>
                <a:xfrm>
                  <a:off x="8188803" y="3015861"/>
                  <a:ext cx="79355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stCxn id="131" idx="6"/>
                  <a:endCxn id="153" idx="2"/>
                </p:cNvCxnSpPr>
                <p:nvPr/>
              </p:nvCxnSpPr>
              <p:spPr>
                <a:xfrm>
                  <a:off x="6833350" y="2019300"/>
                  <a:ext cx="1364579" cy="12125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>
                  <a:stCxn id="132" idx="5"/>
                  <a:endCxn id="154" idx="2"/>
                </p:cNvCxnSpPr>
                <p:nvPr/>
              </p:nvCxnSpPr>
              <p:spPr>
                <a:xfrm>
                  <a:off x="6808426" y="2396791"/>
                  <a:ext cx="1380377" cy="65816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513978" y="2019300"/>
                <a:ext cx="98610" cy="152400"/>
                <a:chOff x="6513978" y="2019300"/>
                <a:chExt cx="98610" cy="152400"/>
              </a:xfrm>
            </p:grpSpPr>
            <p:cxnSp>
              <p:nvCxnSpPr>
                <p:cNvPr id="8" name="Straight Connector 7"/>
                <p:cNvCxnSpPr>
                  <a:endCxn id="131" idx="2"/>
                </p:cNvCxnSpPr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>
                  <a:endCxn id="263" idx="2"/>
                </p:cNvCxnSpPr>
                <p:nvPr/>
              </p:nvCxnSpPr>
              <p:spPr>
                <a:xfrm>
                  <a:off x="6513978" y="217170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7" name="Group 176"/>
              <p:cNvGrpSpPr/>
              <p:nvPr/>
            </p:nvGrpSpPr>
            <p:grpSpPr>
              <a:xfrm>
                <a:off x="6512860" y="2362200"/>
                <a:ext cx="116540" cy="152400"/>
                <a:chOff x="6521825" y="2019300"/>
                <a:chExt cx="116540" cy="152400"/>
              </a:xfrm>
            </p:grpSpPr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6521825" y="2171700"/>
                  <a:ext cx="11654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6521825" y="2019300"/>
                  <a:ext cx="0" cy="15240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/>
              <p:cNvGrpSpPr/>
              <p:nvPr/>
            </p:nvGrpSpPr>
            <p:grpSpPr>
              <a:xfrm>
                <a:off x="8100109" y="2362200"/>
                <a:ext cx="98116" cy="161613"/>
                <a:chOff x="6508874" y="2019300"/>
                <a:chExt cx="98116" cy="161613"/>
              </a:xfrm>
            </p:grpSpPr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521825" y="2019300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>
                  <a:stCxn id="266" idx="5"/>
                </p:cNvCxnSpPr>
                <p:nvPr/>
              </p:nvCxnSpPr>
              <p:spPr>
                <a:xfrm flipV="1">
                  <a:off x="6508874" y="2177314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6606990" y="2019300"/>
                  <a:ext cx="0" cy="161613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63" name="Oval 262"/>
            <p:cNvSpPr/>
            <p:nvPr/>
          </p:nvSpPr>
          <p:spPr>
            <a:xfrm>
              <a:off x="6612588" y="213360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/>
            <p:cNvSpPr/>
            <p:nvPr/>
          </p:nvSpPr>
          <p:spPr>
            <a:xfrm>
              <a:off x="6615529" y="2482461"/>
              <a:ext cx="72141" cy="78179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/>
            <p:cNvSpPr/>
            <p:nvPr/>
          </p:nvSpPr>
          <p:spPr>
            <a:xfrm>
              <a:off x="8032375" y="2463149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Rectangle 237"/>
          <p:cNvSpPr/>
          <p:nvPr/>
        </p:nvSpPr>
        <p:spPr>
          <a:xfrm>
            <a:off x="7315200" y="4343400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endParaRPr lang="en-US" sz="1200" dirty="0"/>
          </a:p>
        </p:txBody>
      </p:sp>
      <p:sp>
        <p:nvSpPr>
          <p:cNvPr id="239" name="Rectangle 238"/>
          <p:cNvSpPr/>
          <p:nvPr/>
        </p:nvSpPr>
        <p:spPr>
          <a:xfrm>
            <a:off x="7315200" y="465807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(1,2)</a:t>
            </a:r>
            <a:endParaRPr lang="en-US" sz="1200" dirty="0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9601200" y="4343399"/>
            <a:ext cx="0" cy="1524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8915400" y="4343399"/>
            <a:ext cx="1120" cy="1524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8153401" y="4330405"/>
            <a:ext cx="10085" cy="153699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Rectangle 242"/>
          <p:cNvSpPr/>
          <p:nvPr/>
        </p:nvSpPr>
        <p:spPr>
          <a:xfrm>
            <a:off x="7960660" y="3962400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4" name="Rectangle 243"/>
          <p:cNvSpPr/>
          <p:nvPr/>
        </p:nvSpPr>
        <p:spPr>
          <a:xfrm>
            <a:off x="8686800" y="3962400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5" name="Rectangle 244"/>
          <p:cNvSpPr/>
          <p:nvPr/>
        </p:nvSpPr>
        <p:spPr>
          <a:xfrm>
            <a:off x="9448800" y="3962400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6" name="Oval 245"/>
          <p:cNvSpPr/>
          <p:nvPr/>
        </p:nvSpPr>
        <p:spPr>
          <a:xfrm>
            <a:off x="8130990" y="4419599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/>
          <p:cNvSpPr/>
          <p:nvPr/>
        </p:nvSpPr>
        <p:spPr>
          <a:xfrm>
            <a:off x="8118451" y="4768461"/>
            <a:ext cx="72141" cy="78179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9753600" y="4495800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9562644" y="4648199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0" name="Straight Connector 249"/>
          <p:cNvCxnSpPr>
            <a:stCxn id="246" idx="6"/>
            <a:endCxn id="251" idx="2"/>
          </p:cNvCxnSpPr>
          <p:nvPr/>
        </p:nvCxnSpPr>
        <p:spPr>
          <a:xfrm>
            <a:off x="8204950" y="4457700"/>
            <a:ext cx="673260" cy="456211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Oval 250"/>
          <p:cNvSpPr/>
          <p:nvPr/>
        </p:nvSpPr>
        <p:spPr>
          <a:xfrm>
            <a:off x="8878211" y="487482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7" idx="5"/>
            <a:endCxn id="253" idx="1"/>
          </p:cNvCxnSpPr>
          <p:nvPr/>
        </p:nvCxnSpPr>
        <p:spPr>
          <a:xfrm>
            <a:off x="8180026" y="4835191"/>
            <a:ext cx="701152" cy="703955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8868396" y="5526552"/>
            <a:ext cx="87291" cy="85997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49" idx="3"/>
            <a:endCxn id="255" idx="6"/>
          </p:cNvCxnSpPr>
          <p:nvPr/>
        </p:nvCxnSpPr>
        <p:spPr>
          <a:xfrm flipH="1">
            <a:off x="8956198" y="4708864"/>
            <a:ext cx="618066" cy="11091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876844" y="478069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467601" y="5911849"/>
            <a:ext cx="2675965" cy="33259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Ex2: Invalid Causal Order</a:t>
            </a:r>
          </a:p>
        </p:txBody>
      </p:sp>
      <p:cxnSp>
        <p:nvCxnSpPr>
          <p:cNvPr id="257" name="Straight Connector 256"/>
          <p:cNvCxnSpPr>
            <a:stCxn id="249" idx="3"/>
            <a:endCxn id="258" idx="6"/>
          </p:cNvCxnSpPr>
          <p:nvPr/>
        </p:nvCxnSpPr>
        <p:spPr>
          <a:xfrm flipH="1">
            <a:off x="8194198" y="4708864"/>
            <a:ext cx="1380066" cy="936887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8114844" y="560666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569530" y="4495800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9560404" y="5454261"/>
            <a:ext cx="79355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>
            <a:stCxn id="246" idx="6"/>
            <a:endCxn id="259" idx="2"/>
          </p:cNvCxnSpPr>
          <p:nvPr/>
        </p:nvCxnSpPr>
        <p:spPr>
          <a:xfrm>
            <a:off x="8204951" y="4457699"/>
            <a:ext cx="1364579" cy="77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>
            <a:stCxn id="247" idx="5"/>
            <a:endCxn id="260" idx="2"/>
          </p:cNvCxnSpPr>
          <p:nvPr/>
        </p:nvCxnSpPr>
        <p:spPr>
          <a:xfrm>
            <a:off x="8180027" y="4835190"/>
            <a:ext cx="1380377" cy="65816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>
            <a:endCxn id="246" idx="2"/>
          </p:cNvCxnSpPr>
          <p:nvPr/>
        </p:nvCxnSpPr>
        <p:spPr>
          <a:xfrm>
            <a:off x="8045826" y="4457699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8045825" y="4610099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8045825" y="4457699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8036861" y="4800599"/>
            <a:ext cx="85165" cy="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8036860" y="4952999"/>
            <a:ext cx="116540" cy="0"/>
          </a:xfrm>
          <a:prstGeom prst="line">
            <a:avLst/>
          </a:prstGeom>
          <a:ln w="952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8036860" y="4800599"/>
            <a:ext cx="0" cy="152400"/>
          </a:xfrm>
          <a:prstGeom prst="line">
            <a:avLst/>
          </a:prstGeom>
          <a:ln w="95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9637061" y="4706469"/>
            <a:ext cx="85165" cy="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9630968" y="4854626"/>
            <a:ext cx="86495" cy="0"/>
          </a:xfrm>
          <a:prstGeom prst="line">
            <a:avLst/>
          </a:prstGeom>
          <a:ln w="9525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>
            <a:off x="9722225" y="4706469"/>
            <a:ext cx="0" cy="152400"/>
          </a:xfrm>
          <a:prstGeom prst="line">
            <a:avLst/>
          </a:prstGeom>
          <a:ln w="952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Oval 270"/>
          <p:cNvSpPr/>
          <p:nvPr/>
        </p:nvSpPr>
        <p:spPr>
          <a:xfrm>
            <a:off x="9556376" y="4809564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8135470" y="4580964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8144435" y="4921624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2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 animBg="1"/>
      <p:bldP spid="239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60" grpId="0" animBg="1"/>
      <p:bldP spid="271" grpId="0" animBg="1"/>
      <p:bldP spid="276" grpId="0" animBg="1"/>
      <p:bldP spid="2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Causal Consistency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A data-store is causally consistent if:</a:t>
            </a:r>
          </a:p>
          <a:p>
            <a:pPr lvl="1"/>
            <a:r>
              <a:rPr lang="en-US" sz="3200" dirty="0"/>
              <a:t>Writes that are potentially causally related are seen by all the processes in the same order</a:t>
            </a:r>
          </a:p>
          <a:p>
            <a:pPr lvl="7"/>
            <a:endParaRPr lang="en-US" sz="3200" dirty="0"/>
          </a:p>
          <a:p>
            <a:pPr lvl="1"/>
            <a:r>
              <a:rPr lang="en-US" sz="3200" dirty="0"/>
              <a:t>But concurrent writes may be seen in a different order on different machines</a:t>
            </a:r>
          </a:p>
        </p:txBody>
      </p:sp>
    </p:spTree>
    <p:extLst>
      <p:ext uri="{BB962C8B-B14F-4D97-AF65-F5344CB8AC3E}">
        <p14:creationId xmlns:p14="http://schemas.microsoft.com/office/powerpoint/2010/main" val="186986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Implications of adopting a Causally Consistent Data-store for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82880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Processes have to keep track of which processes have seen which writes</a:t>
            </a:r>
          </a:p>
          <a:p>
            <a:pPr lvl="4"/>
            <a:endParaRPr lang="en-US" sz="3200" dirty="0"/>
          </a:p>
          <a:p>
            <a:r>
              <a:rPr lang="en-US" dirty="0"/>
              <a:t>This requires maintaining a dependency graph between write and read operations</a:t>
            </a:r>
          </a:p>
          <a:p>
            <a:pPr lvl="1"/>
            <a:r>
              <a:rPr lang="en-US" sz="3200" dirty="0"/>
              <a:t>Vector clocks provide a way to maintain causally consistent data-stores</a:t>
            </a:r>
          </a:p>
          <a:p>
            <a:pPr marL="457200" lvl="1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23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2978173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478536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Caching (or client-side replication) – Part II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Replication (or more precisely, server-side replication)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800" dirty="0"/>
              <a:t>Data- and Client-Centric Consistency Models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Project 4 is due </a:t>
            </a:r>
            <a:r>
              <a:rPr lang="en-US"/>
              <a:t>on November 09 by </a:t>
            </a:r>
            <a:r>
              <a:rPr lang="en-US" dirty="0"/>
              <a:t>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PS5 is due on November 6 by midnight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Client Consistency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5029200"/>
          </a:xfrm>
        </p:spPr>
        <p:txBody>
          <a:bodyPr/>
          <a:lstStyle/>
          <a:p>
            <a:r>
              <a:rPr lang="en-US" sz="2100" dirty="0"/>
              <a:t>Client-centric consistency provides guarantees for a single client for its accesses to a data-store</a:t>
            </a:r>
          </a:p>
          <a:p>
            <a:pPr lvl="6"/>
            <a:endParaRPr lang="en-US" sz="100" dirty="0"/>
          </a:p>
          <a:p>
            <a:pPr lvl="1"/>
            <a:r>
              <a:rPr lang="en-US" sz="2000" dirty="0"/>
              <a:t>Example: Providing consistency guarantees to a client process for data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replicated on two servers. Let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be the local copy of a data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/>
              <a:t> at server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20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lvl="2"/>
            <a:endParaRPr lang="en-US" sz="16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391400" y="5638799"/>
            <a:ext cx="838200" cy="476250"/>
          </a:xfrm>
        </p:spPr>
        <p:txBody>
          <a:bodyPr/>
          <a:lstStyle/>
          <a:p>
            <a:pPr>
              <a:defRPr/>
            </a:pPr>
            <a:fld id="{E28FF950-DB7C-455D-9E01-A518DD2D33C1}" type="slidenum">
              <a:rPr lang="en-US" sz="1200"/>
              <a:pPr>
                <a:defRPr/>
              </a:pPr>
              <a:t>20</a:t>
            </a:fld>
            <a:endParaRPr lang="en-US" sz="1200"/>
          </a:p>
        </p:txBody>
      </p:sp>
      <p:sp>
        <p:nvSpPr>
          <p:cNvPr id="7" name="Can 6"/>
          <p:cNvSpPr/>
          <p:nvPr/>
        </p:nvSpPr>
        <p:spPr>
          <a:xfrm>
            <a:off x="3276600" y="3421796"/>
            <a:ext cx="457200" cy="316468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sz="1600" dirty="0"/>
          </a:p>
        </p:txBody>
      </p:sp>
      <p:sp>
        <p:nvSpPr>
          <p:cNvPr id="8" name="Can 7"/>
          <p:cNvSpPr/>
          <p:nvPr/>
        </p:nvSpPr>
        <p:spPr>
          <a:xfrm>
            <a:off x="3276600" y="4183796"/>
            <a:ext cx="457200" cy="316468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3509664"/>
            <a:ext cx="64770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4500264"/>
            <a:ext cx="64770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2976264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396240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3962400" y="4111823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)0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20245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)2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x+=2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34545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)1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x-=1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67600" y="3052465"/>
            <a:ext cx="838200" cy="307777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2514600" y="2747664"/>
            <a:ext cx="6858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x*=5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467600" y="2438400"/>
            <a:ext cx="838200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4" name="Straight Connector 23"/>
          <p:cNvCxnSpPr>
            <a:stCxn id="7" idx="2"/>
            <a:endCxn id="13" idx="3"/>
          </p:cNvCxnSpPr>
          <p:nvPr/>
        </p:nvCxnSpPr>
        <p:spPr>
          <a:xfrm flipH="1" flipV="1">
            <a:off x="2520662" y="3319164"/>
            <a:ext cx="755938" cy="26086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2514600" y="4282992"/>
            <a:ext cx="762000" cy="64872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514600" y="3733799"/>
            <a:ext cx="762000" cy="381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x-=2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0" y="4134599"/>
            <a:ext cx="838200" cy="30777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)3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8153400" y="4111823"/>
            <a:ext cx="838200" cy="307777"/>
          </a:xfrm>
          <a:prstGeom prst="rect">
            <a:avLst/>
          </a:prstGeom>
          <a:solidFill>
            <a:schemeClr val="lt1">
              <a:alpha val="30000"/>
            </a:schemeClr>
          </a:solidFill>
          <a:ln>
            <a:solidFill>
              <a:srgbClr val="00B050">
                <a:alpha val="30000"/>
              </a:srgbClr>
            </a:solidFill>
            <a:prstDash val="sysDot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400" b="1" baseline="-25000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)5</a:t>
            </a:r>
            <a:endParaRPr 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28800" y="5641975"/>
            <a:ext cx="8610600" cy="4902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2" name="Can 41"/>
          <p:cNvSpPr/>
          <p:nvPr/>
        </p:nvSpPr>
        <p:spPr>
          <a:xfrm>
            <a:off x="1968843" y="5693460"/>
            <a:ext cx="381000" cy="3810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/>
          </a:p>
        </p:txBody>
      </p:sp>
      <p:sp>
        <p:nvSpPr>
          <p:cNvPr id="44" name="TextBox 43"/>
          <p:cNvSpPr txBox="1"/>
          <p:nvPr/>
        </p:nvSpPr>
        <p:spPr>
          <a:xfrm>
            <a:off x="2362200" y="5715198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Replica </a:t>
            </a:r>
            <a:r>
              <a:rPr lang="en-US" sz="1200" dirty="0" err="1"/>
              <a:t>i</a:t>
            </a:r>
            <a:endParaRPr lang="en-US" sz="1200" dirty="0"/>
          </a:p>
        </p:txBody>
      </p:sp>
      <p:sp>
        <p:nvSpPr>
          <p:cNvPr id="45" name="Rectangle 44"/>
          <p:cNvSpPr/>
          <p:nvPr/>
        </p:nvSpPr>
        <p:spPr>
          <a:xfrm>
            <a:off x="3429000" y="5745975"/>
            <a:ext cx="712694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100" b="1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1100" b="1" dirty="0">
                <a:latin typeface="Courier New" pitchFamily="49" charset="0"/>
                <a:cs typeface="Courier New" pitchFamily="49" charset="0"/>
              </a:rPr>
              <a:t>)b</a:t>
            </a:r>
            <a:endParaRPr 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4141694" y="5641975"/>
            <a:ext cx="17257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Read variable x at  </a:t>
            </a:r>
          </a:p>
          <a:p>
            <a:r>
              <a:rPr lang="en-US" sz="1100" dirty="0"/>
              <a:t>   replica </a:t>
            </a:r>
            <a:r>
              <a:rPr lang="en-US" sz="1100" dirty="0" err="1"/>
              <a:t>i</a:t>
            </a:r>
            <a:r>
              <a:rPr lang="en-US" sz="1100" dirty="0"/>
              <a:t>;  Result is b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91200" y="5745975"/>
            <a:ext cx="705429" cy="2616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100" b="1" dirty="0">
                <a:latin typeface="Courier New" pitchFamily="49" charset="0"/>
                <a:cs typeface="Courier New" pitchFamily="49" charset="0"/>
              </a:rPr>
              <a:t>W(x)b</a:t>
            </a:r>
            <a:endParaRPr 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6496630" y="5655405"/>
            <a:ext cx="17329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Write variable x at </a:t>
            </a:r>
          </a:p>
          <a:p>
            <a:r>
              <a:rPr lang="en-US" sz="1100" dirty="0"/>
              <a:t>    replica </a:t>
            </a:r>
            <a:r>
              <a:rPr lang="en-US" sz="1100" dirty="0" err="1"/>
              <a:t>i</a:t>
            </a:r>
            <a:r>
              <a:rPr lang="en-US" sz="1100" dirty="0"/>
              <a:t>;  Result is 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534400" y="5718175"/>
            <a:ext cx="8382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49" name="TextBox 48"/>
          <p:cNvSpPr txBox="1"/>
          <p:nvPr/>
        </p:nvSpPr>
        <p:spPr>
          <a:xfrm>
            <a:off x="9372601" y="5745975"/>
            <a:ext cx="10471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= Write Set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999020" y="4724399"/>
            <a:ext cx="790213" cy="26161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1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1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1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2743200" y="4752201"/>
            <a:ext cx="784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was updated 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/>
              <a:t>till this time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981200" y="5209401"/>
            <a:ext cx="9906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200" dirty="0"/>
          </a:p>
        </p:txBody>
      </p:sp>
      <p:sp>
        <p:nvSpPr>
          <p:cNvPr id="51" name="TextBox 50"/>
          <p:cNvSpPr txBox="1"/>
          <p:nvPr/>
        </p:nvSpPr>
        <p:spPr>
          <a:xfrm>
            <a:off x="2971800" y="5177135"/>
            <a:ext cx="739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= </a:t>
            </a:r>
            <a:r>
              <a:rPr lang="en-US" sz="1200" b="1" dirty="0"/>
              <a:t>Write Set for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</a:t>
            </a:r>
            <a:r>
              <a:rPr lang="en-US" sz="1200" b="1" dirty="0"/>
              <a:t>and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200" dirty="0"/>
              <a:t> = Series of ops being done at some replica that reflects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200" dirty="0"/>
              <a:t> was updated at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1 </a:t>
            </a:r>
            <a:r>
              <a:rPr lang="en-US" sz="1200" dirty="0"/>
              <a:t>and, later on, how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1200" dirty="0"/>
              <a:t>was updated on </a:t>
            </a:r>
            <a:r>
              <a:rPr lang="en-US" sz="1200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200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sz="1200" dirty="0"/>
          </a:p>
        </p:txBody>
      </p:sp>
      <p:sp>
        <p:nvSpPr>
          <p:cNvPr id="12" name="Left Brace 11"/>
          <p:cNvSpPr/>
          <p:nvPr/>
        </p:nvSpPr>
        <p:spPr>
          <a:xfrm rot="5400000">
            <a:off x="5984194" y="726395"/>
            <a:ext cx="299810" cy="4343399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9144000" y="3581400"/>
            <a:ext cx="1143000" cy="30777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8153400" y="4114800"/>
            <a:ext cx="838200" cy="30480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806570" y="2756157"/>
            <a:ext cx="746881" cy="1282443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eft Brace 53"/>
          <p:cNvSpPr/>
          <p:nvPr/>
        </p:nvSpPr>
        <p:spPr>
          <a:xfrm rot="5400000">
            <a:off x="8962406" y="3095005"/>
            <a:ext cx="210787" cy="1828800"/>
          </a:xfrm>
          <a:prstGeom prst="leftBrace">
            <a:avLst>
              <a:gd name="adj1" fmla="val 41849"/>
              <a:gd name="adj2" fmla="val 114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37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48439E-6 L -0.00035 0.1492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7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7" grpId="1" animBg="1"/>
      <p:bldP spid="18" grpId="0" animBg="1"/>
      <p:bldP spid="19" grpId="0" animBg="1"/>
      <p:bldP spid="19" grpId="1" animBg="1"/>
      <p:bldP spid="21" grpId="0" animBg="1"/>
      <p:bldP spid="22" grpId="0" animBg="1"/>
      <p:bldP spid="22" grpId="1" animBg="1"/>
      <p:bldP spid="23" grpId="0" animBg="1"/>
      <p:bldP spid="28" grpId="0" animBg="1"/>
      <p:bldP spid="28" grpId="1" animBg="1"/>
      <p:bldP spid="35" grpId="0" animBg="1"/>
      <p:bldP spid="38" grpId="0" animBg="1"/>
      <p:bldP spid="39" grpId="0" animBg="1"/>
      <p:bldP spid="43" grpId="0"/>
      <p:bldP spid="50" grpId="0" animBg="1"/>
      <p:bldP spid="51" grpId="0"/>
      <p:bldP spid="12" grpId="0" animBg="1"/>
      <p:bldP spid="52" grpId="0" animBg="1"/>
      <p:bldP spid="29" grpId="0" animBg="1"/>
      <p:bldP spid="5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Client Consistency Guarantees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We will study four types of client-centric consistency models</a:t>
            </a:r>
            <a:endParaRPr lang="en-US" sz="1100" baseline="6000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Monotonic Reads</a:t>
            </a:r>
            <a:endParaRPr lang="en-US" sz="1050" baseline="60000" dirty="0">
              <a:solidFill>
                <a:srgbClr val="0070C0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Monotonic Writes</a:t>
            </a:r>
            <a:endParaRPr lang="en-US" sz="1050" baseline="60000" dirty="0">
              <a:solidFill>
                <a:srgbClr val="0070C0"/>
              </a:solidFill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Read Your Writes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Write Follow 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19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5203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701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1374" y="4267199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This model provides guarantees on successive reads</a:t>
            </a:r>
          </a:p>
          <a:p>
            <a:pPr lvl="6"/>
            <a:endParaRPr lang="en-US" sz="1200" dirty="0"/>
          </a:p>
          <a:p>
            <a:r>
              <a:rPr lang="en-US" sz="2400" dirty="0"/>
              <a:t>If a client process reads the value of data 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, then any successive read operation by that process should return the </a:t>
            </a:r>
            <a:r>
              <a:rPr lang="en-US" sz="2400" u="sng" dirty="0"/>
              <a:t>same</a:t>
            </a:r>
            <a:r>
              <a:rPr lang="en-US" sz="2400" dirty="0"/>
              <a:t> or a </a:t>
            </a:r>
            <a:r>
              <a:rPr lang="en-US" sz="2400" u="sng" dirty="0"/>
              <a:t>more recent value</a:t>
            </a:r>
            <a:r>
              <a:rPr lang="en-US" sz="2400" dirty="0"/>
              <a:t> for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</a:p>
        </p:txBody>
      </p:sp>
      <p:sp>
        <p:nvSpPr>
          <p:cNvPr id="5" name="Can 4"/>
          <p:cNvSpPr/>
          <p:nvPr/>
        </p:nvSpPr>
        <p:spPr>
          <a:xfrm>
            <a:off x="4267200" y="3581399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4267200" y="4343399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24400" y="3962399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24400" y="4724399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1" y="3428999"/>
            <a:ext cx="881591" cy="338554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5" name="Rectangle 14"/>
          <p:cNvSpPr/>
          <p:nvPr/>
        </p:nvSpPr>
        <p:spPr>
          <a:xfrm>
            <a:off x="5029200" y="4190999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8" name="Rectangle 17"/>
          <p:cNvSpPr/>
          <p:nvPr/>
        </p:nvSpPr>
        <p:spPr>
          <a:xfrm>
            <a:off x="6400801" y="4190999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9" name="Rectangle 18"/>
          <p:cNvSpPr/>
          <p:nvPr/>
        </p:nvSpPr>
        <p:spPr>
          <a:xfrm>
            <a:off x="5943600" y="3428999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876800" y="3836771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5953899" y="3847070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5029200" y="4623485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427572" y="4611128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876800" y="5029199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572000" y="5181599"/>
            <a:ext cx="28956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Result of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should at least be as recent as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943600" y="3733799"/>
            <a:ext cx="457200" cy="45720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/>
          <p:cNvSpPr/>
          <p:nvPr/>
        </p:nvSpPr>
        <p:spPr>
          <a:xfrm>
            <a:off x="7391401" y="3200400"/>
            <a:ext cx="28193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Order in which client process carries out the operations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6172200" y="3657599"/>
            <a:ext cx="1143000" cy="304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3428999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3210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34" grpId="0" animBg="1"/>
      <p:bldP spid="8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Reads – Puzzle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800" dirty="0"/>
              <a:t>Recognize data-stores that provide monotonic read guarantees </a:t>
            </a:r>
          </a:p>
          <a:p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81200" y="2209801"/>
            <a:ext cx="3733800" cy="1880285"/>
            <a:chOff x="381000" y="1777315"/>
            <a:chExt cx="3733800" cy="1880285"/>
          </a:xfrm>
        </p:grpSpPr>
        <p:sp>
          <p:nvSpPr>
            <p:cNvPr id="5" name="Can 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6" name="Can 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" y="25393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17773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10668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6477000" y="2209801"/>
            <a:ext cx="3733800" cy="1880285"/>
            <a:chOff x="381000" y="1777315"/>
            <a:chExt cx="3733800" cy="1880285"/>
          </a:xfrm>
        </p:grpSpPr>
        <p:sp>
          <p:nvSpPr>
            <p:cNvPr id="45" name="Can 44"/>
            <p:cNvSpPr/>
            <p:nvPr/>
          </p:nvSpPr>
          <p:spPr>
            <a:xfrm>
              <a:off x="381000" y="19297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46" name="Can 45"/>
            <p:cNvSpPr/>
            <p:nvPr/>
          </p:nvSpPr>
          <p:spPr>
            <a:xfrm>
              <a:off x="381000" y="26917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V="1">
              <a:off x="838200" y="2286000"/>
              <a:ext cx="3124200" cy="24714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flipV="1">
              <a:off x="838200" y="3048000"/>
              <a:ext cx="3200400" cy="2471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>
              <a:off x="990600" y="17773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143000" y="2539316"/>
              <a:ext cx="8382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276600" y="25146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05000" y="1777316"/>
              <a:ext cx="838200" cy="30480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 flipV="1">
              <a:off x="990600" y="21850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1915299" y="21953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flipV="1">
              <a:off x="11430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2362200" y="29594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>
            <a:xfrm>
              <a:off x="1295400" y="33528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2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395009" y="25146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V="1">
              <a:off x="3276600" y="29718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/>
          <p:cNvGrpSpPr/>
          <p:nvPr/>
        </p:nvGrpSpPr>
        <p:grpSpPr>
          <a:xfrm>
            <a:off x="2971800" y="4648200"/>
            <a:ext cx="5867400" cy="1828800"/>
            <a:chOff x="1447800" y="4648200"/>
            <a:chExt cx="5867400" cy="1828800"/>
          </a:xfrm>
        </p:grpSpPr>
        <p:sp>
          <p:nvSpPr>
            <p:cNvPr id="29" name="Can 28"/>
            <p:cNvSpPr/>
            <p:nvPr/>
          </p:nvSpPr>
          <p:spPr>
            <a:xfrm>
              <a:off x="1447800" y="4825314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sz="1600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1447800" y="5587314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905000" y="5187032"/>
              <a:ext cx="5410200" cy="19282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1905000" y="5949032"/>
              <a:ext cx="5410200" cy="19282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057400" y="4672915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133600" y="5434915"/>
              <a:ext cx="1143000" cy="307777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4343400" y="5410201"/>
              <a:ext cx="838200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971800" y="4672915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)5</a:t>
              </a:r>
              <a:endParaRPr lang="en-US" sz="1400" dirty="0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V="1">
              <a:off x="2057400" y="5080686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2982099" y="5090985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21336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3429000" y="5855043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3733800" y="6172200"/>
              <a:ext cx="1524000" cy="304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FIGURE 3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461809" y="5410201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)6</a:t>
              </a:r>
              <a:endParaRPr lang="en-US" sz="1400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V="1">
              <a:off x="4343400" y="5867400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181600" y="5855042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5214409" y="5410200"/>
              <a:ext cx="805391" cy="307777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6477000" y="4648200"/>
              <a:ext cx="838200" cy="307777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)7</a:t>
              </a:r>
              <a:endParaRPr lang="en-US" sz="1400" dirty="0"/>
            </a:p>
          </p:txBody>
        </p:sp>
        <p:cxnSp>
          <p:nvCxnSpPr>
            <p:cNvPr id="66" name="Straight Arrow Connector 65"/>
            <p:cNvCxnSpPr/>
            <p:nvPr/>
          </p:nvCxnSpPr>
          <p:spPr>
            <a:xfrm flipV="1">
              <a:off x="6487299" y="5066270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/>
            <p:cNvSpPr/>
            <p:nvPr/>
          </p:nvSpPr>
          <p:spPr>
            <a:xfrm>
              <a:off x="5257800" y="4648201"/>
              <a:ext cx="1143001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5334000" y="507682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2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63288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6096001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Multiply 73"/>
          <p:cNvSpPr/>
          <p:nvPr/>
        </p:nvSpPr>
        <p:spPr>
          <a:xfrm>
            <a:off x="6781800" y="3657600"/>
            <a:ext cx="533400" cy="4953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27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495" y="5817079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20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19100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Monotonic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/>
              <a:t>This consistency model ensures that writes are monotonic</a:t>
            </a:r>
          </a:p>
          <a:p>
            <a:pPr lvl="5"/>
            <a:endParaRPr lang="en-US" sz="1200" dirty="0"/>
          </a:p>
          <a:p>
            <a:r>
              <a:rPr lang="en-US" sz="2400" dirty="0"/>
              <a:t>A write operation by a client process on a data item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is completed </a:t>
            </a:r>
            <a:r>
              <a:rPr lang="en-US" sz="2400" i="1" dirty="0"/>
              <a:t>before any successive write </a:t>
            </a:r>
            <a:r>
              <a:rPr lang="en-US" sz="2400" dirty="0"/>
              <a:t>operation on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400" dirty="0"/>
              <a:t> by the </a:t>
            </a:r>
            <a:r>
              <a:rPr lang="en-US" sz="2400" i="1" dirty="0"/>
              <a:t>same process</a:t>
            </a:r>
          </a:p>
          <a:p>
            <a:pPr lvl="1"/>
            <a:r>
              <a:rPr lang="en-US" sz="2200" dirty="0"/>
              <a:t>A new write on a replica should wait for all old writes on any replica</a:t>
            </a:r>
          </a:p>
          <a:p>
            <a:endParaRPr lang="en-US" sz="2400" dirty="0"/>
          </a:p>
        </p:txBody>
      </p:sp>
      <p:sp>
        <p:nvSpPr>
          <p:cNvPr id="5" name="Can 4"/>
          <p:cNvSpPr/>
          <p:nvPr/>
        </p:nvSpPr>
        <p:spPr>
          <a:xfrm>
            <a:off x="2438400" y="358140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34340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396240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72440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200401" y="4191000"/>
            <a:ext cx="924699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4572001" y="419100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2" name="Rectangle 11"/>
          <p:cNvSpPr/>
          <p:nvPr/>
        </p:nvSpPr>
        <p:spPr>
          <a:xfrm>
            <a:off x="3048000" y="342900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383677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200400" y="462348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98772" y="461112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048000" y="502920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752600" y="525780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the result of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has been updated at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810000" y="3767554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6934200" y="3441700"/>
            <a:ext cx="3429000" cy="2514600"/>
            <a:chOff x="5105400" y="3898900"/>
            <a:chExt cx="3429000" cy="2514600"/>
          </a:xfrm>
        </p:grpSpPr>
        <p:sp>
          <p:nvSpPr>
            <p:cNvPr id="39" name="Can 38"/>
            <p:cNvSpPr/>
            <p:nvPr/>
          </p:nvSpPr>
          <p:spPr>
            <a:xfrm>
              <a:off x="5105400" y="40513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40" name="Can 39"/>
            <p:cNvSpPr/>
            <p:nvPr/>
          </p:nvSpPr>
          <p:spPr>
            <a:xfrm>
              <a:off x="5105400" y="48133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>
              <a:off x="5562600" y="4432300"/>
              <a:ext cx="2224873" cy="1052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562600" y="5194300"/>
              <a:ext cx="2224873" cy="69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/>
            <p:cNvSpPr/>
            <p:nvPr/>
          </p:nvSpPr>
          <p:spPr>
            <a:xfrm>
              <a:off x="6705600" y="46609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715000" y="38989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V="1">
              <a:off x="5715000" y="43066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6705600" y="50810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/>
            <p:cNvSpPr/>
            <p:nvPr/>
          </p:nvSpPr>
          <p:spPr>
            <a:xfrm>
              <a:off x="5410200" y="5727700"/>
              <a:ext cx="31242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This data-store does not provide monotonic write consistency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6477000" y="4237454"/>
              <a:ext cx="228600" cy="4107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342900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35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59" y="5777756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998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403723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Read Your Writes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200" dirty="0"/>
              <a:t>The </a:t>
            </a:r>
            <a:r>
              <a:rPr lang="en-US" sz="2200" i="1" dirty="0"/>
              <a:t>effect of a write </a:t>
            </a:r>
            <a:r>
              <a:rPr lang="en-US" sz="2200" dirty="0"/>
              <a:t>operation on a data item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a process will </a:t>
            </a:r>
            <a:r>
              <a:rPr lang="en-US" sz="2200" i="1" dirty="0"/>
              <a:t>always be seen by a successive read</a:t>
            </a:r>
            <a:r>
              <a:rPr lang="en-US" sz="2200" dirty="0"/>
              <a:t> operation on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the same process</a:t>
            </a:r>
          </a:p>
          <a:p>
            <a:pPr lvl="5"/>
            <a:endParaRPr lang="en-US" sz="2200" dirty="0"/>
          </a:p>
          <a:p>
            <a:r>
              <a:rPr lang="en-US" sz="2200" dirty="0"/>
              <a:t>Example scenario:</a:t>
            </a:r>
          </a:p>
          <a:p>
            <a:pPr lvl="1"/>
            <a:r>
              <a:rPr lang="en-US" sz="2000" dirty="0"/>
              <a:t>In systems where password is stored in a replicated data-base, the password change should be propagated to all replicas</a:t>
            </a:r>
          </a:p>
          <a:p>
            <a:pPr lvl="1"/>
            <a:endParaRPr lang="en-US" sz="1800" dirty="0"/>
          </a:p>
        </p:txBody>
      </p:sp>
      <p:sp>
        <p:nvSpPr>
          <p:cNvPr id="5" name="Can 4"/>
          <p:cNvSpPr/>
          <p:nvPr/>
        </p:nvSpPr>
        <p:spPr>
          <a:xfrm>
            <a:off x="2438400" y="3794123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556123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4175123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4937123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4403723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1" y="4403723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048000" y="3641723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4049495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200400" y="483620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598772" y="4823852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048000" y="5241923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2600" y="5470523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propagating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to 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3810000" y="3980277"/>
            <a:ext cx="762000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010400" y="3565523"/>
            <a:ext cx="3352800" cy="2514600"/>
            <a:chOff x="5181600" y="4114800"/>
            <a:chExt cx="3352800" cy="2514600"/>
          </a:xfrm>
        </p:grpSpPr>
        <p:sp>
          <p:nvSpPr>
            <p:cNvPr id="20" name="Can 19"/>
            <p:cNvSpPr/>
            <p:nvPr/>
          </p:nvSpPr>
          <p:spPr>
            <a:xfrm>
              <a:off x="51816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1" name="Can 20"/>
            <p:cNvSpPr/>
            <p:nvPr/>
          </p:nvSpPr>
          <p:spPr>
            <a:xfrm>
              <a:off x="51816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56388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56388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59436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3152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912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57912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59436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73419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257800" y="5943600"/>
              <a:ext cx="3276600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 data-store that does not provide </a:t>
              </a:r>
              <a:r>
                <a:rPr lang="en-US" sz="1600" i="1" dirty="0">
                  <a:solidFill>
                    <a:schemeClr val="tx1"/>
                  </a:solidFill>
                </a:rPr>
                <a:t>Read Your Write</a:t>
              </a:r>
              <a:r>
                <a:rPr lang="en-US" sz="1600" dirty="0">
                  <a:solidFill>
                    <a:schemeClr val="tx1"/>
                  </a:solidFill>
                </a:rPr>
                <a:t> consistency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6553200" y="4453354"/>
              <a:ext cx="762000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5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641723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6201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6"/>
          <p:cNvGraphicFramePr>
            <a:graphicFrameLocks/>
          </p:cNvGraphicFramePr>
          <p:nvPr/>
        </p:nvGraphicFramePr>
        <p:xfrm>
          <a:off x="1752600" y="2031590"/>
          <a:ext cx="8610600" cy="36877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2" descr="C:\Users\vkolar\AppData\Local\Microsoft\Windows\Temporary Internet Files\Content.IE5\HNBM0I5K\MC900434713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2554" y="5795684"/>
            <a:ext cx="484187" cy="5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70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Consistency Models</a:t>
            </a:r>
          </a:p>
          <a:p>
            <a:pPr lvl="1">
              <a:defRPr/>
            </a:pPr>
            <a:r>
              <a:rPr lang="en-US" sz="3200" dirty="0"/>
              <a:t>Data-Centric Consistency Models</a:t>
            </a:r>
          </a:p>
          <a:p>
            <a:pPr lvl="1">
              <a:defRPr/>
            </a:pPr>
            <a:r>
              <a:rPr lang="en-US" sz="3200" dirty="0"/>
              <a:t>Client-Centric Consistency Models</a:t>
            </a:r>
          </a:p>
          <a:p>
            <a:pPr marL="914400" lvl="2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dirty="0"/>
              <a:t>Consistency Protocols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841248" y="3048000"/>
            <a:ext cx="10332720" cy="1187038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91978" y="3059776"/>
            <a:ext cx="1371599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Today’s lecture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841248" y="4243350"/>
            <a:ext cx="10332720" cy="911626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		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5E792-4781-B446-BA15-1A16F58FFD1F}"/>
              </a:ext>
            </a:extLst>
          </p:cNvPr>
          <p:cNvSpPr/>
          <p:nvPr/>
        </p:nvSpPr>
        <p:spPr>
          <a:xfrm>
            <a:off x="841248" y="1524487"/>
            <a:ext cx="10332720" cy="1526977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3129EB-1C88-B842-956F-E2F3B132DD8E}"/>
              </a:ext>
            </a:extLst>
          </p:cNvPr>
          <p:cNvSpPr txBox="1"/>
          <p:nvPr/>
        </p:nvSpPr>
        <p:spPr>
          <a:xfrm>
            <a:off x="9791977" y="1525285"/>
            <a:ext cx="1371599" cy="307777"/>
          </a:xfrm>
          <a:prstGeom prst="rect">
            <a:avLst/>
          </a:prstGeom>
          <a:solidFill>
            <a:srgbClr val="5F5F5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Last lecture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ECA93-48E7-C144-86DD-2F9D0D23D5DD}"/>
              </a:ext>
            </a:extLst>
          </p:cNvPr>
          <p:cNvSpPr txBox="1"/>
          <p:nvPr/>
        </p:nvSpPr>
        <p:spPr>
          <a:xfrm>
            <a:off x="9802368" y="4239724"/>
            <a:ext cx="1371600" cy="307777"/>
          </a:xfrm>
          <a:prstGeom prst="rect">
            <a:avLst/>
          </a:prstGeom>
          <a:solidFill>
            <a:srgbClr val="5F5F5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/>
              <a:t>Next lecture</a:t>
            </a:r>
          </a:p>
        </p:txBody>
      </p:sp>
    </p:spTree>
    <p:extLst>
      <p:ext uri="{BB962C8B-B14F-4D97-AF65-F5344CB8AC3E}">
        <p14:creationId xmlns:p14="http://schemas.microsoft.com/office/powerpoint/2010/main" val="83797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C:\Documents and Settings\dd\Local Settings\Temporary Internet Files\Content.IE5\QNWT6PGV\MC900054676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2574" y="4518210"/>
            <a:ext cx="319827" cy="3175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Write Follow 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200" dirty="0"/>
              <a:t>A </a:t>
            </a:r>
            <a:r>
              <a:rPr lang="en-US" sz="2200" i="1" dirty="0"/>
              <a:t>write </a:t>
            </a:r>
            <a:r>
              <a:rPr lang="en-US" sz="2200" dirty="0"/>
              <a:t>operation by a process on a data item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</a:t>
            </a:r>
            <a:r>
              <a:rPr lang="en-US" sz="2200" i="1" dirty="0"/>
              <a:t>following a previous read</a:t>
            </a:r>
            <a:r>
              <a:rPr lang="en-US" sz="2200" dirty="0"/>
              <a:t> operation on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by the same process is guaranteed to take place </a:t>
            </a:r>
            <a:r>
              <a:rPr lang="en-US" sz="2200" i="1" dirty="0"/>
              <a:t>on the same or a more recent value </a:t>
            </a:r>
            <a:r>
              <a:rPr lang="en-US" sz="2200" dirty="0"/>
              <a:t>of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200" dirty="0"/>
              <a:t> that was read</a:t>
            </a:r>
          </a:p>
          <a:p>
            <a:pPr lvl="3"/>
            <a:endParaRPr lang="en-US" sz="1200" dirty="0"/>
          </a:p>
          <a:p>
            <a:r>
              <a:rPr lang="en-US" sz="2200" dirty="0"/>
              <a:t>Example scenario:</a:t>
            </a:r>
          </a:p>
          <a:p>
            <a:pPr lvl="1"/>
            <a:r>
              <a:rPr lang="en-US" sz="2000" dirty="0"/>
              <a:t>Users of a newsgroup should post their comments only after they have read the article and (all) previous comments</a:t>
            </a:r>
          </a:p>
        </p:txBody>
      </p:sp>
      <p:sp>
        <p:nvSpPr>
          <p:cNvPr id="5" name="Can 4"/>
          <p:cNvSpPr/>
          <p:nvPr/>
        </p:nvSpPr>
        <p:spPr>
          <a:xfrm>
            <a:off x="2438400" y="3908610"/>
            <a:ext cx="446310" cy="457200"/>
          </a:xfrm>
          <a:prstGeom prst="can">
            <a:avLst/>
          </a:prstGeom>
          <a:solidFill>
            <a:srgbClr val="0000FF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  <a:endParaRPr lang="en-US" dirty="0"/>
          </a:p>
        </p:txBody>
      </p:sp>
      <p:sp>
        <p:nvSpPr>
          <p:cNvPr id="6" name="Can 5"/>
          <p:cNvSpPr/>
          <p:nvPr/>
        </p:nvSpPr>
        <p:spPr>
          <a:xfrm>
            <a:off x="2438400" y="4670610"/>
            <a:ext cx="446310" cy="457200"/>
          </a:xfrm>
          <a:prstGeom prst="can">
            <a:avLst/>
          </a:prstGeom>
          <a:solidFill>
            <a:srgbClr val="00B05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L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895600" y="4289610"/>
            <a:ext cx="2743200" cy="0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95600" y="5051610"/>
            <a:ext cx="27432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200400" y="4518210"/>
            <a:ext cx="1219200" cy="33855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4572001" y="4518210"/>
            <a:ext cx="881591" cy="338554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sp>
        <p:nvSpPr>
          <p:cNvPr id="11" name="Rectangle 10"/>
          <p:cNvSpPr/>
          <p:nvPr/>
        </p:nvSpPr>
        <p:spPr>
          <a:xfrm>
            <a:off x="3962400" y="3756210"/>
            <a:ext cx="762000" cy="338554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R(x</a:t>
            </a:r>
            <a:r>
              <a:rPr lang="en-US" sz="16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0" y="4163982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200400" y="4950696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598772" y="4938339"/>
            <a:ext cx="0" cy="228600"/>
          </a:xfrm>
          <a:prstGeom prst="straightConnector1">
            <a:avLst/>
          </a:prstGeom>
          <a:ln w="381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048000" y="5356410"/>
            <a:ext cx="1524000" cy="0"/>
          </a:xfrm>
          <a:prstGeom prst="straightConnector1">
            <a:avLst/>
          </a:prstGeom>
          <a:ln w="63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752600" y="5585010"/>
            <a:ext cx="4572000" cy="685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W(x</a:t>
            </a:r>
            <a:r>
              <a:rPr lang="en-US" sz="1600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 operation should be performed only after all previous writes have been propagated</a:t>
            </a:r>
          </a:p>
        </p:txBody>
      </p:sp>
      <p:cxnSp>
        <p:nvCxnSpPr>
          <p:cNvPr id="18" name="Straight Arrow Connector 17"/>
          <p:cNvCxnSpPr>
            <a:stCxn id="11" idx="2"/>
          </p:cNvCxnSpPr>
          <p:nvPr/>
        </p:nvCxnSpPr>
        <p:spPr>
          <a:xfrm>
            <a:off x="4343400" y="4094764"/>
            <a:ext cx="255372" cy="423446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048001" y="3774818"/>
            <a:ext cx="838199" cy="30777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latin typeface="Courier New" pitchFamily="49" charset="0"/>
                <a:cs typeface="Courier New" pitchFamily="49" charset="0"/>
              </a:rPr>
              <a:t>WS(x</a:t>
            </a:r>
            <a:r>
              <a:rPr lang="en-US" sz="1400" b="1" baseline="-250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1400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972448" y="4167354"/>
            <a:ext cx="0" cy="2286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6705601" y="3756210"/>
            <a:ext cx="3700991" cy="2514600"/>
            <a:chOff x="5290609" y="4114800"/>
            <a:chExt cx="3700991" cy="2514600"/>
          </a:xfrm>
        </p:grpSpPr>
        <p:sp>
          <p:nvSpPr>
            <p:cNvPr id="24" name="Can 23"/>
            <p:cNvSpPr/>
            <p:nvPr/>
          </p:nvSpPr>
          <p:spPr>
            <a:xfrm>
              <a:off x="5638800" y="4267200"/>
              <a:ext cx="446310" cy="457200"/>
            </a:xfrm>
            <a:prstGeom prst="can">
              <a:avLst/>
            </a:prstGeom>
            <a:solidFill>
              <a:srgbClr val="0000FF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endParaRPr lang="en-US" dirty="0"/>
            </a:p>
          </p:txBody>
        </p:sp>
        <p:sp>
          <p:nvSpPr>
            <p:cNvPr id="25" name="Can 24"/>
            <p:cNvSpPr/>
            <p:nvPr/>
          </p:nvSpPr>
          <p:spPr>
            <a:xfrm>
              <a:off x="5638800" y="5029200"/>
              <a:ext cx="446310" cy="457200"/>
            </a:xfrm>
            <a:prstGeom prst="can">
              <a:avLst/>
            </a:prstGeom>
            <a:solidFill>
              <a:srgbClr val="00B050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L</a:t>
              </a:r>
              <a:r>
                <a:rPr lang="en-US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096000" y="4648200"/>
              <a:ext cx="274320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096000" y="5410200"/>
              <a:ext cx="2743200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6400800" y="4876800"/>
              <a:ext cx="914400" cy="338554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772400" y="4876800"/>
              <a:ext cx="881591" cy="338554"/>
            </a:xfrm>
            <a:prstGeom prst="rect">
              <a:avLst/>
            </a:prstGeom>
            <a:ln>
              <a:solidFill>
                <a:srgbClr val="00B05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W(x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2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162800" y="4114800"/>
              <a:ext cx="762000" cy="338554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R(x</a:t>
              </a:r>
              <a:r>
                <a:rPr lang="en-US" sz="16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6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600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6248400" y="4522572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6400800" y="5309286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7799172" y="5296929"/>
              <a:ext cx="0" cy="2286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5290609" y="5943600"/>
              <a:ext cx="3700991" cy="68580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 data-store that does not guarantee Write Follow Read Consistency Model</a:t>
              </a:r>
            </a:p>
          </p:txBody>
        </p:sp>
        <p:cxnSp>
          <p:nvCxnSpPr>
            <p:cNvPr id="37" name="Straight Arrow Connector 36"/>
            <p:cNvCxnSpPr>
              <a:stCxn id="30" idx="2"/>
            </p:cNvCxnSpPr>
            <p:nvPr/>
          </p:nvCxnSpPr>
          <p:spPr>
            <a:xfrm>
              <a:off x="7543800" y="4453354"/>
              <a:ext cx="255372" cy="423446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6248400" y="4133407"/>
              <a:ext cx="838199" cy="307777"/>
            </a:xfrm>
            <a:prstGeom prst="rect">
              <a:avLst/>
            </a:prstGeom>
            <a:solidFill>
              <a:srgbClr val="0000FF"/>
            </a:solidFill>
            <a:ln>
              <a:solidFill>
                <a:srgbClr val="0000FF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WS(x</a:t>
              </a:r>
              <a:r>
                <a:rPr lang="en-US" sz="1400" b="1" baseline="-25000" dirty="0">
                  <a:latin typeface="Courier New" pitchFamily="49" charset="0"/>
                  <a:cs typeface="Courier New" pitchFamily="49" charset="0"/>
                </a:rPr>
                <a:t>1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  <a:endParaRPr lang="en-US" sz="1400" dirty="0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7172848" y="4525944"/>
              <a:ext cx="0" cy="228600"/>
            </a:xfrm>
            <a:prstGeom prst="straightConnector1">
              <a:avLst/>
            </a:prstGeom>
            <a:ln w="38100">
              <a:solidFill>
                <a:srgbClr val="000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56210"/>
            <a:ext cx="615662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506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3.33333E-6 L -0.00035 0.1277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7" grpId="0" animBg="1"/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Next Lecture…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Consistency Protocols</a:t>
            </a:r>
          </a:p>
          <a:p>
            <a:pPr lvl="1"/>
            <a:r>
              <a:rPr lang="en-US" sz="3200" dirty="0"/>
              <a:t>We will study various </a:t>
            </a:r>
            <a:r>
              <a:rPr lang="en-US" sz="3200" i="1" dirty="0"/>
              <a:t>implementations</a:t>
            </a:r>
            <a:r>
              <a:rPr lang="en-US" sz="3200" dirty="0"/>
              <a:t> of consistency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Consistency Models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Consistency models can be divided into two types:</a:t>
            </a:r>
            <a:endParaRPr lang="en-US" sz="1400" dirty="0"/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Data-Centric Consistency Models</a:t>
            </a:r>
          </a:p>
          <a:p>
            <a:pPr lvl="2">
              <a:defRPr/>
            </a:pPr>
            <a:r>
              <a:rPr lang="en-US" sz="2800" dirty="0"/>
              <a:t>These models define how updates are propagated across the replicas to keep them consistent</a:t>
            </a:r>
          </a:p>
          <a:p>
            <a:pPr lvl="4">
              <a:defRPr/>
            </a:pPr>
            <a:endParaRPr lang="en-US" sz="2800" dirty="0"/>
          </a:p>
          <a:p>
            <a:pPr lvl="1">
              <a:defRPr/>
            </a:pPr>
            <a:r>
              <a:rPr lang="en-US" dirty="0">
                <a:solidFill>
                  <a:srgbClr val="0070C0"/>
                </a:solidFill>
              </a:rPr>
              <a:t>Client-Centric Consistency Models</a:t>
            </a:r>
          </a:p>
          <a:p>
            <a:pPr lvl="2">
              <a:defRPr/>
            </a:pPr>
            <a:r>
              <a:rPr lang="en-US" sz="2800" dirty="0"/>
              <a:t>These models assume that clients connect to different replicas at different times</a:t>
            </a:r>
          </a:p>
          <a:p>
            <a:pPr lvl="2">
              <a:defRPr/>
            </a:pPr>
            <a:r>
              <a:rPr lang="en-US" sz="2800" dirty="0"/>
              <a:t>They ensure that whenever a client connects to a replica, the replica is brought up to date with the replica that the client accessed previously</a:t>
            </a:r>
          </a:p>
        </p:txBody>
      </p:sp>
    </p:spTree>
    <p:extLst>
      <p:ext uri="{BB962C8B-B14F-4D97-AF65-F5344CB8AC3E}">
        <p14:creationId xmlns:p14="http://schemas.microsoft.com/office/powerpoint/2010/main" val="148934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Consistency Models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Data-Centric Consistency Models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Client-Centric Consistency Models</a:t>
            </a:r>
          </a:p>
          <a:p>
            <a:pPr lvl="2"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 marL="914400" lvl="2" indent="0">
              <a:buNone/>
              <a:defRPr/>
            </a:pP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Consistency Protocols</a:t>
            </a:r>
          </a:p>
        </p:txBody>
      </p:sp>
    </p:spTree>
    <p:extLst>
      <p:ext uri="{BB962C8B-B14F-4D97-AF65-F5344CB8AC3E}">
        <p14:creationId xmlns:p14="http://schemas.microsoft.com/office/powerpoint/2010/main" val="3576869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Consistent Ordering of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We need to express the </a:t>
            </a:r>
            <a:r>
              <a:rPr lang="en-US" sz="2800" i="1" dirty="0"/>
              <a:t>semantics</a:t>
            </a:r>
            <a:r>
              <a:rPr lang="en-US" sz="2800" dirty="0"/>
              <a:t> of parallel accesses when shared data are replicated</a:t>
            </a:r>
          </a:p>
          <a:p>
            <a:endParaRPr lang="en-US" sz="2800" dirty="0"/>
          </a:p>
          <a:p>
            <a:r>
              <a:rPr lang="en-US" sz="2800" dirty="0"/>
              <a:t>Before updates at replicas are committed, all replicas shall reach </a:t>
            </a:r>
            <a:r>
              <a:rPr lang="en-US" sz="2800" i="1" dirty="0"/>
              <a:t>an agreement</a:t>
            </a:r>
            <a:r>
              <a:rPr lang="en-US" sz="2800" dirty="0"/>
              <a:t> </a:t>
            </a:r>
            <a:r>
              <a:rPr lang="en-US" sz="2800" i="1" dirty="0"/>
              <a:t>on a global ordering</a:t>
            </a:r>
            <a:r>
              <a:rPr lang="en-US" sz="2800" dirty="0"/>
              <a:t> of the updates</a:t>
            </a:r>
          </a:p>
          <a:p>
            <a:pPr lvl="1"/>
            <a:r>
              <a:rPr lang="en-US" dirty="0"/>
              <a:t>That is, replicas in shared data-stores should agree on a    </a:t>
            </a:r>
            <a:r>
              <a:rPr lang="en-US" i="1" dirty="0">
                <a:solidFill>
                  <a:srgbClr val="0070C0"/>
                </a:solidFill>
              </a:rPr>
              <a:t>consistent ordering of updates</a:t>
            </a:r>
          </a:p>
          <a:p>
            <a:pPr lvl="4"/>
            <a:endParaRPr lang="en-US" sz="1200" dirty="0"/>
          </a:p>
          <a:p>
            <a:r>
              <a:rPr lang="en-US" sz="2800" dirty="0"/>
              <a:t>What consistent ordering of updates can replicas agree on?</a:t>
            </a:r>
          </a:p>
        </p:txBody>
      </p:sp>
    </p:spTree>
    <p:extLst>
      <p:ext uri="{BB962C8B-B14F-4D97-AF65-F5344CB8AC3E}">
        <p14:creationId xmlns:p14="http://schemas.microsoft.com/office/powerpoint/2010/main" val="161717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5462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Types of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</a:pPr>
            <a:r>
              <a:rPr lang="en-US" dirty="0"/>
              <a:t>Below are three major types of orderings: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rgbClr val="0070C0"/>
                </a:solidFill>
                <a:ea typeface="+mn-ea"/>
              </a:rPr>
              <a:t>Total Ordering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Sequential Consistency Model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Ordering</a:t>
            </a:r>
          </a:p>
          <a:p>
            <a:pPr marL="1314450" lvl="2" indent="-457200">
              <a:spcBef>
                <a:spcPts val="600"/>
              </a:spcBef>
              <a:spcAft>
                <a:spcPts val="600"/>
              </a:spcAft>
            </a:pPr>
            <a:r>
              <a:rPr lang="en-US" sz="3200" dirty="0">
                <a:solidFill>
                  <a:schemeClr val="bg1">
                    <a:lumMod val="50000"/>
                  </a:schemeClr>
                </a:solidFill>
                <a:ea typeface="+mn-ea"/>
              </a:rPr>
              <a:t>Causal Consistency Model</a:t>
            </a:r>
          </a:p>
        </p:txBody>
      </p:sp>
    </p:spTree>
    <p:extLst>
      <p:ext uri="{BB962C8B-B14F-4D97-AF65-F5344CB8AC3E}">
        <p14:creationId xmlns:p14="http://schemas.microsoft.com/office/powerpoint/2010/main" val="822466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Total Ordering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219200"/>
            <a:ext cx="6404934" cy="5410200"/>
          </a:xfrm>
        </p:spPr>
        <p:txBody>
          <a:bodyPr>
            <a:normAutofit/>
          </a:bodyPr>
          <a:lstStyle/>
          <a:p>
            <a:pPr marL="342900" lvl="1" indent="-342900">
              <a:defRPr/>
            </a:pPr>
            <a:r>
              <a:rPr lang="it-IT" sz="2400" dirty="0"/>
              <a:t>What is total ordering?</a:t>
            </a:r>
          </a:p>
          <a:p>
            <a:pPr marL="742950" lvl="2" indent="-342900">
              <a:defRPr/>
            </a:pPr>
            <a:r>
              <a:rPr lang="it-IT" sz="2400" dirty="0"/>
              <a:t>If process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sends a message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and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sends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, and if one correct process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</a:t>
            </a:r>
            <a:r>
              <a:rPr lang="it-IT" sz="2400" i="1" dirty="0"/>
              <a:t>before</a:t>
            </a:r>
            <a:r>
              <a:rPr lang="it-IT" sz="2400" dirty="0"/>
              <a:t>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it-IT" sz="2400" dirty="0"/>
              <a:t> then every other correct process delivers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it-IT" sz="2400" dirty="0"/>
              <a:t> </a:t>
            </a:r>
            <a:r>
              <a:rPr lang="it-IT" sz="2400" i="1" dirty="0"/>
              <a:t>before</a:t>
            </a:r>
            <a:r>
              <a:rPr lang="it-IT" sz="2400" dirty="0"/>
              <a:t> 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latin typeface="Courier New" pitchFamily="49" charset="0"/>
                <a:cs typeface="Courier New" pitchFamily="49" charset="0"/>
              </a:rPr>
              <a:t>j</a:t>
            </a:r>
          </a:p>
          <a:p>
            <a:pPr marL="2571750" lvl="6" indent="-342900">
              <a:defRPr/>
            </a:pPr>
            <a:endParaRPr lang="it-IT" sz="1600" b="1" baseline="-250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400" dirty="0"/>
              <a:t>Messages can denote replica updates</a:t>
            </a:r>
          </a:p>
          <a:p>
            <a:pPr lvl="1">
              <a:defRPr/>
            </a:pPr>
            <a:r>
              <a:rPr lang="en-US" sz="2400" dirty="0"/>
              <a:t>In the example Ex1, if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 issues the operation 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: x=x+1;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/>
              <a:t>and 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/>
              <a:t> issues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: print(x);</a:t>
            </a:r>
            <a:r>
              <a:rPr lang="it-IT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dirty="0">
                <a:cs typeface="Courier New" pitchFamily="49" charset="0"/>
              </a:rPr>
              <a:t>and</a:t>
            </a:r>
            <a:endParaRPr lang="en-US" sz="2400" dirty="0"/>
          </a:p>
          <a:p>
            <a:pPr lvl="1">
              <a:defRPr/>
            </a:pP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400" dirty="0"/>
              <a:t> or </a:t>
            </a:r>
            <a:r>
              <a:rPr lang="it-IT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 </a:t>
            </a:r>
            <a:r>
              <a:rPr lang="en-US" sz="2400" dirty="0"/>
              <a:t>or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 </a:t>
            </a:r>
            <a:r>
              <a:rPr lang="en-US" sz="2400" dirty="0"/>
              <a:t>delivers  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(3,1) </a:t>
            </a:r>
            <a:r>
              <a:rPr lang="en-US" sz="2400" dirty="0"/>
              <a:t>before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(1,1)</a:t>
            </a:r>
            <a:r>
              <a:rPr lang="en-US" sz="2400" dirty="0"/>
              <a:t> </a:t>
            </a:r>
          </a:p>
          <a:p>
            <a:pPr lvl="1">
              <a:defRPr/>
            </a:pPr>
            <a:r>
              <a:rPr lang="en-US" sz="2400" dirty="0"/>
              <a:t>Then, at all replicas </a:t>
            </a: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1,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t-IT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</a:t>
            </a:r>
            <a:r>
              <a:rPr lang="it-IT" sz="2400" b="1" baseline="-25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2,</a:t>
            </a: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P</a:t>
            </a:r>
            <a:r>
              <a:rPr lang="it-IT" sz="2400" b="1" baseline="-250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400" dirty="0"/>
              <a:t> the following order of operations are executed</a:t>
            </a:r>
          </a:p>
          <a:p>
            <a:pPr marL="457200" lvl="1" indent="0">
              <a:buNone/>
              <a:defRPr/>
            </a:pPr>
            <a:r>
              <a:rPr lang="it-IT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		print(x);</a:t>
            </a:r>
          </a:p>
          <a:p>
            <a:pPr marL="457200" lvl="1" indent="0">
              <a:buNone/>
              <a:defRPr/>
            </a:pPr>
            <a:r>
              <a:rPr lang="it-IT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	x=x+1;</a:t>
            </a:r>
            <a:endParaRPr lang="en-US" sz="2400" dirty="0"/>
          </a:p>
        </p:txBody>
      </p:sp>
      <p:grpSp>
        <p:nvGrpSpPr>
          <p:cNvPr id="160" name="Group 159"/>
          <p:cNvGrpSpPr/>
          <p:nvPr/>
        </p:nvGrpSpPr>
        <p:grpSpPr>
          <a:xfrm>
            <a:off x="7315200" y="1524000"/>
            <a:ext cx="3065930" cy="1676400"/>
            <a:chOff x="5791200" y="1524000"/>
            <a:chExt cx="3065930" cy="1676400"/>
          </a:xfrm>
        </p:grpSpPr>
        <p:grpSp>
          <p:nvGrpSpPr>
            <p:cNvPr id="161" name="Group 160"/>
            <p:cNvGrpSpPr/>
            <p:nvPr/>
          </p:nvGrpSpPr>
          <p:grpSpPr>
            <a:xfrm>
              <a:off x="5791200" y="1524000"/>
              <a:ext cx="3065930" cy="1676400"/>
              <a:chOff x="5791200" y="1524000"/>
              <a:chExt cx="3065930" cy="1676400"/>
            </a:xfrm>
          </p:grpSpPr>
          <p:grpSp>
            <p:nvGrpSpPr>
              <p:cNvPr id="165" name="Group 164"/>
              <p:cNvGrpSpPr/>
              <p:nvPr/>
            </p:nvGrpSpPr>
            <p:grpSpPr>
              <a:xfrm>
                <a:off x="5791200" y="1524000"/>
                <a:ext cx="3065930" cy="1676400"/>
                <a:chOff x="5943600" y="1524000"/>
                <a:chExt cx="3065930" cy="1676400"/>
              </a:xfrm>
            </p:grpSpPr>
            <p:sp>
              <p:nvSpPr>
                <p:cNvPr id="178" name="Rectangle 177"/>
                <p:cNvSpPr/>
                <p:nvPr/>
              </p:nvSpPr>
              <p:spPr>
                <a:xfrm>
                  <a:off x="5943600" y="1905000"/>
                  <a:ext cx="609600" cy="276999"/>
                </a:xfrm>
                <a:prstGeom prst="rect">
                  <a:avLst/>
                </a:prstGeom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(1,1)</a:t>
                  </a:r>
                  <a:endParaRPr lang="en-US" sz="1200" dirty="0"/>
                </a:p>
              </p:txBody>
            </p: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8229600" y="1905000"/>
                  <a:ext cx="1120" cy="809624"/>
                </a:xfrm>
                <a:prstGeom prst="line">
                  <a:avLst/>
                </a:prstGeom>
                <a:ln w="2857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Straight Connector 180"/>
                <p:cNvCxnSpPr/>
                <p:nvPr/>
              </p:nvCxnSpPr>
              <p:spPr>
                <a:xfrm flipH="1">
                  <a:off x="7542680" y="1905000"/>
                  <a:ext cx="1120" cy="83581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6781800" y="1892005"/>
                  <a:ext cx="14570" cy="848813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Rectangle 182"/>
                <p:cNvSpPr/>
                <p:nvPr/>
              </p:nvSpPr>
              <p:spPr>
                <a:xfrm>
                  <a:off x="6589060" y="1524000"/>
                  <a:ext cx="381000" cy="276999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P1</a:t>
                  </a:r>
                  <a:endParaRPr lang="en-US" sz="1200" dirty="0"/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315200" y="1524000"/>
                  <a:ext cx="381000" cy="276999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P2</a:t>
                  </a:r>
                  <a:endParaRPr lang="en-US" sz="1200" dirty="0"/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8077200" y="1524000"/>
                  <a:ext cx="381000" cy="276999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P3</a:t>
                  </a:r>
                  <a:endParaRPr lang="en-US" sz="1200" dirty="0"/>
                </a:p>
              </p:txBody>
            </p:sp>
            <p:sp>
              <p:nvSpPr>
                <p:cNvPr id="186" name="Oval 185"/>
                <p:cNvSpPr/>
                <p:nvPr/>
              </p:nvSpPr>
              <p:spPr>
                <a:xfrm>
                  <a:off x="6759390" y="1905000"/>
                  <a:ext cx="73960" cy="76200"/>
                </a:xfrm>
                <a:prstGeom prst="ellipse">
                  <a:avLst/>
                </a:prstGeom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8399930" y="1981200"/>
                  <a:ext cx="609600" cy="276999"/>
                </a:xfrm>
                <a:prstGeom prst="rect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>
                  <a:spAutoFit/>
                </a:bodyPr>
                <a:lstStyle/>
                <a:p>
                  <a:r>
                    <a:rPr lang="it-IT" sz="1200" b="1" dirty="0">
                      <a:latin typeface="Courier New" pitchFamily="49" charset="0"/>
                      <a:cs typeface="Courier New" pitchFamily="49" charset="0"/>
                    </a:rPr>
                    <a:t>m</a:t>
                  </a:r>
                  <a:r>
                    <a:rPr lang="it-IT" sz="1200" b="1" baseline="-25000" dirty="0">
                      <a:latin typeface="Courier New" pitchFamily="49" charset="0"/>
                      <a:cs typeface="Courier New" pitchFamily="49" charset="0"/>
                    </a:rPr>
                    <a:t>(3,1)</a:t>
                  </a:r>
                  <a:endParaRPr lang="en-US" sz="1200" dirty="0"/>
                </a:p>
              </p:txBody>
            </p:sp>
            <p:sp>
              <p:nvSpPr>
                <p:cNvPr id="189" name="Oval 188"/>
                <p:cNvSpPr/>
                <p:nvPr/>
              </p:nvSpPr>
              <p:spPr>
                <a:xfrm>
                  <a:off x="8191043" y="2053563"/>
                  <a:ext cx="79355" cy="71072"/>
                </a:xfrm>
                <a:prstGeom prst="ellipse">
                  <a:avLst/>
                </a:prstGeom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0" name="Straight Connector 189"/>
                <p:cNvCxnSpPr>
                  <a:stCxn id="186" idx="6"/>
                  <a:endCxn id="191" idx="2"/>
                </p:cNvCxnSpPr>
                <p:nvPr/>
              </p:nvCxnSpPr>
              <p:spPr>
                <a:xfrm>
                  <a:off x="6833350" y="1943100"/>
                  <a:ext cx="673260" cy="608611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1" name="Oval 190"/>
                <p:cNvSpPr/>
                <p:nvPr/>
              </p:nvSpPr>
              <p:spPr>
                <a:xfrm>
                  <a:off x="7506610" y="2512621"/>
                  <a:ext cx="72141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4" name="Straight Connector 193"/>
                <p:cNvCxnSpPr>
                  <a:stCxn id="189" idx="3"/>
                  <a:endCxn id="195" idx="6"/>
                </p:cNvCxnSpPr>
                <p:nvPr/>
              </p:nvCxnSpPr>
              <p:spPr>
                <a:xfrm flipH="1">
                  <a:off x="7584598" y="2114227"/>
                  <a:ext cx="618066" cy="210863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Oval 194"/>
                <p:cNvSpPr/>
                <p:nvPr/>
              </p:nvSpPr>
              <p:spPr>
                <a:xfrm>
                  <a:off x="7505243" y="2286000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6096000" y="2819400"/>
                  <a:ext cx="2675965" cy="381000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Ex1: Total Order</a:t>
                  </a:r>
                </a:p>
              </p:txBody>
            </p:sp>
            <p:cxnSp>
              <p:nvCxnSpPr>
                <p:cNvPr id="197" name="Straight Connector 196"/>
                <p:cNvCxnSpPr>
                  <a:stCxn id="189" idx="3"/>
                  <a:endCxn id="198" idx="6"/>
                </p:cNvCxnSpPr>
                <p:nvPr/>
              </p:nvCxnSpPr>
              <p:spPr>
                <a:xfrm flipH="1">
                  <a:off x="6822598" y="2114227"/>
                  <a:ext cx="1380066" cy="215348"/>
                </a:xfrm>
                <a:prstGeom prst="line">
                  <a:avLst/>
                </a:prstGeom>
                <a:ln w="3175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8" name="Oval 197"/>
                <p:cNvSpPr/>
                <p:nvPr/>
              </p:nvSpPr>
              <p:spPr>
                <a:xfrm>
                  <a:off x="6743243" y="2290485"/>
                  <a:ext cx="79355" cy="78179"/>
                </a:xfrm>
                <a:prstGeom prst="ellipse">
                  <a:avLst/>
                </a:prstGeom>
                <a:solidFill>
                  <a:srgbClr val="00B050"/>
                </a:solidFill>
                <a:ln w="3175">
                  <a:solidFill>
                    <a:srgbClr val="00B050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Oval 198"/>
                <p:cNvSpPr/>
                <p:nvPr/>
              </p:nvSpPr>
              <p:spPr>
                <a:xfrm>
                  <a:off x="8197929" y="2362200"/>
                  <a:ext cx="65583" cy="78179"/>
                </a:xfrm>
                <a:prstGeom prst="ellipse">
                  <a:avLst/>
                </a:prstGeom>
                <a:solidFill>
                  <a:srgbClr val="0000FF"/>
                </a:solidFill>
                <a:ln w="3175">
                  <a:solidFill>
                    <a:srgbClr val="0000FF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1" name="Straight Connector 200"/>
                <p:cNvCxnSpPr>
                  <a:stCxn id="186" idx="6"/>
                  <a:endCxn id="199" idx="2"/>
                </p:cNvCxnSpPr>
                <p:nvPr/>
              </p:nvCxnSpPr>
              <p:spPr>
                <a:xfrm>
                  <a:off x="6833350" y="1943100"/>
                  <a:ext cx="1364579" cy="458190"/>
                </a:xfrm>
                <a:prstGeom prst="line">
                  <a:avLst/>
                </a:prstGeom>
                <a:ln w="317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6" name="Group 165"/>
              <p:cNvGrpSpPr/>
              <p:nvPr/>
            </p:nvGrpSpPr>
            <p:grpSpPr>
              <a:xfrm>
                <a:off x="6521825" y="1943100"/>
                <a:ext cx="98610" cy="546850"/>
                <a:chOff x="6521825" y="1943100"/>
                <a:chExt cx="98610" cy="546850"/>
              </a:xfrm>
            </p:grpSpPr>
            <p:cxnSp>
              <p:nvCxnSpPr>
                <p:cNvPr id="175" name="Straight Connector 174"/>
                <p:cNvCxnSpPr>
                  <a:endCxn id="186" idx="2"/>
                </p:cNvCxnSpPr>
                <p:nvPr/>
              </p:nvCxnSpPr>
              <p:spPr>
                <a:xfrm>
                  <a:off x="6521825" y="1943100"/>
                  <a:ext cx="85165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>
                  <a:endCxn id="162" idx="2"/>
                </p:cNvCxnSpPr>
                <p:nvPr/>
              </p:nvCxnSpPr>
              <p:spPr>
                <a:xfrm>
                  <a:off x="6521825" y="2489950"/>
                  <a:ext cx="98610" cy="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6521825" y="1943100"/>
                  <a:ext cx="0" cy="546850"/>
                </a:xfrm>
                <a:prstGeom prst="line">
                  <a:avLst/>
                </a:prstGeom>
                <a:ln w="9525">
                  <a:solidFill>
                    <a:srgbClr val="0000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8100109" y="2106705"/>
                <a:ext cx="98116" cy="87559"/>
                <a:chOff x="6508874" y="1763805"/>
                <a:chExt cx="98116" cy="87559"/>
              </a:xfrm>
            </p:grpSpPr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6521825" y="1763805"/>
                  <a:ext cx="85165" cy="0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>
                  <a:stCxn id="164" idx="5"/>
                </p:cNvCxnSpPr>
                <p:nvPr/>
              </p:nvCxnSpPr>
              <p:spPr>
                <a:xfrm flipV="1">
                  <a:off x="6508874" y="1847765"/>
                  <a:ext cx="89151" cy="3599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  <a:headEnd type="arrow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 flipV="1">
                  <a:off x="6602509" y="1776800"/>
                  <a:ext cx="0" cy="63205"/>
                </a:xfrm>
                <a:prstGeom prst="line">
                  <a:avLst/>
                </a:prstGeom>
                <a:ln w="9525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2" name="Oval 161"/>
            <p:cNvSpPr/>
            <p:nvPr/>
          </p:nvSpPr>
          <p:spPr>
            <a:xfrm>
              <a:off x="6620435" y="2451850"/>
              <a:ext cx="73960" cy="76200"/>
            </a:xfrm>
            <a:prstGeom prst="ellipse">
              <a:avLst/>
            </a:prstGeom>
            <a:solidFill>
              <a:srgbClr val="0000FF"/>
            </a:solidFill>
            <a:ln w="3175">
              <a:solidFill>
                <a:srgbClr val="0000FF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/>
            <p:cNvSpPr/>
            <p:nvPr/>
          </p:nvSpPr>
          <p:spPr>
            <a:xfrm>
              <a:off x="8032375" y="2133600"/>
              <a:ext cx="79355" cy="71072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2" name="Rectangle 241"/>
          <p:cNvSpPr/>
          <p:nvPr/>
        </p:nvSpPr>
        <p:spPr>
          <a:xfrm>
            <a:off x="7315200" y="4267201"/>
            <a:ext cx="609600" cy="27699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(1,1)</a:t>
            </a:r>
            <a:endParaRPr lang="en-US" sz="1200" dirty="0"/>
          </a:p>
        </p:txBody>
      </p:sp>
      <p:cxnSp>
        <p:nvCxnSpPr>
          <p:cNvPr id="243" name="Straight Connector 242"/>
          <p:cNvCxnSpPr/>
          <p:nvPr/>
        </p:nvCxnSpPr>
        <p:spPr>
          <a:xfrm>
            <a:off x="9601200" y="4267200"/>
            <a:ext cx="1120" cy="80962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/>
          <p:cNvCxnSpPr/>
          <p:nvPr/>
        </p:nvCxnSpPr>
        <p:spPr>
          <a:xfrm flipH="1">
            <a:off x="8914280" y="4267200"/>
            <a:ext cx="1120" cy="8358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/>
          <p:cNvCxnSpPr/>
          <p:nvPr/>
        </p:nvCxnSpPr>
        <p:spPr>
          <a:xfrm>
            <a:off x="8153400" y="4254206"/>
            <a:ext cx="14570" cy="84881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Rectangle 245"/>
          <p:cNvSpPr/>
          <p:nvPr/>
        </p:nvSpPr>
        <p:spPr>
          <a:xfrm>
            <a:off x="7960660" y="3886201"/>
            <a:ext cx="381000" cy="276999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P1</a:t>
            </a:r>
            <a:endParaRPr lang="en-US" sz="1200" dirty="0"/>
          </a:p>
        </p:txBody>
      </p:sp>
      <p:sp>
        <p:nvSpPr>
          <p:cNvPr id="247" name="Rectangle 246"/>
          <p:cNvSpPr/>
          <p:nvPr/>
        </p:nvSpPr>
        <p:spPr>
          <a:xfrm>
            <a:off x="8686800" y="3886201"/>
            <a:ext cx="381000" cy="27699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P2</a:t>
            </a:r>
            <a:endParaRPr lang="en-US" sz="1200" dirty="0"/>
          </a:p>
        </p:txBody>
      </p:sp>
      <p:sp>
        <p:nvSpPr>
          <p:cNvPr id="248" name="Rectangle 247"/>
          <p:cNvSpPr/>
          <p:nvPr/>
        </p:nvSpPr>
        <p:spPr>
          <a:xfrm>
            <a:off x="9448800" y="3886201"/>
            <a:ext cx="381000" cy="276999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P3</a:t>
            </a:r>
            <a:endParaRPr lang="en-US" sz="1200" dirty="0"/>
          </a:p>
        </p:txBody>
      </p:sp>
      <p:sp>
        <p:nvSpPr>
          <p:cNvPr id="249" name="Oval 248"/>
          <p:cNvSpPr/>
          <p:nvPr/>
        </p:nvSpPr>
        <p:spPr>
          <a:xfrm>
            <a:off x="8130990" y="4267200"/>
            <a:ext cx="73960" cy="76200"/>
          </a:xfrm>
          <a:prstGeom prst="ellipse">
            <a:avLst/>
          </a:prstGeom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9771530" y="4343401"/>
            <a:ext cx="609600" cy="276999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t-IT" sz="1200" b="1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it-IT" sz="1200" b="1" baseline="-25000" dirty="0">
                <a:latin typeface="Courier New" pitchFamily="49" charset="0"/>
                <a:cs typeface="Courier New" pitchFamily="49" charset="0"/>
              </a:rPr>
              <a:t>(3,1)</a:t>
            </a:r>
            <a:endParaRPr lang="en-US" sz="1200" dirty="0"/>
          </a:p>
        </p:txBody>
      </p:sp>
      <p:sp>
        <p:nvSpPr>
          <p:cNvPr id="251" name="Oval 250"/>
          <p:cNvSpPr/>
          <p:nvPr/>
        </p:nvSpPr>
        <p:spPr>
          <a:xfrm>
            <a:off x="9562644" y="4415763"/>
            <a:ext cx="79355" cy="71072"/>
          </a:xfrm>
          <a:prstGeom prst="ellipse">
            <a:avLst/>
          </a:prstGeom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2" name="Straight Connector 251"/>
          <p:cNvCxnSpPr>
            <a:stCxn id="249" idx="6"/>
            <a:endCxn id="253" idx="2"/>
          </p:cNvCxnSpPr>
          <p:nvPr/>
        </p:nvCxnSpPr>
        <p:spPr>
          <a:xfrm>
            <a:off x="8204950" y="4305300"/>
            <a:ext cx="673260" cy="3819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/>
          <p:cNvSpPr/>
          <p:nvPr/>
        </p:nvSpPr>
        <p:spPr>
          <a:xfrm>
            <a:off x="8878211" y="4648201"/>
            <a:ext cx="72141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/>
          <p:cNvCxnSpPr>
            <a:stCxn id="251" idx="3"/>
            <a:endCxn id="255" idx="6"/>
          </p:cNvCxnSpPr>
          <p:nvPr/>
        </p:nvCxnSpPr>
        <p:spPr>
          <a:xfrm flipH="1">
            <a:off x="8956198" y="4476428"/>
            <a:ext cx="618066" cy="363263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Oval 254"/>
          <p:cNvSpPr/>
          <p:nvPr/>
        </p:nvSpPr>
        <p:spPr>
          <a:xfrm>
            <a:off x="8876844" y="4800601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7467601" y="5181600"/>
            <a:ext cx="2675965" cy="457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Ex2: Not in Total Order</a:t>
            </a:r>
          </a:p>
        </p:txBody>
      </p:sp>
      <p:cxnSp>
        <p:nvCxnSpPr>
          <p:cNvPr id="257" name="Straight Connector 256"/>
          <p:cNvCxnSpPr>
            <a:stCxn id="251" idx="3"/>
            <a:endCxn id="258" idx="6"/>
          </p:cNvCxnSpPr>
          <p:nvPr/>
        </p:nvCxnSpPr>
        <p:spPr>
          <a:xfrm flipH="1">
            <a:off x="8194198" y="4476427"/>
            <a:ext cx="1380066" cy="215348"/>
          </a:xfrm>
          <a:prstGeom prst="line">
            <a:avLst/>
          </a:prstGeom>
          <a:ln w="3175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/>
          <p:cNvSpPr/>
          <p:nvPr/>
        </p:nvSpPr>
        <p:spPr>
          <a:xfrm>
            <a:off x="8114844" y="4652686"/>
            <a:ext cx="79355" cy="78179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9569530" y="4724401"/>
            <a:ext cx="65583" cy="78179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0" name="Straight Connector 259"/>
          <p:cNvCxnSpPr>
            <a:stCxn id="249" idx="6"/>
            <a:endCxn id="259" idx="2"/>
          </p:cNvCxnSpPr>
          <p:nvPr/>
        </p:nvCxnSpPr>
        <p:spPr>
          <a:xfrm>
            <a:off x="8204951" y="4305300"/>
            <a:ext cx="1364579" cy="458190"/>
          </a:xfrm>
          <a:prstGeom prst="line">
            <a:avLst/>
          </a:prstGeom>
          <a:ln w="3175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oup 233"/>
          <p:cNvGrpSpPr/>
          <p:nvPr/>
        </p:nvGrpSpPr>
        <p:grpSpPr>
          <a:xfrm>
            <a:off x="8045825" y="4305300"/>
            <a:ext cx="98610" cy="546850"/>
            <a:chOff x="6521825" y="1943100"/>
            <a:chExt cx="98610" cy="546850"/>
          </a:xfrm>
        </p:grpSpPr>
        <p:cxnSp>
          <p:nvCxnSpPr>
            <p:cNvPr id="239" name="Straight Connector 238"/>
            <p:cNvCxnSpPr>
              <a:endCxn id="249" idx="2"/>
            </p:cNvCxnSpPr>
            <p:nvPr/>
          </p:nvCxnSpPr>
          <p:spPr>
            <a:xfrm>
              <a:off x="6521825" y="1943100"/>
              <a:ext cx="85165" cy="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>
              <a:endCxn id="231" idx="2"/>
            </p:cNvCxnSpPr>
            <p:nvPr/>
          </p:nvCxnSpPr>
          <p:spPr>
            <a:xfrm>
              <a:off x="6521825" y="2489950"/>
              <a:ext cx="98610" cy="0"/>
            </a:xfrm>
            <a:prstGeom prst="line">
              <a:avLst/>
            </a:prstGeom>
            <a:ln w="952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6521825" y="1943100"/>
              <a:ext cx="0" cy="546850"/>
            </a:xfrm>
            <a:prstGeom prst="line">
              <a:avLst/>
            </a:prstGeom>
            <a:ln w="952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oup 234"/>
          <p:cNvGrpSpPr/>
          <p:nvPr/>
        </p:nvGrpSpPr>
        <p:grpSpPr>
          <a:xfrm>
            <a:off x="9624109" y="4468906"/>
            <a:ext cx="98116" cy="87559"/>
            <a:chOff x="6508874" y="1763805"/>
            <a:chExt cx="98116" cy="87559"/>
          </a:xfrm>
        </p:grpSpPr>
        <p:cxnSp>
          <p:nvCxnSpPr>
            <p:cNvPr id="236" name="Straight Connector 235"/>
            <p:cNvCxnSpPr/>
            <p:nvPr/>
          </p:nvCxnSpPr>
          <p:spPr>
            <a:xfrm>
              <a:off x="6521825" y="1763805"/>
              <a:ext cx="85165" cy="0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>
              <a:stCxn id="232" idx="5"/>
            </p:cNvCxnSpPr>
            <p:nvPr/>
          </p:nvCxnSpPr>
          <p:spPr>
            <a:xfrm flipV="1">
              <a:off x="6508874" y="1847765"/>
              <a:ext cx="89151" cy="3599"/>
            </a:xfrm>
            <a:prstGeom prst="line">
              <a:avLst/>
            </a:prstGeom>
            <a:ln w="9525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flipV="1">
              <a:off x="6602509" y="1776800"/>
              <a:ext cx="0" cy="63205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1" name="Oval 230"/>
          <p:cNvSpPr/>
          <p:nvPr/>
        </p:nvSpPr>
        <p:spPr>
          <a:xfrm>
            <a:off x="8144435" y="4814050"/>
            <a:ext cx="73960" cy="76200"/>
          </a:xfrm>
          <a:prstGeom prst="ellipse">
            <a:avLst/>
          </a:prstGeom>
          <a:solidFill>
            <a:srgbClr val="0000FF"/>
          </a:solidFill>
          <a:ln w="3175"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/>
          <p:cNvSpPr/>
          <p:nvPr/>
        </p:nvSpPr>
        <p:spPr>
          <a:xfrm>
            <a:off x="9556376" y="4495800"/>
            <a:ext cx="79355" cy="71072"/>
          </a:xfrm>
          <a:prstGeom prst="ellipse">
            <a:avLst/>
          </a:prstGeom>
          <a:solidFill>
            <a:srgbClr val="00B050"/>
          </a:solidFill>
          <a:ln w="31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3" grpId="0" animBg="1"/>
      <p:bldP spid="255" grpId="0" animBg="1"/>
      <p:bldP spid="256" grpId="0" animBg="1"/>
      <p:bldP spid="258" grpId="0" animBg="1"/>
      <p:bldP spid="259" grpId="0" animBg="1"/>
      <p:bldP spid="231" grpId="0" animBg="1"/>
      <p:bldP spid="232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28126</TotalTime>
  <Words>2172</Words>
  <Application>Microsoft Macintosh PowerPoint</Application>
  <PresentationFormat>Widescreen</PresentationFormat>
  <Paragraphs>438</Paragraphs>
  <Slides>31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1_Office Theme</vt:lpstr>
      <vt:lpstr>PowerPoint Presentation</vt:lpstr>
      <vt:lpstr>Today…</vt:lpstr>
      <vt:lpstr>Overview</vt:lpstr>
      <vt:lpstr>Types of Consistency Models</vt:lpstr>
      <vt:lpstr>Overview</vt:lpstr>
      <vt:lpstr>Consistent Ordering of Operations</vt:lpstr>
      <vt:lpstr>Types of Ordering</vt:lpstr>
      <vt:lpstr>Types of Ordering</vt:lpstr>
      <vt:lpstr>Total Ordering</vt:lpstr>
      <vt:lpstr>Types of Ordering</vt:lpstr>
      <vt:lpstr>Sequential Ordering</vt:lpstr>
      <vt:lpstr>Sequential Consistency (Cont’d)</vt:lpstr>
      <vt:lpstr>Implications of Adopting A Sequential Consistency Model for Applications</vt:lpstr>
      <vt:lpstr>Types of Ordering</vt:lpstr>
      <vt:lpstr>Causal vs. Concurrent events</vt:lpstr>
      <vt:lpstr>Causal Ordering</vt:lpstr>
      <vt:lpstr>Causal Consistency Model</vt:lpstr>
      <vt:lpstr>Implications of adopting a Causally Consistent Data-store for Applications</vt:lpstr>
      <vt:lpstr>Overview</vt:lpstr>
      <vt:lpstr>Client Consistency Guarantees</vt:lpstr>
      <vt:lpstr>Client Consistency Guarantees</vt:lpstr>
      <vt:lpstr>Overview</vt:lpstr>
      <vt:lpstr>Monotonic Reads</vt:lpstr>
      <vt:lpstr>Monotonic Reads – Puzzle</vt:lpstr>
      <vt:lpstr>Overview</vt:lpstr>
      <vt:lpstr>Monotonic Writes</vt:lpstr>
      <vt:lpstr>Overview</vt:lpstr>
      <vt:lpstr>Read Your Writes</vt:lpstr>
      <vt:lpstr>Overview</vt:lpstr>
      <vt:lpstr>Write Follow Reads</vt:lpstr>
      <vt:lpstr>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2734</cp:revision>
  <dcterms:created xsi:type="dcterms:W3CDTF">2008-11-03T12:44:07Z</dcterms:created>
  <dcterms:modified xsi:type="dcterms:W3CDTF">2022-11-01T06:04:15Z</dcterms:modified>
</cp:coreProperties>
</file>