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ccdd5fb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ccdd5fb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cc0b9e4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cc0b9e4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cdd5f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ccdd5f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cdd5fb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cdd5fb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cdd5fb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ccdd5fb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ccdd5fb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ccdd5fb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cdd5fb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ccdd5fb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cdd5fb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ccdd5fb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ccdd5fb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ccdd5fb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01350" y="615000"/>
            <a:ext cx="4421100" cy="10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GROVE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588" y="1944225"/>
            <a:ext cx="3434825" cy="22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70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21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Problems around the market </a:t>
            </a:r>
            <a:r>
              <a:rPr lang="en"/>
              <a:t>:------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0" y="728825"/>
            <a:ext cx="91440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 offer i said  clearly  that we are 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agriculture  </a:t>
            </a:r>
            <a:r>
              <a:rPr lang="en"/>
              <a:t>and tech base company  so  we   discussed  only  the  problems   </a:t>
            </a:r>
            <a:r>
              <a:rPr lang="en"/>
              <a:t>related</a:t>
            </a:r>
            <a:r>
              <a:rPr lang="en"/>
              <a:t>  agriculture  farmers  and  </a:t>
            </a:r>
            <a:r>
              <a:rPr lang="en"/>
              <a:t>tech </a:t>
            </a:r>
            <a:r>
              <a:rPr lang="en"/>
              <a:t>base  problem.and also 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 a  agriculture  industry  a  farmer  want  to  sold  his  crops  then  there  are many few  steps  that  he  need  to  passed  away.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  farmer  always   need  to  watch  what  is  crop ‘s  selling   price  in  a      market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when he want to sell crops he calls middle 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 then   many  middle  man   </a:t>
            </a:r>
            <a:r>
              <a:rPr lang="en"/>
              <a:t>manipulate  farms  to  sell  the  crop  at  middle  man 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middle man sell that crops around 5x or 10x or 20x or 50x times grater in a market , malls &amp; dmarts , shops , and many other marketplaces.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he got full of profit.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hard work done by farmers to grow the crops.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this is same problem with dairy farming industry………..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3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Solution &amp; S</a:t>
            </a:r>
            <a:r>
              <a:rPr b="1" lang="en" u="sng"/>
              <a:t>trategy</a:t>
            </a:r>
            <a:r>
              <a:rPr lang="en"/>
              <a:t>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05100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here we are created our own </a:t>
            </a:r>
            <a:r>
              <a:rPr lang="en"/>
              <a:t>company</a:t>
            </a:r>
            <a:r>
              <a:rPr lang="en"/>
              <a:t> techgrove . it is a solution for this all type of </a:t>
            </a:r>
            <a:r>
              <a:rPr lang="en"/>
              <a:t>farmers and dairy product producers .</a:t>
            </a:r>
            <a:r>
              <a:rPr lang="en"/>
              <a:t> and this is a tech company 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make our own application and website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we remove middle man process from agriculture and dairy industry . and as a middle man we are dealing with vendors.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our website and application launched . then we </a:t>
            </a:r>
            <a:r>
              <a:rPr lang="en"/>
              <a:t>registered</a:t>
            </a:r>
            <a:r>
              <a:rPr lang="en"/>
              <a:t> </a:t>
            </a:r>
            <a:r>
              <a:rPr lang="en"/>
              <a:t>farmers</a:t>
            </a:r>
            <a:r>
              <a:rPr lang="en"/>
              <a:t> &amp; dairy product producers of all india in our application and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 a other side we also </a:t>
            </a:r>
            <a:r>
              <a:rPr lang="en"/>
              <a:t>registered</a:t>
            </a:r>
            <a:r>
              <a:rPr lang="en"/>
              <a:t> </a:t>
            </a:r>
            <a:r>
              <a:rPr lang="en"/>
              <a:t>shopkeepers</a:t>
            </a:r>
            <a:r>
              <a:rPr lang="en"/>
              <a:t> , </a:t>
            </a:r>
            <a:r>
              <a:rPr lang="en"/>
              <a:t>malls</a:t>
            </a:r>
            <a:r>
              <a:rPr lang="en"/>
              <a:t> &amp; demarts , hotels , </a:t>
            </a:r>
            <a:r>
              <a:rPr lang="en"/>
              <a:t>restaurants , vegetable markets &amp; grain factories and many other marketplaces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application we are doing like one side vendors  and  other side buyer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are doing direct communication between vendors and buyers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are also give freedoms to vendors to set the price themselves and can do </a:t>
            </a:r>
            <a:r>
              <a:rPr lang="en"/>
              <a:t>negotiation</a:t>
            </a:r>
            <a:r>
              <a:rPr lang="en"/>
              <a:t> with the buyers 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vendors are also doing a international deals with buyers so the </a:t>
            </a:r>
            <a:r>
              <a:rPr lang="en"/>
              <a:t>farmers</a:t>
            </a:r>
            <a:r>
              <a:rPr lang="en"/>
              <a:t> get his revenue back.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Requirements :-</a:t>
            </a:r>
            <a:endParaRPr b="1" sz="19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in india indian </a:t>
            </a:r>
            <a:r>
              <a:rPr lang="en"/>
              <a:t>farmers</a:t>
            </a:r>
            <a:r>
              <a:rPr lang="en"/>
              <a:t> are not well educated so you need to build a very simple interface of application and website so they can easily understand.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second thing many </a:t>
            </a:r>
            <a:r>
              <a:rPr lang="en"/>
              <a:t>farmers</a:t>
            </a:r>
            <a:r>
              <a:rPr lang="en"/>
              <a:t> doesn’t know english and hindi language .so you need to implant all languages so </a:t>
            </a:r>
            <a:r>
              <a:rPr lang="en"/>
              <a:t>farmers</a:t>
            </a:r>
            <a:r>
              <a:rPr lang="en"/>
              <a:t> can easily use his mother </a:t>
            </a:r>
            <a:r>
              <a:rPr lang="en"/>
              <a:t>tongue in applications or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thing our app is also registered on cyber cafe so those farmers doesn’t know how to use mobile phone they come to there and registered himself in app.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this app farmers got full of money that he deserves with removing middlemen direct contact with shopkeepers , malls &amp; dmarts and other places……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0" y="-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other </a:t>
            </a:r>
            <a:r>
              <a:rPr b="1" lang="en" sz="1900" u="sng"/>
              <a:t>strategies</a:t>
            </a:r>
            <a:r>
              <a:rPr b="1" lang="en" sz="1900" u="sng"/>
              <a:t> and other business :----</a:t>
            </a:r>
            <a:endParaRPr b="1" sz="19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our other </a:t>
            </a:r>
            <a:r>
              <a:rPr lang="en"/>
              <a:t>strategies</a:t>
            </a:r>
            <a:r>
              <a:rPr lang="en"/>
              <a:t> is we are also making our working capital and some storages and cold storages..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many vendors wants to clear their stocks in a one times or any types of emergency comes to vendors  so in case if they are not get  any buyers then our company buys their </a:t>
            </a:r>
            <a:r>
              <a:rPr lang="en"/>
              <a:t>stocks</a:t>
            </a:r>
            <a:r>
              <a:rPr lang="en"/>
              <a:t> or production with low prices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we are also buying some products from the </a:t>
            </a:r>
            <a:r>
              <a:rPr lang="en"/>
              <a:t>farmers</a:t>
            </a:r>
            <a:r>
              <a:rPr lang="en"/>
              <a:t> and </a:t>
            </a:r>
            <a:r>
              <a:rPr lang="en"/>
              <a:t>store</a:t>
            </a:r>
            <a:r>
              <a:rPr lang="en"/>
              <a:t> it on our storages and other cold storages 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we also became second blinkit and sells it in marketplaces or doing delivery to home in decent prices.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we are </a:t>
            </a:r>
            <a:r>
              <a:rPr lang="en"/>
              <a:t>becoming</a:t>
            </a:r>
            <a:r>
              <a:rPr lang="en"/>
              <a:t> </a:t>
            </a:r>
            <a:r>
              <a:rPr lang="en"/>
              <a:t>competitors of blinkit through this side business.</a:t>
            </a: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98375" y="352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Target audience</a:t>
            </a:r>
            <a:endParaRPr b="1" u="sng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366300"/>
            <a:ext cx="85206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</a:t>
            </a:r>
            <a:r>
              <a:rPr lang="en"/>
              <a:t>business</a:t>
            </a:r>
            <a:r>
              <a:rPr lang="en"/>
              <a:t> targeted audience age is  between 40 to 80 s. And as my thought age is not matter more.because all people are doing any work at any age in nowadays.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</a:t>
            </a:r>
            <a:r>
              <a:rPr lang="en"/>
              <a:t>business</a:t>
            </a:r>
            <a:r>
              <a:rPr lang="en"/>
              <a:t> almost </a:t>
            </a:r>
            <a:r>
              <a:rPr lang="en"/>
              <a:t>audience</a:t>
            </a:r>
            <a:r>
              <a:rPr lang="en"/>
              <a:t> is more younger or old . but india is a most largest economy in agriculture farming or dairy farming etc.so not need to worry about audience.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323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 size &amp; </a:t>
            </a:r>
            <a:r>
              <a:rPr b="1" lang="en" u="sng"/>
              <a:t>competition</a:t>
            </a:r>
            <a:r>
              <a:rPr b="1" lang="en" u="sng"/>
              <a:t> </a:t>
            </a:r>
            <a:endParaRPr b="1" u="sng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7847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 told you india is </a:t>
            </a:r>
            <a:r>
              <a:rPr lang="en"/>
              <a:t>world's</a:t>
            </a:r>
            <a:r>
              <a:rPr lang="en"/>
              <a:t> most largest economy of </a:t>
            </a:r>
            <a:r>
              <a:rPr lang="en"/>
              <a:t>farmers and farming and dairy farming.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india 50 % or more people are connected with the farming or dairy product farming.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size of indian agriculture and farming is </a:t>
            </a:r>
            <a:r>
              <a:rPr b="1" lang="en"/>
              <a:t>372.94 billion USD($)</a:t>
            </a:r>
            <a:r>
              <a:rPr lang="en"/>
              <a:t> and when you converts in inr it is </a:t>
            </a:r>
            <a:r>
              <a:rPr b="1" lang="en"/>
              <a:t>90,215.8 billion INR.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Agriculture farming industries market size is very huge in only india these numbers are not a global market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talk about the competition our biggest competition is government of india because govt. Of india also by crops or dairy products from farmers with the decent prices.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35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Swot analysis </a:t>
            </a:r>
            <a:endParaRPr b="1" u="sng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0" y="743275"/>
            <a:ext cx="91440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Strength</a:t>
            </a:r>
            <a:r>
              <a:rPr lang="en"/>
              <a:t> :- our biggest </a:t>
            </a:r>
            <a:r>
              <a:rPr lang="en"/>
              <a:t>strength</a:t>
            </a:r>
            <a:r>
              <a:rPr lang="en"/>
              <a:t> is we are taking vendors and buyers to online platform . and we are giving full transparency to the vendors and buyers.and giving chances to vendors to generate more revenue easily through direct communication……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Weakness</a:t>
            </a:r>
            <a:r>
              <a:rPr lang="en"/>
              <a:t> :- we have almost no weakness but weakness comes that i think how can i dragged buyers to this platform . i need to also convinced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Opportunities</a:t>
            </a:r>
            <a:r>
              <a:rPr lang="en"/>
              <a:t> :- opportunities is for </a:t>
            </a:r>
            <a:r>
              <a:rPr lang="en"/>
              <a:t>everyone</a:t>
            </a:r>
            <a:r>
              <a:rPr lang="en"/>
              <a:t> it also for us , it also for vendors , and it also for buyers . but i think more opportunities for vendors because they are directly communicate with buyers….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Threats</a:t>
            </a:r>
            <a:r>
              <a:rPr lang="en"/>
              <a:t> :- i think the biggest threat is in the </a:t>
            </a:r>
            <a:r>
              <a:rPr lang="en"/>
              <a:t>business </a:t>
            </a:r>
            <a:r>
              <a:rPr lang="en"/>
              <a:t> is marketing , how can i make popular this app or website .it depends on how can i do a marketing but i also have a solution for markating i do </a:t>
            </a:r>
            <a:r>
              <a:rPr lang="en"/>
              <a:t>marketing</a:t>
            </a:r>
            <a:r>
              <a:rPr lang="en"/>
              <a:t> with youtubers………….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Revenue model &amp; investments :------</a:t>
            </a:r>
            <a:endParaRPr b="1" u="sng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 </a:t>
            </a:r>
            <a:r>
              <a:rPr b="1" lang="en" u="sng"/>
              <a:t>have</a:t>
            </a:r>
            <a:r>
              <a:rPr b="1" lang="en" u="sng"/>
              <a:t> 3 types of revenue model</a:t>
            </a:r>
            <a:r>
              <a:rPr lang="en"/>
              <a:t> :-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revenue model is we are take </a:t>
            </a:r>
            <a:r>
              <a:rPr lang="en"/>
              <a:t>commission</a:t>
            </a:r>
            <a:r>
              <a:rPr lang="en"/>
              <a:t> of per kg 10% to 20% is our some </a:t>
            </a:r>
            <a:r>
              <a:rPr lang="en"/>
              <a:t>commission</a:t>
            </a:r>
            <a:r>
              <a:rPr lang="en"/>
              <a:t> charges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Second revenue model is we are giving some subscription plans to all vendors and buyers and through this we got some income.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Third revenue model is through the advertisement of our platform. we are doing </a:t>
            </a:r>
            <a:r>
              <a:rPr lang="en"/>
              <a:t>advertisement</a:t>
            </a:r>
            <a:r>
              <a:rPr lang="en"/>
              <a:t> on our app and website 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these are some revenue model our techgrove company.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Investments</a:t>
            </a:r>
            <a:r>
              <a:rPr lang="en"/>
              <a:t> :-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need some investment we take investment through the angel investors or taking the debt through the banks but we try to stay bootstraped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