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a38c15612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a38c15612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a38c15612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a38c15612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a38c15612_0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a38c15612_0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a38c15612_0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a38c15612_0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a38c15612_0_1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a38c15612_0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a38c15612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a38c15612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a38c15612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a38c15612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a38c15612_0_1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a38c15612_0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a38c15612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a38c15612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708425" y="458000"/>
            <a:ext cx="48726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USES OF COMPUTER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756675" y="1829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highlight>
                  <a:schemeClr val="dk2"/>
                </a:highlight>
              </a:rPr>
              <a:t>  </a:t>
            </a:r>
            <a:r>
              <a:rPr b="1" lang="en" sz="4300" u="sng">
                <a:highlight>
                  <a:schemeClr val="dk2"/>
                </a:highlight>
              </a:rPr>
              <a:t>THANK YOU</a:t>
            </a:r>
            <a:endParaRPr b="1" sz="4300" u="sng">
              <a:highlight>
                <a:schemeClr val="dk2"/>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426600"/>
            <a:ext cx="7505700" cy="82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rPr>
              <a:t>INTRODUCTION :-</a:t>
            </a:r>
            <a:endParaRPr b="1">
              <a:solidFill>
                <a:schemeClr val="dk2"/>
              </a:solidFill>
            </a:endParaRPr>
          </a:p>
        </p:txBody>
      </p:sp>
      <p:sp>
        <p:nvSpPr>
          <p:cNvPr id="134" name="Google Shape;134;p14"/>
          <p:cNvSpPr txBox="1"/>
          <p:nvPr>
            <p:ph idx="1" type="body"/>
          </p:nvPr>
        </p:nvSpPr>
        <p:spPr>
          <a:xfrm>
            <a:off x="321950" y="1337400"/>
            <a:ext cx="8481000" cy="35289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lang="en" sz="1600">
                <a:solidFill>
                  <a:srgbClr val="333333"/>
                </a:solidFill>
                <a:highlight>
                  <a:srgbClr val="FFFFFF"/>
                </a:highlight>
                <a:latin typeface="Roboto"/>
                <a:ea typeface="Roboto"/>
                <a:cs typeface="Roboto"/>
                <a:sym typeface="Roboto"/>
              </a:rPr>
              <a:t>Computers are playing a vital role in almost every field and making our day-to-day tasks more manageable. Computers were only used to perform complex numerical calculations in a previous time, but they have reached too far and now perform many different roles. They are now performing diverse set functions from complicated calculations to generating business reports, bill generation to education, programming or development to entertainment, etc.</a:t>
            </a:r>
            <a:endParaRPr sz="16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600">
                <a:solidFill>
                  <a:srgbClr val="333333"/>
                </a:solidFill>
                <a:highlight>
                  <a:srgbClr val="FFFFFF"/>
                </a:highlight>
                <a:latin typeface="Roboto"/>
                <a:ea typeface="Roboto"/>
                <a:cs typeface="Roboto"/>
                <a:sym typeface="Roboto"/>
              </a:rPr>
              <a:t>Because of their characteristics and powerful functionalities, computers are used in various fields, such as homes, businesses, government offices, research organizations, educational institutions, medical, entertainment, etc. Computers have taken industries and businesses to a whole new level. In this article, we have elaborated the most common uses of computers in different fields:</a:t>
            </a:r>
            <a:endParaRPr sz="16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5"/>
          <p:cNvPicPr preferRelativeResize="0"/>
          <p:nvPr/>
        </p:nvPicPr>
        <p:blipFill>
          <a:blip r:embed="rId3">
            <a:alphaModFix/>
          </a:blip>
          <a:stretch>
            <a:fillRect/>
          </a:stretch>
        </p:blipFill>
        <p:spPr>
          <a:xfrm>
            <a:off x="1952625" y="200025"/>
            <a:ext cx="5238750" cy="4743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819150" y="470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2"/>
                </a:solidFill>
              </a:rPr>
              <a:t>BUSINESS :-</a:t>
            </a:r>
            <a:endParaRPr b="1" u="sng">
              <a:solidFill>
                <a:schemeClr val="dk2"/>
              </a:solidFill>
            </a:endParaRPr>
          </a:p>
        </p:txBody>
      </p:sp>
      <p:sp>
        <p:nvSpPr>
          <p:cNvPr id="145" name="Google Shape;145;p16"/>
          <p:cNvSpPr txBox="1"/>
          <p:nvPr>
            <p:ph idx="1" type="body"/>
          </p:nvPr>
        </p:nvSpPr>
        <p:spPr>
          <a:xfrm>
            <a:off x="819150" y="1504450"/>
            <a:ext cx="7505700" cy="320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333333"/>
                </a:solidFill>
                <a:highlight>
                  <a:srgbClr val="FFFFFF"/>
                </a:highlight>
                <a:latin typeface="Roboto"/>
                <a:ea typeface="Roboto"/>
                <a:cs typeface="Roboto"/>
                <a:sym typeface="Roboto"/>
              </a:rPr>
              <a:t>Currently, computers can be seen in almost every business. Computers are almost part of a business setup because they increase productivity and help race in a competitive environment. In businesses, computers are primarily used to store and manage accounts and personal data, maintain projects, track inventory status, and make reports and presentations. Besides, computers are best suited for transaction processing because they are more accurate and faster than humans. Computers also help people analyze their investment, expenses, profits, sales and many other aspects of the business.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819150" y="486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2"/>
                </a:solidFill>
              </a:rPr>
              <a:t>SCIENCE :-</a:t>
            </a:r>
            <a:endParaRPr b="1" u="sng">
              <a:solidFill>
                <a:schemeClr val="dk2"/>
              </a:solidFill>
            </a:endParaRPr>
          </a:p>
        </p:txBody>
      </p:sp>
      <p:sp>
        <p:nvSpPr>
          <p:cNvPr id="151" name="Google Shape;151;p17"/>
          <p:cNvSpPr txBox="1"/>
          <p:nvPr>
            <p:ph idx="1" type="body"/>
          </p:nvPr>
        </p:nvSpPr>
        <p:spPr>
          <a:xfrm>
            <a:off x="819150" y="1441050"/>
            <a:ext cx="75057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333333"/>
                </a:solidFill>
                <a:highlight>
                  <a:srgbClr val="FFFFFF"/>
                </a:highlight>
                <a:latin typeface="Roboto"/>
                <a:ea typeface="Roboto"/>
                <a:cs typeface="Roboto"/>
                <a:sym typeface="Roboto"/>
              </a:rPr>
              <a:t>Scientists are amongst one of those people who use computers as their primary work tool. In science, research and engineering, computers are best suited for collecting, analyzing, categorizing, and storing the data. They also help scientists to exchange data with each other both internally and internationally. Computers enable scientists from different locations (such as different countries) to work together on the same project with cloud support. Besides, computers play a crucial role in launching, maintaining, controlling spacecraft, and operating many other technologies.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819150" y="517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2"/>
                </a:solidFill>
              </a:rPr>
              <a:t>GOVERMENT :-</a:t>
            </a:r>
            <a:endParaRPr b="1" u="sng">
              <a:solidFill>
                <a:schemeClr val="dk2"/>
              </a:solidFill>
            </a:endParaRPr>
          </a:p>
        </p:txBody>
      </p:sp>
      <p:sp>
        <p:nvSpPr>
          <p:cNvPr id="157" name="Google Shape;157;p18"/>
          <p:cNvSpPr txBox="1"/>
          <p:nvPr>
            <p:ph idx="1" type="body"/>
          </p:nvPr>
        </p:nvSpPr>
        <p:spPr>
          <a:xfrm>
            <a:off x="819150" y="1539150"/>
            <a:ext cx="7505700" cy="315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333333"/>
                </a:solidFill>
                <a:highlight>
                  <a:srgbClr val="FFFFFF"/>
                </a:highlight>
                <a:latin typeface="Roboto"/>
                <a:ea typeface="Roboto"/>
                <a:cs typeface="Roboto"/>
                <a:sym typeface="Roboto"/>
              </a:rPr>
              <a:t>In the government sector, computers are beneficial. They are getting used to performing various functions in different departments and improving their services' quality, efficiency, and productivity. Some examples of such services are city planning, traffic control, law enforcement, infrastructure developments, and tourism. In most cases, the primary purposes of using computers are performing data processing tasks, maintaining citizens' database, and promoting a paperless environment. Apart from this, computers are playing a crucial role in the country's defense system. They are helping in missile development, rocket, satellite launches, etc.</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819150" y="439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2"/>
                </a:solidFill>
              </a:rPr>
              <a:t>HEALTH AND MEDICAL :-</a:t>
            </a:r>
            <a:endParaRPr b="1" u="sng">
              <a:solidFill>
                <a:schemeClr val="dk2"/>
              </a:solidFill>
            </a:endParaRPr>
          </a:p>
        </p:txBody>
      </p:sp>
      <p:sp>
        <p:nvSpPr>
          <p:cNvPr id="163" name="Google Shape;163;p19"/>
          <p:cNvSpPr txBox="1"/>
          <p:nvPr>
            <p:ph idx="1" type="body"/>
          </p:nvPr>
        </p:nvSpPr>
        <p:spPr>
          <a:xfrm>
            <a:off x="819150" y="1585975"/>
            <a:ext cx="7505700" cy="316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333333"/>
                </a:solidFill>
                <a:highlight>
                  <a:srgbClr val="FFFFFF"/>
                </a:highlight>
                <a:latin typeface="Roboto"/>
                <a:ea typeface="Roboto"/>
                <a:cs typeface="Roboto"/>
                <a:sym typeface="Roboto"/>
              </a:rPr>
              <a:t>Computers are radically changing the methods of diagnosis in hospitals. They are used for maintaining patients' information, records, live monitoring of patients, X-rays, and more. Everything is being digitized with the help of computers. Computers help configure lab-tools, monitor heart rate, and blood pressure, etc. Doctors get extra advantages in treating patients with proper drugs and medicines. Additionally, computers enable doctors to exchange patient's data easily with other medical specialists. Besides, advanced surgical devices are based on robotics that helping surgeons to conduct complex operations and surgeries remotely.</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819150" y="517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2"/>
                </a:solidFill>
              </a:rPr>
              <a:t>EDUCATION :-</a:t>
            </a:r>
            <a:endParaRPr b="1" u="sng">
              <a:solidFill>
                <a:schemeClr val="dk2"/>
              </a:solidFill>
            </a:endParaRPr>
          </a:p>
        </p:txBody>
      </p:sp>
      <p:sp>
        <p:nvSpPr>
          <p:cNvPr id="169" name="Google Shape;169;p20"/>
          <p:cNvSpPr txBox="1"/>
          <p:nvPr>
            <p:ph idx="1" type="body"/>
          </p:nvPr>
        </p:nvSpPr>
        <p:spPr>
          <a:xfrm>
            <a:off x="819150" y="1617200"/>
            <a:ext cx="7505700" cy="315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rgbClr val="333333"/>
                </a:solidFill>
                <a:highlight>
                  <a:srgbClr val="FFFFFF"/>
                </a:highlight>
                <a:latin typeface="Roboto"/>
                <a:ea typeface="Roboto"/>
                <a:cs typeface="Roboto"/>
                <a:sym typeface="Roboto"/>
              </a:rPr>
              <a:t>Computers are broadly getting used in the education field. They help people get different educational materials (such as images, videos, e-books, etc.) in one place. All such information can be accessed through the Internet. Additionally, computers are best suited for online classes, online tutoring, online examinations, and creating assignments and projects. Apart from this, they can also be used to maintain and monitor student performance and other information.</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819150" y="424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2"/>
                </a:solidFill>
              </a:rPr>
              <a:t>INDUSTRY AND BANKING :-</a:t>
            </a:r>
            <a:endParaRPr b="1" u="sng">
              <a:solidFill>
                <a:schemeClr val="dk2"/>
              </a:solidFill>
            </a:endParaRPr>
          </a:p>
        </p:txBody>
      </p:sp>
      <p:sp>
        <p:nvSpPr>
          <p:cNvPr id="175" name="Google Shape;175;p21"/>
          <p:cNvSpPr txBox="1"/>
          <p:nvPr>
            <p:ph idx="1" type="body"/>
          </p:nvPr>
        </p:nvSpPr>
        <p:spPr>
          <a:xfrm>
            <a:off x="819150" y="1378600"/>
            <a:ext cx="7505700" cy="3439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rgbClr val="333333"/>
                </a:solidFill>
                <a:highlight>
                  <a:srgbClr val="FFFFFF"/>
                </a:highlight>
                <a:latin typeface="Roboto"/>
                <a:ea typeface="Roboto"/>
                <a:cs typeface="Roboto"/>
                <a:sym typeface="Roboto"/>
              </a:rPr>
              <a:t>Computers are used in industries to perform various tasks, such as maintaining inventory, interior designing, designing samples or virtual products, communicating over video conferencing, and more. Online marketing has made it easier for people to buy products in rural areas. Online trading in stock markets has also seen a significant revolution due to its easy participation potential. Computers have enabled people from different levels of different locations to participate easily in stock marketing.</a:t>
            </a:r>
            <a:endParaRPr sz="14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400">
                <a:solidFill>
                  <a:srgbClr val="333333"/>
                </a:solidFill>
                <a:highlight>
                  <a:srgbClr val="FFFFFF"/>
                </a:highlight>
                <a:latin typeface="Roboto"/>
                <a:ea typeface="Roboto"/>
                <a:cs typeface="Roboto"/>
                <a:sym typeface="Roboto"/>
              </a:rPr>
              <a:t>Banking has become so advanced in the past few years. Most countries use online banking systems where customers can access their data directly using computers and the Internet. People can check their account balance, transfer money, and pay online bills, including credit cards. Besides, Banks use computers to perform transactions and store customer data, transaction records, etc. Banks have reduced the number of manual errors, number of employees, and costs to a great extent by using computers. ATMs are the best example of computers that are helping people to withdraw and deposit the money themselves.</a:t>
            </a:r>
            <a:endParaRPr sz="1600">
              <a:solidFill>
                <a:srgbClr val="333333"/>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