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35" r:id="rId2"/>
    <p:sldId id="284" r:id="rId3"/>
    <p:sldId id="286" r:id="rId4"/>
    <p:sldId id="288" r:id="rId5"/>
    <p:sldId id="336" r:id="rId6"/>
    <p:sldId id="289" r:id="rId7"/>
    <p:sldId id="310" r:id="rId8"/>
    <p:sldId id="332" r:id="rId9"/>
    <p:sldId id="330" r:id="rId10"/>
    <p:sldId id="331" r:id="rId11"/>
    <p:sldId id="329" r:id="rId12"/>
    <p:sldId id="301" r:id="rId13"/>
    <p:sldId id="32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45B2C6-5166-4341-822E-910984CEC26A}">
          <p14:sldIdLst/>
        </p14:section>
        <p14:section name="Untitled Section" id="{65869205-4B85-4D23-B6DD-CCB05C49576F}">
          <p14:sldIdLst>
            <p14:sldId id="335"/>
            <p14:sldId id="284"/>
            <p14:sldId id="286"/>
            <p14:sldId id="288"/>
            <p14:sldId id="336"/>
            <p14:sldId id="289"/>
            <p14:sldId id="310"/>
            <p14:sldId id="332"/>
            <p14:sldId id="330"/>
            <p14:sldId id="331"/>
            <p14:sldId id="329"/>
            <p14:sldId id="301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 autoAdjust="0"/>
    <p:restoredTop sz="98757" autoAdjust="0"/>
  </p:normalViewPr>
  <p:slideViewPr>
    <p:cSldViewPr>
      <p:cViewPr varScale="1">
        <p:scale>
          <a:sx n="98" d="100"/>
          <a:sy n="98" d="100"/>
        </p:scale>
        <p:origin x="6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10-Jan-18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802086" y="3289519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2147" y="3688721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02086" y="3917321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354736" y="4557189"/>
            <a:ext cx="583814" cy="452961"/>
            <a:chOff x="8045073" y="2680881"/>
            <a:chExt cx="834022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775023"/>
              <a:ext cx="834022" cy="5200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8288596" y="4574045"/>
            <a:ext cx="0" cy="429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6950180" y="460351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2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638175" y="4772587"/>
            <a:ext cx="165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9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381000" y="133350"/>
            <a:ext cx="4005943" cy="1948543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102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102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3400" y="1504950"/>
            <a:ext cx="533400" cy="533400"/>
            <a:chOff x="533400" y="1504950"/>
            <a:chExt cx="533400" cy="533400"/>
          </a:xfrm>
        </p:grpSpPr>
        <p:sp>
          <p:nvSpPr>
            <p:cNvPr id="14" name="Oval 13"/>
            <p:cNvSpPr/>
            <p:nvPr userDrawn="1"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4810125" y="1504950"/>
            <a:ext cx="533400" cy="533400"/>
            <a:chOff x="4810125" y="1504950"/>
            <a:chExt cx="533400" cy="533400"/>
          </a:xfrm>
        </p:grpSpPr>
        <p:sp>
          <p:nvSpPr>
            <p:cNvPr id="35" name="Oval 34"/>
            <p:cNvSpPr/>
            <p:nvPr userDrawn="1"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04"/>
            <p:cNvSpPr>
              <a:spLocks/>
            </p:cNvSpPr>
            <p:nvPr userDrawn="1"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33400" y="3324225"/>
            <a:ext cx="533400" cy="533400"/>
            <a:chOff x="533400" y="3324225"/>
            <a:chExt cx="533400" cy="533400"/>
          </a:xfrm>
        </p:grpSpPr>
        <p:sp>
          <p:nvSpPr>
            <p:cNvPr id="34" name="Oval 33"/>
            <p:cNvSpPr/>
            <p:nvPr userDrawn="1"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 userDrawn="1"/>
        </p:nvGrpSpPr>
        <p:grpSpPr>
          <a:xfrm>
            <a:off x="4810125" y="3324225"/>
            <a:ext cx="533400" cy="533400"/>
            <a:chOff x="4810125" y="3324225"/>
            <a:chExt cx="533400" cy="533400"/>
          </a:xfrm>
        </p:grpSpPr>
        <p:sp>
          <p:nvSpPr>
            <p:cNvPr id="36" name="Oval 35"/>
            <p:cNvSpPr/>
            <p:nvPr userDrawn="1"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264"/>
            <p:cNvSpPr>
              <a:spLocks/>
            </p:cNvSpPr>
            <p:nvPr userDrawn="1"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123950"/>
            <a:ext cx="2971800" cy="16764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114424"/>
            <a:ext cx="4953000" cy="328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34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9530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530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9050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9050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246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9050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9050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3246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657350"/>
            <a:ext cx="4038600" cy="287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1352550"/>
            <a:ext cx="4038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810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982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4982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154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46154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6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7326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17335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66800" y="15049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066800" y="31051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66800" y="28765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150"/>
            <a:ext cx="914400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" y="57150"/>
            <a:ext cx="2590800" cy="457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453786"/>
            <a:ext cx="5791199" cy="49896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2800350"/>
            <a:ext cx="57912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2648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6324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28599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28599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228599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2590799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2590800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90800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596342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3301536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3301536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301536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301536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5663736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663737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663737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5669279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357852" y="330049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6357852" y="357758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357852" y="385052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6357852" y="412761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8720052" y="330049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8720053" y="357758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8720053" y="385052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8725595" y="412761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78604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83306" y="2358390"/>
            <a:ext cx="1005840" cy="1005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8914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8008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90360" y="235839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 userDrawn="1"/>
        </p:nvSpPr>
        <p:spPr>
          <a:xfrm>
            <a:off x="5688008" y="1352550"/>
            <a:ext cx="1005840" cy="10058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685657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3683306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690360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688008" y="3360420"/>
            <a:ext cx="10058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2677466" y="135255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689146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85800" y="2358390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67746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68098" y="3613149"/>
            <a:ext cx="245660" cy="394421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04"/>
          <p:cNvSpPr>
            <a:spLocks/>
          </p:cNvSpPr>
          <p:nvPr userDrawn="1"/>
        </p:nvSpPr>
        <p:spPr bwMode="auto">
          <a:xfrm>
            <a:off x="3975788" y="2715172"/>
            <a:ext cx="420877" cy="292276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90642" y="2701693"/>
            <a:ext cx="396157" cy="319234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993308" y="1618629"/>
            <a:ext cx="374156" cy="42288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264"/>
          <p:cNvSpPr>
            <a:spLocks/>
          </p:cNvSpPr>
          <p:nvPr userDrawn="1"/>
        </p:nvSpPr>
        <p:spPr bwMode="auto">
          <a:xfrm>
            <a:off x="6012395" y="1643632"/>
            <a:ext cx="357067" cy="372874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68"/>
          <p:cNvSpPr>
            <a:spLocks/>
          </p:cNvSpPr>
          <p:nvPr userDrawn="1"/>
        </p:nvSpPr>
        <p:spPr bwMode="auto">
          <a:xfrm>
            <a:off x="6964680" y="2689860"/>
            <a:ext cx="457200" cy="3429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85801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683306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693848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75467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686009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699760" y="3985682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85801" y="3469753"/>
            <a:ext cx="3886199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86105" y="3689352"/>
            <a:ext cx="3894361" cy="7339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838"/>
            <a:ext cx="9144000" cy="51516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00" y="-5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02775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461" y="901977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130577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31461" y="2398409"/>
            <a:ext cx="1144749" cy="881829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3" y="4787944"/>
            <a:ext cx="4572000" cy="914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6184" y="4810804"/>
            <a:ext cx="18288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696325" y="4812030"/>
            <a:ext cx="4572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096382" y="4613528"/>
            <a:ext cx="533399" cy="447246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410848" y="463333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18351" y="481860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9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1655926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4678" y="1962150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495550"/>
            <a:ext cx="9144000" cy="25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6487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YOUR COMPANY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6494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WWW.YOURCOMAPNY.COM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09223" y="4688826"/>
            <a:ext cx="484428" cy="369332"/>
            <a:chOff x="8030352" y="2765116"/>
            <a:chExt cx="692043" cy="527618"/>
          </a:xfrm>
        </p:grpSpPr>
        <p:sp>
          <p:nvSpPr>
            <p:cNvPr id="10" name="Rounded Rectangle 9"/>
            <p:cNvSpPr/>
            <p:nvPr/>
          </p:nvSpPr>
          <p:spPr>
            <a:xfrm>
              <a:off x="8077274" y="2772512"/>
              <a:ext cx="587831" cy="4680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0352" y="2765116"/>
              <a:ext cx="692043" cy="5276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dirty="0" smtClean="0">
                  <a:solidFill>
                    <a:schemeClr val="accent2"/>
                  </a:solidFill>
                  <a:latin typeface="Exo" pitchFamily="50" charset="0"/>
                </a:rPr>
                <a:t>YOUR</a:t>
              </a:r>
              <a:br>
                <a:rPr lang="en-US" sz="900" b="1" dirty="0" smtClean="0">
                  <a:solidFill>
                    <a:schemeClr val="accent2"/>
                  </a:solidFill>
                  <a:latin typeface="Exo" pitchFamily="50" charset="0"/>
                </a:rPr>
              </a:br>
              <a:r>
                <a:rPr lang="en-US" sz="900" b="1" dirty="0" smtClean="0">
                  <a:solidFill>
                    <a:schemeClr val="accent2"/>
                  </a:solidFill>
                  <a:latin typeface="Exo" pitchFamily="50" charset="0"/>
                </a:rPr>
                <a:t>LOGO</a:t>
              </a:r>
              <a:endParaRPr lang="en-US" sz="900" b="1" dirty="0">
                <a:solidFill>
                  <a:schemeClr val="accent2"/>
                </a:solidFill>
                <a:latin typeface="Exo" pitchFamily="50" charset="0"/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8153400" y="4700223"/>
            <a:ext cx="0" cy="332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90600" y="26479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600" y="33337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84413" y="40195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04800" y="2577105"/>
            <a:ext cx="609600" cy="609600"/>
            <a:chOff x="304800" y="2606922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304800" y="260692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381" y="2735331"/>
              <a:ext cx="398438" cy="352783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20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 userDrawn="1"/>
        </p:nvGrpSpPr>
        <p:grpSpPr>
          <a:xfrm>
            <a:off x="304800" y="3261233"/>
            <a:ext cx="609600" cy="609600"/>
            <a:chOff x="304800" y="3291050"/>
            <a:chExt cx="609600" cy="609600"/>
          </a:xfrm>
        </p:grpSpPr>
        <p:sp>
          <p:nvSpPr>
            <p:cNvPr id="25" name="Oval 24"/>
            <p:cNvSpPr/>
            <p:nvPr/>
          </p:nvSpPr>
          <p:spPr>
            <a:xfrm>
              <a:off x="304800" y="3291050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2313" y="3339510"/>
              <a:ext cx="514574" cy="418091"/>
              <a:chOff x="2362200" y="1190625"/>
              <a:chExt cx="914400" cy="742950"/>
            </a:xfrm>
            <a:solidFill>
              <a:schemeClr val="accent2"/>
            </a:solidFill>
          </p:grpSpPr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2362200" y="1190625"/>
                <a:ext cx="914400" cy="571500"/>
              </a:xfrm>
              <a:custGeom>
                <a:avLst/>
                <a:gdLst>
                  <a:gd name="T0" fmla="*/ 288 w 576"/>
                  <a:gd name="T1" fmla="*/ 0 h 360"/>
                  <a:gd name="T2" fmla="*/ 230 w 576"/>
                  <a:gd name="T3" fmla="*/ 6 h 360"/>
                  <a:gd name="T4" fmla="*/ 176 w 576"/>
                  <a:gd name="T5" fmla="*/ 22 h 360"/>
                  <a:gd name="T6" fmla="*/ 128 w 576"/>
                  <a:gd name="T7" fmla="*/ 50 h 360"/>
                  <a:gd name="T8" fmla="*/ 86 w 576"/>
                  <a:gd name="T9" fmla="*/ 84 h 360"/>
                  <a:gd name="T10" fmla="*/ 50 w 576"/>
                  <a:gd name="T11" fmla="*/ 126 h 360"/>
                  <a:gd name="T12" fmla="*/ 24 w 576"/>
                  <a:gd name="T13" fmla="*/ 174 h 360"/>
                  <a:gd name="T14" fmla="*/ 6 w 576"/>
                  <a:gd name="T15" fmla="*/ 228 h 360"/>
                  <a:gd name="T16" fmla="*/ 0 w 576"/>
                  <a:gd name="T17" fmla="*/ 286 h 360"/>
                  <a:gd name="T18" fmla="*/ 0 w 576"/>
                  <a:gd name="T19" fmla="*/ 360 h 360"/>
                  <a:gd name="T20" fmla="*/ 58 w 576"/>
                  <a:gd name="T21" fmla="*/ 360 h 360"/>
                  <a:gd name="T22" fmla="*/ 58 w 576"/>
                  <a:gd name="T23" fmla="*/ 286 h 360"/>
                  <a:gd name="T24" fmla="*/ 64 w 576"/>
                  <a:gd name="T25" fmla="*/ 240 h 360"/>
                  <a:gd name="T26" fmla="*/ 78 w 576"/>
                  <a:gd name="T27" fmla="*/ 196 h 360"/>
                  <a:gd name="T28" fmla="*/ 98 w 576"/>
                  <a:gd name="T29" fmla="*/ 158 h 360"/>
                  <a:gd name="T30" fmla="*/ 126 w 576"/>
                  <a:gd name="T31" fmla="*/ 124 h 360"/>
                  <a:gd name="T32" fmla="*/ 160 w 576"/>
                  <a:gd name="T33" fmla="*/ 96 h 360"/>
                  <a:gd name="T34" fmla="*/ 200 w 576"/>
                  <a:gd name="T35" fmla="*/ 76 h 360"/>
                  <a:gd name="T36" fmla="*/ 242 w 576"/>
                  <a:gd name="T37" fmla="*/ 62 h 360"/>
                  <a:gd name="T38" fmla="*/ 288 w 576"/>
                  <a:gd name="T39" fmla="*/ 58 h 360"/>
                  <a:gd name="T40" fmla="*/ 312 w 576"/>
                  <a:gd name="T41" fmla="*/ 60 h 360"/>
                  <a:gd name="T42" fmla="*/ 356 w 576"/>
                  <a:gd name="T43" fmla="*/ 68 h 360"/>
                  <a:gd name="T44" fmla="*/ 398 w 576"/>
                  <a:gd name="T45" fmla="*/ 86 h 360"/>
                  <a:gd name="T46" fmla="*/ 434 w 576"/>
                  <a:gd name="T47" fmla="*/ 110 h 360"/>
                  <a:gd name="T48" fmla="*/ 464 w 576"/>
                  <a:gd name="T49" fmla="*/ 140 h 360"/>
                  <a:gd name="T50" fmla="*/ 490 w 576"/>
                  <a:gd name="T51" fmla="*/ 176 h 360"/>
                  <a:gd name="T52" fmla="*/ 508 w 576"/>
                  <a:gd name="T53" fmla="*/ 218 h 360"/>
                  <a:gd name="T54" fmla="*/ 516 w 576"/>
                  <a:gd name="T55" fmla="*/ 262 h 360"/>
                  <a:gd name="T56" fmla="*/ 518 w 576"/>
                  <a:gd name="T57" fmla="*/ 286 h 360"/>
                  <a:gd name="T58" fmla="*/ 576 w 576"/>
                  <a:gd name="T59" fmla="*/ 360 h 360"/>
                  <a:gd name="T60" fmla="*/ 576 w 576"/>
                  <a:gd name="T61" fmla="*/ 286 h 360"/>
                  <a:gd name="T62" fmla="*/ 574 w 576"/>
                  <a:gd name="T63" fmla="*/ 256 h 360"/>
                  <a:gd name="T64" fmla="*/ 562 w 576"/>
                  <a:gd name="T65" fmla="*/ 200 h 360"/>
                  <a:gd name="T66" fmla="*/ 540 w 576"/>
                  <a:gd name="T67" fmla="*/ 150 h 360"/>
                  <a:gd name="T68" fmla="*/ 510 w 576"/>
                  <a:gd name="T69" fmla="*/ 104 h 360"/>
                  <a:gd name="T70" fmla="*/ 470 w 576"/>
                  <a:gd name="T71" fmla="*/ 66 h 360"/>
                  <a:gd name="T72" fmla="*/ 424 w 576"/>
                  <a:gd name="T73" fmla="*/ 34 h 360"/>
                  <a:gd name="T74" fmla="*/ 374 w 576"/>
                  <a:gd name="T75" fmla="*/ 14 h 360"/>
                  <a:gd name="T76" fmla="*/ 318 w 576"/>
                  <a:gd name="T77" fmla="*/ 2 h 360"/>
                  <a:gd name="T78" fmla="*/ 288 w 576"/>
                  <a:gd name="T7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6" h="36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2"/>
                    </a:lnTo>
                    <a:lnTo>
                      <a:pt x="230" y="6"/>
                    </a:lnTo>
                    <a:lnTo>
                      <a:pt x="204" y="14"/>
                    </a:lnTo>
                    <a:lnTo>
                      <a:pt x="176" y="22"/>
                    </a:lnTo>
                    <a:lnTo>
                      <a:pt x="152" y="34"/>
                    </a:lnTo>
                    <a:lnTo>
                      <a:pt x="128" y="50"/>
                    </a:lnTo>
                    <a:lnTo>
                      <a:pt x="106" y="66"/>
                    </a:lnTo>
                    <a:lnTo>
                      <a:pt x="86" y="84"/>
                    </a:lnTo>
                    <a:lnTo>
                      <a:pt x="66" y="104"/>
                    </a:lnTo>
                    <a:lnTo>
                      <a:pt x="50" y="126"/>
                    </a:lnTo>
                    <a:lnTo>
                      <a:pt x="36" y="150"/>
                    </a:lnTo>
                    <a:lnTo>
                      <a:pt x="24" y="174"/>
                    </a:lnTo>
                    <a:lnTo>
                      <a:pt x="14" y="200"/>
                    </a:lnTo>
                    <a:lnTo>
                      <a:pt x="6" y="228"/>
                    </a:lnTo>
                    <a:lnTo>
                      <a:pt x="2" y="256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60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8" y="286"/>
                    </a:lnTo>
                    <a:lnTo>
                      <a:pt x="58" y="286"/>
                    </a:lnTo>
                    <a:lnTo>
                      <a:pt x="60" y="262"/>
                    </a:lnTo>
                    <a:lnTo>
                      <a:pt x="64" y="240"/>
                    </a:lnTo>
                    <a:lnTo>
                      <a:pt x="70" y="218"/>
                    </a:lnTo>
                    <a:lnTo>
                      <a:pt x="78" y="196"/>
                    </a:lnTo>
                    <a:lnTo>
                      <a:pt x="86" y="176"/>
                    </a:lnTo>
                    <a:lnTo>
                      <a:pt x="98" y="158"/>
                    </a:lnTo>
                    <a:lnTo>
                      <a:pt x="112" y="140"/>
                    </a:lnTo>
                    <a:lnTo>
                      <a:pt x="126" y="124"/>
                    </a:lnTo>
                    <a:lnTo>
                      <a:pt x="142" y="110"/>
                    </a:lnTo>
                    <a:lnTo>
                      <a:pt x="160" y="96"/>
                    </a:lnTo>
                    <a:lnTo>
                      <a:pt x="180" y="86"/>
                    </a:lnTo>
                    <a:lnTo>
                      <a:pt x="200" y="76"/>
                    </a:lnTo>
                    <a:lnTo>
                      <a:pt x="220" y="68"/>
                    </a:lnTo>
                    <a:lnTo>
                      <a:pt x="242" y="62"/>
                    </a:lnTo>
                    <a:lnTo>
                      <a:pt x="264" y="60"/>
                    </a:lnTo>
                    <a:lnTo>
                      <a:pt x="288" y="58"/>
                    </a:lnTo>
                    <a:lnTo>
                      <a:pt x="288" y="58"/>
                    </a:lnTo>
                    <a:lnTo>
                      <a:pt x="312" y="60"/>
                    </a:lnTo>
                    <a:lnTo>
                      <a:pt x="334" y="62"/>
                    </a:lnTo>
                    <a:lnTo>
                      <a:pt x="356" y="68"/>
                    </a:lnTo>
                    <a:lnTo>
                      <a:pt x="378" y="76"/>
                    </a:lnTo>
                    <a:lnTo>
                      <a:pt x="398" y="86"/>
                    </a:lnTo>
                    <a:lnTo>
                      <a:pt x="416" y="96"/>
                    </a:lnTo>
                    <a:lnTo>
                      <a:pt x="434" y="110"/>
                    </a:lnTo>
                    <a:lnTo>
                      <a:pt x="450" y="124"/>
                    </a:lnTo>
                    <a:lnTo>
                      <a:pt x="464" y="140"/>
                    </a:lnTo>
                    <a:lnTo>
                      <a:pt x="478" y="158"/>
                    </a:lnTo>
                    <a:lnTo>
                      <a:pt x="490" y="176"/>
                    </a:lnTo>
                    <a:lnTo>
                      <a:pt x="500" y="196"/>
                    </a:lnTo>
                    <a:lnTo>
                      <a:pt x="508" y="218"/>
                    </a:lnTo>
                    <a:lnTo>
                      <a:pt x="514" y="240"/>
                    </a:lnTo>
                    <a:lnTo>
                      <a:pt x="516" y="262"/>
                    </a:lnTo>
                    <a:lnTo>
                      <a:pt x="518" y="286"/>
                    </a:lnTo>
                    <a:lnTo>
                      <a:pt x="518" y="286"/>
                    </a:lnTo>
                    <a:lnTo>
                      <a:pt x="518" y="360"/>
                    </a:lnTo>
                    <a:lnTo>
                      <a:pt x="576" y="360"/>
                    </a:lnTo>
                    <a:lnTo>
                      <a:pt x="576" y="36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74" y="256"/>
                    </a:lnTo>
                    <a:lnTo>
                      <a:pt x="570" y="228"/>
                    </a:lnTo>
                    <a:lnTo>
                      <a:pt x="562" y="200"/>
                    </a:lnTo>
                    <a:lnTo>
                      <a:pt x="552" y="174"/>
                    </a:lnTo>
                    <a:lnTo>
                      <a:pt x="540" y="150"/>
                    </a:lnTo>
                    <a:lnTo>
                      <a:pt x="526" y="126"/>
                    </a:lnTo>
                    <a:lnTo>
                      <a:pt x="510" y="104"/>
                    </a:lnTo>
                    <a:lnTo>
                      <a:pt x="490" y="84"/>
                    </a:lnTo>
                    <a:lnTo>
                      <a:pt x="470" y="66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400" y="22"/>
                    </a:lnTo>
                    <a:lnTo>
                      <a:pt x="374" y="14"/>
                    </a:lnTo>
                    <a:lnTo>
                      <a:pt x="346" y="6"/>
                    </a:lnTo>
                    <a:lnTo>
                      <a:pt x="318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9"/>
              <p:cNvSpPr>
                <a:spLocks/>
              </p:cNvSpPr>
              <p:nvPr/>
            </p:nvSpPr>
            <p:spPr bwMode="auto">
              <a:xfrm>
                <a:off x="2517775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4 w 84"/>
                  <a:gd name="T3" fmla="*/ 0 h 216"/>
                  <a:gd name="T4" fmla="*/ 24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4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70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70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70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0"/>
              <p:cNvSpPr>
                <a:spLocks/>
              </p:cNvSpPr>
              <p:nvPr/>
            </p:nvSpPr>
            <p:spPr bwMode="auto">
              <a:xfrm>
                <a:off x="2990850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2 w 84"/>
                  <a:gd name="T3" fmla="*/ 0 h 216"/>
                  <a:gd name="T4" fmla="*/ 22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2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68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68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8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 userDrawn="1"/>
        </p:nvGrpSpPr>
        <p:grpSpPr>
          <a:xfrm>
            <a:off x="304800" y="3953725"/>
            <a:ext cx="609600" cy="609600"/>
            <a:chOff x="304800" y="3983542"/>
            <a:chExt cx="609600" cy="609600"/>
          </a:xfrm>
        </p:grpSpPr>
        <p:sp>
          <p:nvSpPr>
            <p:cNvPr id="31" name="Oval 30"/>
            <p:cNvSpPr/>
            <p:nvPr/>
          </p:nvSpPr>
          <p:spPr>
            <a:xfrm>
              <a:off x="304800" y="398354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Freeform 225"/>
            <p:cNvSpPr>
              <a:spLocks noEditPoints="1"/>
            </p:cNvSpPr>
            <p:nvPr/>
          </p:nvSpPr>
          <p:spPr bwMode="auto">
            <a:xfrm>
              <a:off x="416635" y="4094930"/>
              <a:ext cx="385930" cy="386824"/>
            </a:xfrm>
            <a:custGeom>
              <a:avLst/>
              <a:gdLst>
                <a:gd name="T0" fmla="*/ 426 w 432"/>
                <a:gd name="T1" fmla="*/ 45 h 433"/>
                <a:gd name="T2" fmla="*/ 387 w 432"/>
                <a:gd name="T3" fmla="*/ 6 h 433"/>
                <a:gd name="T4" fmla="*/ 345 w 432"/>
                <a:gd name="T5" fmla="*/ 1 h 433"/>
                <a:gd name="T6" fmla="*/ 299 w 432"/>
                <a:gd name="T7" fmla="*/ 33 h 433"/>
                <a:gd name="T8" fmla="*/ 287 w 432"/>
                <a:gd name="T9" fmla="*/ 73 h 433"/>
                <a:gd name="T10" fmla="*/ 302 w 432"/>
                <a:gd name="T11" fmla="*/ 117 h 433"/>
                <a:gd name="T12" fmla="*/ 341 w 432"/>
                <a:gd name="T13" fmla="*/ 142 h 433"/>
                <a:gd name="T14" fmla="*/ 282 w 432"/>
                <a:gd name="T15" fmla="*/ 187 h 433"/>
                <a:gd name="T16" fmla="*/ 251 w 432"/>
                <a:gd name="T17" fmla="*/ 153 h 433"/>
                <a:gd name="T18" fmla="*/ 215 w 432"/>
                <a:gd name="T19" fmla="*/ 144 h 433"/>
                <a:gd name="T20" fmla="*/ 170 w 432"/>
                <a:gd name="T21" fmla="*/ 159 h 433"/>
                <a:gd name="T22" fmla="*/ 144 w 432"/>
                <a:gd name="T23" fmla="*/ 199 h 433"/>
                <a:gd name="T24" fmla="*/ 42 w 432"/>
                <a:gd name="T25" fmla="*/ 295 h 433"/>
                <a:gd name="T26" fmla="*/ 8 w 432"/>
                <a:gd name="T27" fmla="*/ 327 h 433"/>
                <a:gd name="T28" fmla="*/ 0 w 432"/>
                <a:gd name="T29" fmla="*/ 361 h 433"/>
                <a:gd name="T30" fmla="*/ 21 w 432"/>
                <a:gd name="T31" fmla="*/ 412 h 433"/>
                <a:gd name="T32" fmla="*/ 72 w 432"/>
                <a:gd name="T33" fmla="*/ 433 h 433"/>
                <a:gd name="T34" fmla="*/ 111 w 432"/>
                <a:gd name="T35" fmla="*/ 420 h 433"/>
                <a:gd name="T36" fmla="*/ 141 w 432"/>
                <a:gd name="T37" fmla="*/ 375 h 433"/>
                <a:gd name="T38" fmla="*/ 140 w 432"/>
                <a:gd name="T39" fmla="*/ 337 h 433"/>
                <a:gd name="T40" fmla="*/ 111 w 432"/>
                <a:gd name="T41" fmla="*/ 301 h 433"/>
                <a:gd name="T42" fmla="*/ 144 w 432"/>
                <a:gd name="T43" fmla="*/ 235 h 433"/>
                <a:gd name="T44" fmla="*/ 162 w 432"/>
                <a:gd name="T45" fmla="*/ 265 h 433"/>
                <a:gd name="T46" fmla="*/ 203 w 432"/>
                <a:gd name="T47" fmla="*/ 288 h 433"/>
                <a:gd name="T48" fmla="*/ 239 w 432"/>
                <a:gd name="T49" fmla="*/ 285 h 433"/>
                <a:gd name="T50" fmla="*/ 276 w 432"/>
                <a:gd name="T51" fmla="*/ 256 h 433"/>
                <a:gd name="T52" fmla="*/ 377 w 432"/>
                <a:gd name="T53" fmla="*/ 142 h 433"/>
                <a:gd name="T54" fmla="*/ 408 w 432"/>
                <a:gd name="T55" fmla="*/ 126 h 433"/>
                <a:gd name="T56" fmla="*/ 431 w 432"/>
                <a:gd name="T57" fmla="*/ 85 h 433"/>
                <a:gd name="T58" fmla="*/ 107 w 432"/>
                <a:gd name="T59" fmla="*/ 361 h 433"/>
                <a:gd name="T60" fmla="*/ 96 w 432"/>
                <a:gd name="T61" fmla="*/ 387 h 433"/>
                <a:gd name="T62" fmla="*/ 72 w 432"/>
                <a:gd name="T63" fmla="*/ 397 h 433"/>
                <a:gd name="T64" fmla="*/ 51 w 432"/>
                <a:gd name="T65" fmla="*/ 390 h 433"/>
                <a:gd name="T66" fmla="*/ 36 w 432"/>
                <a:gd name="T67" fmla="*/ 367 h 433"/>
                <a:gd name="T68" fmla="*/ 39 w 432"/>
                <a:gd name="T69" fmla="*/ 346 h 433"/>
                <a:gd name="T70" fmla="*/ 57 w 432"/>
                <a:gd name="T71" fmla="*/ 328 h 433"/>
                <a:gd name="T72" fmla="*/ 78 w 432"/>
                <a:gd name="T73" fmla="*/ 325 h 433"/>
                <a:gd name="T74" fmla="*/ 101 w 432"/>
                <a:gd name="T75" fmla="*/ 340 h 433"/>
                <a:gd name="T76" fmla="*/ 107 w 432"/>
                <a:gd name="T77" fmla="*/ 361 h 433"/>
                <a:gd name="T78" fmla="*/ 215 w 432"/>
                <a:gd name="T79" fmla="*/ 253 h 433"/>
                <a:gd name="T80" fmla="*/ 195 w 432"/>
                <a:gd name="T81" fmla="*/ 247 h 433"/>
                <a:gd name="T82" fmla="*/ 179 w 432"/>
                <a:gd name="T83" fmla="*/ 223 h 433"/>
                <a:gd name="T84" fmla="*/ 182 w 432"/>
                <a:gd name="T85" fmla="*/ 202 h 433"/>
                <a:gd name="T86" fmla="*/ 201 w 432"/>
                <a:gd name="T87" fmla="*/ 183 h 433"/>
                <a:gd name="T88" fmla="*/ 222 w 432"/>
                <a:gd name="T89" fmla="*/ 181 h 433"/>
                <a:gd name="T90" fmla="*/ 246 w 432"/>
                <a:gd name="T91" fmla="*/ 196 h 433"/>
                <a:gd name="T92" fmla="*/ 252 w 432"/>
                <a:gd name="T93" fmla="*/ 217 h 433"/>
                <a:gd name="T94" fmla="*/ 242 w 432"/>
                <a:gd name="T95" fmla="*/ 243 h 433"/>
                <a:gd name="T96" fmla="*/ 215 w 432"/>
                <a:gd name="T97" fmla="*/ 253 h 433"/>
                <a:gd name="T98" fmla="*/ 351 w 432"/>
                <a:gd name="T99" fmla="*/ 108 h 433"/>
                <a:gd name="T100" fmla="*/ 329 w 432"/>
                <a:gd name="T101" fmla="*/ 93 h 433"/>
                <a:gd name="T102" fmla="*/ 323 w 432"/>
                <a:gd name="T103" fmla="*/ 73 h 433"/>
                <a:gd name="T104" fmla="*/ 333 w 432"/>
                <a:gd name="T105" fmla="*/ 46 h 433"/>
                <a:gd name="T106" fmla="*/ 359 w 432"/>
                <a:gd name="T107" fmla="*/ 36 h 433"/>
                <a:gd name="T108" fmla="*/ 380 w 432"/>
                <a:gd name="T109" fmla="*/ 42 h 433"/>
                <a:gd name="T110" fmla="*/ 395 w 432"/>
                <a:gd name="T111" fmla="*/ 66 h 433"/>
                <a:gd name="T112" fmla="*/ 393 w 432"/>
                <a:gd name="T113" fmla="*/ 87 h 433"/>
                <a:gd name="T114" fmla="*/ 374 w 432"/>
                <a:gd name="T115" fmla="*/ 10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2" h="433">
                  <a:moveTo>
                    <a:pt x="432" y="73"/>
                  </a:moveTo>
                  <a:lnTo>
                    <a:pt x="432" y="73"/>
                  </a:lnTo>
                  <a:lnTo>
                    <a:pt x="431" y="58"/>
                  </a:lnTo>
                  <a:lnTo>
                    <a:pt x="426" y="45"/>
                  </a:lnTo>
                  <a:lnTo>
                    <a:pt x="419" y="33"/>
                  </a:lnTo>
                  <a:lnTo>
                    <a:pt x="410" y="21"/>
                  </a:lnTo>
                  <a:lnTo>
                    <a:pt x="399" y="13"/>
                  </a:lnTo>
                  <a:lnTo>
                    <a:pt x="387" y="6"/>
                  </a:lnTo>
                  <a:lnTo>
                    <a:pt x="374" y="1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45" y="1"/>
                  </a:lnTo>
                  <a:lnTo>
                    <a:pt x="332" y="6"/>
                  </a:lnTo>
                  <a:lnTo>
                    <a:pt x="318" y="13"/>
                  </a:lnTo>
                  <a:lnTo>
                    <a:pt x="308" y="21"/>
                  </a:lnTo>
                  <a:lnTo>
                    <a:pt x="299" y="33"/>
                  </a:lnTo>
                  <a:lnTo>
                    <a:pt x="293" y="45"/>
                  </a:lnTo>
                  <a:lnTo>
                    <a:pt x="288" y="58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85"/>
                  </a:lnTo>
                  <a:lnTo>
                    <a:pt x="291" y="97"/>
                  </a:lnTo>
                  <a:lnTo>
                    <a:pt x="296" y="108"/>
                  </a:lnTo>
                  <a:lnTo>
                    <a:pt x="302" y="117"/>
                  </a:lnTo>
                  <a:lnTo>
                    <a:pt x="311" y="126"/>
                  </a:lnTo>
                  <a:lnTo>
                    <a:pt x="320" y="133"/>
                  </a:lnTo>
                  <a:lnTo>
                    <a:pt x="330" y="139"/>
                  </a:lnTo>
                  <a:lnTo>
                    <a:pt x="341" y="142"/>
                  </a:lnTo>
                  <a:lnTo>
                    <a:pt x="341" y="199"/>
                  </a:lnTo>
                  <a:lnTo>
                    <a:pt x="285" y="199"/>
                  </a:lnTo>
                  <a:lnTo>
                    <a:pt x="285" y="199"/>
                  </a:lnTo>
                  <a:lnTo>
                    <a:pt x="282" y="187"/>
                  </a:lnTo>
                  <a:lnTo>
                    <a:pt x="276" y="177"/>
                  </a:lnTo>
                  <a:lnTo>
                    <a:pt x="269" y="168"/>
                  </a:lnTo>
                  <a:lnTo>
                    <a:pt x="260" y="159"/>
                  </a:lnTo>
                  <a:lnTo>
                    <a:pt x="251" y="153"/>
                  </a:lnTo>
                  <a:lnTo>
                    <a:pt x="239" y="148"/>
                  </a:lnTo>
                  <a:lnTo>
                    <a:pt x="228" y="145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03" y="145"/>
                  </a:lnTo>
                  <a:lnTo>
                    <a:pt x="191" y="148"/>
                  </a:lnTo>
                  <a:lnTo>
                    <a:pt x="180" y="153"/>
                  </a:lnTo>
                  <a:lnTo>
                    <a:pt x="170" y="159"/>
                  </a:lnTo>
                  <a:lnTo>
                    <a:pt x="162" y="168"/>
                  </a:lnTo>
                  <a:lnTo>
                    <a:pt x="155" y="177"/>
                  </a:lnTo>
                  <a:lnTo>
                    <a:pt x="149" y="187"/>
                  </a:lnTo>
                  <a:lnTo>
                    <a:pt x="144" y="199"/>
                  </a:lnTo>
                  <a:lnTo>
                    <a:pt x="53" y="199"/>
                  </a:lnTo>
                  <a:lnTo>
                    <a:pt x="53" y="291"/>
                  </a:lnTo>
                  <a:lnTo>
                    <a:pt x="53" y="291"/>
                  </a:lnTo>
                  <a:lnTo>
                    <a:pt x="42" y="295"/>
                  </a:lnTo>
                  <a:lnTo>
                    <a:pt x="32" y="301"/>
                  </a:lnTo>
                  <a:lnTo>
                    <a:pt x="23" y="309"/>
                  </a:lnTo>
                  <a:lnTo>
                    <a:pt x="15" y="316"/>
                  </a:lnTo>
                  <a:lnTo>
                    <a:pt x="8" y="327"/>
                  </a:lnTo>
                  <a:lnTo>
                    <a:pt x="3" y="337"/>
                  </a:lnTo>
                  <a:lnTo>
                    <a:pt x="0" y="349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2" y="375"/>
                  </a:lnTo>
                  <a:lnTo>
                    <a:pt x="5" y="388"/>
                  </a:lnTo>
                  <a:lnTo>
                    <a:pt x="12" y="400"/>
                  </a:lnTo>
                  <a:lnTo>
                    <a:pt x="21" y="412"/>
                  </a:lnTo>
                  <a:lnTo>
                    <a:pt x="32" y="420"/>
                  </a:lnTo>
                  <a:lnTo>
                    <a:pt x="44" y="427"/>
                  </a:lnTo>
                  <a:lnTo>
                    <a:pt x="57" y="432"/>
                  </a:lnTo>
                  <a:lnTo>
                    <a:pt x="72" y="433"/>
                  </a:lnTo>
                  <a:lnTo>
                    <a:pt x="72" y="433"/>
                  </a:lnTo>
                  <a:lnTo>
                    <a:pt x="86" y="432"/>
                  </a:lnTo>
                  <a:lnTo>
                    <a:pt x="99" y="427"/>
                  </a:lnTo>
                  <a:lnTo>
                    <a:pt x="111" y="420"/>
                  </a:lnTo>
                  <a:lnTo>
                    <a:pt x="122" y="412"/>
                  </a:lnTo>
                  <a:lnTo>
                    <a:pt x="131" y="400"/>
                  </a:lnTo>
                  <a:lnTo>
                    <a:pt x="138" y="388"/>
                  </a:lnTo>
                  <a:lnTo>
                    <a:pt x="141" y="375"/>
                  </a:lnTo>
                  <a:lnTo>
                    <a:pt x="143" y="361"/>
                  </a:lnTo>
                  <a:lnTo>
                    <a:pt x="143" y="361"/>
                  </a:lnTo>
                  <a:lnTo>
                    <a:pt x="143" y="348"/>
                  </a:lnTo>
                  <a:lnTo>
                    <a:pt x="140" y="337"/>
                  </a:lnTo>
                  <a:lnTo>
                    <a:pt x="134" y="327"/>
                  </a:lnTo>
                  <a:lnTo>
                    <a:pt x="128" y="316"/>
                  </a:lnTo>
                  <a:lnTo>
                    <a:pt x="120" y="307"/>
                  </a:lnTo>
                  <a:lnTo>
                    <a:pt x="111" y="301"/>
                  </a:lnTo>
                  <a:lnTo>
                    <a:pt x="101" y="295"/>
                  </a:lnTo>
                  <a:lnTo>
                    <a:pt x="89" y="291"/>
                  </a:lnTo>
                  <a:lnTo>
                    <a:pt x="89" y="235"/>
                  </a:lnTo>
                  <a:lnTo>
                    <a:pt x="144" y="235"/>
                  </a:lnTo>
                  <a:lnTo>
                    <a:pt x="144" y="235"/>
                  </a:lnTo>
                  <a:lnTo>
                    <a:pt x="149" y="246"/>
                  </a:lnTo>
                  <a:lnTo>
                    <a:pt x="155" y="256"/>
                  </a:lnTo>
                  <a:lnTo>
                    <a:pt x="162" y="265"/>
                  </a:lnTo>
                  <a:lnTo>
                    <a:pt x="170" y="274"/>
                  </a:lnTo>
                  <a:lnTo>
                    <a:pt x="180" y="280"/>
                  </a:lnTo>
                  <a:lnTo>
                    <a:pt x="191" y="285"/>
                  </a:lnTo>
                  <a:lnTo>
                    <a:pt x="203" y="288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28" y="288"/>
                  </a:lnTo>
                  <a:lnTo>
                    <a:pt x="239" y="285"/>
                  </a:lnTo>
                  <a:lnTo>
                    <a:pt x="251" y="280"/>
                  </a:lnTo>
                  <a:lnTo>
                    <a:pt x="260" y="274"/>
                  </a:lnTo>
                  <a:lnTo>
                    <a:pt x="269" y="265"/>
                  </a:lnTo>
                  <a:lnTo>
                    <a:pt x="276" y="256"/>
                  </a:lnTo>
                  <a:lnTo>
                    <a:pt x="282" y="246"/>
                  </a:lnTo>
                  <a:lnTo>
                    <a:pt x="285" y="235"/>
                  </a:lnTo>
                  <a:lnTo>
                    <a:pt x="377" y="235"/>
                  </a:lnTo>
                  <a:lnTo>
                    <a:pt x="377" y="142"/>
                  </a:lnTo>
                  <a:lnTo>
                    <a:pt x="377" y="142"/>
                  </a:lnTo>
                  <a:lnTo>
                    <a:pt x="389" y="139"/>
                  </a:lnTo>
                  <a:lnTo>
                    <a:pt x="399" y="133"/>
                  </a:lnTo>
                  <a:lnTo>
                    <a:pt x="408" y="126"/>
                  </a:lnTo>
                  <a:lnTo>
                    <a:pt x="416" y="117"/>
                  </a:lnTo>
                  <a:lnTo>
                    <a:pt x="423" y="108"/>
                  </a:lnTo>
                  <a:lnTo>
                    <a:pt x="428" y="97"/>
                  </a:lnTo>
                  <a:lnTo>
                    <a:pt x="431" y="85"/>
                  </a:lnTo>
                  <a:lnTo>
                    <a:pt x="432" y="73"/>
                  </a:lnTo>
                  <a:lnTo>
                    <a:pt x="432" y="73"/>
                  </a:lnTo>
                  <a:close/>
                  <a:moveTo>
                    <a:pt x="107" y="361"/>
                  </a:moveTo>
                  <a:lnTo>
                    <a:pt x="107" y="361"/>
                  </a:lnTo>
                  <a:lnTo>
                    <a:pt x="107" y="367"/>
                  </a:lnTo>
                  <a:lnTo>
                    <a:pt x="104" y="375"/>
                  </a:lnTo>
                  <a:lnTo>
                    <a:pt x="101" y="381"/>
                  </a:lnTo>
                  <a:lnTo>
                    <a:pt x="96" y="387"/>
                  </a:lnTo>
                  <a:lnTo>
                    <a:pt x="92" y="390"/>
                  </a:lnTo>
                  <a:lnTo>
                    <a:pt x="86" y="394"/>
                  </a:lnTo>
                  <a:lnTo>
                    <a:pt x="78" y="396"/>
                  </a:lnTo>
                  <a:lnTo>
                    <a:pt x="72" y="397"/>
                  </a:lnTo>
                  <a:lnTo>
                    <a:pt x="72" y="397"/>
                  </a:lnTo>
                  <a:lnTo>
                    <a:pt x="65" y="396"/>
                  </a:lnTo>
                  <a:lnTo>
                    <a:pt x="57" y="394"/>
                  </a:lnTo>
                  <a:lnTo>
                    <a:pt x="51" y="390"/>
                  </a:lnTo>
                  <a:lnTo>
                    <a:pt x="47" y="387"/>
                  </a:lnTo>
                  <a:lnTo>
                    <a:pt x="42" y="381"/>
                  </a:lnTo>
                  <a:lnTo>
                    <a:pt x="39" y="375"/>
                  </a:lnTo>
                  <a:lnTo>
                    <a:pt x="36" y="367"/>
                  </a:lnTo>
                  <a:lnTo>
                    <a:pt x="36" y="361"/>
                  </a:lnTo>
                  <a:lnTo>
                    <a:pt x="36" y="361"/>
                  </a:lnTo>
                  <a:lnTo>
                    <a:pt x="36" y="354"/>
                  </a:lnTo>
                  <a:lnTo>
                    <a:pt x="39" y="346"/>
                  </a:lnTo>
                  <a:lnTo>
                    <a:pt x="42" y="340"/>
                  </a:lnTo>
                  <a:lnTo>
                    <a:pt x="47" y="336"/>
                  </a:lnTo>
                  <a:lnTo>
                    <a:pt x="51" y="331"/>
                  </a:lnTo>
                  <a:lnTo>
                    <a:pt x="57" y="328"/>
                  </a:lnTo>
                  <a:lnTo>
                    <a:pt x="65" y="32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78" y="325"/>
                  </a:lnTo>
                  <a:lnTo>
                    <a:pt x="86" y="328"/>
                  </a:lnTo>
                  <a:lnTo>
                    <a:pt x="92" y="331"/>
                  </a:lnTo>
                  <a:lnTo>
                    <a:pt x="96" y="336"/>
                  </a:lnTo>
                  <a:lnTo>
                    <a:pt x="101" y="340"/>
                  </a:lnTo>
                  <a:lnTo>
                    <a:pt x="104" y="346"/>
                  </a:lnTo>
                  <a:lnTo>
                    <a:pt x="107" y="354"/>
                  </a:lnTo>
                  <a:lnTo>
                    <a:pt x="107" y="361"/>
                  </a:lnTo>
                  <a:lnTo>
                    <a:pt x="107" y="361"/>
                  </a:lnTo>
                  <a:close/>
                  <a:moveTo>
                    <a:pt x="89" y="309"/>
                  </a:moveTo>
                  <a:lnTo>
                    <a:pt x="89" y="309"/>
                  </a:lnTo>
                  <a:lnTo>
                    <a:pt x="89" y="309"/>
                  </a:lnTo>
                  <a:close/>
                  <a:moveTo>
                    <a:pt x="215" y="253"/>
                  </a:moveTo>
                  <a:lnTo>
                    <a:pt x="215" y="253"/>
                  </a:lnTo>
                  <a:lnTo>
                    <a:pt x="207" y="253"/>
                  </a:lnTo>
                  <a:lnTo>
                    <a:pt x="201" y="250"/>
                  </a:lnTo>
                  <a:lnTo>
                    <a:pt x="195" y="247"/>
                  </a:lnTo>
                  <a:lnTo>
                    <a:pt x="189" y="243"/>
                  </a:lnTo>
                  <a:lnTo>
                    <a:pt x="185" y="237"/>
                  </a:lnTo>
                  <a:lnTo>
                    <a:pt x="182" y="231"/>
                  </a:lnTo>
                  <a:lnTo>
                    <a:pt x="179" y="223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10"/>
                  </a:lnTo>
                  <a:lnTo>
                    <a:pt x="182" y="202"/>
                  </a:lnTo>
                  <a:lnTo>
                    <a:pt x="185" y="196"/>
                  </a:lnTo>
                  <a:lnTo>
                    <a:pt x="189" y="190"/>
                  </a:lnTo>
                  <a:lnTo>
                    <a:pt x="195" y="186"/>
                  </a:lnTo>
                  <a:lnTo>
                    <a:pt x="201" y="183"/>
                  </a:lnTo>
                  <a:lnTo>
                    <a:pt x="207" y="181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22" y="181"/>
                  </a:lnTo>
                  <a:lnTo>
                    <a:pt x="230" y="183"/>
                  </a:lnTo>
                  <a:lnTo>
                    <a:pt x="236" y="186"/>
                  </a:lnTo>
                  <a:lnTo>
                    <a:pt x="242" y="190"/>
                  </a:lnTo>
                  <a:lnTo>
                    <a:pt x="246" y="196"/>
                  </a:lnTo>
                  <a:lnTo>
                    <a:pt x="249" y="202"/>
                  </a:lnTo>
                  <a:lnTo>
                    <a:pt x="251" y="210"/>
                  </a:lnTo>
                  <a:lnTo>
                    <a:pt x="252" y="217"/>
                  </a:lnTo>
                  <a:lnTo>
                    <a:pt x="252" y="217"/>
                  </a:lnTo>
                  <a:lnTo>
                    <a:pt x="251" y="223"/>
                  </a:lnTo>
                  <a:lnTo>
                    <a:pt x="249" y="231"/>
                  </a:lnTo>
                  <a:lnTo>
                    <a:pt x="246" y="237"/>
                  </a:lnTo>
                  <a:lnTo>
                    <a:pt x="242" y="243"/>
                  </a:lnTo>
                  <a:lnTo>
                    <a:pt x="236" y="247"/>
                  </a:lnTo>
                  <a:lnTo>
                    <a:pt x="230" y="250"/>
                  </a:lnTo>
                  <a:lnTo>
                    <a:pt x="222" y="253"/>
                  </a:lnTo>
                  <a:lnTo>
                    <a:pt x="215" y="253"/>
                  </a:lnTo>
                  <a:lnTo>
                    <a:pt x="215" y="253"/>
                  </a:lnTo>
                  <a:close/>
                  <a:moveTo>
                    <a:pt x="359" y="109"/>
                  </a:moveTo>
                  <a:lnTo>
                    <a:pt x="359" y="109"/>
                  </a:lnTo>
                  <a:lnTo>
                    <a:pt x="351" y="108"/>
                  </a:lnTo>
                  <a:lnTo>
                    <a:pt x="345" y="106"/>
                  </a:lnTo>
                  <a:lnTo>
                    <a:pt x="339" y="103"/>
                  </a:lnTo>
                  <a:lnTo>
                    <a:pt x="333" y="99"/>
                  </a:lnTo>
                  <a:lnTo>
                    <a:pt x="329" y="93"/>
                  </a:lnTo>
                  <a:lnTo>
                    <a:pt x="326" y="87"/>
                  </a:lnTo>
                  <a:lnTo>
                    <a:pt x="324" y="79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24" y="66"/>
                  </a:lnTo>
                  <a:lnTo>
                    <a:pt x="326" y="58"/>
                  </a:lnTo>
                  <a:lnTo>
                    <a:pt x="329" y="52"/>
                  </a:lnTo>
                  <a:lnTo>
                    <a:pt x="333" y="46"/>
                  </a:lnTo>
                  <a:lnTo>
                    <a:pt x="339" y="42"/>
                  </a:lnTo>
                  <a:lnTo>
                    <a:pt x="345" y="39"/>
                  </a:lnTo>
                  <a:lnTo>
                    <a:pt x="351" y="37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6" y="37"/>
                  </a:lnTo>
                  <a:lnTo>
                    <a:pt x="374" y="39"/>
                  </a:lnTo>
                  <a:lnTo>
                    <a:pt x="380" y="42"/>
                  </a:lnTo>
                  <a:lnTo>
                    <a:pt x="384" y="46"/>
                  </a:lnTo>
                  <a:lnTo>
                    <a:pt x="389" y="52"/>
                  </a:lnTo>
                  <a:lnTo>
                    <a:pt x="393" y="58"/>
                  </a:lnTo>
                  <a:lnTo>
                    <a:pt x="395" y="66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395" y="79"/>
                  </a:lnTo>
                  <a:lnTo>
                    <a:pt x="393" y="87"/>
                  </a:lnTo>
                  <a:lnTo>
                    <a:pt x="389" y="93"/>
                  </a:lnTo>
                  <a:lnTo>
                    <a:pt x="384" y="99"/>
                  </a:lnTo>
                  <a:lnTo>
                    <a:pt x="380" y="103"/>
                  </a:lnTo>
                  <a:lnTo>
                    <a:pt x="374" y="106"/>
                  </a:lnTo>
                  <a:lnTo>
                    <a:pt x="366" y="108"/>
                  </a:lnTo>
                  <a:lnTo>
                    <a:pt x="359" y="109"/>
                  </a:lnTo>
                  <a:lnTo>
                    <a:pt x="359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1890" y="3486150"/>
            <a:ext cx="900211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510" y="3486150"/>
            <a:ext cx="152400" cy="12953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594392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15712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821824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927936" y="359464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22740" y="194125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28852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4834964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6941076" y="1941514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4607"/>
            <a:ext cx="5638800" cy="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200150"/>
            <a:ext cx="5410200" cy="24384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381381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0" y="4118610"/>
            <a:ext cx="5486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409575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200150"/>
            <a:ext cx="2514600" cy="3124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81350"/>
            <a:ext cx="9144000" cy="12954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5770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2895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1800" y="1351046"/>
            <a:ext cx="1828800" cy="1828800"/>
            <a:chOff x="431800" y="1351046"/>
            <a:chExt cx="1828800" cy="1828800"/>
          </a:xfrm>
        </p:grpSpPr>
        <p:sp>
          <p:nvSpPr>
            <p:cNvPr id="5" name="Oval 4"/>
            <p:cNvSpPr/>
            <p:nvPr userDrawn="1"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3524" y="1372770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2945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3050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7997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90800" y="1352550"/>
            <a:ext cx="1828800" cy="1828800"/>
            <a:chOff x="2590800" y="1352550"/>
            <a:chExt cx="1828800" cy="1828800"/>
          </a:xfrm>
        </p:grpSpPr>
        <p:sp>
          <p:nvSpPr>
            <p:cNvPr id="41" name="Oval 40"/>
            <p:cNvSpPr/>
            <p:nvPr userDrawn="1"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 userDrawn="1"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26125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4400" y="1352550"/>
            <a:ext cx="1828800" cy="1828800"/>
            <a:chOff x="4724400" y="1352550"/>
            <a:chExt cx="1828800" cy="1828800"/>
          </a:xfrm>
        </p:grpSpPr>
        <p:sp>
          <p:nvSpPr>
            <p:cNvPr id="44" name="Oval 43"/>
            <p:cNvSpPr/>
            <p:nvPr userDrawn="1"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ie 44"/>
            <p:cNvSpPr/>
            <p:nvPr userDrawn="1"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7461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84895" y="1352550"/>
            <a:ext cx="1828800" cy="1828800"/>
            <a:chOff x="6884895" y="1352550"/>
            <a:chExt cx="1828800" cy="1828800"/>
          </a:xfrm>
        </p:grpSpPr>
        <p:sp>
          <p:nvSpPr>
            <p:cNvPr id="47" name="Oval 46"/>
            <p:cNvSpPr/>
            <p:nvPr userDrawn="1"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/>
            <p:cNvSpPr/>
            <p:nvPr userDrawn="1"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906619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86966"/>
            <a:ext cx="9144000" cy="2103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190750"/>
            <a:ext cx="9144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571750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76599" y="2877974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2401" y="2571750"/>
            <a:ext cx="3048000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1157288"/>
            <a:ext cx="5562600" cy="32661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0066" y="1565910"/>
            <a:ext cx="2377440" cy="2377440"/>
            <a:chOff x="550066" y="1565910"/>
            <a:chExt cx="2377440" cy="2377440"/>
          </a:xfrm>
        </p:grpSpPr>
        <p:sp>
          <p:nvSpPr>
            <p:cNvPr id="10" name="Oval 9"/>
            <p:cNvSpPr/>
            <p:nvPr userDrawn="1"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 userDrawn="1"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5786" y="1611630"/>
            <a:ext cx="2286000" cy="2286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45720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57800" y="1352550"/>
            <a:ext cx="3429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4819650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28194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2028076"/>
            <a:ext cx="5247526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" y="4019551"/>
            <a:ext cx="2895600" cy="1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1723276"/>
            <a:ext cx="5247526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1816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1816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342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101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12395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1123950"/>
            <a:ext cx="45339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3875" y="1162051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00575" y="1162050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0575" y="171450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4476749"/>
            <a:ext cx="9144000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100" y="4476749"/>
            <a:ext cx="4533900" cy="10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7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33400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33400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33400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963478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963478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963478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963478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963478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963478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00150"/>
            <a:ext cx="8153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2750"/>
            <a:ext cx="91440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25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38481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7437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552950"/>
            <a:ext cx="3048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 userDrawn="1"/>
        </p:nvSpPr>
        <p:spPr>
          <a:xfrm>
            <a:off x="3048000" y="4552950"/>
            <a:ext cx="30480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 userDrawn="1"/>
        </p:nvSpPr>
        <p:spPr>
          <a:xfrm>
            <a:off x="6096000" y="4552950"/>
            <a:ext cx="3048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6487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accent2"/>
                </a:solidFill>
              </a:rPr>
              <a:t>YOUR COMPANY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6494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3"/>
                </a:solidFill>
              </a:rPr>
              <a:t>WWW.YOURCOMAPNY.COM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8205594" y="4682346"/>
            <a:ext cx="484428" cy="369332"/>
            <a:chOff x="8025168" y="2755856"/>
            <a:chExt cx="692043" cy="527617"/>
          </a:xfrm>
        </p:grpSpPr>
        <p:sp>
          <p:nvSpPr>
            <p:cNvPr id="32" name="Rounded Rectangle 31"/>
            <p:cNvSpPr/>
            <p:nvPr/>
          </p:nvSpPr>
          <p:spPr>
            <a:xfrm>
              <a:off x="8071083" y="2772515"/>
              <a:ext cx="587831" cy="4680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25168" y="2755856"/>
              <a:ext cx="692043" cy="5276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9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9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8153400" y="4700223"/>
            <a:ext cx="0" cy="332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3886102" y="2223458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97" r:id="rId5"/>
    <p:sldLayoutId id="2147483676" r:id="rId6"/>
    <p:sldLayoutId id="2147483677" r:id="rId7"/>
    <p:sldLayoutId id="2147483678" r:id="rId8"/>
    <p:sldLayoutId id="214748368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98" r:id="rId15"/>
    <p:sldLayoutId id="2147483696" r:id="rId16"/>
    <p:sldLayoutId id="2147483695" r:id="rId17"/>
    <p:sldLayoutId id="2147483694" r:id="rId18"/>
    <p:sldLayoutId id="2147483693" r:id="rId19"/>
    <p:sldLayoutId id="2147483691" r:id="rId20"/>
    <p:sldLayoutId id="2147483690" r:id="rId21"/>
    <p:sldLayoutId id="2147483689" r:id="rId22"/>
    <p:sldLayoutId id="2147483684" r:id="rId23"/>
    <p:sldLayoutId id="2147483685" r:id="rId24"/>
    <p:sldLayoutId id="2147483686" r:id="rId25"/>
    <p:sldLayoutId id="2147483692" r:id="rId2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773" y="2647950"/>
            <a:ext cx="8101946" cy="498964"/>
          </a:xfrm>
        </p:spPr>
        <p:txBody>
          <a:bodyPr>
            <a:normAutofit fontScale="90000"/>
          </a:bodyPr>
          <a:lstStyle/>
          <a:p>
            <a:r>
              <a:rPr lang="es-UY" dirty="0" err="1">
                <a:solidFill>
                  <a:schemeClr val="bg2">
                    <a:lumMod val="75000"/>
                  </a:schemeClr>
                </a:solidFill>
                <a:latin typeface="Calibri (Body)"/>
              </a:rPr>
              <a:t>Salesforce</a:t>
            </a:r>
            <a:r>
              <a:rPr lang="es-UY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s-UY" dirty="0" smtClean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App </a:t>
            </a:r>
            <a:r>
              <a:rPr lang="es-UY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Exchange</a:t>
            </a:r>
            <a:br>
              <a:rPr lang="es-UY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</a:br>
            <a:r>
              <a:rPr lang="es-UY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s-UY" dirty="0" err="1">
                <a:solidFill>
                  <a:schemeClr val="bg2">
                    <a:lumMod val="75000"/>
                  </a:schemeClr>
                </a:solidFill>
                <a:latin typeface="Calibri (Body)"/>
              </a:rPr>
              <a:t>A</a:t>
            </a:r>
            <a:r>
              <a:rPr lang="es-UY" dirty="0" err="1" smtClean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pplication</a:t>
            </a:r>
            <a:r>
              <a:rPr lang="es-UY" dirty="0" smtClean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 </a:t>
            </a:r>
            <a:r>
              <a:rPr lang="es-UY" dirty="0" err="1" smtClean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for</a:t>
            </a:r>
            <a:r>
              <a:rPr lang="es-UY" dirty="0" smtClean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  eSignGenie.com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</a:br>
            <a:endParaRPr lang="en-US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628441"/>
            <a:ext cx="1902117" cy="8230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16034" y="1385200"/>
            <a:ext cx="2186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www.esigngenie.com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272146" y="3638550"/>
            <a:ext cx="8089573" cy="30480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Developed by Shrine Software</a:t>
            </a:r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Screenshot </a:t>
            </a:r>
            <a:r>
              <a:rPr lang="en-US" dirty="0" smtClean="0">
                <a:solidFill>
                  <a:schemeClr val="accent2"/>
                </a:solidFill>
                <a:latin typeface="Calibri (Body)"/>
              </a:rPr>
              <a:t>Of Project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1" name="Text Placeholder 30" hidden="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sz="600" dirty="0" smtClean="0"/>
              <a:t>.</a:t>
            </a:r>
            <a:endParaRPr lang="en-US" dirty="0"/>
          </a:p>
        </p:txBody>
      </p:sp>
      <p:sp>
        <p:nvSpPr>
          <p:cNvPr id="36" name="Text Placeholder 40" hidden="1"/>
          <p:cNvSpPr txBox="1">
            <a:spLocks/>
          </p:cNvSpPr>
          <p:nvPr/>
        </p:nvSpPr>
        <p:spPr>
          <a:xfrm>
            <a:off x="5638800" y="2373294"/>
            <a:ext cx="32004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Integer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vulputate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elementum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dolor. 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 Placeholder 41" hidden="1"/>
          <p:cNvSpPr txBox="1">
            <a:spLocks/>
          </p:cNvSpPr>
          <p:nvPr/>
        </p:nvSpPr>
        <p:spPr>
          <a:xfrm>
            <a:off x="5638800" y="2038350"/>
            <a:ext cx="32004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Description Product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Placeholder 27" hidden="1"/>
          <p:cNvSpPr txBox="1">
            <a:spLocks/>
          </p:cNvSpPr>
          <p:nvPr/>
        </p:nvSpPr>
        <p:spPr>
          <a:xfrm>
            <a:off x="1293522" y="2599560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Exo" pitchFamily="50" charset="0"/>
              </a:rPr>
              <a:t>WooCommerce</a:t>
            </a:r>
            <a:r>
              <a:rPr lang="en-US" sz="1600" b="1" dirty="0">
                <a:solidFill>
                  <a:schemeClr val="accent2"/>
                </a:solidFill>
                <a:latin typeface="Exo" pitchFamily="50" charset="0"/>
              </a:rPr>
              <a:t> Integration</a:t>
            </a:r>
          </a:p>
        </p:txBody>
      </p:sp>
      <p:sp>
        <p:nvSpPr>
          <p:cNvPr id="56" name="Text Placeholder 27" hidden="1"/>
          <p:cNvSpPr txBox="1">
            <a:spLocks/>
          </p:cNvSpPr>
          <p:nvPr/>
        </p:nvSpPr>
        <p:spPr>
          <a:xfrm>
            <a:off x="1293522" y="3616766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Exo" pitchFamily="50" charset="0"/>
              </a:rPr>
              <a:t>Support and Documentation</a:t>
            </a:r>
          </a:p>
        </p:txBody>
      </p:sp>
      <p:sp>
        <p:nvSpPr>
          <p:cNvPr id="57" name="Text Placeholder 27" hidden="1"/>
          <p:cNvSpPr txBox="1">
            <a:spLocks/>
          </p:cNvSpPr>
          <p:nvPr/>
        </p:nvSpPr>
        <p:spPr>
          <a:xfrm>
            <a:off x="1293522" y="1582354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Exo" pitchFamily="50" charset="0"/>
              </a:rPr>
              <a:t>-</a:t>
            </a: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Design </a:t>
            </a:r>
            <a:br>
              <a:rPr lang="en-US" sz="1600" b="1" dirty="0">
                <a:solidFill>
                  <a:schemeClr val="accent5"/>
                </a:solidFill>
                <a:latin typeface="Exo" pitchFamily="50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Showcase</a:t>
            </a:r>
          </a:p>
        </p:txBody>
      </p:sp>
      <p:sp>
        <p:nvSpPr>
          <p:cNvPr id="54" name="Freeform 8" hidden="1"/>
          <p:cNvSpPr>
            <a:spLocks/>
          </p:cNvSpPr>
          <p:nvPr/>
        </p:nvSpPr>
        <p:spPr bwMode="auto">
          <a:xfrm>
            <a:off x="4773174" y="3557327"/>
            <a:ext cx="21125" cy="11458"/>
          </a:xfrm>
          <a:custGeom>
            <a:avLst/>
            <a:gdLst>
              <a:gd name="T0" fmla="*/ 0 w 10"/>
              <a:gd name="T1" fmla="*/ 2 h 6"/>
              <a:gd name="T2" fmla="*/ 0 w 10"/>
              <a:gd name="T3" fmla="*/ 2 h 6"/>
              <a:gd name="T4" fmla="*/ 6 w 10"/>
              <a:gd name="T5" fmla="*/ 0 h 6"/>
              <a:gd name="T6" fmla="*/ 8 w 10"/>
              <a:gd name="T7" fmla="*/ 0 h 6"/>
              <a:gd name="T8" fmla="*/ 10 w 10"/>
              <a:gd name="T9" fmla="*/ 2 h 6"/>
              <a:gd name="T10" fmla="*/ 10 w 10"/>
              <a:gd name="T11" fmla="*/ 2 h 6"/>
              <a:gd name="T12" fmla="*/ 4 w 10"/>
              <a:gd name="T13" fmla="*/ 6 h 6"/>
              <a:gd name="T14" fmla="*/ 4 w 10"/>
              <a:gd name="T15" fmla="*/ 6 h 6"/>
              <a:gd name="T16" fmla="*/ 0 w 10"/>
              <a:gd name="T17" fmla="*/ 2 h 6"/>
              <a:gd name="T18" fmla="*/ 0 w 10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6">
                <a:moveTo>
                  <a:pt x="0" y="2"/>
                </a:moveTo>
                <a:lnTo>
                  <a:pt x="0" y="2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Content Placeholder 3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8224" b="6003"/>
          <a:stretch>
            <a:fillRect/>
          </a:stretch>
        </p:blipFill>
        <p:spPr>
          <a:xfrm>
            <a:off x="381000" y="897569"/>
            <a:ext cx="8305800" cy="36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Screenshot </a:t>
            </a:r>
            <a:r>
              <a:rPr lang="en-US" dirty="0" smtClean="0">
                <a:solidFill>
                  <a:schemeClr val="accent2"/>
                </a:solidFill>
                <a:latin typeface="Calibri (Body)"/>
              </a:rPr>
              <a:t>Of Project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1" name="Text Placeholder 30" hidden="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sz="600" dirty="0" smtClean="0"/>
              <a:t>.</a:t>
            </a:r>
            <a:endParaRPr lang="en-US" dirty="0"/>
          </a:p>
        </p:txBody>
      </p:sp>
      <p:sp>
        <p:nvSpPr>
          <p:cNvPr id="36" name="Text Placeholder 40" hidden="1"/>
          <p:cNvSpPr txBox="1">
            <a:spLocks/>
          </p:cNvSpPr>
          <p:nvPr/>
        </p:nvSpPr>
        <p:spPr>
          <a:xfrm>
            <a:off x="5638800" y="2373294"/>
            <a:ext cx="32004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Integer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vulputate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elementum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dolor. 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 Placeholder 41" hidden="1"/>
          <p:cNvSpPr txBox="1">
            <a:spLocks/>
          </p:cNvSpPr>
          <p:nvPr/>
        </p:nvSpPr>
        <p:spPr>
          <a:xfrm>
            <a:off x="5638800" y="2038350"/>
            <a:ext cx="32004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Description Product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Placeholder 27" hidden="1"/>
          <p:cNvSpPr txBox="1">
            <a:spLocks/>
          </p:cNvSpPr>
          <p:nvPr/>
        </p:nvSpPr>
        <p:spPr>
          <a:xfrm>
            <a:off x="1293522" y="2599560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Exo" pitchFamily="50" charset="0"/>
              </a:rPr>
              <a:t>WooCommerce</a:t>
            </a:r>
            <a:r>
              <a:rPr lang="en-US" sz="1600" b="1" dirty="0">
                <a:solidFill>
                  <a:schemeClr val="accent2"/>
                </a:solidFill>
                <a:latin typeface="Exo" pitchFamily="50" charset="0"/>
              </a:rPr>
              <a:t> Integration</a:t>
            </a:r>
          </a:p>
        </p:txBody>
      </p:sp>
      <p:sp>
        <p:nvSpPr>
          <p:cNvPr id="56" name="Text Placeholder 27" hidden="1"/>
          <p:cNvSpPr txBox="1">
            <a:spLocks/>
          </p:cNvSpPr>
          <p:nvPr/>
        </p:nvSpPr>
        <p:spPr>
          <a:xfrm>
            <a:off x="1293522" y="3616766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Exo" pitchFamily="50" charset="0"/>
              </a:rPr>
              <a:t>Support and Documentation</a:t>
            </a:r>
          </a:p>
        </p:txBody>
      </p:sp>
      <p:sp>
        <p:nvSpPr>
          <p:cNvPr id="57" name="Text Placeholder 27" hidden="1"/>
          <p:cNvSpPr txBox="1">
            <a:spLocks/>
          </p:cNvSpPr>
          <p:nvPr/>
        </p:nvSpPr>
        <p:spPr>
          <a:xfrm>
            <a:off x="1293522" y="1582354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Exo" pitchFamily="50" charset="0"/>
              </a:rPr>
              <a:t>-</a:t>
            </a: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Design </a:t>
            </a:r>
            <a:br>
              <a:rPr lang="en-US" sz="1600" b="1" dirty="0">
                <a:solidFill>
                  <a:schemeClr val="accent5"/>
                </a:solidFill>
                <a:latin typeface="Exo" pitchFamily="50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Showcase</a:t>
            </a:r>
          </a:p>
        </p:txBody>
      </p:sp>
      <p:sp>
        <p:nvSpPr>
          <p:cNvPr id="54" name="Freeform 8" hidden="1"/>
          <p:cNvSpPr>
            <a:spLocks/>
          </p:cNvSpPr>
          <p:nvPr/>
        </p:nvSpPr>
        <p:spPr bwMode="auto">
          <a:xfrm>
            <a:off x="4773174" y="3557327"/>
            <a:ext cx="21125" cy="11458"/>
          </a:xfrm>
          <a:custGeom>
            <a:avLst/>
            <a:gdLst>
              <a:gd name="T0" fmla="*/ 0 w 10"/>
              <a:gd name="T1" fmla="*/ 2 h 6"/>
              <a:gd name="T2" fmla="*/ 0 w 10"/>
              <a:gd name="T3" fmla="*/ 2 h 6"/>
              <a:gd name="T4" fmla="*/ 6 w 10"/>
              <a:gd name="T5" fmla="*/ 0 h 6"/>
              <a:gd name="T6" fmla="*/ 8 w 10"/>
              <a:gd name="T7" fmla="*/ 0 h 6"/>
              <a:gd name="T8" fmla="*/ 10 w 10"/>
              <a:gd name="T9" fmla="*/ 2 h 6"/>
              <a:gd name="T10" fmla="*/ 10 w 10"/>
              <a:gd name="T11" fmla="*/ 2 h 6"/>
              <a:gd name="T12" fmla="*/ 4 w 10"/>
              <a:gd name="T13" fmla="*/ 6 h 6"/>
              <a:gd name="T14" fmla="*/ 4 w 10"/>
              <a:gd name="T15" fmla="*/ 6 h 6"/>
              <a:gd name="T16" fmla="*/ 0 w 10"/>
              <a:gd name="T17" fmla="*/ 2 h 6"/>
              <a:gd name="T18" fmla="*/ 0 w 10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6">
                <a:moveTo>
                  <a:pt x="0" y="2"/>
                </a:moveTo>
                <a:lnTo>
                  <a:pt x="0" y="2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Content Placeholder 3" descr="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t="8224" b="6003"/>
          <a:stretch>
            <a:fillRect/>
          </a:stretch>
        </p:blipFill>
        <p:spPr>
          <a:xfrm>
            <a:off x="470062" y="874261"/>
            <a:ext cx="8152911" cy="35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1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/>
      <p:bldP spid="56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653" y="361715"/>
            <a:ext cx="8101946" cy="49896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 (Body)"/>
              </a:rPr>
              <a:t>Client’s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(Body)"/>
              </a:rPr>
              <a:t>Feedback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 (Body)"/>
              </a:rPr>
              <a:t>.</a:t>
            </a:r>
            <a:r>
              <a:rPr lang="en-US" dirty="0">
                <a:latin typeface="Calibri (Body)"/>
              </a:rPr>
              <a:t>	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7" name="Text Placeholder 6" hidden="1"/>
          <p:cNvSpPr>
            <a:spLocks noGrp="1"/>
          </p:cNvSpPr>
          <p:nvPr>
            <p:ph type="body" sz="quarter" idx="16"/>
          </p:nvPr>
        </p:nvSpPr>
        <p:spPr>
          <a:xfrm>
            <a:off x="21077" y="2449620"/>
            <a:ext cx="2209799" cy="304800"/>
          </a:xfrm>
        </p:spPr>
        <p:txBody>
          <a:bodyPr>
            <a:normAutofit/>
          </a:bodyPr>
          <a:lstStyle/>
          <a:p>
            <a:r>
              <a:rPr lang="en-US" sz="300" dirty="0" smtClean="0"/>
              <a:t>.</a:t>
            </a:r>
            <a:endParaRPr lang="en-US" sz="300" dirty="0"/>
          </a:p>
        </p:txBody>
      </p:sp>
      <p:sp>
        <p:nvSpPr>
          <p:cNvPr id="20" name="Text Placeholder 19" hidden="1"/>
          <p:cNvSpPr>
            <a:spLocks noGrp="1"/>
          </p:cNvSpPr>
          <p:nvPr>
            <p:ph type="body" sz="quarter" idx="24"/>
          </p:nvPr>
        </p:nvSpPr>
        <p:spPr>
          <a:xfrm>
            <a:off x="533400" y="1145635"/>
            <a:ext cx="2362200" cy="1066800"/>
          </a:xfrm>
        </p:spPr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 Placeholder 21" hidden="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00" dirty="0" smtClean="0"/>
              <a:t>.</a:t>
            </a:r>
            <a:endParaRPr lang="en-US" sz="800" dirty="0"/>
          </a:p>
        </p:txBody>
      </p:sp>
      <p:sp>
        <p:nvSpPr>
          <p:cNvPr id="25" name="Text Placeholder 24" hidden="1"/>
          <p:cNvSpPr>
            <a:spLocks noGrp="1"/>
          </p:cNvSpPr>
          <p:nvPr>
            <p:ph type="body" sz="quarter" idx="26"/>
          </p:nvPr>
        </p:nvSpPr>
        <p:spPr>
          <a:xfrm>
            <a:off x="571499" y="1572157"/>
            <a:ext cx="2362200" cy="1066800"/>
          </a:xfrm>
        </p:spPr>
        <p:txBody>
          <a:bodyPr/>
          <a:lstStyle/>
          <a:p>
            <a:r>
              <a:rPr lang="en-US" sz="100" dirty="0" smtClean="0"/>
              <a:t>.</a:t>
            </a:r>
            <a:endParaRPr lang="en-US" sz="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819942" y="3257550"/>
            <a:ext cx="7866858" cy="990600"/>
          </a:xfrm>
        </p:spPr>
        <p:txBody>
          <a:bodyPr/>
          <a:lstStyle/>
          <a:p>
            <a:r>
              <a:rPr lang="en-US" b="1" dirty="0" smtClean="0">
                <a:latin typeface="Calibri (Body)"/>
              </a:rPr>
              <a:t>It was pleasure to work with shrine software team, they are very professional, they takes deadline very seriously and they are willing to give you best quality product. Highly recommended team!</a:t>
            </a:r>
            <a:endParaRPr lang="en-US" b="1" dirty="0">
              <a:latin typeface="Calibri (Body)"/>
            </a:endParaRPr>
          </a:p>
        </p:txBody>
      </p:sp>
      <p:sp>
        <p:nvSpPr>
          <p:cNvPr id="29" name="Text Placeholder 28" hidden="1"/>
          <p:cNvSpPr>
            <a:spLocks noGrp="1"/>
          </p:cNvSpPr>
          <p:nvPr>
            <p:ph type="body" sz="quarter" idx="30"/>
          </p:nvPr>
        </p:nvSpPr>
        <p:spPr>
          <a:xfrm>
            <a:off x="528536" y="1940656"/>
            <a:ext cx="2362200" cy="417008"/>
          </a:xfrm>
        </p:spPr>
        <p:txBody>
          <a:bodyPr/>
          <a:lstStyle/>
          <a:p>
            <a:r>
              <a:rPr lang="en-US" sz="100" b="1" dirty="0" smtClean="0"/>
              <a:t>.</a:t>
            </a:r>
            <a:endParaRPr lang="en-US" sz="800" b="1" dirty="0"/>
          </a:p>
        </p:txBody>
      </p:sp>
      <p:sp>
        <p:nvSpPr>
          <p:cNvPr id="30" name="Text Placeholder 29" hidden="1"/>
          <p:cNvSpPr>
            <a:spLocks noGrp="1"/>
          </p:cNvSpPr>
          <p:nvPr>
            <p:ph type="body" sz="quarter" idx="31"/>
          </p:nvPr>
        </p:nvSpPr>
        <p:spPr>
          <a:xfrm>
            <a:off x="607977" y="1645397"/>
            <a:ext cx="2363821" cy="392754"/>
          </a:xfrm>
        </p:spPr>
        <p:txBody>
          <a:bodyPr/>
          <a:lstStyle/>
          <a:p>
            <a:r>
              <a:rPr lang="en-US" sz="100" b="1" dirty="0" smtClean="0">
                <a:solidFill>
                  <a:schemeClr val="accent2"/>
                </a:solidFill>
              </a:rPr>
              <a:t>.</a:t>
            </a:r>
            <a:endParaRPr lang="en-US" sz="800" b="1" dirty="0"/>
          </a:p>
        </p:txBody>
      </p:sp>
      <p:pic>
        <p:nvPicPr>
          <p:cNvPr id="6" name="Picture Placeholder 5" hidden="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151720"/>
            <a:ext cx="1524000" cy="1524000"/>
          </a:xfrm>
        </p:spPr>
      </p:pic>
      <p:pic>
        <p:nvPicPr>
          <p:cNvPr id="8" name="Picture Placeholder 7" hidden="1"/>
          <p:cNvPicPr>
            <a:picLocks noGrp="1" noChangeAspect="1"/>
          </p:cNvPicPr>
          <p:nvPr>
            <p:ph type="pic" sz="quarter" idx="2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182146"/>
            <a:ext cx="1524000" cy="1524000"/>
          </a:xfrm>
        </p:spPr>
      </p:pic>
      <p:pic>
        <p:nvPicPr>
          <p:cNvPr id="9" name="Picture Placeholder 8" hidden="1"/>
          <p:cNvPicPr>
            <a:picLocks noGrp="1" noChangeAspect="1"/>
          </p:cNvPicPr>
          <p:nvPr>
            <p:ph type="pic" sz="quarter" idx="2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182146"/>
            <a:ext cx="1524000" cy="1524000"/>
          </a:xfrm>
        </p:spPr>
      </p:pic>
      <p:pic>
        <p:nvPicPr>
          <p:cNvPr id="14" name="Picture 3" descr="2c777a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" y="981063"/>
            <a:ext cx="1865313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21"/>
          <p:cNvSpPr txBox="1">
            <a:spLocks/>
          </p:cNvSpPr>
          <p:nvPr/>
        </p:nvSpPr>
        <p:spPr>
          <a:xfrm>
            <a:off x="6398225" y="1258452"/>
            <a:ext cx="3212773" cy="369332"/>
          </a:xfrm>
          <a:prstGeom prst="rect">
            <a:avLst/>
          </a:prstGeom>
          <a:ln>
            <a:noFill/>
          </a:ln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The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73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1" y="590550"/>
            <a:ext cx="2971800" cy="498964"/>
          </a:xfrm>
        </p:spPr>
        <p:txBody>
          <a:bodyPr/>
          <a:lstStyle/>
          <a:p>
            <a:r>
              <a:rPr lang="en-US" dirty="0">
                <a:latin typeface="Calibri (Body)"/>
              </a:rPr>
              <a:t>Thank </a:t>
            </a:r>
            <a:r>
              <a:rPr lang="en-US" dirty="0" smtClean="0">
                <a:latin typeface="Calibri (Body)"/>
              </a:rPr>
              <a:t>You</a:t>
            </a:r>
            <a:endParaRPr lang="en-US" dirty="0">
              <a:latin typeface="Calibri (Body)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505200" y="1532916"/>
            <a:ext cx="5791200" cy="1038833"/>
          </a:xfrm>
        </p:spPr>
        <p:txBody>
          <a:bodyPr/>
          <a:lstStyle/>
          <a:p>
            <a:r>
              <a:rPr lang="en-US" sz="1800" dirty="0" smtClean="0"/>
              <a:t>Thanks </a:t>
            </a:r>
            <a:r>
              <a:rPr lang="en-US" sz="1800" dirty="0"/>
              <a:t>for your Interest, please feel free to contact me for any questions you have  </a:t>
            </a:r>
            <a:endParaRPr lang="en-US" sz="1800" b="1" i="1" dirty="0">
              <a:latin typeface="Exo" pitchFamily="50" charset="0"/>
            </a:endParaRPr>
          </a:p>
        </p:txBody>
      </p:sp>
      <p:sp>
        <p:nvSpPr>
          <p:cNvPr id="4" name="Freeform 95"/>
          <p:cNvSpPr>
            <a:spLocks noEditPoints="1"/>
          </p:cNvSpPr>
          <p:nvPr/>
        </p:nvSpPr>
        <p:spPr bwMode="auto">
          <a:xfrm>
            <a:off x="1143000" y="1532916"/>
            <a:ext cx="1365325" cy="1365325"/>
          </a:xfrm>
          <a:custGeom>
            <a:avLst/>
            <a:gdLst>
              <a:gd name="T0" fmla="*/ 258 w 576"/>
              <a:gd name="T1" fmla="*/ 2 h 576"/>
              <a:gd name="T2" fmla="*/ 176 w 576"/>
              <a:gd name="T3" fmla="*/ 22 h 576"/>
              <a:gd name="T4" fmla="*/ 104 w 576"/>
              <a:gd name="T5" fmla="*/ 66 h 576"/>
              <a:gd name="T6" fmla="*/ 50 w 576"/>
              <a:gd name="T7" fmla="*/ 128 h 576"/>
              <a:gd name="T8" fmla="*/ 12 w 576"/>
              <a:gd name="T9" fmla="*/ 202 h 576"/>
              <a:gd name="T10" fmla="*/ 0 w 576"/>
              <a:gd name="T11" fmla="*/ 288 h 576"/>
              <a:gd name="T12" fmla="*/ 6 w 576"/>
              <a:gd name="T13" fmla="*/ 346 h 576"/>
              <a:gd name="T14" fmla="*/ 34 w 576"/>
              <a:gd name="T15" fmla="*/ 426 h 576"/>
              <a:gd name="T16" fmla="*/ 84 w 576"/>
              <a:gd name="T17" fmla="*/ 492 h 576"/>
              <a:gd name="T18" fmla="*/ 150 w 576"/>
              <a:gd name="T19" fmla="*/ 542 h 576"/>
              <a:gd name="T20" fmla="*/ 230 w 576"/>
              <a:gd name="T21" fmla="*/ 570 h 576"/>
              <a:gd name="T22" fmla="*/ 288 w 576"/>
              <a:gd name="T23" fmla="*/ 576 h 576"/>
              <a:gd name="T24" fmla="*/ 374 w 576"/>
              <a:gd name="T25" fmla="*/ 564 h 576"/>
              <a:gd name="T26" fmla="*/ 450 w 576"/>
              <a:gd name="T27" fmla="*/ 528 h 576"/>
              <a:gd name="T28" fmla="*/ 510 w 576"/>
              <a:gd name="T29" fmla="*/ 472 h 576"/>
              <a:gd name="T30" fmla="*/ 554 w 576"/>
              <a:gd name="T31" fmla="*/ 400 h 576"/>
              <a:gd name="T32" fmla="*/ 574 w 576"/>
              <a:gd name="T33" fmla="*/ 318 h 576"/>
              <a:gd name="T34" fmla="*/ 574 w 576"/>
              <a:gd name="T35" fmla="*/ 258 h 576"/>
              <a:gd name="T36" fmla="*/ 554 w 576"/>
              <a:gd name="T37" fmla="*/ 176 h 576"/>
              <a:gd name="T38" fmla="*/ 510 w 576"/>
              <a:gd name="T39" fmla="*/ 106 h 576"/>
              <a:gd name="T40" fmla="*/ 450 w 576"/>
              <a:gd name="T41" fmla="*/ 50 h 576"/>
              <a:gd name="T42" fmla="*/ 374 w 576"/>
              <a:gd name="T43" fmla="*/ 14 h 576"/>
              <a:gd name="T44" fmla="*/ 288 w 576"/>
              <a:gd name="T45" fmla="*/ 0 h 576"/>
              <a:gd name="T46" fmla="*/ 306 w 576"/>
              <a:gd name="T47" fmla="*/ 418 h 576"/>
              <a:gd name="T48" fmla="*/ 254 w 576"/>
              <a:gd name="T49" fmla="*/ 418 h 576"/>
              <a:gd name="T50" fmla="*/ 210 w 576"/>
              <a:gd name="T51" fmla="*/ 450 h 576"/>
              <a:gd name="T52" fmla="*/ 158 w 576"/>
              <a:gd name="T53" fmla="*/ 464 h 576"/>
              <a:gd name="T54" fmla="*/ 142 w 576"/>
              <a:gd name="T55" fmla="*/ 458 h 576"/>
              <a:gd name="T56" fmla="*/ 154 w 576"/>
              <a:gd name="T57" fmla="*/ 448 h 576"/>
              <a:gd name="T58" fmla="*/ 174 w 576"/>
              <a:gd name="T59" fmla="*/ 424 h 576"/>
              <a:gd name="T60" fmla="*/ 180 w 576"/>
              <a:gd name="T61" fmla="*/ 394 h 576"/>
              <a:gd name="T62" fmla="*/ 152 w 576"/>
              <a:gd name="T63" fmla="*/ 376 h 576"/>
              <a:gd name="T64" fmla="*/ 122 w 576"/>
              <a:gd name="T65" fmla="*/ 338 h 576"/>
              <a:gd name="T66" fmla="*/ 108 w 576"/>
              <a:gd name="T67" fmla="*/ 294 h 576"/>
              <a:gd name="T68" fmla="*/ 108 w 576"/>
              <a:gd name="T69" fmla="*/ 266 h 576"/>
              <a:gd name="T70" fmla="*/ 122 w 576"/>
              <a:gd name="T71" fmla="*/ 224 h 576"/>
              <a:gd name="T72" fmla="*/ 148 w 576"/>
              <a:gd name="T73" fmla="*/ 188 h 576"/>
              <a:gd name="T74" fmla="*/ 188 w 576"/>
              <a:gd name="T75" fmla="*/ 158 h 576"/>
              <a:gd name="T76" fmla="*/ 236 w 576"/>
              <a:gd name="T77" fmla="*/ 138 h 576"/>
              <a:gd name="T78" fmla="*/ 272 w 576"/>
              <a:gd name="T79" fmla="*/ 130 h 576"/>
              <a:gd name="T80" fmla="*/ 326 w 576"/>
              <a:gd name="T81" fmla="*/ 132 h 576"/>
              <a:gd name="T82" fmla="*/ 376 w 576"/>
              <a:gd name="T83" fmla="*/ 144 h 576"/>
              <a:gd name="T84" fmla="*/ 418 w 576"/>
              <a:gd name="T85" fmla="*/ 168 h 576"/>
              <a:gd name="T86" fmla="*/ 448 w 576"/>
              <a:gd name="T87" fmla="*/ 200 h 576"/>
              <a:gd name="T88" fmla="*/ 466 w 576"/>
              <a:gd name="T89" fmla="*/ 240 h 576"/>
              <a:gd name="T90" fmla="*/ 470 w 576"/>
              <a:gd name="T91" fmla="*/ 270 h 576"/>
              <a:gd name="T92" fmla="*/ 462 w 576"/>
              <a:gd name="T93" fmla="*/ 312 h 576"/>
              <a:gd name="T94" fmla="*/ 438 w 576"/>
              <a:gd name="T95" fmla="*/ 350 h 576"/>
              <a:gd name="T96" fmla="*/ 404 w 576"/>
              <a:gd name="T97" fmla="*/ 382 h 576"/>
              <a:gd name="T98" fmla="*/ 358 w 576"/>
              <a:gd name="T99" fmla="*/ 406 h 576"/>
              <a:gd name="T100" fmla="*/ 306 w 576"/>
              <a:gd name="T101" fmla="*/ 418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6" h="576">
                <a:moveTo>
                  <a:pt x="288" y="0"/>
                </a:moveTo>
                <a:lnTo>
                  <a:pt x="288" y="0"/>
                </a:lnTo>
                <a:lnTo>
                  <a:pt x="258" y="2"/>
                </a:lnTo>
                <a:lnTo>
                  <a:pt x="230" y="6"/>
                </a:lnTo>
                <a:lnTo>
                  <a:pt x="202" y="14"/>
                </a:lnTo>
                <a:lnTo>
                  <a:pt x="176" y="22"/>
                </a:lnTo>
                <a:lnTo>
                  <a:pt x="150" y="34"/>
                </a:lnTo>
                <a:lnTo>
                  <a:pt x="126" y="50"/>
                </a:lnTo>
                <a:lnTo>
                  <a:pt x="104" y="66"/>
                </a:lnTo>
                <a:lnTo>
                  <a:pt x="84" y="84"/>
                </a:lnTo>
                <a:lnTo>
                  <a:pt x="66" y="106"/>
                </a:lnTo>
                <a:lnTo>
                  <a:pt x="50" y="128"/>
                </a:lnTo>
                <a:lnTo>
                  <a:pt x="34" y="150"/>
                </a:lnTo>
                <a:lnTo>
                  <a:pt x="22" y="176"/>
                </a:lnTo>
                <a:lnTo>
                  <a:pt x="12" y="202"/>
                </a:lnTo>
                <a:lnTo>
                  <a:pt x="6" y="230"/>
                </a:lnTo>
                <a:lnTo>
                  <a:pt x="2" y="258"/>
                </a:lnTo>
                <a:lnTo>
                  <a:pt x="0" y="288"/>
                </a:lnTo>
                <a:lnTo>
                  <a:pt x="0" y="288"/>
                </a:lnTo>
                <a:lnTo>
                  <a:pt x="2" y="318"/>
                </a:lnTo>
                <a:lnTo>
                  <a:pt x="6" y="346"/>
                </a:lnTo>
                <a:lnTo>
                  <a:pt x="12" y="374"/>
                </a:lnTo>
                <a:lnTo>
                  <a:pt x="22" y="400"/>
                </a:lnTo>
                <a:lnTo>
                  <a:pt x="34" y="426"/>
                </a:lnTo>
                <a:lnTo>
                  <a:pt x="50" y="450"/>
                </a:lnTo>
                <a:lnTo>
                  <a:pt x="66" y="472"/>
                </a:lnTo>
                <a:lnTo>
                  <a:pt x="84" y="492"/>
                </a:lnTo>
                <a:lnTo>
                  <a:pt x="104" y="510"/>
                </a:lnTo>
                <a:lnTo>
                  <a:pt x="126" y="528"/>
                </a:lnTo>
                <a:lnTo>
                  <a:pt x="150" y="542"/>
                </a:lnTo>
                <a:lnTo>
                  <a:pt x="176" y="554"/>
                </a:lnTo>
                <a:lnTo>
                  <a:pt x="202" y="564"/>
                </a:lnTo>
                <a:lnTo>
                  <a:pt x="230" y="570"/>
                </a:lnTo>
                <a:lnTo>
                  <a:pt x="258" y="574"/>
                </a:lnTo>
                <a:lnTo>
                  <a:pt x="288" y="576"/>
                </a:lnTo>
                <a:lnTo>
                  <a:pt x="288" y="576"/>
                </a:lnTo>
                <a:lnTo>
                  <a:pt x="318" y="574"/>
                </a:lnTo>
                <a:lnTo>
                  <a:pt x="346" y="570"/>
                </a:lnTo>
                <a:lnTo>
                  <a:pt x="374" y="564"/>
                </a:lnTo>
                <a:lnTo>
                  <a:pt x="400" y="554"/>
                </a:lnTo>
                <a:lnTo>
                  <a:pt x="426" y="542"/>
                </a:lnTo>
                <a:lnTo>
                  <a:pt x="450" y="528"/>
                </a:lnTo>
                <a:lnTo>
                  <a:pt x="472" y="510"/>
                </a:lnTo>
                <a:lnTo>
                  <a:pt x="492" y="492"/>
                </a:lnTo>
                <a:lnTo>
                  <a:pt x="510" y="472"/>
                </a:lnTo>
                <a:lnTo>
                  <a:pt x="526" y="450"/>
                </a:lnTo>
                <a:lnTo>
                  <a:pt x="542" y="426"/>
                </a:lnTo>
                <a:lnTo>
                  <a:pt x="554" y="400"/>
                </a:lnTo>
                <a:lnTo>
                  <a:pt x="564" y="374"/>
                </a:lnTo>
                <a:lnTo>
                  <a:pt x="570" y="346"/>
                </a:lnTo>
                <a:lnTo>
                  <a:pt x="574" y="318"/>
                </a:lnTo>
                <a:lnTo>
                  <a:pt x="576" y="288"/>
                </a:lnTo>
                <a:lnTo>
                  <a:pt x="576" y="288"/>
                </a:lnTo>
                <a:lnTo>
                  <a:pt x="574" y="258"/>
                </a:lnTo>
                <a:lnTo>
                  <a:pt x="570" y="230"/>
                </a:lnTo>
                <a:lnTo>
                  <a:pt x="564" y="202"/>
                </a:lnTo>
                <a:lnTo>
                  <a:pt x="554" y="176"/>
                </a:lnTo>
                <a:lnTo>
                  <a:pt x="542" y="150"/>
                </a:lnTo>
                <a:lnTo>
                  <a:pt x="526" y="128"/>
                </a:lnTo>
                <a:lnTo>
                  <a:pt x="510" y="106"/>
                </a:lnTo>
                <a:lnTo>
                  <a:pt x="492" y="84"/>
                </a:lnTo>
                <a:lnTo>
                  <a:pt x="472" y="66"/>
                </a:lnTo>
                <a:lnTo>
                  <a:pt x="450" y="50"/>
                </a:lnTo>
                <a:lnTo>
                  <a:pt x="426" y="34"/>
                </a:lnTo>
                <a:lnTo>
                  <a:pt x="400" y="22"/>
                </a:lnTo>
                <a:lnTo>
                  <a:pt x="374" y="14"/>
                </a:lnTo>
                <a:lnTo>
                  <a:pt x="346" y="6"/>
                </a:lnTo>
                <a:lnTo>
                  <a:pt x="318" y="2"/>
                </a:lnTo>
                <a:lnTo>
                  <a:pt x="288" y="0"/>
                </a:lnTo>
                <a:lnTo>
                  <a:pt x="288" y="0"/>
                </a:lnTo>
                <a:close/>
                <a:moveTo>
                  <a:pt x="306" y="418"/>
                </a:moveTo>
                <a:lnTo>
                  <a:pt x="306" y="418"/>
                </a:lnTo>
                <a:lnTo>
                  <a:pt x="278" y="420"/>
                </a:lnTo>
                <a:lnTo>
                  <a:pt x="254" y="418"/>
                </a:lnTo>
                <a:lnTo>
                  <a:pt x="254" y="418"/>
                </a:lnTo>
                <a:lnTo>
                  <a:pt x="242" y="428"/>
                </a:lnTo>
                <a:lnTo>
                  <a:pt x="232" y="438"/>
                </a:lnTo>
                <a:lnTo>
                  <a:pt x="210" y="450"/>
                </a:lnTo>
                <a:lnTo>
                  <a:pt x="190" y="460"/>
                </a:lnTo>
                <a:lnTo>
                  <a:pt x="172" y="464"/>
                </a:lnTo>
                <a:lnTo>
                  <a:pt x="158" y="464"/>
                </a:lnTo>
                <a:lnTo>
                  <a:pt x="148" y="464"/>
                </a:lnTo>
                <a:lnTo>
                  <a:pt x="142" y="460"/>
                </a:lnTo>
                <a:lnTo>
                  <a:pt x="142" y="458"/>
                </a:lnTo>
                <a:lnTo>
                  <a:pt x="144" y="458"/>
                </a:lnTo>
                <a:lnTo>
                  <a:pt x="144" y="458"/>
                </a:lnTo>
                <a:lnTo>
                  <a:pt x="154" y="448"/>
                </a:lnTo>
                <a:lnTo>
                  <a:pt x="162" y="440"/>
                </a:lnTo>
                <a:lnTo>
                  <a:pt x="170" y="432"/>
                </a:lnTo>
                <a:lnTo>
                  <a:pt x="174" y="424"/>
                </a:lnTo>
                <a:lnTo>
                  <a:pt x="176" y="416"/>
                </a:lnTo>
                <a:lnTo>
                  <a:pt x="178" y="408"/>
                </a:lnTo>
                <a:lnTo>
                  <a:pt x="180" y="394"/>
                </a:lnTo>
                <a:lnTo>
                  <a:pt x="180" y="394"/>
                </a:lnTo>
                <a:lnTo>
                  <a:pt x="164" y="386"/>
                </a:lnTo>
                <a:lnTo>
                  <a:pt x="152" y="376"/>
                </a:lnTo>
                <a:lnTo>
                  <a:pt x="140" y="364"/>
                </a:lnTo>
                <a:lnTo>
                  <a:pt x="130" y="352"/>
                </a:lnTo>
                <a:lnTo>
                  <a:pt x="122" y="338"/>
                </a:lnTo>
                <a:lnTo>
                  <a:pt x="116" y="324"/>
                </a:lnTo>
                <a:lnTo>
                  <a:pt x="110" y="310"/>
                </a:lnTo>
                <a:lnTo>
                  <a:pt x="108" y="294"/>
                </a:lnTo>
                <a:lnTo>
                  <a:pt x="108" y="294"/>
                </a:lnTo>
                <a:lnTo>
                  <a:pt x="108" y="280"/>
                </a:lnTo>
                <a:lnTo>
                  <a:pt x="108" y="266"/>
                </a:lnTo>
                <a:lnTo>
                  <a:pt x="112" y="252"/>
                </a:lnTo>
                <a:lnTo>
                  <a:pt x="116" y="238"/>
                </a:lnTo>
                <a:lnTo>
                  <a:pt x="122" y="224"/>
                </a:lnTo>
                <a:lnTo>
                  <a:pt x="130" y="210"/>
                </a:lnTo>
                <a:lnTo>
                  <a:pt x="138" y="198"/>
                </a:lnTo>
                <a:lnTo>
                  <a:pt x="148" y="188"/>
                </a:lnTo>
                <a:lnTo>
                  <a:pt x="160" y="176"/>
                </a:lnTo>
                <a:lnTo>
                  <a:pt x="174" y="166"/>
                </a:lnTo>
                <a:lnTo>
                  <a:pt x="188" y="158"/>
                </a:lnTo>
                <a:lnTo>
                  <a:pt x="202" y="150"/>
                </a:lnTo>
                <a:lnTo>
                  <a:pt x="218" y="144"/>
                </a:lnTo>
                <a:lnTo>
                  <a:pt x="236" y="138"/>
                </a:lnTo>
                <a:lnTo>
                  <a:pt x="254" y="134"/>
                </a:lnTo>
                <a:lnTo>
                  <a:pt x="272" y="130"/>
                </a:lnTo>
                <a:lnTo>
                  <a:pt x="272" y="130"/>
                </a:lnTo>
                <a:lnTo>
                  <a:pt x="290" y="130"/>
                </a:lnTo>
                <a:lnTo>
                  <a:pt x="308" y="130"/>
                </a:lnTo>
                <a:lnTo>
                  <a:pt x="326" y="132"/>
                </a:lnTo>
                <a:lnTo>
                  <a:pt x="344" y="134"/>
                </a:lnTo>
                <a:lnTo>
                  <a:pt x="360" y="138"/>
                </a:lnTo>
                <a:lnTo>
                  <a:pt x="376" y="144"/>
                </a:lnTo>
                <a:lnTo>
                  <a:pt x="390" y="150"/>
                </a:lnTo>
                <a:lnTo>
                  <a:pt x="404" y="158"/>
                </a:lnTo>
                <a:lnTo>
                  <a:pt x="418" y="168"/>
                </a:lnTo>
                <a:lnTo>
                  <a:pt x="428" y="178"/>
                </a:lnTo>
                <a:lnTo>
                  <a:pt x="440" y="188"/>
                </a:lnTo>
                <a:lnTo>
                  <a:pt x="448" y="200"/>
                </a:lnTo>
                <a:lnTo>
                  <a:pt x="456" y="212"/>
                </a:lnTo>
                <a:lnTo>
                  <a:pt x="462" y="226"/>
                </a:lnTo>
                <a:lnTo>
                  <a:pt x="466" y="240"/>
                </a:lnTo>
                <a:lnTo>
                  <a:pt x="470" y="254"/>
                </a:lnTo>
                <a:lnTo>
                  <a:pt x="470" y="254"/>
                </a:lnTo>
                <a:lnTo>
                  <a:pt x="470" y="270"/>
                </a:lnTo>
                <a:lnTo>
                  <a:pt x="468" y="284"/>
                </a:lnTo>
                <a:lnTo>
                  <a:pt x="466" y="298"/>
                </a:lnTo>
                <a:lnTo>
                  <a:pt x="462" y="312"/>
                </a:lnTo>
                <a:lnTo>
                  <a:pt x="456" y="326"/>
                </a:lnTo>
                <a:lnTo>
                  <a:pt x="448" y="338"/>
                </a:lnTo>
                <a:lnTo>
                  <a:pt x="438" y="350"/>
                </a:lnTo>
                <a:lnTo>
                  <a:pt x="428" y="362"/>
                </a:lnTo>
                <a:lnTo>
                  <a:pt x="416" y="372"/>
                </a:lnTo>
                <a:lnTo>
                  <a:pt x="404" y="382"/>
                </a:lnTo>
                <a:lnTo>
                  <a:pt x="390" y="392"/>
                </a:lnTo>
                <a:lnTo>
                  <a:pt x="374" y="400"/>
                </a:lnTo>
                <a:lnTo>
                  <a:pt x="358" y="406"/>
                </a:lnTo>
                <a:lnTo>
                  <a:pt x="342" y="412"/>
                </a:lnTo>
                <a:lnTo>
                  <a:pt x="324" y="416"/>
                </a:lnTo>
                <a:lnTo>
                  <a:pt x="306" y="418"/>
                </a:lnTo>
                <a:lnTo>
                  <a:pt x="306" y="4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00400" y="971550"/>
            <a:ext cx="5562600" cy="3266122"/>
          </a:xfrm>
        </p:spPr>
        <p:txBody>
          <a:bodyPr anchor="ctr">
            <a:normAutofit fontScale="92500"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Scope</a:t>
            </a:r>
          </a:p>
          <a:p>
            <a:r>
              <a:rPr lang="en-US" sz="2400" dirty="0" err="1" smtClean="0"/>
              <a:t>eSignGenie</a:t>
            </a:r>
            <a:r>
              <a:rPr lang="en-US" sz="2400" dirty="0" smtClean="0"/>
              <a:t> </a:t>
            </a:r>
            <a:r>
              <a:rPr lang="en-US" sz="2400" dirty="0"/>
              <a:t>was looking to create </a:t>
            </a:r>
            <a:r>
              <a:rPr lang="en-US" sz="2400" dirty="0" smtClean="0"/>
              <a:t>Salesforce </a:t>
            </a:r>
            <a:r>
              <a:rPr lang="en-US" sz="2400" dirty="0"/>
              <a:t>exchange app, that will integrate with their existing </a:t>
            </a:r>
            <a:r>
              <a:rPr lang="en-US" sz="2400" dirty="0" smtClean="0"/>
              <a:t>Web Services </a:t>
            </a:r>
            <a:r>
              <a:rPr lang="en-US" sz="2400" dirty="0"/>
              <a:t>and allowing their customer to create, send and track forms from </a:t>
            </a:r>
            <a:r>
              <a:rPr lang="en-US" sz="2400" dirty="0" smtClean="0"/>
              <a:t>Salesforce. </a:t>
            </a:r>
            <a:r>
              <a:rPr lang="en-US" sz="2400" dirty="0"/>
              <a:t>Purpose this app is to allow their customer to track and manage their forms quickly and securely closing deals faster.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6" name="Rounded Rectangle 35" hidden="1"/>
          <p:cNvSpPr/>
          <p:nvPr/>
        </p:nvSpPr>
        <p:spPr>
          <a:xfrm>
            <a:off x="742950" y="2790349"/>
            <a:ext cx="1866900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latin typeface="Exo" pitchFamily="50" charset="0"/>
              </a:rPr>
              <a:t>JOIN WITH US</a:t>
            </a:r>
            <a:endParaRPr lang="en-US" sz="2000" b="1" dirty="0">
              <a:latin typeface="Exo" pitchFamily="50" charset="0"/>
            </a:endParaRPr>
          </a:p>
        </p:txBody>
      </p:sp>
      <p:sp>
        <p:nvSpPr>
          <p:cNvPr id="25" name="Text Placeholder 24" hidden="1"/>
          <p:cNvSpPr>
            <a:spLocks noGrp="1"/>
          </p:cNvSpPr>
          <p:nvPr>
            <p:ph type="body" sz="quarter" idx="16"/>
          </p:nvPr>
        </p:nvSpPr>
        <p:spPr>
          <a:xfrm flipH="1">
            <a:off x="8077200" y="626409"/>
            <a:ext cx="579118" cy="229100"/>
          </a:xfrm>
        </p:spPr>
        <p:txBody>
          <a:bodyPr>
            <a:noAutofit/>
          </a:bodyPr>
          <a:lstStyle/>
          <a:p>
            <a:r>
              <a:rPr lang="en-US" sz="100" dirty="0" smtClean="0"/>
              <a:t>.</a:t>
            </a:r>
            <a:endParaRPr lang="en-US" sz="1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47349"/>
            <a:ext cx="2286000" cy="2286000"/>
          </a:xfrm>
        </p:spPr>
      </p:pic>
      <p:sp>
        <p:nvSpPr>
          <p:cNvPr id="9" name="Rectangle 8"/>
          <p:cNvSpPr/>
          <p:nvPr/>
        </p:nvSpPr>
        <p:spPr>
          <a:xfrm>
            <a:off x="962025" y="2256949"/>
            <a:ext cx="1676400" cy="1066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38225" y="2284086"/>
            <a:ext cx="1524000" cy="10396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 (Body)"/>
              </a:rPr>
              <a:t>Project</a:t>
            </a:r>
            <a:br>
              <a:rPr lang="en-US" dirty="0" smtClean="0">
                <a:solidFill>
                  <a:schemeClr val="bg1"/>
                </a:solidFill>
                <a:latin typeface="Calibri (Body)"/>
              </a:rPr>
            </a:br>
            <a:r>
              <a:rPr lang="en-US" dirty="0" smtClean="0">
                <a:solidFill>
                  <a:schemeClr val="bg1"/>
                </a:solidFill>
                <a:latin typeface="Calibri (Body)"/>
              </a:rPr>
              <a:t>Scope </a:t>
            </a:r>
            <a:endParaRPr lang="en-US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1252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>
                <a:ea typeface="ＭＳ Ｐゴシック" charset="0"/>
              </a:rPr>
              <a:t>Send document  directly or after previewing it via </a:t>
            </a:r>
            <a:r>
              <a:rPr lang="en-US" sz="1600" dirty="0" smtClean="0">
                <a:ea typeface="ＭＳ Ｐゴシック" charset="0"/>
              </a:rPr>
              <a:t>Salesforce </a:t>
            </a:r>
            <a:r>
              <a:rPr lang="en-US" sz="1600" dirty="0">
                <a:ea typeface="ＭＳ Ｐゴシック" charset="0"/>
              </a:rPr>
              <a:t>interface.</a:t>
            </a:r>
          </a:p>
          <a:p>
            <a:pPr>
              <a:defRPr/>
            </a:pPr>
            <a:r>
              <a:rPr lang="en-US" sz="1600" dirty="0">
                <a:ea typeface="ＭＳ Ｐゴシック" charset="0"/>
              </a:rPr>
              <a:t>Automatically update document/folder status on Salesforce </a:t>
            </a:r>
            <a:r>
              <a:rPr lang="en-US" sz="1600" dirty="0" smtClean="0">
                <a:ea typeface="ＭＳ Ｐゴシック" charset="0"/>
              </a:rPr>
              <a:t>record.</a:t>
            </a:r>
          </a:p>
          <a:p>
            <a:r>
              <a:rPr lang="en-US" sz="1600" dirty="0"/>
              <a:t>Lightning ready application to allow customer to use app in both classic and lightning view.</a:t>
            </a:r>
          </a:p>
          <a:p>
            <a:r>
              <a:rPr lang="en-US" sz="1600" dirty="0"/>
              <a:t>Logging for future trouble shoots. </a:t>
            </a:r>
          </a:p>
          <a:p>
            <a:pPr>
              <a:defRPr/>
            </a:pPr>
            <a:endParaRPr lang="en-US" sz="1600" dirty="0">
              <a:ea typeface="ＭＳ Ｐゴシック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600" dirty="0">
                <a:ea typeface="ＭＳ Ｐゴシック" charset="0"/>
              </a:rPr>
              <a:t>Create mapping in Salesforce between Salesforce fields and </a:t>
            </a:r>
            <a:r>
              <a:rPr lang="en-US" sz="1600" dirty="0" err="1">
                <a:ea typeface="ＭＳ Ｐゴシック" charset="0"/>
              </a:rPr>
              <a:t>eSignGenie</a:t>
            </a:r>
            <a:r>
              <a:rPr lang="en-US" sz="1600" dirty="0">
                <a:ea typeface="ＭＳ Ｐゴシック" charset="0"/>
              </a:rPr>
              <a:t> templates. </a:t>
            </a:r>
          </a:p>
          <a:p>
            <a:pPr>
              <a:defRPr/>
            </a:pPr>
            <a:r>
              <a:rPr lang="en-US" sz="1600" dirty="0">
                <a:ea typeface="ＭＳ Ｐゴシック" charset="0"/>
              </a:rPr>
              <a:t>Securely assign the mapping to appropriate roles and make the contract or agreement available to specific or all users in the account</a:t>
            </a:r>
            <a:r>
              <a:rPr lang="en-US" sz="1600" dirty="0" smtClean="0">
                <a:ea typeface="ＭＳ Ｐゴシック" charset="0"/>
              </a:rPr>
              <a:t>.</a:t>
            </a:r>
          </a:p>
          <a:p>
            <a:pPr>
              <a:defRPr/>
            </a:pPr>
            <a:r>
              <a:rPr lang="en-US" sz="1600" dirty="0"/>
              <a:t>Option to view already sent document from </a:t>
            </a:r>
            <a:r>
              <a:rPr lang="en-US" sz="1600" dirty="0" smtClean="0"/>
              <a:t>Salesforce </a:t>
            </a:r>
            <a:r>
              <a:rPr lang="en-US" sz="1600" dirty="0"/>
              <a:t>object.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23875" y="1162051"/>
            <a:ext cx="85725" cy="304800"/>
          </a:xfrm>
        </p:spPr>
        <p:txBody>
          <a:bodyPr/>
          <a:lstStyle/>
          <a:p>
            <a:r>
              <a:rPr lang="en-US" sz="100" dirty="0" smtClean="0"/>
              <a:t>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6200" y="1162050"/>
            <a:ext cx="8562975" cy="304800"/>
          </a:xfrm>
        </p:spPr>
        <p:txBody>
          <a:bodyPr/>
          <a:lstStyle/>
          <a:p>
            <a:r>
              <a:rPr lang="en-US" sz="1600" dirty="0">
                <a:ea typeface="ＭＳ Ｐゴシック" charset="0"/>
              </a:rPr>
              <a:t>With </a:t>
            </a:r>
            <a:r>
              <a:rPr lang="en-US" sz="1600" dirty="0" err="1">
                <a:ea typeface="ＭＳ Ｐゴシック" charset="0"/>
              </a:rPr>
              <a:t>eSignGenie</a:t>
            </a:r>
            <a:r>
              <a:rPr lang="en-US" sz="1600" dirty="0">
                <a:ea typeface="ＭＳ Ｐゴシック" charset="0"/>
              </a:rPr>
              <a:t> for Salesforce application, customer </a:t>
            </a:r>
            <a:r>
              <a:rPr lang="en-US" sz="1600" dirty="0" smtClean="0">
                <a:ea typeface="ＭＳ Ｐゴシック" charset="0"/>
              </a:rPr>
              <a:t>can</a:t>
            </a:r>
            <a:endParaRPr lang="en-US" sz="1600" dirty="0">
              <a:ea typeface="ＭＳ Ｐゴシック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8653" y="395570"/>
            <a:ext cx="8101946" cy="49896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libri (Body)"/>
              </a:rPr>
              <a:t>High level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Requirements Project</a:t>
            </a:r>
            <a:endParaRPr lang="en-US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629400" y="626410"/>
            <a:ext cx="1981199" cy="304800"/>
          </a:xfrm>
        </p:spPr>
        <p:txBody>
          <a:bodyPr/>
          <a:lstStyle/>
          <a:p>
            <a:r>
              <a:rPr lang="en-US" sz="1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 hidden="1"/>
          <p:cNvSpPr>
            <a:spLocks noGrp="1"/>
          </p:cNvSpPr>
          <p:nvPr>
            <p:ph type="body" sz="quarter" idx="22"/>
          </p:nvPr>
        </p:nvSpPr>
        <p:spPr>
          <a:xfrm>
            <a:off x="533400" y="1817210"/>
            <a:ext cx="2590800" cy="247304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36700" y="1410202"/>
            <a:ext cx="2590800" cy="304800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ea typeface="ＭＳ Ｐゴシック" charset="0"/>
              </a:rPr>
              <a:t>Salesforce Development.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Implementation </a:t>
            </a:r>
            <a:r>
              <a:rPr lang="en-US" dirty="0" smtClean="0">
                <a:latin typeface="Calibri (Body)"/>
              </a:rPr>
              <a:t>detail </a:t>
            </a:r>
            <a:r>
              <a:rPr lang="en-US" dirty="0" smtClean="0">
                <a:solidFill>
                  <a:schemeClr val="accent2"/>
                </a:solidFill>
                <a:latin typeface="Calibri (Body)"/>
              </a:rPr>
              <a:t>Of PRODUCT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521027" y="742950"/>
            <a:ext cx="8089573" cy="304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dirty="0">
                <a:ea typeface="ＭＳ Ｐゴシック" charset="0"/>
              </a:rPr>
              <a:t>Technologies/Skills used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6"/>
          </p:nvPr>
        </p:nvSpPr>
        <p:spPr>
          <a:xfrm>
            <a:off x="449954" y="1925507"/>
            <a:ext cx="1954468" cy="322915"/>
          </a:xfrm>
        </p:spPr>
        <p:txBody>
          <a:bodyPr/>
          <a:lstStyle/>
          <a:p>
            <a:r>
              <a:rPr lang="en-US" sz="1800" dirty="0" smtClean="0">
                <a:ea typeface="ＭＳ Ｐゴシック" charset="0"/>
              </a:rPr>
              <a:t>  Salesforce </a:t>
            </a:r>
            <a:r>
              <a:rPr lang="en-US" sz="1800" dirty="0">
                <a:ea typeface="ＭＳ Ｐゴシック" charset="0"/>
              </a:rPr>
              <a:t>apex.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Text Placeholder 18" hidden="1"/>
          <p:cNvSpPr>
            <a:spLocks noGrp="1"/>
          </p:cNvSpPr>
          <p:nvPr>
            <p:ph type="body" sz="quarter" idx="27"/>
          </p:nvPr>
        </p:nvSpPr>
        <p:spPr>
          <a:xfrm>
            <a:off x="533400" y="3604863"/>
            <a:ext cx="2590800" cy="838200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2762185"/>
            <a:ext cx="3013142" cy="3048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ea typeface="ＭＳ Ｐゴシック" charset="0"/>
              </a:rPr>
              <a:t>Salesforce REST API Creation. </a:t>
            </a:r>
          </a:p>
          <a:p>
            <a:pPr>
              <a:defRPr/>
            </a:pPr>
            <a:r>
              <a:rPr lang="en-US" sz="1800" b="0" dirty="0"/>
              <a:t> 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21" name="Text Placeholder 20" hidden="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2" name="Text Placeholder 21" hidden="1"/>
          <p:cNvSpPr>
            <a:spLocks noGrp="1"/>
          </p:cNvSpPr>
          <p:nvPr>
            <p:ph type="body" sz="quarter" idx="30"/>
          </p:nvPr>
        </p:nvSpPr>
        <p:spPr>
          <a:xfrm>
            <a:off x="6398225" y="1258452"/>
            <a:ext cx="3212773" cy="369332"/>
          </a:xfrm>
          <a:ln>
            <a:noFill/>
          </a:ln>
        </p:spPr>
        <p:txBody>
          <a:bodyPr>
            <a:spAutoFit/>
          </a:bodyPr>
          <a:lstStyle/>
          <a:p>
            <a:r>
              <a:rPr lang="en-US" sz="1800" dirty="0" smtClean="0"/>
              <a:t>The </a:t>
            </a:r>
            <a:endParaRPr lang="en-US" sz="1800" dirty="0"/>
          </a:p>
        </p:txBody>
      </p:sp>
      <p:sp>
        <p:nvSpPr>
          <p:cNvPr id="23" name="Text Placeholder 22" hidden="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674204" y="2996169"/>
            <a:ext cx="2590800" cy="3048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ea typeface="ＭＳ Ｐゴシック" charset="0"/>
              </a:rPr>
              <a:t>Salesforce meta API.</a:t>
            </a:r>
          </a:p>
        </p:txBody>
      </p:sp>
      <p:sp>
        <p:nvSpPr>
          <p:cNvPr id="28" name="Text Placeholder 27" hidden="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29" name="Text Placeholder 28" hidden="1"/>
          <p:cNvSpPr>
            <a:spLocks noGrp="1"/>
          </p:cNvSpPr>
          <p:nvPr>
            <p:ph type="body" sz="quarter" idx="34"/>
          </p:nvPr>
        </p:nvSpPr>
        <p:spPr>
          <a:xfrm>
            <a:off x="483932" y="3705225"/>
            <a:ext cx="3021268" cy="597845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</a:rPr>
              <a:t>Project timeline : 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</a:rPr>
              <a:t>2month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charset="0"/>
              </a:rPr>
              <a:t>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228854" y="1024455"/>
            <a:ext cx="1981200" cy="3551790"/>
            <a:chOff x="3450568" y="971550"/>
            <a:chExt cx="1981200" cy="355179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20"/>
            <a:stretch/>
          </p:blipFill>
          <p:spPr>
            <a:xfrm>
              <a:off x="3581400" y="1573213"/>
              <a:ext cx="1719536" cy="2374550"/>
            </a:xfrm>
            <a:prstGeom prst="rect">
              <a:avLst/>
            </a:prstGeom>
          </p:spPr>
        </p:pic>
        <p:pic>
          <p:nvPicPr>
            <p:cNvPr id="34" name="Picture 2" descr="D:\Desain\IndoWebhouse\Indowebhouse\---- Graphicriver\Main\Png Icon\Apple-iPhone-4-(640x960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568" y="971550"/>
              <a:ext cx="1981200" cy="35517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381000" y="1450181"/>
            <a:ext cx="255700" cy="207169"/>
            <a:chOff x="6135688" y="3384550"/>
            <a:chExt cx="914400" cy="688975"/>
          </a:xfrm>
          <a:solidFill>
            <a:schemeClr val="accent2"/>
          </a:solidFill>
        </p:grpSpPr>
        <p:sp>
          <p:nvSpPr>
            <p:cNvPr id="32" name="Freeform 138"/>
            <p:cNvSpPr>
              <a:spLocks/>
            </p:cNvSpPr>
            <p:nvPr/>
          </p:nvSpPr>
          <p:spPr bwMode="auto">
            <a:xfrm>
              <a:off x="6135688" y="3486150"/>
              <a:ext cx="314325" cy="190500"/>
            </a:xfrm>
            <a:custGeom>
              <a:avLst/>
              <a:gdLst>
                <a:gd name="T0" fmla="*/ 198 w 198"/>
                <a:gd name="T1" fmla="*/ 64 h 120"/>
                <a:gd name="T2" fmla="*/ 198 w 198"/>
                <a:gd name="T3" fmla="*/ 64 h 120"/>
                <a:gd name="T4" fmla="*/ 174 w 198"/>
                <a:gd name="T5" fmla="*/ 44 h 120"/>
                <a:gd name="T6" fmla="*/ 152 w 198"/>
                <a:gd name="T7" fmla="*/ 26 h 120"/>
                <a:gd name="T8" fmla="*/ 152 w 198"/>
                <a:gd name="T9" fmla="*/ 26 h 120"/>
                <a:gd name="T10" fmla="*/ 134 w 198"/>
                <a:gd name="T11" fmla="*/ 16 h 120"/>
                <a:gd name="T12" fmla="*/ 114 w 198"/>
                <a:gd name="T13" fmla="*/ 8 h 120"/>
                <a:gd name="T14" fmla="*/ 92 w 198"/>
                <a:gd name="T15" fmla="*/ 2 h 120"/>
                <a:gd name="T16" fmla="*/ 70 w 198"/>
                <a:gd name="T17" fmla="*/ 0 h 120"/>
                <a:gd name="T18" fmla="*/ 70 w 198"/>
                <a:gd name="T19" fmla="*/ 0 h 120"/>
                <a:gd name="T20" fmla="*/ 0 w 198"/>
                <a:gd name="T21" fmla="*/ 0 h 120"/>
                <a:gd name="T22" fmla="*/ 0 w 198"/>
                <a:gd name="T23" fmla="*/ 76 h 120"/>
                <a:gd name="T24" fmla="*/ 0 w 198"/>
                <a:gd name="T25" fmla="*/ 76 h 120"/>
                <a:gd name="T26" fmla="*/ 70 w 198"/>
                <a:gd name="T27" fmla="*/ 76 h 120"/>
                <a:gd name="T28" fmla="*/ 70 w 198"/>
                <a:gd name="T29" fmla="*/ 76 h 120"/>
                <a:gd name="T30" fmla="*/ 80 w 198"/>
                <a:gd name="T31" fmla="*/ 78 h 120"/>
                <a:gd name="T32" fmla="*/ 94 w 198"/>
                <a:gd name="T33" fmla="*/ 82 h 120"/>
                <a:gd name="T34" fmla="*/ 110 w 198"/>
                <a:gd name="T35" fmla="*/ 92 h 120"/>
                <a:gd name="T36" fmla="*/ 126 w 198"/>
                <a:gd name="T37" fmla="*/ 104 h 120"/>
                <a:gd name="T38" fmla="*/ 126 w 198"/>
                <a:gd name="T39" fmla="*/ 104 h 120"/>
                <a:gd name="T40" fmla="*/ 144 w 198"/>
                <a:gd name="T41" fmla="*/ 120 h 120"/>
                <a:gd name="T42" fmla="*/ 144 w 198"/>
                <a:gd name="T43" fmla="*/ 120 h 120"/>
                <a:gd name="T44" fmla="*/ 168 w 198"/>
                <a:gd name="T45" fmla="*/ 94 h 120"/>
                <a:gd name="T46" fmla="*/ 168 w 198"/>
                <a:gd name="T47" fmla="*/ 94 h 120"/>
                <a:gd name="T48" fmla="*/ 198 w 198"/>
                <a:gd name="T49" fmla="*/ 64 h 120"/>
                <a:gd name="T50" fmla="*/ 198 w 198"/>
                <a:gd name="T5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20">
                  <a:moveTo>
                    <a:pt x="198" y="64"/>
                  </a:moveTo>
                  <a:lnTo>
                    <a:pt x="198" y="64"/>
                  </a:lnTo>
                  <a:lnTo>
                    <a:pt x="174" y="4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34" y="16"/>
                  </a:lnTo>
                  <a:lnTo>
                    <a:pt x="114" y="8"/>
                  </a:lnTo>
                  <a:lnTo>
                    <a:pt x="9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80" y="78"/>
                  </a:lnTo>
                  <a:lnTo>
                    <a:pt x="94" y="82"/>
                  </a:lnTo>
                  <a:lnTo>
                    <a:pt x="110" y="92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98" y="64"/>
                  </a:lnTo>
                  <a:lnTo>
                    <a:pt x="19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9"/>
            <p:cNvSpPr>
              <a:spLocks/>
            </p:cNvSpPr>
            <p:nvPr/>
          </p:nvSpPr>
          <p:spPr bwMode="auto">
            <a:xfrm>
              <a:off x="6557963" y="3749675"/>
              <a:ext cx="492125" cy="323850"/>
            </a:xfrm>
            <a:custGeom>
              <a:avLst/>
              <a:gdLst>
                <a:gd name="T0" fmla="*/ 0 w 310"/>
                <a:gd name="T1" fmla="*/ 78 h 204"/>
                <a:gd name="T2" fmla="*/ 0 w 310"/>
                <a:gd name="T3" fmla="*/ 78 h 204"/>
                <a:gd name="T4" fmla="*/ 22 w 310"/>
                <a:gd name="T5" fmla="*/ 98 h 204"/>
                <a:gd name="T6" fmla="*/ 46 w 310"/>
                <a:gd name="T7" fmla="*/ 116 h 204"/>
                <a:gd name="T8" fmla="*/ 46 w 310"/>
                <a:gd name="T9" fmla="*/ 116 h 204"/>
                <a:gd name="T10" fmla="*/ 64 w 310"/>
                <a:gd name="T11" fmla="*/ 126 h 204"/>
                <a:gd name="T12" fmla="*/ 84 w 310"/>
                <a:gd name="T13" fmla="*/ 136 h 204"/>
                <a:gd name="T14" fmla="*/ 106 w 310"/>
                <a:gd name="T15" fmla="*/ 142 h 204"/>
                <a:gd name="T16" fmla="*/ 128 w 310"/>
                <a:gd name="T17" fmla="*/ 144 h 204"/>
                <a:gd name="T18" fmla="*/ 128 w 310"/>
                <a:gd name="T19" fmla="*/ 144 h 204"/>
                <a:gd name="T20" fmla="*/ 188 w 310"/>
                <a:gd name="T21" fmla="*/ 144 h 204"/>
                <a:gd name="T22" fmla="*/ 188 w 310"/>
                <a:gd name="T23" fmla="*/ 204 h 204"/>
                <a:gd name="T24" fmla="*/ 310 w 310"/>
                <a:gd name="T25" fmla="*/ 102 h 204"/>
                <a:gd name="T26" fmla="*/ 188 w 310"/>
                <a:gd name="T27" fmla="*/ 0 h 204"/>
                <a:gd name="T28" fmla="*/ 188 w 310"/>
                <a:gd name="T29" fmla="*/ 66 h 204"/>
                <a:gd name="T30" fmla="*/ 188 w 310"/>
                <a:gd name="T31" fmla="*/ 66 h 204"/>
                <a:gd name="T32" fmla="*/ 128 w 310"/>
                <a:gd name="T33" fmla="*/ 66 h 204"/>
                <a:gd name="T34" fmla="*/ 128 w 310"/>
                <a:gd name="T35" fmla="*/ 66 h 204"/>
                <a:gd name="T36" fmla="*/ 118 w 310"/>
                <a:gd name="T37" fmla="*/ 64 h 204"/>
                <a:gd name="T38" fmla="*/ 104 w 310"/>
                <a:gd name="T39" fmla="*/ 60 h 204"/>
                <a:gd name="T40" fmla="*/ 88 w 310"/>
                <a:gd name="T41" fmla="*/ 50 h 204"/>
                <a:gd name="T42" fmla="*/ 70 w 310"/>
                <a:gd name="T43" fmla="*/ 38 h 204"/>
                <a:gd name="T44" fmla="*/ 70 w 310"/>
                <a:gd name="T45" fmla="*/ 38 h 204"/>
                <a:gd name="T46" fmla="*/ 52 w 310"/>
                <a:gd name="T47" fmla="*/ 22 h 204"/>
                <a:gd name="T48" fmla="*/ 52 w 310"/>
                <a:gd name="T49" fmla="*/ 22 h 204"/>
                <a:gd name="T50" fmla="*/ 32 w 310"/>
                <a:gd name="T51" fmla="*/ 46 h 204"/>
                <a:gd name="T52" fmla="*/ 32 w 310"/>
                <a:gd name="T53" fmla="*/ 46 h 204"/>
                <a:gd name="T54" fmla="*/ 0 w 310"/>
                <a:gd name="T55" fmla="*/ 78 h 204"/>
                <a:gd name="T56" fmla="*/ 0 w 310"/>
                <a:gd name="T57" fmla="*/ 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0" h="204">
                  <a:moveTo>
                    <a:pt x="0" y="78"/>
                  </a:moveTo>
                  <a:lnTo>
                    <a:pt x="0" y="78"/>
                  </a:lnTo>
                  <a:lnTo>
                    <a:pt x="22" y="98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64" y="126"/>
                  </a:lnTo>
                  <a:lnTo>
                    <a:pt x="84" y="136"/>
                  </a:lnTo>
                  <a:lnTo>
                    <a:pt x="106" y="142"/>
                  </a:lnTo>
                  <a:lnTo>
                    <a:pt x="128" y="144"/>
                  </a:lnTo>
                  <a:lnTo>
                    <a:pt x="128" y="144"/>
                  </a:lnTo>
                  <a:lnTo>
                    <a:pt x="188" y="144"/>
                  </a:lnTo>
                  <a:lnTo>
                    <a:pt x="188" y="204"/>
                  </a:lnTo>
                  <a:lnTo>
                    <a:pt x="310" y="102"/>
                  </a:lnTo>
                  <a:lnTo>
                    <a:pt x="188" y="0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28" y="66"/>
                  </a:lnTo>
                  <a:lnTo>
                    <a:pt x="128" y="66"/>
                  </a:lnTo>
                  <a:lnTo>
                    <a:pt x="118" y="64"/>
                  </a:lnTo>
                  <a:lnTo>
                    <a:pt x="104" y="60"/>
                  </a:lnTo>
                  <a:lnTo>
                    <a:pt x="88" y="50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0"/>
            <p:cNvSpPr>
              <a:spLocks/>
            </p:cNvSpPr>
            <p:nvPr/>
          </p:nvSpPr>
          <p:spPr bwMode="auto">
            <a:xfrm>
              <a:off x="6135688" y="3384550"/>
              <a:ext cx="914400" cy="593725"/>
            </a:xfrm>
            <a:custGeom>
              <a:avLst/>
              <a:gdLst>
                <a:gd name="T0" fmla="*/ 394 w 576"/>
                <a:gd name="T1" fmla="*/ 140 h 374"/>
                <a:gd name="T2" fmla="*/ 394 w 576"/>
                <a:gd name="T3" fmla="*/ 140 h 374"/>
                <a:gd name="T4" fmla="*/ 394 w 576"/>
                <a:gd name="T5" fmla="*/ 140 h 374"/>
                <a:gd name="T6" fmla="*/ 394 w 576"/>
                <a:gd name="T7" fmla="*/ 140 h 374"/>
                <a:gd name="T8" fmla="*/ 454 w 576"/>
                <a:gd name="T9" fmla="*/ 140 h 374"/>
                <a:gd name="T10" fmla="*/ 454 w 576"/>
                <a:gd name="T11" fmla="*/ 202 h 374"/>
                <a:gd name="T12" fmla="*/ 576 w 576"/>
                <a:gd name="T13" fmla="*/ 100 h 374"/>
                <a:gd name="T14" fmla="*/ 454 w 576"/>
                <a:gd name="T15" fmla="*/ 0 h 374"/>
                <a:gd name="T16" fmla="*/ 454 w 576"/>
                <a:gd name="T17" fmla="*/ 64 h 374"/>
                <a:gd name="T18" fmla="*/ 454 w 576"/>
                <a:gd name="T19" fmla="*/ 64 h 374"/>
                <a:gd name="T20" fmla="*/ 394 w 576"/>
                <a:gd name="T21" fmla="*/ 64 h 374"/>
                <a:gd name="T22" fmla="*/ 394 w 576"/>
                <a:gd name="T23" fmla="*/ 64 h 374"/>
                <a:gd name="T24" fmla="*/ 378 w 576"/>
                <a:gd name="T25" fmla="*/ 64 h 374"/>
                <a:gd name="T26" fmla="*/ 364 w 576"/>
                <a:gd name="T27" fmla="*/ 66 h 374"/>
                <a:gd name="T28" fmla="*/ 350 w 576"/>
                <a:gd name="T29" fmla="*/ 72 h 374"/>
                <a:gd name="T30" fmla="*/ 336 w 576"/>
                <a:gd name="T31" fmla="*/ 76 h 374"/>
                <a:gd name="T32" fmla="*/ 312 w 576"/>
                <a:gd name="T33" fmla="*/ 90 h 374"/>
                <a:gd name="T34" fmla="*/ 288 w 576"/>
                <a:gd name="T35" fmla="*/ 108 h 374"/>
                <a:gd name="T36" fmla="*/ 288 w 576"/>
                <a:gd name="T37" fmla="*/ 108 h 374"/>
                <a:gd name="T38" fmla="*/ 256 w 576"/>
                <a:gd name="T39" fmla="*/ 138 h 374"/>
                <a:gd name="T40" fmla="*/ 224 w 576"/>
                <a:gd name="T41" fmla="*/ 170 h 374"/>
                <a:gd name="T42" fmla="*/ 164 w 576"/>
                <a:gd name="T43" fmla="*/ 234 h 374"/>
                <a:gd name="T44" fmla="*/ 164 w 576"/>
                <a:gd name="T45" fmla="*/ 234 h 374"/>
                <a:gd name="T46" fmla="*/ 136 w 576"/>
                <a:gd name="T47" fmla="*/ 260 h 374"/>
                <a:gd name="T48" fmla="*/ 110 w 576"/>
                <a:gd name="T49" fmla="*/ 280 h 374"/>
                <a:gd name="T50" fmla="*/ 110 w 576"/>
                <a:gd name="T51" fmla="*/ 280 h 374"/>
                <a:gd name="T52" fmla="*/ 98 w 576"/>
                <a:gd name="T53" fmla="*/ 288 h 374"/>
                <a:gd name="T54" fmla="*/ 86 w 576"/>
                <a:gd name="T55" fmla="*/ 292 h 374"/>
                <a:gd name="T56" fmla="*/ 78 w 576"/>
                <a:gd name="T57" fmla="*/ 296 h 374"/>
                <a:gd name="T58" fmla="*/ 68 w 576"/>
                <a:gd name="T59" fmla="*/ 296 h 374"/>
                <a:gd name="T60" fmla="*/ 68 w 576"/>
                <a:gd name="T61" fmla="*/ 296 h 374"/>
                <a:gd name="T62" fmla="*/ 68 w 576"/>
                <a:gd name="T63" fmla="*/ 296 h 374"/>
                <a:gd name="T64" fmla="*/ 68 w 576"/>
                <a:gd name="T65" fmla="*/ 296 h 374"/>
                <a:gd name="T66" fmla="*/ 0 w 576"/>
                <a:gd name="T67" fmla="*/ 296 h 374"/>
                <a:gd name="T68" fmla="*/ 0 w 576"/>
                <a:gd name="T69" fmla="*/ 374 h 374"/>
                <a:gd name="T70" fmla="*/ 0 w 576"/>
                <a:gd name="T71" fmla="*/ 374 h 374"/>
                <a:gd name="T72" fmla="*/ 68 w 576"/>
                <a:gd name="T73" fmla="*/ 374 h 374"/>
                <a:gd name="T74" fmla="*/ 68 w 576"/>
                <a:gd name="T75" fmla="*/ 374 h 374"/>
                <a:gd name="T76" fmla="*/ 84 w 576"/>
                <a:gd name="T77" fmla="*/ 372 h 374"/>
                <a:gd name="T78" fmla="*/ 98 w 576"/>
                <a:gd name="T79" fmla="*/ 370 h 374"/>
                <a:gd name="T80" fmla="*/ 112 w 576"/>
                <a:gd name="T81" fmla="*/ 366 h 374"/>
                <a:gd name="T82" fmla="*/ 126 w 576"/>
                <a:gd name="T83" fmla="*/ 360 h 374"/>
                <a:gd name="T84" fmla="*/ 152 w 576"/>
                <a:gd name="T85" fmla="*/ 346 h 374"/>
                <a:gd name="T86" fmla="*/ 174 w 576"/>
                <a:gd name="T87" fmla="*/ 328 h 374"/>
                <a:gd name="T88" fmla="*/ 174 w 576"/>
                <a:gd name="T89" fmla="*/ 328 h 374"/>
                <a:gd name="T90" fmla="*/ 208 w 576"/>
                <a:gd name="T91" fmla="*/ 298 h 374"/>
                <a:gd name="T92" fmla="*/ 240 w 576"/>
                <a:gd name="T93" fmla="*/ 266 h 374"/>
                <a:gd name="T94" fmla="*/ 300 w 576"/>
                <a:gd name="T95" fmla="*/ 202 h 374"/>
                <a:gd name="T96" fmla="*/ 300 w 576"/>
                <a:gd name="T97" fmla="*/ 202 h 374"/>
                <a:gd name="T98" fmla="*/ 328 w 576"/>
                <a:gd name="T99" fmla="*/ 176 h 374"/>
                <a:gd name="T100" fmla="*/ 354 w 576"/>
                <a:gd name="T101" fmla="*/ 156 h 374"/>
                <a:gd name="T102" fmla="*/ 354 w 576"/>
                <a:gd name="T103" fmla="*/ 156 h 374"/>
                <a:gd name="T104" fmla="*/ 366 w 576"/>
                <a:gd name="T105" fmla="*/ 148 h 374"/>
                <a:gd name="T106" fmla="*/ 376 w 576"/>
                <a:gd name="T107" fmla="*/ 144 h 374"/>
                <a:gd name="T108" fmla="*/ 386 w 576"/>
                <a:gd name="T109" fmla="*/ 142 h 374"/>
                <a:gd name="T110" fmla="*/ 394 w 576"/>
                <a:gd name="T111" fmla="*/ 140 h 374"/>
                <a:gd name="T112" fmla="*/ 394 w 576"/>
                <a:gd name="T113" fmla="*/ 14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374">
                  <a:moveTo>
                    <a:pt x="394" y="140"/>
                  </a:moveTo>
                  <a:lnTo>
                    <a:pt x="394" y="140"/>
                  </a:lnTo>
                  <a:lnTo>
                    <a:pt x="394" y="140"/>
                  </a:lnTo>
                  <a:lnTo>
                    <a:pt x="394" y="140"/>
                  </a:lnTo>
                  <a:lnTo>
                    <a:pt x="454" y="140"/>
                  </a:lnTo>
                  <a:lnTo>
                    <a:pt x="454" y="202"/>
                  </a:lnTo>
                  <a:lnTo>
                    <a:pt x="576" y="100"/>
                  </a:lnTo>
                  <a:lnTo>
                    <a:pt x="454" y="0"/>
                  </a:lnTo>
                  <a:lnTo>
                    <a:pt x="454" y="64"/>
                  </a:lnTo>
                  <a:lnTo>
                    <a:pt x="454" y="64"/>
                  </a:lnTo>
                  <a:lnTo>
                    <a:pt x="394" y="64"/>
                  </a:lnTo>
                  <a:lnTo>
                    <a:pt x="394" y="64"/>
                  </a:lnTo>
                  <a:lnTo>
                    <a:pt x="378" y="64"/>
                  </a:lnTo>
                  <a:lnTo>
                    <a:pt x="364" y="66"/>
                  </a:lnTo>
                  <a:lnTo>
                    <a:pt x="350" y="72"/>
                  </a:lnTo>
                  <a:lnTo>
                    <a:pt x="336" y="76"/>
                  </a:lnTo>
                  <a:lnTo>
                    <a:pt x="312" y="90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56" y="138"/>
                  </a:lnTo>
                  <a:lnTo>
                    <a:pt x="224" y="170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36" y="26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98" y="288"/>
                  </a:lnTo>
                  <a:lnTo>
                    <a:pt x="86" y="292"/>
                  </a:lnTo>
                  <a:lnTo>
                    <a:pt x="7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0" y="296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84" y="372"/>
                  </a:lnTo>
                  <a:lnTo>
                    <a:pt x="98" y="370"/>
                  </a:lnTo>
                  <a:lnTo>
                    <a:pt x="112" y="366"/>
                  </a:lnTo>
                  <a:lnTo>
                    <a:pt x="126" y="360"/>
                  </a:lnTo>
                  <a:lnTo>
                    <a:pt x="152" y="34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208" y="298"/>
                  </a:lnTo>
                  <a:lnTo>
                    <a:pt x="240" y="266"/>
                  </a:lnTo>
                  <a:lnTo>
                    <a:pt x="300" y="202"/>
                  </a:lnTo>
                  <a:lnTo>
                    <a:pt x="300" y="202"/>
                  </a:lnTo>
                  <a:lnTo>
                    <a:pt x="328" y="176"/>
                  </a:lnTo>
                  <a:lnTo>
                    <a:pt x="354" y="156"/>
                  </a:lnTo>
                  <a:lnTo>
                    <a:pt x="354" y="156"/>
                  </a:lnTo>
                  <a:lnTo>
                    <a:pt x="366" y="148"/>
                  </a:lnTo>
                  <a:lnTo>
                    <a:pt x="376" y="144"/>
                  </a:lnTo>
                  <a:lnTo>
                    <a:pt x="386" y="142"/>
                  </a:lnTo>
                  <a:lnTo>
                    <a:pt x="394" y="140"/>
                  </a:lnTo>
                  <a:lnTo>
                    <a:pt x="39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3900" y="1859713"/>
            <a:ext cx="255700" cy="207169"/>
            <a:chOff x="6135688" y="3384550"/>
            <a:chExt cx="914400" cy="688975"/>
          </a:xfrm>
          <a:solidFill>
            <a:schemeClr val="accent2"/>
          </a:solidFill>
        </p:grpSpPr>
        <p:sp>
          <p:nvSpPr>
            <p:cNvPr id="38" name="Freeform 138"/>
            <p:cNvSpPr>
              <a:spLocks/>
            </p:cNvSpPr>
            <p:nvPr/>
          </p:nvSpPr>
          <p:spPr bwMode="auto">
            <a:xfrm>
              <a:off x="6135688" y="3486150"/>
              <a:ext cx="314325" cy="190500"/>
            </a:xfrm>
            <a:custGeom>
              <a:avLst/>
              <a:gdLst>
                <a:gd name="T0" fmla="*/ 198 w 198"/>
                <a:gd name="T1" fmla="*/ 64 h 120"/>
                <a:gd name="T2" fmla="*/ 198 w 198"/>
                <a:gd name="T3" fmla="*/ 64 h 120"/>
                <a:gd name="T4" fmla="*/ 174 w 198"/>
                <a:gd name="T5" fmla="*/ 44 h 120"/>
                <a:gd name="T6" fmla="*/ 152 w 198"/>
                <a:gd name="T7" fmla="*/ 26 h 120"/>
                <a:gd name="T8" fmla="*/ 152 w 198"/>
                <a:gd name="T9" fmla="*/ 26 h 120"/>
                <a:gd name="T10" fmla="*/ 134 w 198"/>
                <a:gd name="T11" fmla="*/ 16 h 120"/>
                <a:gd name="T12" fmla="*/ 114 w 198"/>
                <a:gd name="T13" fmla="*/ 8 h 120"/>
                <a:gd name="T14" fmla="*/ 92 w 198"/>
                <a:gd name="T15" fmla="*/ 2 h 120"/>
                <a:gd name="T16" fmla="*/ 70 w 198"/>
                <a:gd name="T17" fmla="*/ 0 h 120"/>
                <a:gd name="T18" fmla="*/ 70 w 198"/>
                <a:gd name="T19" fmla="*/ 0 h 120"/>
                <a:gd name="T20" fmla="*/ 0 w 198"/>
                <a:gd name="T21" fmla="*/ 0 h 120"/>
                <a:gd name="T22" fmla="*/ 0 w 198"/>
                <a:gd name="T23" fmla="*/ 76 h 120"/>
                <a:gd name="T24" fmla="*/ 0 w 198"/>
                <a:gd name="T25" fmla="*/ 76 h 120"/>
                <a:gd name="T26" fmla="*/ 70 w 198"/>
                <a:gd name="T27" fmla="*/ 76 h 120"/>
                <a:gd name="T28" fmla="*/ 70 w 198"/>
                <a:gd name="T29" fmla="*/ 76 h 120"/>
                <a:gd name="T30" fmla="*/ 80 w 198"/>
                <a:gd name="T31" fmla="*/ 78 h 120"/>
                <a:gd name="T32" fmla="*/ 94 w 198"/>
                <a:gd name="T33" fmla="*/ 82 h 120"/>
                <a:gd name="T34" fmla="*/ 110 w 198"/>
                <a:gd name="T35" fmla="*/ 92 h 120"/>
                <a:gd name="T36" fmla="*/ 126 w 198"/>
                <a:gd name="T37" fmla="*/ 104 h 120"/>
                <a:gd name="T38" fmla="*/ 126 w 198"/>
                <a:gd name="T39" fmla="*/ 104 h 120"/>
                <a:gd name="T40" fmla="*/ 144 w 198"/>
                <a:gd name="T41" fmla="*/ 120 h 120"/>
                <a:gd name="T42" fmla="*/ 144 w 198"/>
                <a:gd name="T43" fmla="*/ 120 h 120"/>
                <a:gd name="T44" fmla="*/ 168 w 198"/>
                <a:gd name="T45" fmla="*/ 94 h 120"/>
                <a:gd name="T46" fmla="*/ 168 w 198"/>
                <a:gd name="T47" fmla="*/ 94 h 120"/>
                <a:gd name="T48" fmla="*/ 198 w 198"/>
                <a:gd name="T49" fmla="*/ 64 h 120"/>
                <a:gd name="T50" fmla="*/ 198 w 198"/>
                <a:gd name="T5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20">
                  <a:moveTo>
                    <a:pt x="198" y="64"/>
                  </a:moveTo>
                  <a:lnTo>
                    <a:pt x="198" y="64"/>
                  </a:lnTo>
                  <a:lnTo>
                    <a:pt x="174" y="4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34" y="16"/>
                  </a:lnTo>
                  <a:lnTo>
                    <a:pt x="114" y="8"/>
                  </a:lnTo>
                  <a:lnTo>
                    <a:pt x="9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80" y="78"/>
                  </a:lnTo>
                  <a:lnTo>
                    <a:pt x="94" y="82"/>
                  </a:lnTo>
                  <a:lnTo>
                    <a:pt x="110" y="92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98" y="64"/>
                  </a:lnTo>
                  <a:lnTo>
                    <a:pt x="19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9"/>
            <p:cNvSpPr>
              <a:spLocks/>
            </p:cNvSpPr>
            <p:nvPr/>
          </p:nvSpPr>
          <p:spPr bwMode="auto">
            <a:xfrm>
              <a:off x="6557963" y="3749675"/>
              <a:ext cx="492125" cy="323850"/>
            </a:xfrm>
            <a:custGeom>
              <a:avLst/>
              <a:gdLst>
                <a:gd name="T0" fmla="*/ 0 w 310"/>
                <a:gd name="T1" fmla="*/ 78 h 204"/>
                <a:gd name="T2" fmla="*/ 0 w 310"/>
                <a:gd name="T3" fmla="*/ 78 h 204"/>
                <a:gd name="T4" fmla="*/ 22 w 310"/>
                <a:gd name="T5" fmla="*/ 98 h 204"/>
                <a:gd name="T6" fmla="*/ 46 w 310"/>
                <a:gd name="T7" fmla="*/ 116 h 204"/>
                <a:gd name="T8" fmla="*/ 46 w 310"/>
                <a:gd name="T9" fmla="*/ 116 h 204"/>
                <a:gd name="T10" fmla="*/ 64 w 310"/>
                <a:gd name="T11" fmla="*/ 126 h 204"/>
                <a:gd name="T12" fmla="*/ 84 w 310"/>
                <a:gd name="T13" fmla="*/ 136 h 204"/>
                <a:gd name="T14" fmla="*/ 106 w 310"/>
                <a:gd name="T15" fmla="*/ 142 h 204"/>
                <a:gd name="T16" fmla="*/ 128 w 310"/>
                <a:gd name="T17" fmla="*/ 144 h 204"/>
                <a:gd name="T18" fmla="*/ 128 w 310"/>
                <a:gd name="T19" fmla="*/ 144 h 204"/>
                <a:gd name="T20" fmla="*/ 188 w 310"/>
                <a:gd name="T21" fmla="*/ 144 h 204"/>
                <a:gd name="T22" fmla="*/ 188 w 310"/>
                <a:gd name="T23" fmla="*/ 204 h 204"/>
                <a:gd name="T24" fmla="*/ 310 w 310"/>
                <a:gd name="T25" fmla="*/ 102 h 204"/>
                <a:gd name="T26" fmla="*/ 188 w 310"/>
                <a:gd name="T27" fmla="*/ 0 h 204"/>
                <a:gd name="T28" fmla="*/ 188 w 310"/>
                <a:gd name="T29" fmla="*/ 66 h 204"/>
                <a:gd name="T30" fmla="*/ 188 w 310"/>
                <a:gd name="T31" fmla="*/ 66 h 204"/>
                <a:gd name="T32" fmla="*/ 128 w 310"/>
                <a:gd name="T33" fmla="*/ 66 h 204"/>
                <a:gd name="T34" fmla="*/ 128 w 310"/>
                <a:gd name="T35" fmla="*/ 66 h 204"/>
                <a:gd name="T36" fmla="*/ 118 w 310"/>
                <a:gd name="T37" fmla="*/ 64 h 204"/>
                <a:gd name="T38" fmla="*/ 104 w 310"/>
                <a:gd name="T39" fmla="*/ 60 h 204"/>
                <a:gd name="T40" fmla="*/ 88 w 310"/>
                <a:gd name="T41" fmla="*/ 50 h 204"/>
                <a:gd name="T42" fmla="*/ 70 w 310"/>
                <a:gd name="T43" fmla="*/ 38 h 204"/>
                <a:gd name="T44" fmla="*/ 70 w 310"/>
                <a:gd name="T45" fmla="*/ 38 h 204"/>
                <a:gd name="T46" fmla="*/ 52 w 310"/>
                <a:gd name="T47" fmla="*/ 22 h 204"/>
                <a:gd name="T48" fmla="*/ 52 w 310"/>
                <a:gd name="T49" fmla="*/ 22 h 204"/>
                <a:gd name="T50" fmla="*/ 32 w 310"/>
                <a:gd name="T51" fmla="*/ 46 h 204"/>
                <a:gd name="T52" fmla="*/ 32 w 310"/>
                <a:gd name="T53" fmla="*/ 46 h 204"/>
                <a:gd name="T54" fmla="*/ 0 w 310"/>
                <a:gd name="T55" fmla="*/ 78 h 204"/>
                <a:gd name="T56" fmla="*/ 0 w 310"/>
                <a:gd name="T57" fmla="*/ 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0" h="204">
                  <a:moveTo>
                    <a:pt x="0" y="78"/>
                  </a:moveTo>
                  <a:lnTo>
                    <a:pt x="0" y="78"/>
                  </a:lnTo>
                  <a:lnTo>
                    <a:pt x="22" y="98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64" y="126"/>
                  </a:lnTo>
                  <a:lnTo>
                    <a:pt x="84" y="136"/>
                  </a:lnTo>
                  <a:lnTo>
                    <a:pt x="106" y="142"/>
                  </a:lnTo>
                  <a:lnTo>
                    <a:pt x="128" y="144"/>
                  </a:lnTo>
                  <a:lnTo>
                    <a:pt x="128" y="144"/>
                  </a:lnTo>
                  <a:lnTo>
                    <a:pt x="188" y="144"/>
                  </a:lnTo>
                  <a:lnTo>
                    <a:pt x="188" y="204"/>
                  </a:lnTo>
                  <a:lnTo>
                    <a:pt x="310" y="102"/>
                  </a:lnTo>
                  <a:lnTo>
                    <a:pt x="188" y="0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28" y="66"/>
                  </a:lnTo>
                  <a:lnTo>
                    <a:pt x="128" y="66"/>
                  </a:lnTo>
                  <a:lnTo>
                    <a:pt x="118" y="64"/>
                  </a:lnTo>
                  <a:lnTo>
                    <a:pt x="104" y="60"/>
                  </a:lnTo>
                  <a:lnTo>
                    <a:pt x="88" y="50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0"/>
            <p:cNvSpPr>
              <a:spLocks/>
            </p:cNvSpPr>
            <p:nvPr/>
          </p:nvSpPr>
          <p:spPr bwMode="auto">
            <a:xfrm>
              <a:off x="6135688" y="3384550"/>
              <a:ext cx="914400" cy="593725"/>
            </a:xfrm>
            <a:custGeom>
              <a:avLst/>
              <a:gdLst>
                <a:gd name="T0" fmla="*/ 394 w 576"/>
                <a:gd name="T1" fmla="*/ 140 h 374"/>
                <a:gd name="T2" fmla="*/ 394 w 576"/>
                <a:gd name="T3" fmla="*/ 140 h 374"/>
                <a:gd name="T4" fmla="*/ 394 w 576"/>
                <a:gd name="T5" fmla="*/ 140 h 374"/>
                <a:gd name="T6" fmla="*/ 394 w 576"/>
                <a:gd name="T7" fmla="*/ 140 h 374"/>
                <a:gd name="T8" fmla="*/ 454 w 576"/>
                <a:gd name="T9" fmla="*/ 140 h 374"/>
                <a:gd name="T10" fmla="*/ 454 w 576"/>
                <a:gd name="T11" fmla="*/ 202 h 374"/>
                <a:gd name="T12" fmla="*/ 576 w 576"/>
                <a:gd name="T13" fmla="*/ 100 h 374"/>
                <a:gd name="T14" fmla="*/ 454 w 576"/>
                <a:gd name="T15" fmla="*/ 0 h 374"/>
                <a:gd name="T16" fmla="*/ 454 w 576"/>
                <a:gd name="T17" fmla="*/ 64 h 374"/>
                <a:gd name="T18" fmla="*/ 454 w 576"/>
                <a:gd name="T19" fmla="*/ 64 h 374"/>
                <a:gd name="T20" fmla="*/ 394 w 576"/>
                <a:gd name="T21" fmla="*/ 64 h 374"/>
                <a:gd name="T22" fmla="*/ 394 w 576"/>
                <a:gd name="T23" fmla="*/ 64 h 374"/>
                <a:gd name="T24" fmla="*/ 378 w 576"/>
                <a:gd name="T25" fmla="*/ 64 h 374"/>
                <a:gd name="T26" fmla="*/ 364 w 576"/>
                <a:gd name="T27" fmla="*/ 66 h 374"/>
                <a:gd name="T28" fmla="*/ 350 w 576"/>
                <a:gd name="T29" fmla="*/ 72 h 374"/>
                <a:gd name="T30" fmla="*/ 336 w 576"/>
                <a:gd name="T31" fmla="*/ 76 h 374"/>
                <a:gd name="T32" fmla="*/ 312 w 576"/>
                <a:gd name="T33" fmla="*/ 90 h 374"/>
                <a:gd name="T34" fmla="*/ 288 w 576"/>
                <a:gd name="T35" fmla="*/ 108 h 374"/>
                <a:gd name="T36" fmla="*/ 288 w 576"/>
                <a:gd name="T37" fmla="*/ 108 h 374"/>
                <a:gd name="T38" fmla="*/ 256 w 576"/>
                <a:gd name="T39" fmla="*/ 138 h 374"/>
                <a:gd name="T40" fmla="*/ 224 w 576"/>
                <a:gd name="T41" fmla="*/ 170 h 374"/>
                <a:gd name="T42" fmla="*/ 164 w 576"/>
                <a:gd name="T43" fmla="*/ 234 h 374"/>
                <a:gd name="T44" fmla="*/ 164 w 576"/>
                <a:gd name="T45" fmla="*/ 234 h 374"/>
                <a:gd name="T46" fmla="*/ 136 w 576"/>
                <a:gd name="T47" fmla="*/ 260 h 374"/>
                <a:gd name="T48" fmla="*/ 110 w 576"/>
                <a:gd name="T49" fmla="*/ 280 h 374"/>
                <a:gd name="T50" fmla="*/ 110 w 576"/>
                <a:gd name="T51" fmla="*/ 280 h 374"/>
                <a:gd name="T52" fmla="*/ 98 w 576"/>
                <a:gd name="T53" fmla="*/ 288 h 374"/>
                <a:gd name="T54" fmla="*/ 86 w 576"/>
                <a:gd name="T55" fmla="*/ 292 h 374"/>
                <a:gd name="T56" fmla="*/ 78 w 576"/>
                <a:gd name="T57" fmla="*/ 296 h 374"/>
                <a:gd name="T58" fmla="*/ 68 w 576"/>
                <a:gd name="T59" fmla="*/ 296 h 374"/>
                <a:gd name="T60" fmla="*/ 68 w 576"/>
                <a:gd name="T61" fmla="*/ 296 h 374"/>
                <a:gd name="T62" fmla="*/ 68 w 576"/>
                <a:gd name="T63" fmla="*/ 296 h 374"/>
                <a:gd name="T64" fmla="*/ 68 w 576"/>
                <a:gd name="T65" fmla="*/ 296 h 374"/>
                <a:gd name="T66" fmla="*/ 0 w 576"/>
                <a:gd name="T67" fmla="*/ 296 h 374"/>
                <a:gd name="T68" fmla="*/ 0 w 576"/>
                <a:gd name="T69" fmla="*/ 374 h 374"/>
                <a:gd name="T70" fmla="*/ 0 w 576"/>
                <a:gd name="T71" fmla="*/ 374 h 374"/>
                <a:gd name="T72" fmla="*/ 68 w 576"/>
                <a:gd name="T73" fmla="*/ 374 h 374"/>
                <a:gd name="T74" fmla="*/ 68 w 576"/>
                <a:gd name="T75" fmla="*/ 374 h 374"/>
                <a:gd name="T76" fmla="*/ 84 w 576"/>
                <a:gd name="T77" fmla="*/ 372 h 374"/>
                <a:gd name="T78" fmla="*/ 98 w 576"/>
                <a:gd name="T79" fmla="*/ 370 h 374"/>
                <a:gd name="T80" fmla="*/ 112 w 576"/>
                <a:gd name="T81" fmla="*/ 366 h 374"/>
                <a:gd name="T82" fmla="*/ 126 w 576"/>
                <a:gd name="T83" fmla="*/ 360 h 374"/>
                <a:gd name="T84" fmla="*/ 152 w 576"/>
                <a:gd name="T85" fmla="*/ 346 h 374"/>
                <a:gd name="T86" fmla="*/ 174 w 576"/>
                <a:gd name="T87" fmla="*/ 328 h 374"/>
                <a:gd name="T88" fmla="*/ 174 w 576"/>
                <a:gd name="T89" fmla="*/ 328 h 374"/>
                <a:gd name="T90" fmla="*/ 208 w 576"/>
                <a:gd name="T91" fmla="*/ 298 h 374"/>
                <a:gd name="T92" fmla="*/ 240 w 576"/>
                <a:gd name="T93" fmla="*/ 266 h 374"/>
                <a:gd name="T94" fmla="*/ 300 w 576"/>
                <a:gd name="T95" fmla="*/ 202 h 374"/>
                <a:gd name="T96" fmla="*/ 300 w 576"/>
                <a:gd name="T97" fmla="*/ 202 h 374"/>
                <a:gd name="T98" fmla="*/ 328 w 576"/>
                <a:gd name="T99" fmla="*/ 176 h 374"/>
                <a:gd name="T100" fmla="*/ 354 w 576"/>
                <a:gd name="T101" fmla="*/ 156 h 374"/>
                <a:gd name="T102" fmla="*/ 354 w 576"/>
                <a:gd name="T103" fmla="*/ 156 h 374"/>
                <a:gd name="T104" fmla="*/ 366 w 576"/>
                <a:gd name="T105" fmla="*/ 148 h 374"/>
                <a:gd name="T106" fmla="*/ 376 w 576"/>
                <a:gd name="T107" fmla="*/ 144 h 374"/>
                <a:gd name="T108" fmla="*/ 386 w 576"/>
                <a:gd name="T109" fmla="*/ 142 h 374"/>
                <a:gd name="T110" fmla="*/ 394 w 576"/>
                <a:gd name="T111" fmla="*/ 140 h 374"/>
                <a:gd name="T112" fmla="*/ 394 w 576"/>
                <a:gd name="T113" fmla="*/ 14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374">
                  <a:moveTo>
                    <a:pt x="394" y="140"/>
                  </a:moveTo>
                  <a:lnTo>
                    <a:pt x="394" y="140"/>
                  </a:lnTo>
                  <a:lnTo>
                    <a:pt x="394" y="140"/>
                  </a:lnTo>
                  <a:lnTo>
                    <a:pt x="394" y="140"/>
                  </a:lnTo>
                  <a:lnTo>
                    <a:pt x="454" y="140"/>
                  </a:lnTo>
                  <a:lnTo>
                    <a:pt x="454" y="202"/>
                  </a:lnTo>
                  <a:lnTo>
                    <a:pt x="576" y="100"/>
                  </a:lnTo>
                  <a:lnTo>
                    <a:pt x="454" y="0"/>
                  </a:lnTo>
                  <a:lnTo>
                    <a:pt x="454" y="64"/>
                  </a:lnTo>
                  <a:lnTo>
                    <a:pt x="454" y="64"/>
                  </a:lnTo>
                  <a:lnTo>
                    <a:pt x="394" y="64"/>
                  </a:lnTo>
                  <a:lnTo>
                    <a:pt x="394" y="64"/>
                  </a:lnTo>
                  <a:lnTo>
                    <a:pt x="378" y="64"/>
                  </a:lnTo>
                  <a:lnTo>
                    <a:pt x="364" y="66"/>
                  </a:lnTo>
                  <a:lnTo>
                    <a:pt x="350" y="72"/>
                  </a:lnTo>
                  <a:lnTo>
                    <a:pt x="336" y="76"/>
                  </a:lnTo>
                  <a:lnTo>
                    <a:pt x="312" y="90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56" y="138"/>
                  </a:lnTo>
                  <a:lnTo>
                    <a:pt x="224" y="170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36" y="26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98" y="288"/>
                  </a:lnTo>
                  <a:lnTo>
                    <a:pt x="86" y="292"/>
                  </a:lnTo>
                  <a:lnTo>
                    <a:pt x="7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0" y="296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84" y="372"/>
                  </a:lnTo>
                  <a:lnTo>
                    <a:pt x="98" y="370"/>
                  </a:lnTo>
                  <a:lnTo>
                    <a:pt x="112" y="366"/>
                  </a:lnTo>
                  <a:lnTo>
                    <a:pt x="126" y="360"/>
                  </a:lnTo>
                  <a:lnTo>
                    <a:pt x="152" y="34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208" y="298"/>
                  </a:lnTo>
                  <a:lnTo>
                    <a:pt x="240" y="266"/>
                  </a:lnTo>
                  <a:lnTo>
                    <a:pt x="300" y="202"/>
                  </a:lnTo>
                  <a:lnTo>
                    <a:pt x="300" y="202"/>
                  </a:lnTo>
                  <a:lnTo>
                    <a:pt x="328" y="176"/>
                  </a:lnTo>
                  <a:lnTo>
                    <a:pt x="354" y="156"/>
                  </a:lnTo>
                  <a:lnTo>
                    <a:pt x="354" y="156"/>
                  </a:lnTo>
                  <a:lnTo>
                    <a:pt x="366" y="148"/>
                  </a:lnTo>
                  <a:lnTo>
                    <a:pt x="376" y="144"/>
                  </a:lnTo>
                  <a:lnTo>
                    <a:pt x="386" y="142"/>
                  </a:lnTo>
                  <a:lnTo>
                    <a:pt x="394" y="140"/>
                  </a:lnTo>
                  <a:lnTo>
                    <a:pt x="39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3900" y="2255703"/>
            <a:ext cx="255700" cy="207169"/>
            <a:chOff x="6135688" y="3384550"/>
            <a:chExt cx="914400" cy="688975"/>
          </a:xfrm>
          <a:solidFill>
            <a:schemeClr val="accent2"/>
          </a:solidFill>
        </p:grpSpPr>
        <p:sp>
          <p:nvSpPr>
            <p:cNvPr id="42" name="Freeform 138"/>
            <p:cNvSpPr>
              <a:spLocks/>
            </p:cNvSpPr>
            <p:nvPr/>
          </p:nvSpPr>
          <p:spPr bwMode="auto">
            <a:xfrm>
              <a:off x="6135688" y="3486150"/>
              <a:ext cx="314325" cy="190500"/>
            </a:xfrm>
            <a:custGeom>
              <a:avLst/>
              <a:gdLst>
                <a:gd name="T0" fmla="*/ 198 w 198"/>
                <a:gd name="T1" fmla="*/ 64 h 120"/>
                <a:gd name="T2" fmla="*/ 198 w 198"/>
                <a:gd name="T3" fmla="*/ 64 h 120"/>
                <a:gd name="T4" fmla="*/ 174 w 198"/>
                <a:gd name="T5" fmla="*/ 44 h 120"/>
                <a:gd name="T6" fmla="*/ 152 w 198"/>
                <a:gd name="T7" fmla="*/ 26 h 120"/>
                <a:gd name="T8" fmla="*/ 152 w 198"/>
                <a:gd name="T9" fmla="*/ 26 h 120"/>
                <a:gd name="T10" fmla="*/ 134 w 198"/>
                <a:gd name="T11" fmla="*/ 16 h 120"/>
                <a:gd name="T12" fmla="*/ 114 w 198"/>
                <a:gd name="T13" fmla="*/ 8 h 120"/>
                <a:gd name="T14" fmla="*/ 92 w 198"/>
                <a:gd name="T15" fmla="*/ 2 h 120"/>
                <a:gd name="T16" fmla="*/ 70 w 198"/>
                <a:gd name="T17" fmla="*/ 0 h 120"/>
                <a:gd name="T18" fmla="*/ 70 w 198"/>
                <a:gd name="T19" fmla="*/ 0 h 120"/>
                <a:gd name="T20" fmla="*/ 0 w 198"/>
                <a:gd name="T21" fmla="*/ 0 h 120"/>
                <a:gd name="T22" fmla="*/ 0 w 198"/>
                <a:gd name="T23" fmla="*/ 76 h 120"/>
                <a:gd name="T24" fmla="*/ 0 w 198"/>
                <a:gd name="T25" fmla="*/ 76 h 120"/>
                <a:gd name="T26" fmla="*/ 70 w 198"/>
                <a:gd name="T27" fmla="*/ 76 h 120"/>
                <a:gd name="T28" fmla="*/ 70 w 198"/>
                <a:gd name="T29" fmla="*/ 76 h 120"/>
                <a:gd name="T30" fmla="*/ 80 w 198"/>
                <a:gd name="T31" fmla="*/ 78 h 120"/>
                <a:gd name="T32" fmla="*/ 94 w 198"/>
                <a:gd name="T33" fmla="*/ 82 h 120"/>
                <a:gd name="T34" fmla="*/ 110 w 198"/>
                <a:gd name="T35" fmla="*/ 92 h 120"/>
                <a:gd name="T36" fmla="*/ 126 w 198"/>
                <a:gd name="T37" fmla="*/ 104 h 120"/>
                <a:gd name="T38" fmla="*/ 126 w 198"/>
                <a:gd name="T39" fmla="*/ 104 h 120"/>
                <a:gd name="T40" fmla="*/ 144 w 198"/>
                <a:gd name="T41" fmla="*/ 120 h 120"/>
                <a:gd name="T42" fmla="*/ 144 w 198"/>
                <a:gd name="T43" fmla="*/ 120 h 120"/>
                <a:gd name="T44" fmla="*/ 168 w 198"/>
                <a:gd name="T45" fmla="*/ 94 h 120"/>
                <a:gd name="T46" fmla="*/ 168 w 198"/>
                <a:gd name="T47" fmla="*/ 94 h 120"/>
                <a:gd name="T48" fmla="*/ 198 w 198"/>
                <a:gd name="T49" fmla="*/ 64 h 120"/>
                <a:gd name="T50" fmla="*/ 198 w 198"/>
                <a:gd name="T5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20">
                  <a:moveTo>
                    <a:pt x="198" y="64"/>
                  </a:moveTo>
                  <a:lnTo>
                    <a:pt x="198" y="64"/>
                  </a:lnTo>
                  <a:lnTo>
                    <a:pt x="174" y="4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34" y="16"/>
                  </a:lnTo>
                  <a:lnTo>
                    <a:pt x="114" y="8"/>
                  </a:lnTo>
                  <a:lnTo>
                    <a:pt x="9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80" y="78"/>
                  </a:lnTo>
                  <a:lnTo>
                    <a:pt x="94" y="82"/>
                  </a:lnTo>
                  <a:lnTo>
                    <a:pt x="110" y="92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98" y="64"/>
                  </a:lnTo>
                  <a:lnTo>
                    <a:pt x="19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9"/>
            <p:cNvSpPr>
              <a:spLocks/>
            </p:cNvSpPr>
            <p:nvPr/>
          </p:nvSpPr>
          <p:spPr bwMode="auto">
            <a:xfrm>
              <a:off x="6557963" y="3749675"/>
              <a:ext cx="492125" cy="323850"/>
            </a:xfrm>
            <a:custGeom>
              <a:avLst/>
              <a:gdLst>
                <a:gd name="T0" fmla="*/ 0 w 310"/>
                <a:gd name="T1" fmla="*/ 78 h 204"/>
                <a:gd name="T2" fmla="*/ 0 w 310"/>
                <a:gd name="T3" fmla="*/ 78 h 204"/>
                <a:gd name="T4" fmla="*/ 22 w 310"/>
                <a:gd name="T5" fmla="*/ 98 h 204"/>
                <a:gd name="T6" fmla="*/ 46 w 310"/>
                <a:gd name="T7" fmla="*/ 116 h 204"/>
                <a:gd name="T8" fmla="*/ 46 w 310"/>
                <a:gd name="T9" fmla="*/ 116 h 204"/>
                <a:gd name="T10" fmla="*/ 64 w 310"/>
                <a:gd name="T11" fmla="*/ 126 h 204"/>
                <a:gd name="T12" fmla="*/ 84 w 310"/>
                <a:gd name="T13" fmla="*/ 136 h 204"/>
                <a:gd name="T14" fmla="*/ 106 w 310"/>
                <a:gd name="T15" fmla="*/ 142 h 204"/>
                <a:gd name="T16" fmla="*/ 128 w 310"/>
                <a:gd name="T17" fmla="*/ 144 h 204"/>
                <a:gd name="T18" fmla="*/ 128 w 310"/>
                <a:gd name="T19" fmla="*/ 144 h 204"/>
                <a:gd name="T20" fmla="*/ 188 w 310"/>
                <a:gd name="T21" fmla="*/ 144 h 204"/>
                <a:gd name="T22" fmla="*/ 188 w 310"/>
                <a:gd name="T23" fmla="*/ 204 h 204"/>
                <a:gd name="T24" fmla="*/ 310 w 310"/>
                <a:gd name="T25" fmla="*/ 102 h 204"/>
                <a:gd name="T26" fmla="*/ 188 w 310"/>
                <a:gd name="T27" fmla="*/ 0 h 204"/>
                <a:gd name="T28" fmla="*/ 188 w 310"/>
                <a:gd name="T29" fmla="*/ 66 h 204"/>
                <a:gd name="T30" fmla="*/ 188 w 310"/>
                <a:gd name="T31" fmla="*/ 66 h 204"/>
                <a:gd name="T32" fmla="*/ 128 w 310"/>
                <a:gd name="T33" fmla="*/ 66 h 204"/>
                <a:gd name="T34" fmla="*/ 128 w 310"/>
                <a:gd name="T35" fmla="*/ 66 h 204"/>
                <a:gd name="T36" fmla="*/ 118 w 310"/>
                <a:gd name="T37" fmla="*/ 64 h 204"/>
                <a:gd name="T38" fmla="*/ 104 w 310"/>
                <a:gd name="T39" fmla="*/ 60 h 204"/>
                <a:gd name="T40" fmla="*/ 88 w 310"/>
                <a:gd name="T41" fmla="*/ 50 h 204"/>
                <a:gd name="T42" fmla="*/ 70 w 310"/>
                <a:gd name="T43" fmla="*/ 38 h 204"/>
                <a:gd name="T44" fmla="*/ 70 w 310"/>
                <a:gd name="T45" fmla="*/ 38 h 204"/>
                <a:gd name="T46" fmla="*/ 52 w 310"/>
                <a:gd name="T47" fmla="*/ 22 h 204"/>
                <a:gd name="T48" fmla="*/ 52 w 310"/>
                <a:gd name="T49" fmla="*/ 22 h 204"/>
                <a:gd name="T50" fmla="*/ 32 w 310"/>
                <a:gd name="T51" fmla="*/ 46 h 204"/>
                <a:gd name="T52" fmla="*/ 32 w 310"/>
                <a:gd name="T53" fmla="*/ 46 h 204"/>
                <a:gd name="T54" fmla="*/ 0 w 310"/>
                <a:gd name="T55" fmla="*/ 78 h 204"/>
                <a:gd name="T56" fmla="*/ 0 w 310"/>
                <a:gd name="T57" fmla="*/ 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0" h="204">
                  <a:moveTo>
                    <a:pt x="0" y="78"/>
                  </a:moveTo>
                  <a:lnTo>
                    <a:pt x="0" y="78"/>
                  </a:lnTo>
                  <a:lnTo>
                    <a:pt x="22" y="98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64" y="126"/>
                  </a:lnTo>
                  <a:lnTo>
                    <a:pt x="84" y="136"/>
                  </a:lnTo>
                  <a:lnTo>
                    <a:pt x="106" y="142"/>
                  </a:lnTo>
                  <a:lnTo>
                    <a:pt x="128" y="144"/>
                  </a:lnTo>
                  <a:lnTo>
                    <a:pt x="128" y="144"/>
                  </a:lnTo>
                  <a:lnTo>
                    <a:pt x="188" y="144"/>
                  </a:lnTo>
                  <a:lnTo>
                    <a:pt x="188" y="204"/>
                  </a:lnTo>
                  <a:lnTo>
                    <a:pt x="310" y="102"/>
                  </a:lnTo>
                  <a:lnTo>
                    <a:pt x="188" y="0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28" y="66"/>
                  </a:lnTo>
                  <a:lnTo>
                    <a:pt x="128" y="66"/>
                  </a:lnTo>
                  <a:lnTo>
                    <a:pt x="118" y="64"/>
                  </a:lnTo>
                  <a:lnTo>
                    <a:pt x="104" y="60"/>
                  </a:lnTo>
                  <a:lnTo>
                    <a:pt x="88" y="50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0"/>
            <p:cNvSpPr>
              <a:spLocks/>
            </p:cNvSpPr>
            <p:nvPr/>
          </p:nvSpPr>
          <p:spPr bwMode="auto">
            <a:xfrm>
              <a:off x="6135688" y="3384550"/>
              <a:ext cx="914400" cy="593725"/>
            </a:xfrm>
            <a:custGeom>
              <a:avLst/>
              <a:gdLst>
                <a:gd name="T0" fmla="*/ 394 w 576"/>
                <a:gd name="T1" fmla="*/ 140 h 374"/>
                <a:gd name="T2" fmla="*/ 394 w 576"/>
                <a:gd name="T3" fmla="*/ 140 h 374"/>
                <a:gd name="T4" fmla="*/ 394 w 576"/>
                <a:gd name="T5" fmla="*/ 140 h 374"/>
                <a:gd name="T6" fmla="*/ 394 w 576"/>
                <a:gd name="T7" fmla="*/ 140 h 374"/>
                <a:gd name="T8" fmla="*/ 454 w 576"/>
                <a:gd name="T9" fmla="*/ 140 h 374"/>
                <a:gd name="T10" fmla="*/ 454 w 576"/>
                <a:gd name="T11" fmla="*/ 202 h 374"/>
                <a:gd name="T12" fmla="*/ 576 w 576"/>
                <a:gd name="T13" fmla="*/ 100 h 374"/>
                <a:gd name="T14" fmla="*/ 454 w 576"/>
                <a:gd name="T15" fmla="*/ 0 h 374"/>
                <a:gd name="T16" fmla="*/ 454 w 576"/>
                <a:gd name="T17" fmla="*/ 64 h 374"/>
                <a:gd name="T18" fmla="*/ 454 w 576"/>
                <a:gd name="T19" fmla="*/ 64 h 374"/>
                <a:gd name="T20" fmla="*/ 394 w 576"/>
                <a:gd name="T21" fmla="*/ 64 h 374"/>
                <a:gd name="T22" fmla="*/ 394 w 576"/>
                <a:gd name="T23" fmla="*/ 64 h 374"/>
                <a:gd name="T24" fmla="*/ 378 w 576"/>
                <a:gd name="T25" fmla="*/ 64 h 374"/>
                <a:gd name="T26" fmla="*/ 364 w 576"/>
                <a:gd name="T27" fmla="*/ 66 h 374"/>
                <a:gd name="T28" fmla="*/ 350 w 576"/>
                <a:gd name="T29" fmla="*/ 72 h 374"/>
                <a:gd name="T30" fmla="*/ 336 w 576"/>
                <a:gd name="T31" fmla="*/ 76 h 374"/>
                <a:gd name="T32" fmla="*/ 312 w 576"/>
                <a:gd name="T33" fmla="*/ 90 h 374"/>
                <a:gd name="T34" fmla="*/ 288 w 576"/>
                <a:gd name="T35" fmla="*/ 108 h 374"/>
                <a:gd name="T36" fmla="*/ 288 w 576"/>
                <a:gd name="T37" fmla="*/ 108 h 374"/>
                <a:gd name="T38" fmla="*/ 256 w 576"/>
                <a:gd name="T39" fmla="*/ 138 h 374"/>
                <a:gd name="T40" fmla="*/ 224 w 576"/>
                <a:gd name="T41" fmla="*/ 170 h 374"/>
                <a:gd name="T42" fmla="*/ 164 w 576"/>
                <a:gd name="T43" fmla="*/ 234 h 374"/>
                <a:gd name="T44" fmla="*/ 164 w 576"/>
                <a:gd name="T45" fmla="*/ 234 h 374"/>
                <a:gd name="T46" fmla="*/ 136 w 576"/>
                <a:gd name="T47" fmla="*/ 260 h 374"/>
                <a:gd name="T48" fmla="*/ 110 w 576"/>
                <a:gd name="T49" fmla="*/ 280 h 374"/>
                <a:gd name="T50" fmla="*/ 110 w 576"/>
                <a:gd name="T51" fmla="*/ 280 h 374"/>
                <a:gd name="T52" fmla="*/ 98 w 576"/>
                <a:gd name="T53" fmla="*/ 288 h 374"/>
                <a:gd name="T54" fmla="*/ 86 w 576"/>
                <a:gd name="T55" fmla="*/ 292 h 374"/>
                <a:gd name="T56" fmla="*/ 78 w 576"/>
                <a:gd name="T57" fmla="*/ 296 h 374"/>
                <a:gd name="T58" fmla="*/ 68 w 576"/>
                <a:gd name="T59" fmla="*/ 296 h 374"/>
                <a:gd name="T60" fmla="*/ 68 w 576"/>
                <a:gd name="T61" fmla="*/ 296 h 374"/>
                <a:gd name="T62" fmla="*/ 68 w 576"/>
                <a:gd name="T63" fmla="*/ 296 h 374"/>
                <a:gd name="T64" fmla="*/ 68 w 576"/>
                <a:gd name="T65" fmla="*/ 296 h 374"/>
                <a:gd name="T66" fmla="*/ 0 w 576"/>
                <a:gd name="T67" fmla="*/ 296 h 374"/>
                <a:gd name="T68" fmla="*/ 0 w 576"/>
                <a:gd name="T69" fmla="*/ 374 h 374"/>
                <a:gd name="T70" fmla="*/ 0 w 576"/>
                <a:gd name="T71" fmla="*/ 374 h 374"/>
                <a:gd name="T72" fmla="*/ 68 w 576"/>
                <a:gd name="T73" fmla="*/ 374 h 374"/>
                <a:gd name="T74" fmla="*/ 68 w 576"/>
                <a:gd name="T75" fmla="*/ 374 h 374"/>
                <a:gd name="T76" fmla="*/ 84 w 576"/>
                <a:gd name="T77" fmla="*/ 372 h 374"/>
                <a:gd name="T78" fmla="*/ 98 w 576"/>
                <a:gd name="T79" fmla="*/ 370 h 374"/>
                <a:gd name="T80" fmla="*/ 112 w 576"/>
                <a:gd name="T81" fmla="*/ 366 h 374"/>
                <a:gd name="T82" fmla="*/ 126 w 576"/>
                <a:gd name="T83" fmla="*/ 360 h 374"/>
                <a:gd name="T84" fmla="*/ 152 w 576"/>
                <a:gd name="T85" fmla="*/ 346 h 374"/>
                <a:gd name="T86" fmla="*/ 174 w 576"/>
                <a:gd name="T87" fmla="*/ 328 h 374"/>
                <a:gd name="T88" fmla="*/ 174 w 576"/>
                <a:gd name="T89" fmla="*/ 328 h 374"/>
                <a:gd name="T90" fmla="*/ 208 w 576"/>
                <a:gd name="T91" fmla="*/ 298 h 374"/>
                <a:gd name="T92" fmla="*/ 240 w 576"/>
                <a:gd name="T93" fmla="*/ 266 h 374"/>
                <a:gd name="T94" fmla="*/ 300 w 576"/>
                <a:gd name="T95" fmla="*/ 202 h 374"/>
                <a:gd name="T96" fmla="*/ 300 w 576"/>
                <a:gd name="T97" fmla="*/ 202 h 374"/>
                <a:gd name="T98" fmla="*/ 328 w 576"/>
                <a:gd name="T99" fmla="*/ 176 h 374"/>
                <a:gd name="T100" fmla="*/ 354 w 576"/>
                <a:gd name="T101" fmla="*/ 156 h 374"/>
                <a:gd name="T102" fmla="*/ 354 w 576"/>
                <a:gd name="T103" fmla="*/ 156 h 374"/>
                <a:gd name="T104" fmla="*/ 366 w 576"/>
                <a:gd name="T105" fmla="*/ 148 h 374"/>
                <a:gd name="T106" fmla="*/ 376 w 576"/>
                <a:gd name="T107" fmla="*/ 144 h 374"/>
                <a:gd name="T108" fmla="*/ 386 w 576"/>
                <a:gd name="T109" fmla="*/ 142 h 374"/>
                <a:gd name="T110" fmla="*/ 394 w 576"/>
                <a:gd name="T111" fmla="*/ 140 h 374"/>
                <a:gd name="T112" fmla="*/ 394 w 576"/>
                <a:gd name="T113" fmla="*/ 14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374">
                  <a:moveTo>
                    <a:pt x="394" y="140"/>
                  </a:moveTo>
                  <a:lnTo>
                    <a:pt x="394" y="140"/>
                  </a:lnTo>
                  <a:lnTo>
                    <a:pt x="394" y="140"/>
                  </a:lnTo>
                  <a:lnTo>
                    <a:pt x="394" y="140"/>
                  </a:lnTo>
                  <a:lnTo>
                    <a:pt x="454" y="140"/>
                  </a:lnTo>
                  <a:lnTo>
                    <a:pt x="454" y="202"/>
                  </a:lnTo>
                  <a:lnTo>
                    <a:pt x="576" y="100"/>
                  </a:lnTo>
                  <a:lnTo>
                    <a:pt x="454" y="0"/>
                  </a:lnTo>
                  <a:lnTo>
                    <a:pt x="454" y="64"/>
                  </a:lnTo>
                  <a:lnTo>
                    <a:pt x="454" y="64"/>
                  </a:lnTo>
                  <a:lnTo>
                    <a:pt x="394" y="64"/>
                  </a:lnTo>
                  <a:lnTo>
                    <a:pt x="394" y="64"/>
                  </a:lnTo>
                  <a:lnTo>
                    <a:pt x="378" y="64"/>
                  </a:lnTo>
                  <a:lnTo>
                    <a:pt x="364" y="66"/>
                  </a:lnTo>
                  <a:lnTo>
                    <a:pt x="350" y="72"/>
                  </a:lnTo>
                  <a:lnTo>
                    <a:pt x="336" y="76"/>
                  </a:lnTo>
                  <a:lnTo>
                    <a:pt x="312" y="90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56" y="138"/>
                  </a:lnTo>
                  <a:lnTo>
                    <a:pt x="224" y="170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36" y="26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98" y="288"/>
                  </a:lnTo>
                  <a:lnTo>
                    <a:pt x="86" y="292"/>
                  </a:lnTo>
                  <a:lnTo>
                    <a:pt x="7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0" y="296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84" y="372"/>
                  </a:lnTo>
                  <a:lnTo>
                    <a:pt x="98" y="370"/>
                  </a:lnTo>
                  <a:lnTo>
                    <a:pt x="112" y="366"/>
                  </a:lnTo>
                  <a:lnTo>
                    <a:pt x="126" y="360"/>
                  </a:lnTo>
                  <a:lnTo>
                    <a:pt x="152" y="34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208" y="298"/>
                  </a:lnTo>
                  <a:lnTo>
                    <a:pt x="240" y="266"/>
                  </a:lnTo>
                  <a:lnTo>
                    <a:pt x="300" y="202"/>
                  </a:lnTo>
                  <a:lnTo>
                    <a:pt x="300" y="202"/>
                  </a:lnTo>
                  <a:lnTo>
                    <a:pt x="328" y="176"/>
                  </a:lnTo>
                  <a:lnTo>
                    <a:pt x="354" y="156"/>
                  </a:lnTo>
                  <a:lnTo>
                    <a:pt x="354" y="156"/>
                  </a:lnTo>
                  <a:lnTo>
                    <a:pt x="366" y="148"/>
                  </a:lnTo>
                  <a:lnTo>
                    <a:pt x="376" y="144"/>
                  </a:lnTo>
                  <a:lnTo>
                    <a:pt x="386" y="142"/>
                  </a:lnTo>
                  <a:lnTo>
                    <a:pt x="394" y="140"/>
                  </a:lnTo>
                  <a:lnTo>
                    <a:pt x="39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3900" y="2645974"/>
            <a:ext cx="255700" cy="207169"/>
            <a:chOff x="6135688" y="3384550"/>
            <a:chExt cx="914400" cy="688975"/>
          </a:xfrm>
          <a:solidFill>
            <a:schemeClr val="accent2"/>
          </a:solidFill>
        </p:grpSpPr>
        <p:sp>
          <p:nvSpPr>
            <p:cNvPr id="46" name="Freeform 138"/>
            <p:cNvSpPr>
              <a:spLocks/>
            </p:cNvSpPr>
            <p:nvPr/>
          </p:nvSpPr>
          <p:spPr bwMode="auto">
            <a:xfrm>
              <a:off x="6135688" y="3486150"/>
              <a:ext cx="314325" cy="190500"/>
            </a:xfrm>
            <a:custGeom>
              <a:avLst/>
              <a:gdLst>
                <a:gd name="T0" fmla="*/ 198 w 198"/>
                <a:gd name="T1" fmla="*/ 64 h 120"/>
                <a:gd name="T2" fmla="*/ 198 w 198"/>
                <a:gd name="T3" fmla="*/ 64 h 120"/>
                <a:gd name="T4" fmla="*/ 174 w 198"/>
                <a:gd name="T5" fmla="*/ 44 h 120"/>
                <a:gd name="T6" fmla="*/ 152 w 198"/>
                <a:gd name="T7" fmla="*/ 26 h 120"/>
                <a:gd name="T8" fmla="*/ 152 w 198"/>
                <a:gd name="T9" fmla="*/ 26 h 120"/>
                <a:gd name="T10" fmla="*/ 134 w 198"/>
                <a:gd name="T11" fmla="*/ 16 h 120"/>
                <a:gd name="T12" fmla="*/ 114 w 198"/>
                <a:gd name="T13" fmla="*/ 8 h 120"/>
                <a:gd name="T14" fmla="*/ 92 w 198"/>
                <a:gd name="T15" fmla="*/ 2 h 120"/>
                <a:gd name="T16" fmla="*/ 70 w 198"/>
                <a:gd name="T17" fmla="*/ 0 h 120"/>
                <a:gd name="T18" fmla="*/ 70 w 198"/>
                <a:gd name="T19" fmla="*/ 0 h 120"/>
                <a:gd name="T20" fmla="*/ 0 w 198"/>
                <a:gd name="T21" fmla="*/ 0 h 120"/>
                <a:gd name="T22" fmla="*/ 0 w 198"/>
                <a:gd name="T23" fmla="*/ 76 h 120"/>
                <a:gd name="T24" fmla="*/ 0 w 198"/>
                <a:gd name="T25" fmla="*/ 76 h 120"/>
                <a:gd name="T26" fmla="*/ 70 w 198"/>
                <a:gd name="T27" fmla="*/ 76 h 120"/>
                <a:gd name="T28" fmla="*/ 70 w 198"/>
                <a:gd name="T29" fmla="*/ 76 h 120"/>
                <a:gd name="T30" fmla="*/ 80 w 198"/>
                <a:gd name="T31" fmla="*/ 78 h 120"/>
                <a:gd name="T32" fmla="*/ 94 w 198"/>
                <a:gd name="T33" fmla="*/ 82 h 120"/>
                <a:gd name="T34" fmla="*/ 110 w 198"/>
                <a:gd name="T35" fmla="*/ 92 h 120"/>
                <a:gd name="T36" fmla="*/ 126 w 198"/>
                <a:gd name="T37" fmla="*/ 104 h 120"/>
                <a:gd name="T38" fmla="*/ 126 w 198"/>
                <a:gd name="T39" fmla="*/ 104 h 120"/>
                <a:gd name="T40" fmla="*/ 144 w 198"/>
                <a:gd name="T41" fmla="*/ 120 h 120"/>
                <a:gd name="T42" fmla="*/ 144 w 198"/>
                <a:gd name="T43" fmla="*/ 120 h 120"/>
                <a:gd name="T44" fmla="*/ 168 w 198"/>
                <a:gd name="T45" fmla="*/ 94 h 120"/>
                <a:gd name="T46" fmla="*/ 168 w 198"/>
                <a:gd name="T47" fmla="*/ 94 h 120"/>
                <a:gd name="T48" fmla="*/ 198 w 198"/>
                <a:gd name="T49" fmla="*/ 64 h 120"/>
                <a:gd name="T50" fmla="*/ 198 w 198"/>
                <a:gd name="T5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20">
                  <a:moveTo>
                    <a:pt x="198" y="64"/>
                  </a:moveTo>
                  <a:lnTo>
                    <a:pt x="198" y="64"/>
                  </a:lnTo>
                  <a:lnTo>
                    <a:pt x="174" y="4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34" y="16"/>
                  </a:lnTo>
                  <a:lnTo>
                    <a:pt x="114" y="8"/>
                  </a:lnTo>
                  <a:lnTo>
                    <a:pt x="9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80" y="78"/>
                  </a:lnTo>
                  <a:lnTo>
                    <a:pt x="94" y="82"/>
                  </a:lnTo>
                  <a:lnTo>
                    <a:pt x="110" y="92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98" y="64"/>
                  </a:lnTo>
                  <a:lnTo>
                    <a:pt x="19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9"/>
            <p:cNvSpPr>
              <a:spLocks/>
            </p:cNvSpPr>
            <p:nvPr/>
          </p:nvSpPr>
          <p:spPr bwMode="auto">
            <a:xfrm>
              <a:off x="6557963" y="3749675"/>
              <a:ext cx="492125" cy="323850"/>
            </a:xfrm>
            <a:custGeom>
              <a:avLst/>
              <a:gdLst>
                <a:gd name="T0" fmla="*/ 0 w 310"/>
                <a:gd name="T1" fmla="*/ 78 h 204"/>
                <a:gd name="T2" fmla="*/ 0 w 310"/>
                <a:gd name="T3" fmla="*/ 78 h 204"/>
                <a:gd name="T4" fmla="*/ 22 w 310"/>
                <a:gd name="T5" fmla="*/ 98 h 204"/>
                <a:gd name="T6" fmla="*/ 46 w 310"/>
                <a:gd name="T7" fmla="*/ 116 h 204"/>
                <a:gd name="T8" fmla="*/ 46 w 310"/>
                <a:gd name="T9" fmla="*/ 116 h 204"/>
                <a:gd name="T10" fmla="*/ 64 w 310"/>
                <a:gd name="T11" fmla="*/ 126 h 204"/>
                <a:gd name="T12" fmla="*/ 84 w 310"/>
                <a:gd name="T13" fmla="*/ 136 h 204"/>
                <a:gd name="T14" fmla="*/ 106 w 310"/>
                <a:gd name="T15" fmla="*/ 142 h 204"/>
                <a:gd name="T16" fmla="*/ 128 w 310"/>
                <a:gd name="T17" fmla="*/ 144 h 204"/>
                <a:gd name="T18" fmla="*/ 128 w 310"/>
                <a:gd name="T19" fmla="*/ 144 h 204"/>
                <a:gd name="T20" fmla="*/ 188 w 310"/>
                <a:gd name="T21" fmla="*/ 144 h 204"/>
                <a:gd name="T22" fmla="*/ 188 w 310"/>
                <a:gd name="T23" fmla="*/ 204 h 204"/>
                <a:gd name="T24" fmla="*/ 310 w 310"/>
                <a:gd name="T25" fmla="*/ 102 h 204"/>
                <a:gd name="T26" fmla="*/ 188 w 310"/>
                <a:gd name="T27" fmla="*/ 0 h 204"/>
                <a:gd name="T28" fmla="*/ 188 w 310"/>
                <a:gd name="T29" fmla="*/ 66 h 204"/>
                <a:gd name="T30" fmla="*/ 188 w 310"/>
                <a:gd name="T31" fmla="*/ 66 h 204"/>
                <a:gd name="T32" fmla="*/ 128 w 310"/>
                <a:gd name="T33" fmla="*/ 66 h 204"/>
                <a:gd name="T34" fmla="*/ 128 w 310"/>
                <a:gd name="T35" fmla="*/ 66 h 204"/>
                <a:gd name="T36" fmla="*/ 118 w 310"/>
                <a:gd name="T37" fmla="*/ 64 h 204"/>
                <a:gd name="T38" fmla="*/ 104 w 310"/>
                <a:gd name="T39" fmla="*/ 60 h 204"/>
                <a:gd name="T40" fmla="*/ 88 w 310"/>
                <a:gd name="T41" fmla="*/ 50 h 204"/>
                <a:gd name="T42" fmla="*/ 70 w 310"/>
                <a:gd name="T43" fmla="*/ 38 h 204"/>
                <a:gd name="T44" fmla="*/ 70 w 310"/>
                <a:gd name="T45" fmla="*/ 38 h 204"/>
                <a:gd name="T46" fmla="*/ 52 w 310"/>
                <a:gd name="T47" fmla="*/ 22 h 204"/>
                <a:gd name="T48" fmla="*/ 52 w 310"/>
                <a:gd name="T49" fmla="*/ 22 h 204"/>
                <a:gd name="T50" fmla="*/ 32 w 310"/>
                <a:gd name="T51" fmla="*/ 46 h 204"/>
                <a:gd name="T52" fmla="*/ 32 w 310"/>
                <a:gd name="T53" fmla="*/ 46 h 204"/>
                <a:gd name="T54" fmla="*/ 0 w 310"/>
                <a:gd name="T55" fmla="*/ 78 h 204"/>
                <a:gd name="T56" fmla="*/ 0 w 310"/>
                <a:gd name="T57" fmla="*/ 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0" h="204">
                  <a:moveTo>
                    <a:pt x="0" y="78"/>
                  </a:moveTo>
                  <a:lnTo>
                    <a:pt x="0" y="78"/>
                  </a:lnTo>
                  <a:lnTo>
                    <a:pt x="22" y="98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64" y="126"/>
                  </a:lnTo>
                  <a:lnTo>
                    <a:pt x="84" y="136"/>
                  </a:lnTo>
                  <a:lnTo>
                    <a:pt x="106" y="142"/>
                  </a:lnTo>
                  <a:lnTo>
                    <a:pt x="128" y="144"/>
                  </a:lnTo>
                  <a:lnTo>
                    <a:pt x="128" y="144"/>
                  </a:lnTo>
                  <a:lnTo>
                    <a:pt x="188" y="144"/>
                  </a:lnTo>
                  <a:lnTo>
                    <a:pt x="188" y="204"/>
                  </a:lnTo>
                  <a:lnTo>
                    <a:pt x="310" y="102"/>
                  </a:lnTo>
                  <a:lnTo>
                    <a:pt x="188" y="0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28" y="66"/>
                  </a:lnTo>
                  <a:lnTo>
                    <a:pt x="128" y="66"/>
                  </a:lnTo>
                  <a:lnTo>
                    <a:pt x="118" y="64"/>
                  </a:lnTo>
                  <a:lnTo>
                    <a:pt x="104" y="60"/>
                  </a:lnTo>
                  <a:lnTo>
                    <a:pt x="88" y="50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0"/>
            <p:cNvSpPr>
              <a:spLocks/>
            </p:cNvSpPr>
            <p:nvPr/>
          </p:nvSpPr>
          <p:spPr bwMode="auto">
            <a:xfrm>
              <a:off x="6135688" y="3384550"/>
              <a:ext cx="914400" cy="593725"/>
            </a:xfrm>
            <a:custGeom>
              <a:avLst/>
              <a:gdLst>
                <a:gd name="T0" fmla="*/ 394 w 576"/>
                <a:gd name="T1" fmla="*/ 140 h 374"/>
                <a:gd name="T2" fmla="*/ 394 w 576"/>
                <a:gd name="T3" fmla="*/ 140 h 374"/>
                <a:gd name="T4" fmla="*/ 394 w 576"/>
                <a:gd name="T5" fmla="*/ 140 h 374"/>
                <a:gd name="T6" fmla="*/ 394 w 576"/>
                <a:gd name="T7" fmla="*/ 140 h 374"/>
                <a:gd name="T8" fmla="*/ 454 w 576"/>
                <a:gd name="T9" fmla="*/ 140 h 374"/>
                <a:gd name="T10" fmla="*/ 454 w 576"/>
                <a:gd name="T11" fmla="*/ 202 h 374"/>
                <a:gd name="T12" fmla="*/ 576 w 576"/>
                <a:gd name="T13" fmla="*/ 100 h 374"/>
                <a:gd name="T14" fmla="*/ 454 w 576"/>
                <a:gd name="T15" fmla="*/ 0 h 374"/>
                <a:gd name="T16" fmla="*/ 454 w 576"/>
                <a:gd name="T17" fmla="*/ 64 h 374"/>
                <a:gd name="T18" fmla="*/ 454 w 576"/>
                <a:gd name="T19" fmla="*/ 64 h 374"/>
                <a:gd name="T20" fmla="*/ 394 w 576"/>
                <a:gd name="T21" fmla="*/ 64 h 374"/>
                <a:gd name="T22" fmla="*/ 394 w 576"/>
                <a:gd name="T23" fmla="*/ 64 h 374"/>
                <a:gd name="T24" fmla="*/ 378 w 576"/>
                <a:gd name="T25" fmla="*/ 64 h 374"/>
                <a:gd name="T26" fmla="*/ 364 w 576"/>
                <a:gd name="T27" fmla="*/ 66 h 374"/>
                <a:gd name="T28" fmla="*/ 350 w 576"/>
                <a:gd name="T29" fmla="*/ 72 h 374"/>
                <a:gd name="T30" fmla="*/ 336 w 576"/>
                <a:gd name="T31" fmla="*/ 76 h 374"/>
                <a:gd name="T32" fmla="*/ 312 w 576"/>
                <a:gd name="T33" fmla="*/ 90 h 374"/>
                <a:gd name="T34" fmla="*/ 288 w 576"/>
                <a:gd name="T35" fmla="*/ 108 h 374"/>
                <a:gd name="T36" fmla="*/ 288 w 576"/>
                <a:gd name="T37" fmla="*/ 108 h 374"/>
                <a:gd name="T38" fmla="*/ 256 w 576"/>
                <a:gd name="T39" fmla="*/ 138 h 374"/>
                <a:gd name="T40" fmla="*/ 224 w 576"/>
                <a:gd name="T41" fmla="*/ 170 h 374"/>
                <a:gd name="T42" fmla="*/ 164 w 576"/>
                <a:gd name="T43" fmla="*/ 234 h 374"/>
                <a:gd name="T44" fmla="*/ 164 w 576"/>
                <a:gd name="T45" fmla="*/ 234 h 374"/>
                <a:gd name="T46" fmla="*/ 136 w 576"/>
                <a:gd name="T47" fmla="*/ 260 h 374"/>
                <a:gd name="T48" fmla="*/ 110 w 576"/>
                <a:gd name="T49" fmla="*/ 280 h 374"/>
                <a:gd name="T50" fmla="*/ 110 w 576"/>
                <a:gd name="T51" fmla="*/ 280 h 374"/>
                <a:gd name="T52" fmla="*/ 98 w 576"/>
                <a:gd name="T53" fmla="*/ 288 h 374"/>
                <a:gd name="T54" fmla="*/ 86 w 576"/>
                <a:gd name="T55" fmla="*/ 292 h 374"/>
                <a:gd name="T56" fmla="*/ 78 w 576"/>
                <a:gd name="T57" fmla="*/ 296 h 374"/>
                <a:gd name="T58" fmla="*/ 68 w 576"/>
                <a:gd name="T59" fmla="*/ 296 h 374"/>
                <a:gd name="T60" fmla="*/ 68 w 576"/>
                <a:gd name="T61" fmla="*/ 296 h 374"/>
                <a:gd name="T62" fmla="*/ 68 w 576"/>
                <a:gd name="T63" fmla="*/ 296 h 374"/>
                <a:gd name="T64" fmla="*/ 68 w 576"/>
                <a:gd name="T65" fmla="*/ 296 h 374"/>
                <a:gd name="T66" fmla="*/ 0 w 576"/>
                <a:gd name="T67" fmla="*/ 296 h 374"/>
                <a:gd name="T68" fmla="*/ 0 w 576"/>
                <a:gd name="T69" fmla="*/ 374 h 374"/>
                <a:gd name="T70" fmla="*/ 0 w 576"/>
                <a:gd name="T71" fmla="*/ 374 h 374"/>
                <a:gd name="T72" fmla="*/ 68 w 576"/>
                <a:gd name="T73" fmla="*/ 374 h 374"/>
                <a:gd name="T74" fmla="*/ 68 w 576"/>
                <a:gd name="T75" fmla="*/ 374 h 374"/>
                <a:gd name="T76" fmla="*/ 84 w 576"/>
                <a:gd name="T77" fmla="*/ 372 h 374"/>
                <a:gd name="T78" fmla="*/ 98 w 576"/>
                <a:gd name="T79" fmla="*/ 370 h 374"/>
                <a:gd name="T80" fmla="*/ 112 w 576"/>
                <a:gd name="T81" fmla="*/ 366 h 374"/>
                <a:gd name="T82" fmla="*/ 126 w 576"/>
                <a:gd name="T83" fmla="*/ 360 h 374"/>
                <a:gd name="T84" fmla="*/ 152 w 576"/>
                <a:gd name="T85" fmla="*/ 346 h 374"/>
                <a:gd name="T86" fmla="*/ 174 w 576"/>
                <a:gd name="T87" fmla="*/ 328 h 374"/>
                <a:gd name="T88" fmla="*/ 174 w 576"/>
                <a:gd name="T89" fmla="*/ 328 h 374"/>
                <a:gd name="T90" fmla="*/ 208 w 576"/>
                <a:gd name="T91" fmla="*/ 298 h 374"/>
                <a:gd name="T92" fmla="*/ 240 w 576"/>
                <a:gd name="T93" fmla="*/ 266 h 374"/>
                <a:gd name="T94" fmla="*/ 300 w 576"/>
                <a:gd name="T95" fmla="*/ 202 h 374"/>
                <a:gd name="T96" fmla="*/ 300 w 576"/>
                <a:gd name="T97" fmla="*/ 202 h 374"/>
                <a:gd name="T98" fmla="*/ 328 w 576"/>
                <a:gd name="T99" fmla="*/ 176 h 374"/>
                <a:gd name="T100" fmla="*/ 354 w 576"/>
                <a:gd name="T101" fmla="*/ 156 h 374"/>
                <a:gd name="T102" fmla="*/ 354 w 576"/>
                <a:gd name="T103" fmla="*/ 156 h 374"/>
                <a:gd name="T104" fmla="*/ 366 w 576"/>
                <a:gd name="T105" fmla="*/ 148 h 374"/>
                <a:gd name="T106" fmla="*/ 376 w 576"/>
                <a:gd name="T107" fmla="*/ 144 h 374"/>
                <a:gd name="T108" fmla="*/ 386 w 576"/>
                <a:gd name="T109" fmla="*/ 142 h 374"/>
                <a:gd name="T110" fmla="*/ 394 w 576"/>
                <a:gd name="T111" fmla="*/ 140 h 374"/>
                <a:gd name="T112" fmla="*/ 394 w 576"/>
                <a:gd name="T113" fmla="*/ 14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374">
                  <a:moveTo>
                    <a:pt x="394" y="140"/>
                  </a:moveTo>
                  <a:lnTo>
                    <a:pt x="394" y="140"/>
                  </a:lnTo>
                  <a:lnTo>
                    <a:pt x="394" y="140"/>
                  </a:lnTo>
                  <a:lnTo>
                    <a:pt x="394" y="140"/>
                  </a:lnTo>
                  <a:lnTo>
                    <a:pt x="454" y="140"/>
                  </a:lnTo>
                  <a:lnTo>
                    <a:pt x="454" y="202"/>
                  </a:lnTo>
                  <a:lnTo>
                    <a:pt x="576" y="100"/>
                  </a:lnTo>
                  <a:lnTo>
                    <a:pt x="454" y="0"/>
                  </a:lnTo>
                  <a:lnTo>
                    <a:pt x="454" y="64"/>
                  </a:lnTo>
                  <a:lnTo>
                    <a:pt x="454" y="64"/>
                  </a:lnTo>
                  <a:lnTo>
                    <a:pt x="394" y="64"/>
                  </a:lnTo>
                  <a:lnTo>
                    <a:pt x="394" y="64"/>
                  </a:lnTo>
                  <a:lnTo>
                    <a:pt x="378" y="64"/>
                  </a:lnTo>
                  <a:lnTo>
                    <a:pt x="364" y="66"/>
                  </a:lnTo>
                  <a:lnTo>
                    <a:pt x="350" y="72"/>
                  </a:lnTo>
                  <a:lnTo>
                    <a:pt x="336" y="76"/>
                  </a:lnTo>
                  <a:lnTo>
                    <a:pt x="312" y="90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56" y="138"/>
                  </a:lnTo>
                  <a:lnTo>
                    <a:pt x="224" y="170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36" y="26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98" y="288"/>
                  </a:lnTo>
                  <a:lnTo>
                    <a:pt x="86" y="292"/>
                  </a:lnTo>
                  <a:lnTo>
                    <a:pt x="7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0" y="296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84" y="372"/>
                  </a:lnTo>
                  <a:lnTo>
                    <a:pt x="98" y="370"/>
                  </a:lnTo>
                  <a:lnTo>
                    <a:pt x="112" y="366"/>
                  </a:lnTo>
                  <a:lnTo>
                    <a:pt x="126" y="360"/>
                  </a:lnTo>
                  <a:lnTo>
                    <a:pt x="152" y="34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208" y="298"/>
                  </a:lnTo>
                  <a:lnTo>
                    <a:pt x="240" y="266"/>
                  </a:lnTo>
                  <a:lnTo>
                    <a:pt x="300" y="202"/>
                  </a:lnTo>
                  <a:lnTo>
                    <a:pt x="300" y="202"/>
                  </a:lnTo>
                  <a:lnTo>
                    <a:pt x="328" y="176"/>
                  </a:lnTo>
                  <a:lnTo>
                    <a:pt x="354" y="156"/>
                  </a:lnTo>
                  <a:lnTo>
                    <a:pt x="354" y="156"/>
                  </a:lnTo>
                  <a:lnTo>
                    <a:pt x="366" y="148"/>
                  </a:lnTo>
                  <a:lnTo>
                    <a:pt x="376" y="144"/>
                  </a:lnTo>
                  <a:lnTo>
                    <a:pt x="386" y="142"/>
                  </a:lnTo>
                  <a:lnTo>
                    <a:pt x="394" y="140"/>
                  </a:lnTo>
                  <a:lnTo>
                    <a:pt x="39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3900" y="3064886"/>
            <a:ext cx="255700" cy="207169"/>
            <a:chOff x="6135688" y="3384550"/>
            <a:chExt cx="914400" cy="688975"/>
          </a:xfrm>
          <a:solidFill>
            <a:schemeClr val="accent2"/>
          </a:solidFill>
        </p:grpSpPr>
        <p:sp>
          <p:nvSpPr>
            <p:cNvPr id="50" name="Freeform 138"/>
            <p:cNvSpPr>
              <a:spLocks/>
            </p:cNvSpPr>
            <p:nvPr/>
          </p:nvSpPr>
          <p:spPr bwMode="auto">
            <a:xfrm>
              <a:off x="6135688" y="3486150"/>
              <a:ext cx="314325" cy="190500"/>
            </a:xfrm>
            <a:custGeom>
              <a:avLst/>
              <a:gdLst>
                <a:gd name="T0" fmla="*/ 198 w 198"/>
                <a:gd name="T1" fmla="*/ 64 h 120"/>
                <a:gd name="T2" fmla="*/ 198 w 198"/>
                <a:gd name="T3" fmla="*/ 64 h 120"/>
                <a:gd name="T4" fmla="*/ 174 w 198"/>
                <a:gd name="T5" fmla="*/ 44 h 120"/>
                <a:gd name="T6" fmla="*/ 152 w 198"/>
                <a:gd name="T7" fmla="*/ 26 h 120"/>
                <a:gd name="T8" fmla="*/ 152 w 198"/>
                <a:gd name="T9" fmla="*/ 26 h 120"/>
                <a:gd name="T10" fmla="*/ 134 w 198"/>
                <a:gd name="T11" fmla="*/ 16 h 120"/>
                <a:gd name="T12" fmla="*/ 114 w 198"/>
                <a:gd name="T13" fmla="*/ 8 h 120"/>
                <a:gd name="T14" fmla="*/ 92 w 198"/>
                <a:gd name="T15" fmla="*/ 2 h 120"/>
                <a:gd name="T16" fmla="*/ 70 w 198"/>
                <a:gd name="T17" fmla="*/ 0 h 120"/>
                <a:gd name="T18" fmla="*/ 70 w 198"/>
                <a:gd name="T19" fmla="*/ 0 h 120"/>
                <a:gd name="T20" fmla="*/ 0 w 198"/>
                <a:gd name="T21" fmla="*/ 0 h 120"/>
                <a:gd name="T22" fmla="*/ 0 w 198"/>
                <a:gd name="T23" fmla="*/ 76 h 120"/>
                <a:gd name="T24" fmla="*/ 0 w 198"/>
                <a:gd name="T25" fmla="*/ 76 h 120"/>
                <a:gd name="T26" fmla="*/ 70 w 198"/>
                <a:gd name="T27" fmla="*/ 76 h 120"/>
                <a:gd name="T28" fmla="*/ 70 w 198"/>
                <a:gd name="T29" fmla="*/ 76 h 120"/>
                <a:gd name="T30" fmla="*/ 80 w 198"/>
                <a:gd name="T31" fmla="*/ 78 h 120"/>
                <a:gd name="T32" fmla="*/ 94 w 198"/>
                <a:gd name="T33" fmla="*/ 82 h 120"/>
                <a:gd name="T34" fmla="*/ 110 w 198"/>
                <a:gd name="T35" fmla="*/ 92 h 120"/>
                <a:gd name="T36" fmla="*/ 126 w 198"/>
                <a:gd name="T37" fmla="*/ 104 h 120"/>
                <a:gd name="T38" fmla="*/ 126 w 198"/>
                <a:gd name="T39" fmla="*/ 104 h 120"/>
                <a:gd name="T40" fmla="*/ 144 w 198"/>
                <a:gd name="T41" fmla="*/ 120 h 120"/>
                <a:gd name="T42" fmla="*/ 144 w 198"/>
                <a:gd name="T43" fmla="*/ 120 h 120"/>
                <a:gd name="T44" fmla="*/ 168 w 198"/>
                <a:gd name="T45" fmla="*/ 94 h 120"/>
                <a:gd name="T46" fmla="*/ 168 w 198"/>
                <a:gd name="T47" fmla="*/ 94 h 120"/>
                <a:gd name="T48" fmla="*/ 198 w 198"/>
                <a:gd name="T49" fmla="*/ 64 h 120"/>
                <a:gd name="T50" fmla="*/ 198 w 198"/>
                <a:gd name="T51" fmla="*/ 6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20">
                  <a:moveTo>
                    <a:pt x="198" y="64"/>
                  </a:moveTo>
                  <a:lnTo>
                    <a:pt x="198" y="64"/>
                  </a:lnTo>
                  <a:lnTo>
                    <a:pt x="174" y="4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34" y="16"/>
                  </a:lnTo>
                  <a:lnTo>
                    <a:pt x="114" y="8"/>
                  </a:lnTo>
                  <a:lnTo>
                    <a:pt x="92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80" y="78"/>
                  </a:lnTo>
                  <a:lnTo>
                    <a:pt x="94" y="82"/>
                  </a:lnTo>
                  <a:lnTo>
                    <a:pt x="110" y="92"/>
                  </a:lnTo>
                  <a:lnTo>
                    <a:pt x="126" y="104"/>
                  </a:lnTo>
                  <a:lnTo>
                    <a:pt x="126" y="104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68" y="94"/>
                  </a:lnTo>
                  <a:lnTo>
                    <a:pt x="168" y="94"/>
                  </a:lnTo>
                  <a:lnTo>
                    <a:pt x="198" y="64"/>
                  </a:lnTo>
                  <a:lnTo>
                    <a:pt x="19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9"/>
            <p:cNvSpPr>
              <a:spLocks/>
            </p:cNvSpPr>
            <p:nvPr/>
          </p:nvSpPr>
          <p:spPr bwMode="auto">
            <a:xfrm>
              <a:off x="6557963" y="3749675"/>
              <a:ext cx="492125" cy="323850"/>
            </a:xfrm>
            <a:custGeom>
              <a:avLst/>
              <a:gdLst>
                <a:gd name="T0" fmla="*/ 0 w 310"/>
                <a:gd name="T1" fmla="*/ 78 h 204"/>
                <a:gd name="T2" fmla="*/ 0 w 310"/>
                <a:gd name="T3" fmla="*/ 78 h 204"/>
                <a:gd name="T4" fmla="*/ 22 w 310"/>
                <a:gd name="T5" fmla="*/ 98 h 204"/>
                <a:gd name="T6" fmla="*/ 46 w 310"/>
                <a:gd name="T7" fmla="*/ 116 h 204"/>
                <a:gd name="T8" fmla="*/ 46 w 310"/>
                <a:gd name="T9" fmla="*/ 116 h 204"/>
                <a:gd name="T10" fmla="*/ 64 w 310"/>
                <a:gd name="T11" fmla="*/ 126 h 204"/>
                <a:gd name="T12" fmla="*/ 84 w 310"/>
                <a:gd name="T13" fmla="*/ 136 h 204"/>
                <a:gd name="T14" fmla="*/ 106 w 310"/>
                <a:gd name="T15" fmla="*/ 142 h 204"/>
                <a:gd name="T16" fmla="*/ 128 w 310"/>
                <a:gd name="T17" fmla="*/ 144 h 204"/>
                <a:gd name="T18" fmla="*/ 128 w 310"/>
                <a:gd name="T19" fmla="*/ 144 h 204"/>
                <a:gd name="T20" fmla="*/ 188 w 310"/>
                <a:gd name="T21" fmla="*/ 144 h 204"/>
                <a:gd name="T22" fmla="*/ 188 w 310"/>
                <a:gd name="T23" fmla="*/ 204 h 204"/>
                <a:gd name="T24" fmla="*/ 310 w 310"/>
                <a:gd name="T25" fmla="*/ 102 h 204"/>
                <a:gd name="T26" fmla="*/ 188 w 310"/>
                <a:gd name="T27" fmla="*/ 0 h 204"/>
                <a:gd name="T28" fmla="*/ 188 w 310"/>
                <a:gd name="T29" fmla="*/ 66 h 204"/>
                <a:gd name="T30" fmla="*/ 188 w 310"/>
                <a:gd name="T31" fmla="*/ 66 h 204"/>
                <a:gd name="T32" fmla="*/ 128 w 310"/>
                <a:gd name="T33" fmla="*/ 66 h 204"/>
                <a:gd name="T34" fmla="*/ 128 w 310"/>
                <a:gd name="T35" fmla="*/ 66 h 204"/>
                <a:gd name="T36" fmla="*/ 118 w 310"/>
                <a:gd name="T37" fmla="*/ 64 h 204"/>
                <a:gd name="T38" fmla="*/ 104 w 310"/>
                <a:gd name="T39" fmla="*/ 60 h 204"/>
                <a:gd name="T40" fmla="*/ 88 w 310"/>
                <a:gd name="T41" fmla="*/ 50 h 204"/>
                <a:gd name="T42" fmla="*/ 70 w 310"/>
                <a:gd name="T43" fmla="*/ 38 h 204"/>
                <a:gd name="T44" fmla="*/ 70 w 310"/>
                <a:gd name="T45" fmla="*/ 38 h 204"/>
                <a:gd name="T46" fmla="*/ 52 w 310"/>
                <a:gd name="T47" fmla="*/ 22 h 204"/>
                <a:gd name="T48" fmla="*/ 52 w 310"/>
                <a:gd name="T49" fmla="*/ 22 h 204"/>
                <a:gd name="T50" fmla="*/ 32 w 310"/>
                <a:gd name="T51" fmla="*/ 46 h 204"/>
                <a:gd name="T52" fmla="*/ 32 w 310"/>
                <a:gd name="T53" fmla="*/ 46 h 204"/>
                <a:gd name="T54" fmla="*/ 0 w 310"/>
                <a:gd name="T55" fmla="*/ 78 h 204"/>
                <a:gd name="T56" fmla="*/ 0 w 310"/>
                <a:gd name="T57" fmla="*/ 78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0" h="204">
                  <a:moveTo>
                    <a:pt x="0" y="78"/>
                  </a:moveTo>
                  <a:lnTo>
                    <a:pt x="0" y="78"/>
                  </a:lnTo>
                  <a:lnTo>
                    <a:pt x="22" y="98"/>
                  </a:lnTo>
                  <a:lnTo>
                    <a:pt x="46" y="116"/>
                  </a:lnTo>
                  <a:lnTo>
                    <a:pt x="46" y="116"/>
                  </a:lnTo>
                  <a:lnTo>
                    <a:pt x="64" y="126"/>
                  </a:lnTo>
                  <a:lnTo>
                    <a:pt x="84" y="136"/>
                  </a:lnTo>
                  <a:lnTo>
                    <a:pt x="106" y="142"/>
                  </a:lnTo>
                  <a:lnTo>
                    <a:pt x="128" y="144"/>
                  </a:lnTo>
                  <a:lnTo>
                    <a:pt x="128" y="144"/>
                  </a:lnTo>
                  <a:lnTo>
                    <a:pt x="188" y="144"/>
                  </a:lnTo>
                  <a:lnTo>
                    <a:pt x="188" y="204"/>
                  </a:lnTo>
                  <a:lnTo>
                    <a:pt x="310" y="102"/>
                  </a:lnTo>
                  <a:lnTo>
                    <a:pt x="188" y="0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28" y="66"/>
                  </a:lnTo>
                  <a:lnTo>
                    <a:pt x="128" y="66"/>
                  </a:lnTo>
                  <a:lnTo>
                    <a:pt x="118" y="64"/>
                  </a:lnTo>
                  <a:lnTo>
                    <a:pt x="104" y="60"/>
                  </a:lnTo>
                  <a:lnTo>
                    <a:pt x="88" y="50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0"/>
            <p:cNvSpPr>
              <a:spLocks/>
            </p:cNvSpPr>
            <p:nvPr/>
          </p:nvSpPr>
          <p:spPr bwMode="auto">
            <a:xfrm>
              <a:off x="6135688" y="3384550"/>
              <a:ext cx="914400" cy="593725"/>
            </a:xfrm>
            <a:custGeom>
              <a:avLst/>
              <a:gdLst>
                <a:gd name="T0" fmla="*/ 394 w 576"/>
                <a:gd name="T1" fmla="*/ 140 h 374"/>
                <a:gd name="T2" fmla="*/ 394 w 576"/>
                <a:gd name="T3" fmla="*/ 140 h 374"/>
                <a:gd name="T4" fmla="*/ 394 w 576"/>
                <a:gd name="T5" fmla="*/ 140 h 374"/>
                <a:gd name="T6" fmla="*/ 394 w 576"/>
                <a:gd name="T7" fmla="*/ 140 h 374"/>
                <a:gd name="T8" fmla="*/ 454 w 576"/>
                <a:gd name="T9" fmla="*/ 140 h 374"/>
                <a:gd name="T10" fmla="*/ 454 w 576"/>
                <a:gd name="T11" fmla="*/ 202 h 374"/>
                <a:gd name="T12" fmla="*/ 576 w 576"/>
                <a:gd name="T13" fmla="*/ 100 h 374"/>
                <a:gd name="T14" fmla="*/ 454 w 576"/>
                <a:gd name="T15" fmla="*/ 0 h 374"/>
                <a:gd name="T16" fmla="*/ 454 w 576"/>
                <a:gd name="T17" fmla="*/ 64 h 374"/>
                <a:gd name="T18" fmla="*/ 454 w 576"/>
                <a:gd name="T19" fmla="*/ 64 h 374"/>
                <a:gd name="T20" fmla="*/ 394 w 576"/>
                <a:gd name="T21" fmla="*/ 64 h 374"/>
                <a:gd name="T22" fmla="*/ 394 w 576"/>
                <a:gd name="T23" fmla="*/ 64 h 374"/>
                <a:gd name="T24" fmla="*/ 378 w 576"/>
                <a:gd name="T25" fmla="*/ 64 h 374"/>
                <a:gd name="T26" fmla="*/ 364 w 576"/>
                <a:gd name="T27" fmla="*/ 66 h 374"/>
                <a:gd name="T28" fmla="*/ 350 w 576"/>
                <a:gd name="T29" fmla="*/ 72 h 374"/>
                <a:gd name="T30" fmla="*/ 336 w 576"/>
                <a:gd name="T31" fmla="*/ 76 h 374"/>
                <a:gd name="T32" fmla="*/ 312 w 576"/>
                <a:gd name="T33" fmla="*/ 90 h 374"/>
                <a:gd name="T34" fmla="*/ 288 w 576"/>
                <a:gd name="T35" fmla="*/ 108 h 374"/>
                <a:gd name="T36" fmla="*/ 288 w 576"/>
                <a:gd name="T37" fmla="*/ 108 h 374"/>
                <a:gd name="T38" fmla="*/ 256 w 576"/>
                <a:gd name="T39" fmla="*/ 138 h 374"/>
                <a:gd name="T40" fmla="*/ 224 w 576"/>
                <a:gd name="T41" fmla="*/ 170 h 374"/>
                <a:gd name="T42" fmla="*/ 164 w 576"/>
                <a:gd name="T43" fmla="*/ 234 h 374"/>
                <a:gd name="T44" fmla="*/ 164 w 576"/>
                <a:gd name="T45" fmla="*/ 234 h 374"/>
                <a:gd name="T46" fmla="*/ 136 w 576"/>
                <a:gd name="T47" fmla="*/ 260 h 374"/>
                <a:gd name="T48" fmla="*/ 110 w 576"/>
                <a:gd name="T49" fmla="*/ 280 h 374"/>
                <a:gd name="T50" fmla="*/ 110 w 576"/>
                <a:gd name="T51" fmla="*/ 280 h 374"/>
                <a:gd name="T52" fmla="*/ 98 w 576"/>
                <a:gd name="T53" fmla="*/ 288 h 374"/>
                <a:gd name="T54" fmla="*/ 86 w 576"/>
                <a:gd name="T55" fmla="*/ 292 h 374"/>
                <a:gd name="T56" fmla="*/ 78 w 576"/>
                <a:gd name="T57" fmla="*/ 296 h 374"/>
                <a:gd name="T58" fmla="*/ 68 w 576"/>
                <a:gd name="T59" fmla="*/ 296 h 374"/>
                <a:gd name="T60" fmla="*/ 68 w 576"/>
                <a:gd name="T61" fmla="*/ 296 h 374"/>
                <a:gd name="T62" fmla="*/ 68 w 576"/>
                <a:gd name="T63" fmla="*/ 296 h 374"/>
                <a:gd name="T64" fmla="*/ 68 w 576"/>
                <a:gd name="T65" fmla="*/ 296 h 374"/>
                <a:gd name="T66" fmla="*/ 0 w 576"/>
                <a:gd name="T67" fmla="*/ 296 h 374"/>
                <a:gd name="T68" fmla="*/ 0 w 576"/>
                <a:gd name="T69" fmla="*/ 374 h 374"/>
                <a:gd name="T70" fmla="*/ 0 w 576"/>
                <a:gd name="T71" fmla="*/ 374 h 374"/>
                <a:gd name="T72" fmla="*/ 68 w 576"/>
                <a:gd name="T73" fmla="*/ 374 h 374"/>
                <a:gd name="T74" fmla="*/ 68 w 576"/>
                <a:gd name="T75" fmla="*/ 374 h 374"/>
                <a:gd name="T76" fmla="*/ 84 w 576"/>
                <a:gd name="T77" fmla="*/ 372 h 374"/>
                <a:gd name="T78" fmla="*/ 98 w 576"/>
                <a:gd name="T79" fmla="*/ 370 h 374"/>
                <a:gd name="T80" fmla="*/ 112 w 576"/>
                <a:gd name="T81" fmla="*/ 366 h 374"/>
                <a:gd name="T82" fmla="*/ 126 w 576"/>
                <a:gd name="T83" fmla="*/ 360 h 374"/>
                <a:gd name="T84" fmla="*/ 152 w 576"/>
                <a:gd name="T85" fmla="*/ 346 h 374"/>
                <a:gd name="T86" fmla="*/ 174 w 576"/>
                <a:gd name="T87" fmla="*/ 328 h 374"/>
                <a:gd name="T88" fmla="*/ 174 w 576"/>
                <a:gd name="T89" fmla="*/ 328 h 374"/>
                <a:gd name="T90" fmla="*/ 208 w 576"/>
                <a:gd name="T91" fmla="*/ 298 h 374"/>
                <a:gd name="T92" fmla="*/ 240 w 576"/>
                <a:gd name="T93" fmla="*/ 266 h 374"/>
                <a:gd name="T94" fmla="*/ 300 w 576"/>
                <a:gd name="T95" fmla="*/ 202 h 374"/>
                <a:gd name="T96" fmla="*/ 300 w 576"/>
                <a:gd name="T97" fmla="*/ 202 h 374"/>
                <a:gd name="T98" fmla="*/ 328 w 576"/>
                <a:gd name="T99" fmla="*/ 176 h 374"/>
                <a:gd name="T100" fmla="*/ 354 w 576"/>
                <a:gd name="T101" fmla="*/ 156 h 374"/>
                <a:gd name="T102" fmla="*/ 354 w 576"/>
                <a:gd name="T103" fmla="*/ 156 h 374"/>
                <a:gd name="T104" fmla="*/ 366 w 576"/>
                <a:gd name="T105" fmla="*/ 148 h 374"/>
                <a:gd name="T106" fmla="*/ 376 w 576"/>
                <a:gd name="T107" fmla="*/ 144 h 374"/>
                <a:gd name="T108" fmla="*/ 386 w 576"/>
                <a:gd name="T109" fmla="*/ 142 h 374"/>
                <a:gd name="T110" fmla="*/ 394 w 576"/>
                <a:gd name="T111" fmla="*/ 140 h 374"/>
                <a:gd name="T112" fmla="*/ 394 w 576"/>
                <a:gd name="T113" fmla="*/ 14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374">
                  <a:moveTo>
                    <a:pt x="394" y="140"/>
                  </a:moveTo>
                  <a:lnTo>
                    <a:pt x="394" y="140"/>
                  </a:lnTo>
                  <a:lnTo>
                    <a:pt x="394" y="140"/>
                  </a:lnTo>
                  <a:lnTo>
                    <a:pt x="394" y="140"/>
                  </a:lnTo>
                  <a:lnTo>
                    <a:pt x="454" y="140"/>
                  </a:lnTo>
                  <a:lnTo>
                    <a:pt x="454" y="202"/>
                  </a:lnTo>
                  <a:lnTo>
                    <a:pt x="576" y="100"/>
                  </a:lnTo>
                  <a:lnTo>
                    <a:pt x="454" y="0"/>
                  </a:lnTo>
                  <a:lnTo>
                    <a:pt x="454" y="64"/>
                  </a:lnTo>
                  <a:lnTo>
                    <a:pt x="454" y="64"/>
                  </a:lnTo>
                  <a:lnTo>
                    <a:pt x="394" y="64"/>
                  </a:lnTo>
                  <a:lnTo>
                    <a:pt x="394" y="64"/>
                  </a:lnTo>
                  <a:lnTo>
                    <a:pt x="378" y="64"/>
                  </a:lnTo>
                  <a:lnTo>
                    <a:pt x="364" y="66"/>
                  </a:lnTo>
                  <a:lnTo>
                    <a:pt x="350" y="72"/>
                  </a:lnTo>
                  <a:lnTo>
                    <a:pt x="336" y="76"/>
                  </a:lnTo>
                  <a:lnTo>
                    <a:pt x="312" y="90"/>
                  </a:lnTo>
                  <a:lnTo>
                    <a:pt x="288" y="108"/>
                  </a:lnTo>
                  <a:lnTo>
                    <a:pt x="288" y="108"/>
                  </a:lnTo>
                  <a:lnTo>
                    <a:pt x="256" y="138"/>
                  </a:lnTo>
                  <a:lnTo>
                    <a:pt x="224" y="170"/>
                  </a:lnTo>
                  <a:lnTo>
                    <a:pt x="164" y="234"/>
                  </a:lnTo>
                  <a:lnTo>
                    <a:pt x="164" y="234"/>
                  </a:lnTo>
                  <a:lnTo>
                    <a:pt x="136" y="260"/>
                  </a:lnTo>
                  <a:lnTo>
                    <a:pt x="110" y="280"/>
                  </a:lnTo>
                  <a:lnTo>
                    <a:pt x="110" y="280"/>
                  </a:lnTo>
                  <a:lnTo>
                    <a:pt x="98" y="288"/>
                  </a:lnTo>
                  <a:lnTo>
                    <a:pt x="86" y="292"/>
                  </a:lnTo>
                  <a:lnTo>
                    <a:pt x="7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68" y="296"/>
                  </a:lnTo>
                  <a:lnTo>
                    <a:pt x="0" y="296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68" y="374"/>
                  </a:lnTo>
                  <a:lnTo>
                    <a:pt x="68" y="374"/>
                  </a:lnTo>
                  <a:lnTo>
                    <a:pt x="84" y="372"/>
                  </a:lnTo>
                  <a:lnTo>
                    <a:pt x="98" y="370"/>
                  </a:lnTo>
                  <a:lnTo>
                    <a:pt x="112" y="366"/>
                  </a:lnTo>
                  <a:lnTo>
                    <a:pt x="126" y="360"/>
                  </a:lnTo>
                  <a:lnTo>
                    <a:pt x="152" y="346"/>
                  </a:lnTo>
                  <a:lnTo>
                    <a:pt x="174" y="328"/>
                  </a:lnTo>
                  <a:lnTo>
                    <a:pt x="174" y="328"/>
                  </a:lnTo>
                  <a:lnTo>
                    <a:pt x="208" y="298"/>
                  </a:lnTo>
                  <a:lnTo>
                    <a:pt x="240" y="266"/>
                  </a:lnTo>
                  <a:lnTo>
                    <a:pt x="300" y="202"/>
                  </a:lnTo>
                  <a:lnTo>
                    <a:pt x="300" y="202"/>
                  </a:lnTo>
                  <a:lnTo>
                    <a:pt x="328" y="176"/>
                  </a:lnTo>
                  <a:lnTo>
                    <a:pt x="354" y="156"/>
                  </a:lnTo>
                  <a:lnTo>
                    <a:pt x="354" y="156"/>
                  </a:lnTo>
                  <a:lnTo>
                    <a:pt x="366" y="148"/>
                  </a:lnTo>
                  <a:lnTo>
                    <a:pt x="376" y="144"/>
                  </a:lnTo>
                  <a:lnTo>
                    <a:pt x="386" y="142"/>
                  </a:lnTo>
                  <a:lnTo>
                    <a:pt x="394" y="140"/>
                  </a:lnTo>
                  <a:lnTo>
                    <a:pt x="39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36700" y="2158869"/>
            <a:ext cx="285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Salesforce visual force page</a:t>
            </a:r>
          </a:p>
        </p:txBody>
      </p:sp>
      <p:sp>
        <p:nvSpPr>
          <p:cNvPr id="3" name="Text Placeholder 2" hidden="1"/>
          <p:cNvSpPr>
            <a:spLocks noGrp="1"/>
          </p:cNvSpPr>
          <p:nvPr>
            <p:ph type="body" sz="quarter" idx="25"/>
          </p:nvPr>
        </p:nvSpPr>
        <p:spPr>
          <a:xfrm>
            <a:off x="6553200" y="2414182"/>
            <a:ext cx="2590800" cy="838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521026" y="471398"/>
            <a:ext cx="8101946" cy="49896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 (Body)"/>
                <a:ea typeface="ＭＳ Ｐゴシック" charset="0"/>
              </a:rPr>
              <a:t>Project timeline : </a:t>
            </a:r>
            <a:r>
              <a:rPr lang="en-US" dirty="0" smtClean="0">
                <a:solidFill>
                  <a:schemeClr val="accent2"/>
                </a:solidFill>
                <a:latin typeface="Calibri (Body)"/>
                <a:ea typeface="ＭＳ Ｐゴシック" charset="0"/>
              </a:rPr>
              <a:t>Three month</a:t>
            </a:r>
            <a:r>
              <a:rPr lang="en-US" dirty="0">
                <a:solidFill>
                  <a:schemeClr val="accent2"/>
                </a:solidFill>
                <a:latin typeface="Calibri (Body)"/>
                <a:ea typeface="ＭＳ Ｐゴシック" charset="0"/>
              </a:rPr>
              <a:t>.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sz="600" dirty="0" smtClean="0"/>
              <a:t>.</a:t>
            </a:r>
            <a:endParaRPr lang="en-US" dirty="0"/>
          </a:p>
        </p:txBody>
      </p:sp>
      <p:sp>
        <p:nvSpPr>
          <p:cNvPr id="36" name="Text Placeholder 40" hidden="1"/>
          <p:cNvSpPr txBox="1">
            <a:spLocks/>
          </p:cNvSpPr>
          <p:nvPr/>
        </p:nvSpPr>
        <p:spPr>
          <a:xfrm>
            <a:off x="5638800" y="2373294"/>
            <a:ext cx="32004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Integer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vulputate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elementum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dolor. 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 Placeholder 41" hidden="1"/>
          <p:cNvSpPr txBox="1">
            <a:spLocks/>
          </p:cNvSpPr>
          <p:nvPr/>
        </p:nvSpPr>
        <p:spPr>
          <a:xfrm>
            <a:off x="5638800" y="2038350"/>
            <a:ext cx="32004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Description Product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Placeholder 27" hidden="1"/>
          <p:cNvSpPr txBox="1">
            <a:spLocks/>
          </p:cNvSpPr>
          <p:nvPr/>
        </p:nvSpPr>
        <p:spPr>
          <a:xfrm>
            <a:off x="1293522" y="2599560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Exo" pitchFamily="50" charset="0"/>
              </a:rPr>
              <a:t>WooCommerce</a:t>
            </a:r>
            <a:r>
              <a:rPr lang="en-US" sz="1600" b="1" dirty="0">
                <a:solidFill>
                  <a:schemeClr val="accent2"/>
                </a:solidFill>
                <a:latin typeface="Exo" pitchFamily="50" charset="0"/>
              </a:rPr>
              <a:t> Integration</a:t>
            </a:r>
          </a:p>
        </p:txBody>
      </p:sp>
      <p:sp>
        <p:nvSpPr>
          <p:cNvPr id="56" name="Text Placeholder 27" hidden="1"/>
          <p:cNvSpPr txBox="1">
            <a:spLocks/>
          </p:cNvSpPr>
          <p:nvPr/>
        </p:nvSpPr>
        <p:spPr>
          <a:xfrm>
            <a:off x="1293522" y="3616766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Exo" pitchFamily="50" charset="0"/>
              </a:rPr>
              <a:t>Support and Documentation</a:t>
            </a:r>
          </a:p>
        </p:txBody>
      </p:sp>
      <p:sp>
        <p:nvSpPr>
          <p:cNvPr id="57" name="Text Placeholder 27" hidden="1"/>
          <p:cNvSpPr txBox="1">
            <a:spLocks/>
          </p:cNvSpPr>
          <p:nvPr/>
        </p:nvSpPr>
        <p:spPr>
          <a:xfrm>
            <a:off x="1293522" y="1582354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Exo" pitchFamily="50" charset="0"/>
              </a:rPr>
              <a:t>-</a:t>
            </a: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Design </a:t>
            </a:r>
            <a:br>
              <a:rPr lang="en-US" sz="1600" b="1" dirty="0">
                <a:solidFill>
                  <a:schemeClr val="accent5"/>
                </a:solidFill>
                <a:latin typeface="Exo" pitchFamily="50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Showcase</a:t>
            </a:r>
          </a:p>
        </p:txBody>
      </p:sp>
      <p:sp>
        <p:nvSpPr>
          <p:cNvPr id="54" name="Freeform 8" hidden="1"/>
          <p:cNvSpPr>
            <a:spLocks/>
          </p:cNvSpPr>
          <p:nvPr/>
        </p:nvSpPr>
        <p:spPr bwMode="auto">
          <a:xfrm>
            <a:off x="4773174" y="3557327"/>
            <a:ext cx="21125" cy="11458"/>
          </a:xfrm>
          <a:custGeom>
            <a:avLst/>
            <a:gdLst>
              <a:gd name="T0" fmla="*/ 0 w 10"/>
              <a:gd name="T1" fmla="*/ 2 h 6"/>
              <a:gd name="T2" fmla="*/ 0 w 10"/>
              <a:gd name="T3" fmla="*/ 2 h 6"/>
              <a:gd name="T4" fmla="*/ 6 w 10"/>
              <a:gd name="T5" fmla="*/ 0 h 6"/>
              <a:gd name="T6" fmla="*/ 8 w 10"/>
              <a:gd name="T7" fmla="*/ 0 h 6"/>
              <a:gd name="T8" fmla="*/ 10 w 10"/>
              <a:gd name="T9" fmla="*/ 2 h 6"/>
              <a:gd name="T10" fmla="*/ 10 w 10"/>
              <a:gd name="T11" fmla="*/ 2 h 6"/>
              <a:gd name="T12" fmla="*/ 4 w 10"/>
              <a:gd name="T13" fmla="*/ 6 h 6"/>
              <a:gd name="T14" fmla="*/ 4 w 10"/>
              <a:gd name="T15" fmla="*/ 6 h 6"/>
              <a:gd name="T16" fmla="*/ 0 w 10"/>
              <a:gd name="T17" fmla="*/ 2 h 6"/>
              <a:gd name="T18" fmla="*/ 0 w 10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6">
                <a:moveTo>
                  <a:pt x="0" y="2"/>
                </a:moveTo>
                <a:lnTo>
                  <a:pt x="0" y="2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950"/>
            <a:ext cx="9144000" cy="27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/>
          <p:cNvSpPr>
            <a:spLocks noGrp="1"/>
          </p:cNvSpPr>
          <p:nvPr>
            <p:ph type="body" sz="quarter" idx="10"/>
          </p:nvPr>
        </p:nvSpPr>
        <p:spPr>
          <a:xfrm>
            <a:off x="1128408" y="3312673"/>
            <a:ext cx="3200400" cy="1219200"/>
          </a:xfrm>
        </p:spPr>
        <p:txBody>
          <a:bodyPr/>
          <a:lstStyle/>
          <a:p>
            <a:r>
              <a:rPr lang="en-US" sz="1400" dirty="0"/>
              <a:t>Dynamically creating button on object, adding it to page </a:t>
            </a:r>
            <a:r>
              <a:rPr lang="en-US" sz="1400" dirty="0" smtClean="0"/>
              <a:t>layouts</a:t>
            </a:r>
            <a:r>
              <a:rPr lang="en-US" sz="1400" dirty="0"/>
              <a:t> </a:t>
            </a:r>
            <a:r>
              <a:rPr lang="en-US" sz="1400" dirty="0" smtClean="0"/>
              <a:t>  : </a:t>
            </a:r>
            <a:r>
              <a:rPr lang="en-US" sz="1400" dirty="0"/>
              <a:t>we have used </a:t>
            </a:r>
            <a:r>
              <a:rPr lang="en-US" sz="1400" dirty="0" smtClean="0"/>
              <a:t>Salesforce </a:t>
            </a:r>
            <a:r>
              <a:rPr lang="en-US" sz="1400" dirty="0"/>
              <a:t>meta API and called it from apex classes.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1"/>
          </p:nvPr>
        </p:nvSpPr>
        <p:spPr>
          <a:xfrm>
            <a:off x="1143000" y="1211094"/>
            <a:ext cx="32004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Description One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5486400" y="1466850"/>
            <a:ext cx="3200400" cy="1219200"/>
          </a:xfrm>
        </p:spPr>
        <p:txBody>
          <a:bodyPr/>
          <a:lstStyle/>
          <a:p>
            <a:r>
              <a:rPr lang="en-US" sz="1400" dirty="0"/>
              <a:t>Making sure we don</a:t>
            </a:r>
            <a:r>
              <a:rPr lang="en-US" altLang="en-US" sz="1400" dirty="0"/>
              <a:t>’</a:t>
            </a:r>
            <a:r>
              <a:rPr lang="en-US" sz="1400" dirty="0"/>
              <a:t>t hit any outbound/inbound call limits, keeping in mind that client will be using outbound and inbound calls for other purposes too.  : whenever possible we used batch to send multiple data instead of sending one data at a time.</a:t>
            </a:r>
          </a:p>
          <a:p>
            <a:endParaRPr lang="en-US" sz="1400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>
          <a:xfrm>
            <a:off x="5500991" y="1211094"/>
            <a:ext cx="3200400" cy="3048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Description </a:t>
            </a:r>
            <a:r>
              <a:rPr lang="en-US" b="1" dirty="0" smtClean="0">
                <a:solidFill>
                  <a:schemeClr val="accent2"/>
                </a:solidFill>
              </a:rPr>
              <a:t>Three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6"/>
          </p:nvPr>
        </p:nvSpPr>
        <p:spPr>
          <a:xfrm>
            <a:off x="1143000" y="1466850"/>
            <a:ext cx="3200400" cy="1219200"/>
          </a:xfrm>
        </p:spPr>
        <p:txBody>
          <a:bodyPr/>
          <a:lstStyle/>
          <a:p>
            <a:r>
              <a:rPr lang="en-US" sz="1400" dirty="0"/>
              <a:t>Allowing mappings to extend and even map fields from parent objects to </a:t>
            </a:r>
            <a:r>
              <a:rPr lang="en-US" sz="1400" dirty="0" err="1" smtClean="0"/>
              <a:t>eSignGenie</a:t>
            </a:r>
            <a:r>
              <a:rPr lang="en-US" sz="1400" dirty="0" smtClean="0"/>
              <a:t> </a:t>
            </a:r>
            <a:r>
              <a:rPr lang="en-US" sz="1400" dirty="0"/>
              <a:t>template field. : this has been done using dynamic fetching for fields type and then querying parents to get their field name and type too.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7"/>
          </p:nvPr>
        </p:nvSpPr>
        <p:spPr>
          <a:xfrm>
            <a:off x="1143000" y="3014764"/>
            <a:ext cx="32004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Description Two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8"/>
          </p:nvPr>
        </p:nvSpPr>
        <p:spPr>
          <a:xfrm>
            <a:off x="5439383" y="3300920"/>
            <a:ext cx="3200400" cy="1219200"/>
          </a:xfrm>
        </p:spPr>
        <p:txBody>
          <a:bodyPr/>
          <a:lstStyle/>
          <a:p>
            <a:r>
              <a:rPr lang="en-US" sz="1400" dirty="0"/>
              <a:t>Getting value from both parent and child object in single query : we are using dynamic query to fetch parent and child field value together, this query is generated based on mapping.</a:t>
            </a:r>
          </a:p>
          <a:p>
            <a:endParaRPr lang="en-US" sz="1400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9"/>
          </p:nvPr>
        </p:nvSpPr>
        <p:spPr>
          <a:xfrm>
            <a:off x="5468566" y="3028950"/>
            <a:ext cx="3200400" cy="3048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Description </a:t>
            </a:r>
            <a:r>
              <a:rPr lang="en-US" b="1" dirty="0" smtClean="0">
                <a:solidFill>
                  <a:schemeClr val="accent2"/>
                </a:solidFill>
              </a:rPr>
              <a:t>Four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508654" y="472586"/>
            <a:ext cx="8101946" cy="498964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Challenges And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 (Body)"/>
              </a:rPr>
              <a:t>Solution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 (Body)"/>
            </a:endParaRPr>
          </a:p>
        </p:txBody>
      </p:sp>
      <p:sp>
        <p:nvSpPr>
          <p:cNvPr id="11" name="Text Placeholder 10" hidden="1"/>
          <p:cNvSpPr>
            <a:spLocks noGrp="1"/>
          </p:cNvSpPr>
          <p:nvPr>
            <p:ph type="body" sz="quarter" idx="24"/>
          </p:nvPr>
        </p:nvSpPr>
        <p:spPr>
          <a:xfrm>
            <a:off x="521026" y="623455"/>
            <a:ext cx="8089573" cy="30775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Screenshot </a:t>
            </a:r>
            <a:r>
              <a:rPr lang="en-US" dirty="0" smtClean="0">
                <a:solidFill>
                  <a:schemeClr val="accent2"/>
                </a:solidFill>
                <a:latin typeface="Calibri (Body)"/>
              </a:rPr>
              <a:t>Of Project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1" name="Text Placeholder 30" hidden="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sz="600" dirty="0" smtClean="0"/>
              <a:t>.</a:t>
            </a:r>
            <a:endParaRPr lang="en-US" dirty="0"/>
          </a:p>
        </p:txBody>
      </p:sp>
      <p:sp>
        <p:nvSpPr>
          <p:cNvPr id="36" name="Text Placeholder 40" hidden="1"/>
          <p:cNvSpPr txBox="1">
            <a:spLocks/>
          </p:cNvSpPr>
          <p:nvPr/>
        </p:nvSpPr>
        <p:spPr>
          <a:xfrm>
            <a:off x="5638800" y="2373294"/>
            <a:ext cx="32004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Integer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vulputate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elementum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dolor. 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 Placeholder 41" hidden="1"/>
          <p:cNvSpPr txBox="1">
            <a:spLocks/>
          </p:cNvSpPr>
          <p:nvPr/>
        </p:nvSpPr>
        <p:spPr>
          <a:xfrm>
            <a:off x="5638800" y="2038350"/>
            <a:ext cx="32004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Description Product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Placeholder 27" hidden="1"/>
          <p:cNvSpPr txBox="1">
            <a:spLocks/>
          </p:cNvSpPr>
          <p:nvPr/>
        </p:nvSpPr>
        <p:spPr>
          <a:xfrm>
            <a:off x="1293522" y="2599560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Exo" pitchFamily="50" charset="0"/>
              </a:rPr>
              <a:t>WooCommerce</a:t>
            </a:r>
            <a:r>
              <a:rPr lang="en-US" sz="1600" b="1" dirty="0">
                <a:solidFill>
                  <a:schemeClr val="accent2"/>
                </a:solidFill>
                <a:latin typeface="Exo" pitchFamily="50" charset="0"/>
              </a:rPr>
              <a:t> Integration</a:t>
            </a:r>
          </a:p>
        </p:txBody>
      </p:sp>
      <p:sp>
        <p:nvSpPr>
          <p:cNvPr id="56" name="Text Placeholder 27" hidden="1"/>
          <p:cNvSpPr txBox="1">
            <a:spLocks/>
          </p:cNvSpPr>
          <p:nvPr/>
        </p:nvSpPr>
        <p:spPr>
          <a:xfrm>
            <a:off x="1293522" y="3616766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Exo" pitchFamily="50" charset="0"/>
              </a:rPr>
              <a:t>Support and Documentation</a:t>
            </a:r>
          </a:p>
        </p:txBody>
      </p:sp>
      <p:sp>
        <p:nvSpPr>
          <p:cNvPr id="57" name="Text Placeholder 27" hidden="1"/>
          <p:cNvSpPr txBox="1">
            <a:spLocks/>
          </p:cNvSpPr>
          <p:nvPr/>
        </p:nvSpPr>
        <p:spPr>
          <a:xfrm>
            <a:off x="1293522" y="1582354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Exo" pitchFamily="50" charset="0"/>
              </a:rPr>
              <a:t>-</a:t>
            </a: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Design </a:t>
            </a:r>
            <a:br>
              <a:rPr lang="en-US" sz="1600" b="1" dirty="0">
                <a:solidFill>
                  <a:schemeClr val="accent5"/>
                </a:solidFill>
                <a:latin typeface="Exo" pitchFamily="50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Showcase</a:t>
            </a:r>
          </a:p>
        </p:txBody>
      </p:sp>
      <p:sp>
        <p:nvSpPr>
          <p:cNvPr id="54" name="Freeform 8" hidden="1"/>
          <p:cNvSpPr>
            <a:spLocks/>
          </p:cNvSpPr>
          <p:nvPr/>
        </p:nvSpPr>
        <p:spPr bwMode="auto">
          <a:xfrm>
            <a:off x="4773174" y="3557327"/>
            <a:ext cx="21125" cy="11458"/>
          </a:xfrm>
          <a:custGeom>
            <a:avLst/>
            <a:gdLst>
              <a:gd name="T0" fmla="*/ 0 w 10"/>
              <a:gd name="T1" fmla="*/ 2 h 6"/>
              <a:gd name="T2" fmla="*/ 0 w 10"/>
              <a:gd name="T3" fmla="*/ 2 h 6"/>
              <a:gd name="T4" fmla="*/ 6 w 10"/>
              <a:gd name="T5" fmla="*/ 0 h 6"/>
              <a:gd name="T6" fmla="*/ 8 w 10"/>
              <a:gd name="T7" fmla="*/ 0 h 6"/>
              <a:gd name="T8" fmla="*/ 10 w 10"/>
              <a:gd name="T9" fmla="*/ 2 h 6"/>
              <a:gd name="T10" fmla="*/ 10 w 10"/>
              <a:gd name="T11" fmla="*/ 2 h 6"/>
              <a:gd name="T12" fmla="*/ 4 w 10"/>
              <a:gd name="T13" fmla="*/ 6 h 6"/>
              <a:gd name="T14" fmla="*/ 4 w 10"/>
              <a:gd name="T15" fmla="*/ 6 h 6"/>
              <a:gd name="T16" fmla="*/ 0 w 10"/>
              <a:gd name="T17" fmla="*/ 2 h 6"/>
              <a:gd name="T18" fmla="*/ 0 w 10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6">
                <a:moveTo>
                  <a:pt x="0" y="2"/>
                </a:moveTo>
                <a:lnTo>
                  <a:pt x="0" y="2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Content Placeholder 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8" t="8905" r="2" b="41353"/>
          <a:stretch>
            <a:fillRect/>
          </a:stretch>
        </p:blipFill>
        <p:spPr>
          <a:xfrm>
            <a:off x="342573" y="1123950"/>
            <a:ext cx="8280400" cy="32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Screenshot </a:t>
            </a:r>
            <a:r>
              <a:rPr lang="en-US" dirty="0" smtClean="0">
                <a:solidFill>
                  <a:schemeClr val="accent2"/>
                </a:solidFill>
                <a:latin typeface="Calibri (Body)"/>
              </a:rPr>
              <a:t>Of Project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1" name="Text Placeholder 30" hidden="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sz="600" dirty="0" smtClean="0"/>
              <a:t>.</a:t>
            </a:r>
            <a:endParaRPr lang="en-US" dirty="0"/>
          </a:p>
        </p:txBody>
      </p:sp>
      <p:sp>
        <p:nvSpPr>
          <p:cNvPr id="36" name="Text Placeholder 40" hidden="1"/>
          <p:cNvSpPr txBox="1">
            <a:spLocks/>
          </p:cNvSpPr>
          <p:nvPr/>
        </p:nvSpPr>
        <p:spPr>
          <a:xfrm>
            <a:off x="5638800" y="2373294"/>
            <a:ext cx="32004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Integer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vulputate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elementum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dolor. 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 Placeholder 41" hidden="1"/>
          <p:cNvSpPr txBox="1">
            <a:spLocks/>
          </p:cNvSpPr>
          <p:nvPr/>
        </p:nvSpPr>
        <p:spPr>
          <a:xfrm>
            <a:off x="5638800" y="2038350"/>
            <a:ext cx="32004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Description Product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Placeholder 27" hidden="1"/>
          <p:cNvSpPr txBox="1">
            <a:spLocks/>
          </p:cNvSpPr>
          <p:nvPr/>
        </p:nvSpPr>
        <p:spPr>
          <a:xfrm>
            <a:off x="1293522" y="2599560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Exo" pitchFamily="50" charset="0"/>
              </a:rPr>
              <a:t>WooCommerce</a:t>
            </a:r>
            <a:r>
              <a:rPr lang="en-US" sz="1600" b="1" dirty="0">
                <a:solidFill>
                  <a:schemeClr val="accent2"/>
                </a:solidFill>
                <a:latin typeface="Exo" pitchFamily="50" charset="0"/>
              </a:rPr>
              <a:t> Integration</a:t>
            </a:r>
          </a:p>
        </p:txBody>
      </p:sp>
      <p:sp>
        <p:nvSpPr>
          <p:cNvPr id="56" name="Text Placeholder 27" hidden="1"/>
          <p:cNvSpPr txBox="1">
            <a:spLocks/>
          </p:cNvSpPr>
          <p:nvPr/>
        </p:nvSpPr>
        <p:spPr>
          <a:xfrm>
            <a:off x="1293522" y="3616766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Exo" pitchFamily="50" charset="0"/>
              </a:rPr>
              <a:t>Support and Documentation</a:t>
            </a:r>
          </a:p>
        </p:txBody>
      </p:sp>
      <p:sp>
        <p:nvSpPr>
          <p:cNvPr id="57" name="Text Placeholder 27" hidden="1"/>
          <p:cNvSpPr txBox="1">
            <a:spLocks/>
          </p:cNvSpPr>
          <p:nvPr/>
        </p:nvSpPr>
        <p:spPr>
          <a:xfrm>
            <a:off x="1293522" y="1582354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Exo" pitchFamily="50" charset="0"/>
              </a:rPr>
              <a:t>-</a:t>
            </a: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Design </a:t>
            </a:r>
            <a:br>
              <a:rPr lang="en-US" sz="1600" b="1" dirty="0">
                <a:solidFill>
                  <a:schemeClr val="accent5"/>
                </a:solidFill>
                <a:latin typeface="Exo" pitchFamily="50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Showcase</a:t>
            </a:r>
          </a:p>
        </p:txBody>
      </p:sp>
      <p:sp>
        <p:nvSpPr>
          <p:cNvPr id="54" name="Freeform 8" hidden="1"/>
          <p:cNvSpPr>
            <a:spLocks/>
          </p:cNvSpPr>
          <p:nvPr/>
        </p:nvSpPr>
        <p:spPr bwMode="auto">
          <a:xfrm>
            <a:off x="4773174" y="3557327"/>
            <a:ext cx="21125" cy="11458"/>
          </a:xfrm>
          <a:custGeom>
            <a:avLst/>
            <a:gdLst>
              <a:gd name="T0" fmla="*/ 0 w 10"/>
              <a:gd name="T1" fmla="*/ 2 h 6"/>
              <a:gd name="T2" fmla="*/ 0 w 10"/>
              <a:gd name="T3" fmla="*/ 2 h 6"/>
              <a:gd name="T4" fmla="*/ 6 w 10"/>
              <a:gd name="T5" fmla="*/ 0 h 6"/>
              <a:gd name="T6" fmla="*/ 8 w 10"/>
              <a:gd name="T7" fmla="*/ 0 h 6"/>
              <a:gd name="T8" fmla="*/ 10 w 10"/>
              <a:gd name="T9" fmla="*/ 2 h 6"/>
              <a:gd name="T10" fmla="*/ 10 w 10"/>
              <a:gd name="T11" fmla="*/ 2 h 6"/>
              <a:gd name="T12" fmla="*/ 4 w 10"/>
              <a:gd name="T13" fmla="*/ 6 h 6"/>
              <a:gd name="T14" fmla="*/ 4 w 10"/>
              <a:gd name="T15" fmla="*/ 6 h 6"/>
              <a:gd name="T16" fmla="*/ 0 w 10"/>
              <a:gd name="T17" fmla="*/ 2 h 6"/>
              <a:gd name="T18" fmla="*/ 0 w 10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6">
                <a:moveTo>
                  <a:pt x="0" y="2"/>
                </a:moveTo>
                <a:lnTo>
                  <a:pt x="0" y="2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Content Placeholder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8224" r="-310" b="3625"/>
          <a:stretch>
            <a:fillRect/>
          </a:stretch>
        </p:blipFill>
        <p:spPr>
          <a:xfrm>
            <a:off x="406726" y="844480"/>
            <a:ext cx="8330548" cy="36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Screenshot </a:t>
            </a:r>
            <a:r>
              <a:rPr lang="en-US" dirty="0" smtClean="0">
                <a:solidFill>
                  <a:schemeClr val="accent2"/>
                </a:solidFill>
                <a:latin typeface="Calibri (Body)"/>
              </a:rPr>
              <a:t>Of Project</a:t>
            </a:r>
            <a:endParaRPr lang="en-US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1" name="Text Placeholder 30" hidden="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US" sz="600" dirty="0" smtClean="0"/>
              <a:t>.</a:t>
            </a:r>
            <a:endParaRPr lang="en-US" dirty="0"/>
          </a:p>
        </p:txBody>
      </p:sp>
      <p:sp>
        <p:nvSpPr>
          <p:cNvPr id="36" name="Text Placeholder 40" hidden="1"/>
          <p:cNvSpPr txBox="1">
            <a:spLocks/>
          </p:cNvSpPr>
          <p:nvPr/>
        </p:nvSpPr>
        <p:spPr>
          <a:xfrm>
            <a:off x="5638800" y="2373294"/>
            <a:ext cx="32004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Lorem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ipsum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 sit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amet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consectetur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adipiscing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Integer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laoreet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vulputate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Vestibulum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a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nibh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Curabitur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quis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velit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Donec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elementum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95000"/>
                  </a:schemeClr>
                </a:solidFill>
              </a:rPr>
              <a:t>ultricies</a:t>
            </a:r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 dolor. </a:t>
            </a:r>
          </a:p>
          <a:p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 Placeholder 41" hidden="1"/>
          <p:cNvSpPr txBox="1">
            <a:spLocks/>
          </p:cNvSpPr>
          <p:nvPr/>
        </p:nvSpPr>
        <p:spPr>
          <a:xfrm>
            <a:off x="5638800" y="2038350"/>
            <a:ext cx="3200400" cy="30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Description Product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5" name="Text Placeholder 27" hidden="1"/>
          <p:cNvSpPr txBox="1">
            <a:spLocks/>
          </p:cNvSpPr>
          <p:nvPr/>
        </p:nvSpPr>
        <p:spPr>
          <a:xfrm>
            <a:off x="1293522" y="2599560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Exo" pitchFamily="50" charset="0"/>
              </a:rPr>
              <a:t>WooCommerce</a:t>
            </a:r>
            <a:r>
              <a:rPr lang="en-US" sz="1600" b="1" dirty="0">
                <a:solidFill>
                  <a:schemeClr val="accent2"/>
                </a:solidFill>
                <a:latin typeface="Exo" pitchFamily="50" charset="0"/>
              </a:rPr>
              <a:t> Integration</a:t>
            </a:r>
          </a:p>
        </p:txBody>
      </p:sp>
      <p:sp>
        <p:nvSpPr>
          <p:cNvPr id="56" name="Text Placeholder 27" hidden="1"/>
          <p:cNvSpPr txBox="1">
            <a:spLocks/>
          </p:cNvSpPr>
          <p:nvPr/>
        </p:nvSpPr>
        <p:spPr>
          <a:xfrm>
            <a:off x="1293522" y="3616766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latin typeface="Exo" pitchFamily="50" charset="0"/>
              </a:rPr>
              <a:t>Support and Documentation</a:t>
            </a:r>
          </a:p>
        </p:txBody>
      </p:sp>
      <p:sp>
        <p:nvSpPr>
          <p:cNvPr id="57" name="Text Placeholder 27" hidden="1"/>
          <p:cNvSpPr txBox="1">
            <a:spLocks/>
          </p:cNvSpPr>
          <p:nvPr/>
        </p:nvSpPr>
        <p:spPr>
          <a:xfrm>
            <a:off x="1159645" y="1832618"/>
            <a:ext cx="1754478" cy="41700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Exo" pitchFamily="50" charset="0"/>
              </a:rPr>
              <a:t>-</a:t>
            </a: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Design </a:t>
            </a:r>
            <a:br>
              <a:rPr lang="en-US" sz="1600" b="1" dirty="0">
                <a:solidFill>
                  <a:schemeClr val="accent5"/>
                </a:solidFill>
                <a:latin typeface="Exo" pitchFamily="50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Exo" pitchFamily="50" charset="0"/>
              </a:rPr>
              <a:t>Showcase</a:t>
            </a:r>
          </a:p>
        </p:txBody>
      </p:sp>
      <p:sp>
        <p:nvSpPr>
          <p:cNvPr id="54" name="Freeform 8" hidden="1"/>
          <p:cNvSpPr>
            <a:spLocks/>
          </p:cNvSpPr>
          <p:nvPr/>
        </p:nvSpPr>
        <p:spPr bwMode="auto">
          <a:xfrm>
            <a:off x="4773174" y="3557327"/>
            <a:ext cx="21125" cy="11458"/>
          </a:xfrm>
          <a:custGeom>
            <a:avLst/>
            <a:gdLst>
              <a:gd name="T0" fmla="*/ 0 w 10"/>
              <a:gd name="T1" fmla="*/ 2 h 6"/>
              <a:gd name="T2" fmla="*/ 0 w 10"/>
              <a:gd name="T3" fmla="*/ 2 h 6"/>
              <a:gd name="T4" fmla="*/ 6 w 10"/>
              <a:gd name="T5" fmla="*/ 0 h 6"/>
              <a:gd name="T6" fmla="*/ 8 w 10"/>
              <a:gd name="T7" fmla="*/ 0 h 6"/>
              <a:gd name="T8" fmla="*/ 10 w 10"/>
              <a:gd name="T9" fmla="*/ 2 h 6"/>
              <a:gd name="T10" fmla="*/ 10 w 10"/>
              <a:gd name="T11" fmla="*/ 2 h 6"/>
              <a:gd name="T12" fmla="*/ 4 w 10"/>
              <a:gd name="T13" fmla="*/ 6 h 6"/>
              <a:gd name="T14" fmla="*/ 4 w 10"/>
              <a:gd name="T15" fmla="*/ 6 h 6"/>
              <a:gd name="T16" fmla="*/ 0 w 10"/>
              <a:gd name="T17" fmla="*/ 2 h 6"/>
              <a:gd name="T18" fmla="*/ 0 w 10"/>
              <a:gd name="T19" fmla="*/ 2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" h="6">
                <a:moveTo>
                  <a:pt x="0" y="2"/>
                </a:moveTo>
                <a:lnTo>
                  <a:pt x="0" y="2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2"/>
                </a:lnTo>
                <a:lnTo>
                  <a:pt x="4" y="6"/>
                </a:lnTo>
                <a:lnTo>
                  <a:pt x="4" y="6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Content Placeholder 3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t="7977" r="-616" b="27577"/>
          <a:stretch>
            <a:fillRect/>
          </a:stretch>
        </p:blipFill>
        <p:spPr>
          <a:xfrm>
            <a:off x="394253" y="931210"/>
            <a:ext cx="8255000" cy="33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8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5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678</Words>
  <Application>Microsoft Office PowerPoint</Application>
  <PresentationFormat>On-screen Show (16:9)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Gulim</vt:lpstr>
      <vt:lpstr>ＭＳ Ｐゴシック</vt:lpstr>
      <vt:lpstr>Arial</vt:lpstr>
      <vt:lpstr>Calibri</vt:lpstr>
      <vt:lpstr>Calibri (Body)</vt:lpstr>
      <vt:lpstr>Courier New</vt:lpstr>
      <vt:lpstr>Exo</vt:lpstr>
      <vt:lpstr>Light Version</vt:lpstr>
      <vt:lpstr>Salesforce App Exchange  Application for  eSignGenie.com </vt:lpstr>
      <vt:lpstr>Project Scope </vt:lpstr>
      <vt:lpstr>High level Requirements Project</vt:lpstr>
      <vt:lpstr>Implementation detail Of PRODUCT</vt:lpstr>
      <vt:lpstr>Project timeline : Three month.</vt:lpstr>
      <vt:lpstr>Challenges And Solution </vt:lpstr>
      <vt:lpstr>Screenshot Of Project</vt:lpstr>
      <vt:lpstr>Screenshot Of Project</vt:lpstr>
      <vt:lpstr>Screenshot Of Project</vt:lpstr>
      <vt:lpstr>Screenshot Of Project</vt:lpstr>
      <vt:lpstr>Screenshot Of Project</vt:lpstr>
      <vt:lpstr>Client’s Feedback.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ACER</cp:lastModifiedBy>
  <cp:revision>457</cp:revision>
  <dcterms:created xsi:type="dcterms:W3CDTF">2013-04-14T10:12:28Z</dcterms:created>
  <dcterms:modified xsi:type="dcterms:W3CDTF">2018-01-10T07:34:04Z</dcterms:modified>
</cp:coreProperties>
</file>