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e93430c8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e93430c8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e93430c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e93430c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e93430c8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e93430c8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e93430c8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e93430c8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93430c8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93430c8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Mini-BlockChain Transaction System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Made by: Tirth Mehta </a:t>
            </a:r>
            <a:r>
              <a:rPr lang="en" sz="2400"/>
              <a:t>D19DIT087 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252325"/>
            <a:ext cx="7965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Creating the blockchain</a:t>
            </a:r>
            <a:endParaRPr sz="2400"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2725"/>
            <a:ext cx="8289687" cy="38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252325"/>
            <a:ext cx="7965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Connecting Nodes</a:t>
            </a:r>
            <a:endParaRPr sz="24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00" y="958875"/>
            <a:ext cx="6071124" cy="26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575" y="2080801"/>
            <a:ext cx="5636576" cy="28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252325"/>
            <a:ext cx="7965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Mining a block on 5000</a:t>
            </a:r>
            <a:endParaRPr sz="24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25" y="1020325"/>
            <a:ext cx="7307106" cy="38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535775" y="252325"/>
            <a:ext cx="7965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Verifying the block across nodes</a:t>
            </a:r>
            <a:endParaRPr sz="24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25" y="1020325"/>
            <a:ext cx="7307106" cy="38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20325"/>
            <a:ext cx="9143998" cy="404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4294967295" type="title"/>
          </p:nvPr>
        </p:nvSpPr>
        <p:spPr>
          <a:xfrm>
            <a:off x="535775" y="252325"/>
            <a:ext cx="7965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Adding Transaction</a:t>
            </a:r>
            <a:endParaRPr sz="24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600" y="1020325"/>
            <a:ext cx="5703548" cy="38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225195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