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tBDf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solidFill>
          <a:schemeClr val="lt1"/>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228600" y="444240"/>
            <a:ext cx="7722720" cy="2430360"/>
          </a:xfrm>
          <a:prstGeom prst="rect">
            <a:avLst/>
          </a:prstGeom>
          <a:noFill/>
          <a:ln w="0">
            <a:noFill/>
          </a:ln>
        </p:spPr>
        <p:txBody>
          <a:bodyPr lIns="91440" tIns="91440" rIns="91440" bIns="91440" anchor="b">
            <a:noAutofit/>
          </a:bodyPr>
          <a:lstStyle/>
          <a:p>
            <a:pPr indent="0">
              <a:buNone/>
            </a:pPr>
            <a:r>
              <a:rPr lang="fr-FR" sz="7700" b="0" u="none" strike="noStrike">
                <a:solidFill>
                  <a:schemeClr val="dk1"/>
                </a:solidFill>
                <a:effectLst/>
                <a:uFillTx/>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9">
    <p:bg>
      <p:bgPr>
        <a:solidFill>
          <a:schemeClr val="lt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9_1">
    <p:bg>
      <p:bgPr>
        <a:solidFill>
          <a:schemeClr val="lt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bg>
      <p:bgPr>
        <a:solidFill>
          <a:schemeClr val="lt1"/>
        </a:solidFill>
        <a:effectLst/>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228600" y="766440"/>
            <a:ext cx="6203880" cy="2930040"/>
          </a:xfrm>
          <a:prstGeom prst="rect">
            <a:avLst/>
          </a:prstGeom>
          <a:noFill/>
          <a:ln w="0">
            <a:noFill/>
          </a:ln>
        </p:spPr>
        <p:txBody>
          <a:bodyPr lIns="91440" tIns="91440" rIns="91440" bIns="91440" anchor="b">
            <a:noAutofit/>
          </a:bodyPr>
          <a:lstStyle/>
          <a:p>
            <a:pPr indent="0">
              <a:buNone/>
            </a:pPr>
            <a:r>
              <a:rPr lang="fr-FR" sz="5200" b="0" u="none" strike="noStrike">
                <a:solidFill>
                  <a:schemeClr val="dk1"/>
                </a:solidFill>
                <a:effectLst/>
                <a:uFillTx/>
                <a:latin typeface="Arial"/>
              </a:rPr>
              <a:t>Click to edit the title text format</a:t>
            </a:r>
          </a:p>
        </p:txBody>
      </p:sp>
      <p:sp>
        <p:nvSpPr>
          <p:cNvPr id="21" name="PlaceHolder 2"/>
          <p:cNvSpPr>
            <a:spLocks noGrp="1"/>
          </p:cNvSpPr>
          <p:nvPr>
            <p:ph type="title"/>
          </p:nvPr>
        </p:nvSpPr>
        <p:spPr>
          <a:xfrm>
            <a:off x="7263360" y="803160"/>
            <a:ext cx="1651680" cy="1107720"/>
          </a:xfrm>
          <a:prstGeom prst="rect">
            <a:avLst/>
          </a:prstGeom>
          <a:noFill/>
          <a:ln w="0">
            <a:noFill/>
          </a:ln>
        </p:spPr>
        <p:txBody>
          <a:bodyPr lIns="91440" tIns="91440" rIns="91440" bIns="91440" anchor="b">
            <a:noAutofit/>
          </a:bodyPr>
          <a:lstStyle/>
          <a:p>
            <a:pPr indent="0" algn="r">
              <a:lnSpc>
                <a:spcPct val="100000"/>
              </a:lnSpc>
              <a:buNone/>
            </a:pPr>
            <a:r>
              <a:rPr lang="fr-FR" sz="6000" b="1" u="none" strike="noStrike">
                <a:solidFill>
                  <a:schemeClr val="accent1"/>
                </a:solidFill>
                <a:effectLst/>
                <a:uFillTx/>
                <a:latin typeface="Space Grotesk"/>
                <a:ea typeface="Space Grotesk"/>
              </a:rPr>
              <a:t>xx%</a:t>
            </a:r>
            <a:endParaRPr lang="fr-FR" sz="6000" b="0" u="none" strike="noStrike">
              <a:solidFill>
                <a:schemeClr val="dk1"/>
              </a:solidFill>
              <a:effectLst/>
              <a:uFillTx/>
              <a:latin typeface="Arial"/>
            </a:endParaRPr>
          </a:p>
        </p:txBody>
      </p:sp>
      <p:sp>
        <p:nvSpPr>
          <p:cNvPr id="22"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_AND_BODY">
    <p:bg>
      <p:bgPr>
        <a:solidFill>
          <a:schemeClr val="lt1"/>
        </a:solidFill>
        <a:effectLst/>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24"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2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2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2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2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2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200" b="0" u="none" strike="noStrike">
                <a:solidFill>
                  <a:srgbClr val="000000"/>
                </a:solidFill>
                <a:effectLst/>
                <a:uFillTx/>
                <a:latin typeface="Arial"/>
              </a:rPr>
              <a:t>Seventh Outline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ITLE_AND_TWO_COLUMNS">
    <p:bg>
      <p:bgPr>
        <a:solidFill>
          <a:schemeClr val="lt1"/>
        </a:solidFill>
        <a:effectLst/>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228600" y="228600"/>
            <a:ext cx="8686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26" name="PlaceHolder 2"/>
          <p:cNvSpPr>
            <a:spLocks noGrp="1"/>
          </p:cNvSpPr>
          <p:nvPr>
            <p:ph type="body"/>
          </p:nvPr>
        </p:nvSpPr>
        <p:spPr>
          <a:xfrm>
            <a:off x="228960" y="2807640"/>
            <a:ext cx="3693240" cy="1865520"/>
          </a:xfrm>
          <a:prstGeom prst="rect">
            <a:avLst/>
          </a:prstGeom>
          <a:noFill/>
          <a:ln w="9360">
            <a:solidFill>
              <a:schemeClr val="dk1"/>
            </a:solidFill>
            <a:round/>
          </a:ln>
        </p:spPr>
        <p:txBody>
          <a:bodyPr lIns="90000" tIns="45000" rIns="90000" bIns="45000" anchor="t">
            <a:normAutofit fontScale="77500" lnSpcReduction="19999"/>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_ONLY">
    <p:bg>
      <p:bgPr>
        <a:solidFill>
          <a:schemeClr val="lt1"/>
        </a:solidFill>
        <a:effectLst/>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228600" y="228600"/>
            <a:ext cx="8686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ONE_COLUMN_TEXT">
    <p:bg>
      <p:bgPr>
        <a:solidFill>
          <a:schemeClr val="lt1"/>
        </a:solidFill>
        <a:effectLst/>
      </p:bgPr>
    </p:bg>
    <p:spTree>
      <p:nvGrpSpPr>
        <p:cNvPr id="1" name=""/>
        <p:cNvGrpSpPr/>
        <p:nvPr/>
      </p:nvGrpSpPr>
      <p:grpSpPr>
        <a:xfrm>
          <a:off x="0" y="0"/>
          <a:ext cx="0" cy="0"/>
          <a:chOff x="0" y="0"/>
          <a:chExt cx="0" cy="0"/>
        </a:xfrm>
      </p:grpSpPr>
      <p:sp>
        <p:nvSpPr>
          <p:cNvPr id="28" name="PlaceHolder 1"/>
          <p:cNvSpPr>
            <a:spLocks noGrp="1"/>
          </p:cNvSpPr>
          <p:nvPr>
            <p:ph type="title"/>
          </p:nvPr>
        </p:nvSpPr>
        <p:spPr>
          <a:xfrm>
            <a:off x="720000" y="444960"/>
            <a:ext cx="476352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MAIN_POINT">
    <p:bg>
      <p:bgPr>
        <a:solidFill>
          <a:schemeClr val="lt1"/>
        </a:solidFill>
        <a:effectLst/>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1768680" y="1307160"/>
            <a:ext cx="5606640" cy="2529000"/>
          </a:xfrm>
          <a:prstGeom prst="rect">
            <a:avLst/>
          </a:prstGeom>
          <a:noFill/>
          <a:ln w="0">
            <a:noFill/>
          </a:ln>
        </p:spPr>
        <p:txBody>
          <a:bodyPr lIns="91440" tIns="91440" rIns="91440" bIns="91440" anchor="ctr">
            <a:noAutofit/>
          </a:bodyPr>
          <a:lstStyle/>
          <a:p>
            <a:pPr indent="0">
              <a:buNone/>
            </a:pPr>
            <a:r>
              <a:rPr lang="fr-FR" sz="6000" b="0" u="none" strike="noStrike">
                <a:solidFill>
                  <a:schemeClr val="dk1"/>
                </a:solidFill>
                <a:effectLst/>
                <a:uFillTx/>
                <a:latin typeface="Arial"/>
              </a:rPr>
              <a:t>Click to edit the title text format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SECTION_TITLE_AND_DESCRIPTION">
    <p:bg>
      <p:bgPr>
        <a:solidFill>
          <a:schemeClr val="lt1"/>
        </a:solidFill>
        <a:effectLst/>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2135520" y="1441800"/>
            <a:ext cx="4872600" cy="1186920"/>
          </a:xfrm>
          <a:prstGeom prst="rect">
            <a:avLst/>
          </a:prstGeom>
          <a:noFill/>
          <a:ln w="0">
            <a:noFill/>
          </a:ln>
        </p:spPr>
        <p:txBody>
          <a:bodyPr lIns="91440" tIns="91440" rIns="91440" bIns="91440" anchor="b">
            <a:noAutofit/>
          </a:bodyPr>
          <a:lstStyle/>
          <a:p>
            <a:pPr indent="0">
              <a:buNone/>
            </a:pPr>
            <a:r>
              <a:rPr lang="fr-FR" sz="6000" b="0" u="none" strike="noStrike">
                <a:solidFill>
                  <a:schemeClr val="dk1"/>
                </a:solidFill>
                <a:effectLst/>
                <a:uFillTx/>
                <a:latin typeface="Arial"/>
              </a:rPr>
              <a:t>Click to edit the title text format</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APTION_ONLY">
    <p:bg>
      <p:bgPr>
        <a:solidFill>
          <a:schemeClr val="lt1"/>
        </a:solidFill>
        <a:effectLst/>
      </p:bgPr>
    </p:bg>
    <p:spTree>
      <p:nvGrpSpPr>
        <p:cNvPr id="1" name=""/>
        <p:cNvGrpSpPr/>
        <p:nvPr/>
      </p:nvGrpSpPr>
      <p:grpSpPr>
        <a:xfrm>
          <a:off x="0" y="0"/>
          <a:ext cx="0" cy="0"/>
          <a:chOff x="0" y="0"/>
          <a:chExt cx="0" cy="0"/>
        </a:xfrm>
      </p:grpSpPr>
      <p:sp>
        <p:nvSpPr>
          <p:cNvPr id="31"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
        <p:nvSpPr>
          <p:cNvPr id="32" name="PlaceHolder 2"/>
          <p:cNvSpPr>
            <a:spLocks noGrp="1"/>
          </p:cNvSpPr>
          <p:nvPr>
            <p:ph type="title"/>
          </p:nvPr>
        </p:nvSpPr>
        <p:spPr>
          <a:xfrm>
            <a:off x="720000" y="4014360"/>
            <a:ext cx="7703640" cy="572400"/>
          </a:xfrm>
          <a:prstGeom prst="rect">
            <a:avLst/>
          </a:prstGeom>
          <a:solidFill>
            <a:schemeClr val="lt1"/>
          </a:solidFill>
          <a:ln w="0">
            <a:noFill/>
          </a:ln>
        </p:spPr>
        <p:txBody>
          <a:bodyPr lIns="91440" tIns="91440" rIns="91440" bIns="91440" anchor="t">
            <a:noAutofit/>
          </a:bodyPr>
          <a:lstStyle/>
          <a:p>
            <a:pPr indent="0">
              <a:buNone/>
            </a:pPr>
            <a:r>
              <a:rPr lang="fr-FR" sz="2500" b="0" u="none" strike="noStrike">
                <a:solidFill>
                  <a:schemeClr val="dk1"/>
                </a:solidFill>
                <a:effectLst/>
                <a:uFillTx/>
                <a:latin typeface="Arial"/>
              </a:rPr>
              <a:t>Click to edit the title text format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bg>
      <p:bgPr>
        <a:solidFill>
          <a:schemeClr val="lt1"/>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228600" y="1313280"/>
            <a:ext cx="6575760" cy="1323360"/>
          </a:xfrm>
          <a:prstGeom prst="rect">
            <a:avLst/>
          </a:prstGeom>
          <a:noFill/>
          <a:ln w="0">
            <a:noFill/>
          </a:ln>
        </p:spPr>
        <p:txBody>
          <a:bodyPr lIns="91440" tIns="91440" rIns="91440" bIns="91440" anchor="b">
            <a:noAutofit/>
          </a:bodyPr>
          <a:lstStyle/>
          <a:p>
            <a:pPr indent="0">
              <a:lnSpc>
                <a:spcPct val="100000"/>
              </a:lnSpc>
              <a:buNone/>
            </a:pPr>
            <a:r>
              <a:rPr lang="fr-FR" sz="7400" b="1" u="none" strike="noStrike">
                <a:solidFill>
                  <a:schemeClr val="accent1"/>
                </a:solidFill>
                <a:effectLst/>
                <a:uFillTx/>
                <a:latin typeface="Space Grotesk"/>
                <a:ea typeface="Space Grotesk"/>
              </a:rPr>
              <a:t>xx%</a:t>
            </a:r>
            <a:endParaRPr lang="fr-FR" sz="7400" b="0" u="none" strike="noStrike">
              <a:solidFill>
                <a:schemeClr val="dk1"/>
              </a:solidFill>
              <a:effectLst/>
              <a:uFillTx/>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simple-light-2">
    <p:bg>
      <p:bgPr>
        <a:solidFill>
          <a:schemeClr val="dk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2_1">
    <p:bg>
      <p:bgPr>
        <a:solidFill>
          <a:schemeClr val="dk1"/>
        </a:solidFill>
        <a:effectLst/>
      </p:bgPr>
    </p:bg>
    <p:spTree>
      <p:nvGrpSpPr>
        <p:cNvPr id="1" name=""/>
        <p:cNvGrpSpPr/>
        <p:nvPr/>
      </p:nvGrpSpPr>
      <p:grpSpPr>
        <a:xfrm>
          <a:off x="0" y="0"/>
          <a:ext cx="0" cy="0"/>
          <a:chOff x="0" y="0"/>
          <a:chExt cx="0" cy="0"/>
        </a:xfrm>
      </p:grpSpPr>
      <p:sp>
        <p:nvSpPr>
          <p:cNvPr id="33" name="Google Shape;94;p23"/>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34"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2_1_1">
    <p:bg>
      <p:bgPr>
        <a:solidFill>
          <a:schemeClr val="dk1"/>
        </a:solidFill>
        <a:effectLst/>
      </p:bgPr>
    </p:bg>
    <p:spTree>
      <p:nvGrpSpPr>
        <p:cNvPr id="1" name=""/>
        <p:cNvGrpSpPr/>
        <p:nvPr/>
      </p:nvGrpSpPr>
      <p:grpSpPr>
        <a:xfrm>
          <a:off x="0" y="0"/>
          <a:ext cx="0" cy="0"/>
          <a:chOff x="0" y="0"/>
          <a:chExt cx="0" cy="0"/>
        </a:xfrm>
      </p:grpSpPr>
      <p:sp>
        <p:nvSpPr>
          <p:cNvPr id="35" name="Google Shape;97;p24"/>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36"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
        <p:nvSpPr>
          <p:cNvPr id="37"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bg>
      <p:bgPr>
        <a:solidFill>
          <a:schemeClr val="lt1"/>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228600" y="228600"/>
            <a:ext cx="8686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4" name="PlaceHolder 2"/>
          <p:cNvSpPr>
            <a:spLocks noGrp="1"/>
          </p:cNvSpPr>
          <p:nvPr>
            <p:ph type="title"/>
          </p:nvPr>
        </p:nvSpPr>
        <p:spPr>
          <a:xfrm>
            <a:off x="228600" y="896040"/>
            <a:ext cx="734400" cy="553680"/>
          </a:xfrm>
          <a:prstGeom prst="rect">
            <a:avLst/>
          </a:prstGeom>
          <a:noFill/>
          <a:ln w="0">
            <a:noFill/>
          </a:ln>
        </p:spPr>
        <p:txBody>
          <a:bodyPr lIns="91440" tIns="91440" rIns="91440" bIns="91440" anchor="b">
            <a:noAutofit/>
          </a:bodyPr>
          <a:lstStyle/>
          <a:p>
            <a:pPr indent="0">
              <a:lnSpc>
                <a:spcPct val="100000"/>
              </a:lnSpc>
              <a:buNone/>
            </a:pPr>
            <a:r>
              <a:rPr lang="fr-FR" sz="2400" b="1" u="none" strike="noStrike">
                <a:solidFill>
                  <a:schemeClr val="dk1"/>
                </a:solidFill>
                <a:effectLst/>
                <a:uFillTx/>
                <a:latin typeface="Space Grotesk"/>
                <a:ea typeface="Space Grotesk"/>
              </a:rPr>
              <a:t>xx%</a:t>
            </a:r>
            <a:endParaRPr lang="fr-FR" sz="2400" b="0" u="none" strike="noStrike">
              <a:solidFill>
                <a:schemeClr val="dk1"/>
              </a:solidFill>
              <a:effectLst/>
              <a:uFillTx/>
              <a:latin typeface="Arial"/>
            </a:endParaRPr>
          </a:p>
        </p:txBody>
      </p:sp>
      <p:sp>
        <p:nvSpPr>
          <p:cNvPr id="5" name="PlaceHolder 3"/>
          <p:cNvSpPr>
            <a:spLocks noGrp="1"/>
          </p:cNvSpPr>
          <p:nvPr>
            <p:ph type="title"/>
          </p:nvPr>
        </p:nvSpPr>
        <p:spPr>
          <a:xfrm>
            <a:off x="228600" y="2280600"/>
            <a:ext cx="734400" cy="553680"/>
          </a:xfrm>
          <a:prstGeom prst="rect">
            <a:avLst/>
          </a:prstGeom>
          <a:noFill/>
          <a:ln w="0">
            <a:noFill/>
          </a:ln>
        </p:spPr>
        <p:txBody>
          <a:bodyPr lIns="91440" tIns="91440" rIns="91440" bIns="91440" anchor="b">
            <a:noAutofit/>
          </a:bodyPr>
          <a:lstStyle/>
          <a:p>
            <a:pPr indent="0">
              <a:lnSpc>
                <a:spcPct val="100000"/>
              </a:lnSpc>
              <a:buNone/>
            </a:pPr>
            <a:r>
              <a:rPr lang="fr-FR" sz="2400" b="1" u="none" strike="noStrike">
                <a:solidFill>
                  <a:schemeClr val="dk1"/>
                </a:solidFill>
                <a:effectLst/>
                <a:uFillTx/>
                <a:latin typeface="Space Grotesk"/>
                <a:ea typeface="Space Grotesk"/>
              </a:rPr>
              <a:t>xx%</a:t>
            </a:r>
            <a:endParaRPr lang="fr-FR" sz="2400" b="0" u="none" strike="noStrike">
              <a:solidFill>
                <a:schemeClr val="dk1"/>
              </a:solidFill>
              <a:effectLst/>
              <a:uFillTx/>
              <a:latin typeface="Arial"/>
            </a:endParaRPr>
          </a:p>
        </p:txBody>
      </p:sp>
      <p:sp>
        <p:nvSpPr>
          <p:cNvPr id="6" name="PlaceHolder 4"/>
          <p:cNvSpPr>
            <a:spLocks noGrp="1"/>
          </p:cNvSpPr>
          <p:nvPr>
            <p:ph type="title"/>
          </p:nvPr>
        </p:nvSpPr>
        <p:spPr>
          <a:xfrm>
            <a:off x="2751840" y="896040"/>
            <a:ext cx="734400" cy="553680"/>
          </a:xfrm>
          <a:prstGeom prst="rect">
            <a:avLst/>
          </a:prstGeom>
          <a:noFill/>
          <a:ln w="0">
            <a:noFill/>
          </a:ln>
        </p:spPr>
        <p:txBody>
          <a:bodyPr lIns="91440" tIns="91440" rIns="91440" bIns="91440" anchor="b">
            <a:noAutofit/>
          </a:bodyPr>
          <a:lstStyle/>
          <a:p>
            <a:pPr indent="0">
              <a:lnSpc>
                <a:spcPct val="100000"/>
              </a:lnSpc>
              <a:buNone/>
            </a:pPr>
            <a:r>
              <a:rPr lang="fr-FR" sz="2400" b="1" u="none" strike="noStrike">
                <a:solidFill>
                  <a:schemeClr val="dk1"/>
                </a:solidFill>
                <a:effectLst/>
                <a:uFillTx/>
                <a:latin typeface="Space Grotesk"/>
                <a:ea typeface="Space Grotesk"/>
              </a:rPr>
              <a:t>xx%</a:t>
            </a:r>
            <a:endParaRPr lang="fr-FR" sz="2400" b="0" u="none" strike="noStrike">
              <a:solidFill>
                <a:schemeClr val="dk1"/>
              </a:solidFill>
              <a:effectLst/>
              <a:uFillTx/>
              <a:latin typeface="Arial"/>
            </a:endParaRPr>
          </a:p>
        </p:txBody>
      </p:sp>
      <p:sp>
        <p:nvSpPr>
          <p:cNvPr id="7" name="PlaceHolder 5"/>
          <p:cNvSpPr>
            <a:spLocks noGrp="1"/>
          </p:cNvSpPr>
          <p:nvPr>
            <p:ph type="title"/>
          </p:nvPr>
        </p:nvSpPr>
        <p:spPr>
          <a:xfrm>
            <a:off x="2751840" y="2280600"/>
            <a:ext cx="734400" cy="553680"/>
          </a:xfrm>
          <a:prstGeom prst="rect">
            <a:avLst/>
          </a:prstGeom>
          <a:noFill/>
          <a:ln w="0">
            <a:noFill/>
          </a:ln>
        </p:spPr>
        <p:txBody>
          <a:bodyPr lIns="91440" tIns="91440" rIns="91440" bIns="91440" anchor="b">
            <a:noAutofit/>
          </a:bodyPr>
          <a:lstStyle/>
          <a:p>
            <a:pPr indent="0">
              <a:lnSpc>
                <a:spcPct val="100000"/>
              </a:lnSpc>
              <a:buNone/>
            </a:pPr>
            <a:r>
              <a:rPr lang="fr-FR" sz="2400" b="1" u="none" strike="noStrike">
                <a:solidFill>
                  <a:schemeClr val="dk1"/>
                </a:solidFill>
                <a:effectLst/>
                <a:uFillTx/>
                <a:latin typeface="Space Grotesk"/>
                <a:ea typeface="Space Grotesk"/>
              </a:rPr>
              <a:t>xx%</a:t>
            </a:r>
            <a:endParaRPr lang="fr-FR" sz="2400" b="0" u="none" strike="noStrike">
              <a:solidFill>
                <a:schemeClr val="dk1"/>
              </a:solidFill>
              <a:effectLst/>
              <a:uFillTx/>
              <a:latin typeface="Arial"/>
            </a:endParaRPr>
          </a:p>
        </p:txBody>
      </p:sp>
      <p:sp>
        <p:nvSpPr>
          <p:cNvPr id="8" name="PlaceHolder 6"/>
          <p:cNvSpPr>
            <a:spLocks noGrp="1"/>
          </p:cNvSpPr>
          <p:nvPr>
            <p:ph type="title"/>
          </p:nvPr>
        </p:nvSpPr>
        <p:spPr>
          <a:xfrm>
            <a:off x="228600" y="3665160"/>
            <a:ext cx="734400" cy="553680"/>
          </a:xfrm>
          <a:prstGeom prst="rect">
            <a:avLst/>
          </a:prstGeom>
          <a:noFill/>
          <a:ln w="0">
            <a:noFill/>
          </a:ln>
        </p:spPr>
        <p:txBody>
          <a:bodyPr lIns="91440" tIns="91440" rIns="91440" bIns="91440" anchor="b">
            <a:noAutofit/>
          </a:bodyPr>
          <a:lstStyle/>
          <a:p>
            <a:pPr indent="0">
              <a:lnSpc>
                <a:spcPct val="100000"/>
              </a:lnSpc>
              <a:buNone/>
            </a:pPr>
            <a:r>
              <a:rPr lang="fr-FR" sz="2400" b="1" u="none" strike="noStrike">
                <a:solidFill>
                  <a:schemeClr val="dk1"/>
                </a:solidFill>
                <a:effectLst/>
                <a:uFillTx/>
                <a:latin typeface="Space Grotesk"/>
                <a:ea typeface="Space Grotesk"/>
              </a:rPr>
              <a:t>xx%</a:t>
            </a:r>
            <a:endParaRPr lang="fr-FR" sz="2400" b="0" u="none" strike="noStrike">
              <a:solidFill>
                <a:schemeClr val="dk1"/>
              </a:solidFill>
              <a:effectLst/>
              <a:uFillTx/>
              <a:latin typeface="Arial"/>
            </a:endParaRPr>
          </a:p>
        </p:txBody>
      </p:sp>
      <p:sp>
        <p:nvSpPr>
          <p:cNvPr id="9" name="PlaceHolder 7"/>
          <p:cNvSpPr>
            <a:spLocks noGrp="1"/>
          </p:cNvSpPr>
          <p:nvPr>
            <p:ph type="title"/>
          </p:nvPr>
        </p:nvSpPr>
        <p:spPr>
          <a:xfrm>
            <a:off x="2751840" y="3665160"/>
            <a:ext cx="734400" cy="553680"/>
          </a:xfrm>
          <a:prstGeom prst="rect">
            <a:avLst/>
          </a:prstGeom>
          <a:noFill/>
          <a:ln w="0">
            <a:noFill/>
          </a:ln>
        </p:spPr>
        <p:txBody>
          <a:bodyPr lIns="91440" tIns="91440" rIns="91440" bIns="91440" anchor="b">
            <a:noAutofit/>
          </a:bodyPr>
          <a:lstStyle/>
          <a:p>
            <a:pPr indent="0">
              <a:lnSpc>
                <a:spcPct val="100000"/>
              </a:lnSpc>
              <a:buNone/>
            </a:pPr>
            <a:r>
              <a:rPr lang="fr-FR" sz="2400" b="1" u="none" strike="noStrike">
                <a:solidFill>
                  <a:schemeClr val="dk1"/>
                </a:solidFill>
                <a:effectLst/>
                <a:uFillTx/>
                <a:latin typeface="Space Grotesk"/>
                <a:ea typeface="Space Grotesk"/>
              </a:rPr>
              <a:t>xx%</a:t>
            </a:r>
            <a:endParaRPr lang="fr-FR" sz="2400" b="0" u="none" strike="noStrike">
              <a:solidFill>
                <a:schemeClr val="dk1"/>
              </a:solidFill>
              <a:effectLst/>
              <a:uFillTx/>
              <a:latin typeface="Arial"/>
            </a:endParaRPr>
          </a:p>
        </p:txBody>
      </p:sp>
      <p:sp>
        <p:nvSpPr>
          <p:cNvPr id="10" name="PlaceHolder 8"/>
          <p:cNvSpPr>
            <a:spLocks noGrp="1"/>
          </p:cNvSpPr>
          <p:nvPr>
            <p:ph type="body"/>
          </p:nvPr>
        </p:nvSpPr>
        <p:spPr>
          <a:xfrm>
            <a:off x="5655240" y="896040"/>
            <a:ext cx="3259800" cy="4018320"/>
          </a:xfrm>
          <a:prstGeom prst="rect">
            <a:avLst/>
          </a:prstGeom>
          <a:noFill/>
          <a:ln w="9360">
            <a:solidFill>
              <a:schemeClr val="dk1"/>
            </a:solidFill>
            <a:round/>
          </a:ln>
        </p:spPr>
        <p:txBody>
          <a:bodyPr lIns="90000" tIns="45000" rIns="90000" bIns="45000" anchor="t">
            <a:normAutofit fontScale="62500" lnSpcReduction="19999"/>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4">
    <p:bg>
      <p:bgPr>
        <a:solidFill>
          <a:schemeClr val="lt1"/>
        </a:solidFill>
        <a:effectLst/>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228600" y="888480"/>
            <a:ext cx="7495920" cy="1507320"/>
          </a:xfrm>
          <a:prstGeom prst="rect">
            <a:avLst/>
          </a:prstGeom>
          <a:noFill/>
          <a:ln w="0">
            <a:noFill/>
          </a:ln>
        </p:spPr>
        <p:txBody>
          <a:bodyPr lIns="91440" tIns="91440" rIns="91440" bIns="91440" anchor="b">
            <a:noAutofit/>
          </a:bodyPr>
          <a:lstStyle/>
          <a:p>
            <a:pPr indent="0">
              <a:buNone/>
            </a:pPr>
            <a:r>
              <a:rPr lang="fr-FR" sz="2600" b="0" u="none" strike="noStrike">
                <a:solidFill>
                  <a:schemeClr val="dk1"/>
                </a:solidFill>
                <a:effectLst/>
                <a:uFillTx/>
                <a:latin typeface="Arial"/>
              </a:rPr>
              <a:t>Click to edit the title text format</a:t>
            </a:r>
          </a:p>
        </p:txBody>
      </p:sp>
      <p:sp>
        <p:nvSpPr>
          <p:cNvPr id="1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ONE_COLUMN_TEXT_1">
    <p:bg>
      <p:bgPr>
        <a:solidFill>
          <a:schemeClr val="lt1"/>
        </a:solidFill>
        <a:effectLst/>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228600" y="228600"/>
            <a:ext cx="4262760" cy="98496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14" name="PlaceHolder 2"/>
          <p:cNvSpPr>
            <a:spLocks noGrp="1"/>
          </p:cNvSpPr>
          <p:nvPr>
            <p:ph type="body"/>
          </p:nvPr>
        </p:nvSpPr>
        <p:spPr>
          <a:xfrm>
            <a:off x="4778280" y="228600"/>
            <a:ext cx="4137120" cy="4686120"/>
          </a:xfrm>
          <a:prstGeom prst="rect">
            <a:avLst/>
          </a:prstGeom>
          <a:noFill/>
          <a:ln w="9360">
            <a:solidFill>
              <a:schemeClr val="dk1"/>
            </a:solidFill>
            <a:round/>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6">
    <p:bg>
      <p:bgPr>
        <a:solidFill>
          <a:schemeClr val="lt1"/>
        </a:solidFill>
        <a:effectLst/>
      </p:bgPr>
    </p:bg>
    <p:spTree>
      <p:nvGrpSpPr>
        <p:cNvPr id="1" name=""/>
        <p:cNvGrpSpPr/>
        <p:nvPr/>
      </p:nvGrpSpPr>
      <p:grpSpPr>
        <a:xfrm>
          <a:off x="0" y="0"/>
          <a:ext cx="0" cy="0"/>
          <a:chOff x="0" y="0"/>
          <a:chExt cx="0" cy="0"/>
        </a:xfrm>
      </p:grpSpPr>
      <p:sp>
        <p:nvSpPr>
          <p:cNvPr id="15" name="PlaceHolder 1"/>
          <p:cNvSpPr>
            <a:spLocks noGrp="1"/>
          </p:cNvSpPr>
          <p:nvPr>
            <p:ph type="title"/>
          </p:nvPr>
        </p:nvSpPr>
        <p:spPr>
          <a:xfrm>
            <a:off x="228600" y="228600"/>
            <a:ext cx="8686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16" name="PlaceHolder 2"/>
          <p:cNvSpPr>
            <a:spLocks noGrp="1"/>
          </p:cNvSpPr>
          <p:nvPr>
            <p:ph type="body"/>
          </p:nvPr>
        </p:nvSpPr>
        <p:spPr>
          <a:xfrm>
            <a:off x="228600" y="891720"/>
            <a:ext cx="3602520" cy="4023000"/>
          </a:xfrm>
          <a:prstGeom prst="rect">
            <a:avLst/>
          </a:prstGeom>
          <a:noFill/>
          <a:ln w="9360">
            <a:solidFill>
              <a:schemeClr val="dk1"/>
            </a:solidFill>
            <a:round/>
          </a:ln>
        </p:spPr>
        <p:txBody>
          <a:bodyPr lIns="90000" tIns="45000" rIns="90000" bIns="45000" anchor="t">
            <a:normAutofit lnSpcReduction="9999"/>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5">
    <p:bg>
      <p:bgPr>
        <a:solidFill>
          <a:schemeClr val="lt1"/>
        </a:solidFill>
        <a:effectLst/>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228600" y="228600"/>
            <a:ext cx="868608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3_1">
    <p:bg>
      <p:bgPr>
        <a:solidFill>
          <a:schemeClr val="lt1"/>
        </a:solidFill>
        <a:effectLst/>
      </p:bgPr>
    </p:bg>
    <p:spTree>
      <p:nvGrpSpPr>
        <p:cNvPr id="1" name=""/>
        <p:cNvGrpSpPr/>
        <p:nvPr/>
      </p:nvGrpSpPr>
      <p:grpSpPr>
        <a:xfrm>
          <a:off x="0" y="0"/>
          <a:ext cx="0" cy="0"/>
          <a:chOff x="0" y="0"/>
          <a:chExt cx="0" cy="0"/>
        </a:xfrm>
      </p:grpSpPr>
      <p:sp>
        <p:nvSpPr>
          <p:cNvPr id="18" name="PlaceHolder 1"/>
          <p:cNvSpPr>
            <a:spLocks noGrp="1"/>
          </p:cNvSpPr>
          <p:nvPr>
            <p:ph type="title"/>
          </p:nvPr>
        </p:nvSpPr>
        <p:spPr>
          <a:xfrm>
            <a:off x="228600" y="669600"/>
            <a:ext cx="5617080" cy="1292760"/>
          </a:xfrm>
          <a:prstGeom prst="rect">
            <a:avLst/>
          </a:prstGeom>
          <a:noFill/>
          <a:ln w="0">
            <a:noFill/>
          </a:ln>
        </p:spPr>
        <p:txBody>
          <a:bodyPr lIns="91440" tIns="91440" rIns="91440" bIns="91440" anchor="b">
            <a:noAutofit/>
          </a:bodyPr>
          <a:lstStyle/>
          <a:p>
            <a:pPr indent="0">
              <a:buNone/>
            </a:pPr>
            <a:r>
              <a:rPr lang="fr-FR" sz="7200" b="0" u="none" strike="noStrike">
                <a:solidFill>
                  <a:schemeClr val="dk1"/>
                </a:solidFill>
                <a:effectLst/>
                <a:uFillTx/>
                <a:latin typeface="Arial"/>
              </a:rPr>
              <a:t>Click to edit the title text format</a:t>
            </a:r>
          </a:p>
        </p:txBody>
      </p:sp>
      <p:sp>
        <p:nvSpPr>
          <p:cNvPr id="19" name="Google Shape;86;p18"/>
          <p:cNvSpPr/>
          <p:nvPr/>
        </p:nvSpPr>
        <p:spPr>
          <a:xfrm>
            <a:off x="6732360" y="3519720"/>
            <a:ext cx="2182680" cy="7999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r" defTabSz="914400">
              <a:lnSpc>
                <a:spcPct val="100000"/>
              </a:lnSpc>
              <a:spcBef>
                <a:spcPts val="300"/>
              </a:spcBef>
              <a:tabLst>
                <a:tab pos="0" algn="l"/>
              </a:tabLst>
            </a:pPr>
            <a:r>
              <a:rPr lang="en" sz="1000" b="1" u="none" strike="noStrike">
                <a:solidFill>
                  <a:schemeClr val="dk1"/>
                </a:solidFill>
                <a:effectLst/>
                <a:uFillTx/>
                <a:latin typeface="Hind"/>
                <a:ea typeface="Hind"/>
              </a:rPr>
              <a:t>CREDITS:</a:t>
            </a:r>
            <a:r>
              <a:rPr lang="en" sz="1000" b="0" u="none" strike="noStrike">
                <a:solidFill>
                  <a:schemeClr val="dk1"/>
                </a:solidFill>
                <a:effectLst/>
                <a:uFillTx/>
                <a:latin typeface="Hind"/>
                <a:ea typeface="Hind"/>
              </a:rPr>
              <a:t> This presentation template was created by </a:t>
            </a:r>
            <a:r>
              <a:rPr lang="en" sz="1000" b="1" u="sng" strike="noStrike">
                <a:solidFill>
                  <a:schemeClr val="dk1"/>
                </a:solidFill>
                <a:effectLst/>
                <a:uFillTx/>
                <a:latin typeface="Hind"/>
                <a:ea typeface="Hind"/>
                <a:hlinkClick r:id="rId2"/>
              </a:rPr>
              <a:t>Slidesgo</a:t>
            </a:r>
            <a:r>
              <a:rPr lang="en" sz="1000" b="0" u="none" strike="noStrike">
                <a:solidFill>
                  <a:schemeClr val="dk1"/>
                </a:solidFill>
                <a:effectLst/>
                <a:uFillTx/>
                <a:latin typeface="Hind"/>
                <a:ea typeface="Hind"/>
              </a:rPr>
              <a:t>, and includes icons, infographics &amp; images by </a:t>
            </a:r>
            <a:r>
              <a:rPr lang="en" sz="1000" b="1" u="sng" strike="noStrike">
                <a:solidFill>
                  <a:schemeClr val="dk1"/>
                </a:solidFill>
                <a:effectLst/>
                <a:uFillTx/>
                <a:latin typeface="Hind"/>
                <a:ea typeface="Hind"/>
                <a:hlinkClick r:id="rId3"/>
              </a:rPr>
              <a:t>Freepik</a:t>
            </a:r>
            <a:r>
              <a:rPr lang="en" sz="1000" b="0" u="sng" strike="noStrike">
                <a:solidFill>
                  <a:schemeClr val="dk1"/>
                </a:solidFill>
                <a:effectLst/>
                <a:uFillTx/>
                <a:latin typeface="Hind"/>
                <a:ea typeface="Hind"/>
              </a:rPr>
              <a:t> </a:t>
            </a:r>
            <a:endParaRPr lang="en-US" sz="1000" b="0" u="none" strike="noStrike">
              <a:solidFill>
                <a:srgbClr val="FFFFFF"/>
              </a:solidFill>
              <a:effectLst/>
              <a:uFillTx/>
              <a:latin typeface="OpenSymbo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228600" y="447840"/>
            <a:ext cx="7724520" cy="24285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7700" b="1" u="none" strike="noStrike" dirty="0" err="1">
                <a:solidFill>
                  <a:schemeClr val="dk1"/>
                </a:solidFill>
                <a:effectLst/>
                <a:uFillTx/>
                <a:latin typeface="Space Grotesk"/>
                <a:ea typeface="Space Grotesk"/>
              </a:rPr>
              <a:t>Password</a:t>
            </a:r>
            <a:r>
              <a:rPr lang="fr-FR" sz="7700" b="1" u="none" strike="noStrike" dirty="0">
                <a:solidFill>
                  <a:schemeClr val="dk1"/>
                </a:solidFill>
                <a:effectLst/>
                <a:uFillTx/>
                <a:latin typeface="Space Grotesk"/>
                <a:ea typeface="Space Grotesk"/>
              </a:rPr>
              <a:t> </a:t>
            </a:r>
            <a:r>
              <a:rPr lang="fr-FR" sz="7700" b="1" u="none" strike="noStrike" dirty="0" err="1">
                <a:solidFill>
                  <a:schemeClr val="dk1"/>
                </a:solidFill>
                <a:effectLst/>
                <a:uFillTx/>
                <a:latin typeface="Space Grotesk"/>
                <a:ea typeface="Space Grotesk"/>
              </a:rPr>
              <a:t>Hasher</a:t>
            </a:r>
            <a:r>
              <a:rPr lang="fr-FR" sz="7700" b="1" u="none" strike="noStrike" dirty="0">
                <a:solidFill>
                  <a:schemeClr val="dk1"/>
                </a:solidFill>
                <a:effectLst/>
                <a:uFillTx/>
                <a:latin typeface="Space Grotesk"/>
                <a:ea typeface="Space Grotesk"/>
              </a:rPr>
              <a:t> (PBKDF2) in </a:t>
            </a:r>
            <a:r>
              <a:rPr lang="fr-FR" sz="7700" b="1" u="none" strike="noStrike" dirty="0" err="1">
                <a:solidFill>
                  <a:schemeClr val="dk1"/>
                </a:solidFill>
                <a:effectLst/>
                <a:uFillTx/>
                <a:latin typeface="Space Grotesk"/>
                <a:ea typeface="Space Grotesk"/>
              </a:rPr>
              <a:t>js</a:t>
            </a:r>
            <a:endParaRPr lang="fr-FR" sz="7700" b="0" u="none" strike="noStrike" dirty="0">
              <a:solidFill>
                <a:schemeClr val="dk1"/>
              </a:solidFill>
              <a:effectLst/>
              <a:uFillTx/>
              <a:latin typeface="Arial"/>
            </a:endParaRPr>
          </a:p>
        </p:txBody>
      </p:sp>
      <p:sp>
        <p:nvSpPr>
          <p:cNvPr id="39" name="PlaceHolder 2"/>
          <p:cNvSpPr>
            <a:spLocks noGrp="1"/>
          </p:cNvSpPr>
          <p:nvPr>
            <p:ph type="subTitle"/>
          </p:nvPr>
        </p:nvSpPr>
        <p:spPr>
          <a:xfrm>
            <a:off x="2676600" y="3009960"/>
            <a:ext cx="6238440" cy="143712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US" sz="1100" b="0" u="none" strike="noStrike" dirty="0">
                <a:solidFill>
                  <a:schemeClr val="dk1"/>
                </a:solidFill>
                <a:effectLst/>
                <a:uFillTx/>
                <a:latin typeface="Hind"/>
                <a:ea typeface="Hind"/>
              </a:rPr>
              <a:t>Understanding the importance of secure password storage</a:t>
            </a:r>
          </a:p>
          <a:p>
            <a:pPr indent="0" algn="r">
              <a:lnSpc>
                <a:spcPct val="100000"/>
              </a:lnSpc>
              <a:buNone/>
              <a:tabLst>
                <a:tab pos="0" algn="l"/>
              </a:tabLst>
            </a:pPr>
            <a:endParaRPr lang="en-US" sz="1100" b="0" u="none" strike="noStrike" dirty="0">
              <a:solidFill>
                <a:schemeClr val="dk1"/>
              </a:solidFill>
              <a:effectLst/>
              <a:uFillTx/>
              <a:latin typeface="Hind"/>
              <a:ea typeface="Hind"/>
            </a:endParaRPr>
          </a:p>
          <a:p>
            <a:pPr indent="0" algn="r">
              <a:lnSpc>
                <a:spcPct val="100000"/>
              </a:lnSpc>
              <a:buNone/>
              <a:tabLst>
                <a:tab pos="0" algn="l"/>
              </a:tabLst>
            </a:pPr>
            <a:r>
              <a:rPr lang="en-US" sz="1200" dirty="0">
                <a:solidFill>
                  <a:schemeClr val="dk1"/>
                </a:solidFill>
                <a:latin typeface="Hind"/>
              </a:rPr>
              <a:t>Roll no : 22AJ1A5815</a:t>
            </a:r>
          </a:p>
          <a:p>
            <a:pPr indent="0" algn="r">
              <a:lnSpc>
                <a:spcPct val="100000"/>
              </a:lnSpc>
              <a:buNone/>
              <a:tabLst>
                <a:tab pos="0" algn="l"/>
              </a:tabLst>
            </a:pPr>
            <a:r>
              <a:rPr lang="en-US" sz="1200" dirty="0">
                <a:solidFill>
                  <a:schemeClr val="dk1"/>
                </a:solidFill>
                <a:latin typeface="Hind"/>
              </a:rPr>
              <a:t>Name : </a:t>
            </a:r>
            <a:r>
              <a:rPr lang="en-US" sz="1200" dirty="0" err="1">
                <a:solidFill>
                  <a:schemeClr val="dk1"/>
                </a:solidFill>
                <a:latin typeface="Hind"/>
              </a:rPr>
              <a:t>G.Tiru</a:t>
            </a:r>
            <a:r>
              <a:rPr lang="en-US" sz="1200" dirty="0">
                <a:solidFill>
                  <a:schemeClr val="dk1"/>
                </a:solidFill>
                <a:latin typeface="Hind"/>
              </a:rPr>
              <a:t> Vardhan</a:t>
            </a:r>
          </a:p>
          <a:p>
            <a:pPr indent="0" algn="r">
              <a:lnSpc>
                <a:spcPct val="100000"/>
              </a:lnSpc>
              <a:buNone/>
              <a:tabLst>
                <a:tab pos="0" algn="l"/>
              </a:tabLst>
            </a:pPr>
            <a:r>
              <a:rPr lang="en-US" sz="1200" dirty="0">
                <a:solidFill>
                  <a:schemeClr val="dk1"/>
                </a:solidFill>
                <a:latin typeface="Hind"/>
              </a:rPr>
              <a:t>Branch : CBA</a:t>
            </a:r>
          </a:p>
          <a:p>
            <a:pPr indent="0" algn="r">
              <a:lnSpc>
                <a:spcPct val="100000"/>
              </a:lnSpc>
              <a:buNone/>
              <a:tabLst>
                <a:tab pos="0" algn="l"/>
              </a:tabLst>
            </a:pPr>
            <a:endParaRPr lang="en-US" sz="1100" b="0" u="none" strike="noStrike" dirty="0">
              <a:solidFill>
                <a:srgbClr val="FFFFFF"/>
              </a:solidFill>
              <a:effectLst/>
              <a:uFillTx/>
              <a:latin typeface="OpenSymbol"/>
            </a:endParaRPr>
          </a:p>
        </p:txBody>
      </p:sp>
      <p:cxnSp>
        <p:nvCxnSpPr>
          <p:cNvPr id="43" name="Google Shape;109;p25"/>
          <p:cNvCxnSpPr/>
          <p:nvPr/>
        </p:nvCxnSpPr>
        <p:spPr>
          <a:xfrm>
            <a:off x="5218560" y="3503686"/>
            <a:ext cx="3696480" cy="360"/>
          </a:xfrm>
          <a:prstGeom prst="straightConnector1">
            <a:avLst/>
          </a:prstGeom>
          <a:ln w="9525">
            <a:solidFill>
              <a:srgbClr val="FFFFFF"/>
            </a:solidFill>
            <a:roun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228600" y="885960"/>
            <a:ext cx="7495920" cy="150444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2600" b="1" u="none" strike="noStrike">
                <a:solidFill>
                  <a:schemeClr val="dk1"/>
                </a:solidFill>
                <a:effectLst/>
                <a:uFillTx/>
                <a:latin typeface="Space Grotesk"/>
                <a:ea typeface="Space Grotesk"/>
              </a:rPr>
              <a:t>Parameters and Configuration</a:t>
            </a:r>
            <a:endParaRPr lang="fr-FR" sz="2600" b="0" u="none" strike="noStrike">
              <a:solidFill>
                <a:schemeClr val="dk1"/>
              </a:solidFill>
              <a:effectLst/>
              <a:uFillTx/>
              <a:latin typeface="Arial"/>
            </a:endParaRPr>
          </a:p>
        </p:txBody>
      </p:sp>
      <p:sp>
        <p:nvSpPr>
          <p:cNvPr id="66" name="PlaceHolder 2"/>
          <p:cNvSpPr>
            <a:spLocks noGrp="1"/>
          </p:cNvSpPr>
          <p:nvPr>
            <p:ph type="subTitle"/>
          </p:nvPr>
        </p:nvSpPr>
        <p:spPr>
          <a:xfrm>
            <a:off x="2523960" y="2629080"/>
            <a:ext cx="6391080" cy="1628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a:solidFill>
                  <a:schemeClr val="dk1"/>
                </a:solidFill>
                <a:effectLst/>
                <a:uFillTx/>
                <a:latin typeface="Hind"/>
                <a:ea typeface="Hind"/>
              </a:rPr>
              <a:t>Setting up PBKDF2 involves defining crucial parameters such as the hashing algorithm, salt size, iteration count, and key length. The choice of hashing algorithm impacts the security level, while iteration count influences the computational effort needed for hashing. Proper configuration is essential to optimize security according to specific use cases and threats.</a:t>
            </a:r>
            <a:endParaRPr lang="en-US" sz="1200" b="0" u="none" strike="noStrike">
              <a:solidFill>
                <a:srgbClr val="FFFFFF"/>
              </a:solidFill>
              <a:effectLst/>
              <a:uFillTx/>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228600" y="228600"/>
            <a:ext cx="4266720" cy="98064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2600" b="1" u="none" strike="noStrike">
                <a:solidFill>
                  <a:schemeClr val="dk1"/>
                </a:solidFill>
                <a:effectLst/>
                <a:uFillTx/>
                <a:latin typeface="Space Grotesk"/>
                <a:ea typeface="Space Grotesk"/>
              </a:rPr>
              <a:t>Real-World Applications and Use Cases</a:t>
            </a:r>
            <a:endParaRPr lang="fr-FR" sz="2600" b="0" u="none" strike="noStrike">
              <a:solidFill>
                <a:schemeClr val="dk1"/>
              </a:solidFill>
              <a:effectLst/>
              <a:uFillTx/>
              <a:latin typeface="Arial"/>
            </a:endParaRPr>
          </a:p>
        </p:txBody>
      </p:sp>
      <p:sp>
        <p:nvSpPr>
          <p:cNvPr id="68" name="PlaceHolder 2"/>
          <p:cNvSpPr>
            <a:spLocks noGrp="1"/>
          </p:cNvSpPr>
          <p:nvPr>
            <p:ph type="subTitle"/>
          </p:nvPr>
        </p:nvSpPr>
        <p:spPr>
          <a:xfrm>
            <a:off x="228600" y="2219400"/>
            <a:ext cx="4352400" cy="2695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a:solidFill>
                  <a:schemeClr val="dk1"/>
                </a:solidFill>
                <a:effectLst/>
                <a:uFillTx/>
                <a:latin typeface="Hind"/>
                <a:ea typeface="Hind"/>
              </a:rPr>
              <a:t>PBKDF2 is widely used in various applications, from web-based services to enterprise solutions. It is implemented in user authentication systems, secure password storage, and data encryption processes. By securing passwords with PBKDF2, organizations can significantly reduce the risk of data breaches and ensure compliance with security regulations.</a:t>
            </a:r>
            <a:endParaRPr lang="en-US" sz="1200" b="0" u="none" strike="noStrike">
              <a:solidFill>
                <a:srgbClr val="FFFFFF"/>
              </a:solidFill>
              <a:effectLst/>
              <a:uFillTx/>
              <a:latin typeface="OpenSymbol"/>
            </a:endParaRPr>
          </a:p>
        </p:txBody>
      </p:sp>
      <p:pic>
        <p:nvPicPr>
          <p:cNvPr id="69" name="Google Shape;189;p30"/>
          <p:cNvPicPr/>
          <p:nvPr/>
        </p:nvPicPr>
        <p:blipFill>
          <a:blip r:embed="rId2"/>
          <a:srcRect l="6496" r="5217"/>
          <a:stretch/>
        </p:blipFill>
        <p:spPr>
          <a:xfrm>
            <a:off x="4778280" y="228600"/>
            <a:ext cx="4136760" cy="4686120"/>
          </a:xfrm>
          <a:prstGeom prst="rect">
            <a:avLst/>
          </a:prstGeom>
          <a:noFill/>
          <a:ln w="9525">
            <a:solidFill>
              <a:srgbClr val="FFFFFF"/>
            </a:solidFill>
            <a:rou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228600" y="228600"/>
            <a:ext cx="4266720" cy="98064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2600" b="1" u="none" strike="noStrike">
                <a:solidFill>
                  <a:schemeClr val="dk1"/>
                </a:solidFill>
                <a:effectLst/>
                <a:uFillTx/>
                <a:latin typeface="Space Grotesk"/>
                <a:ea typeface="Space Grotesk"/>
              </a:rPr>
              <a:t>Conclusions</a:t>
            </a:r>
            <a:endParaRPr lang="fr-FR" sz="2600" b="0" u="none" strike="noStrike">
              <a:solidFill>
                <a:schemeClr val="dk1"/>
              </a:solidFill>
              <a:effectLst/>
              <a:uFillTx/>
              <a:latin typeface="Arial"/>
            </a:endParaRPr>
          </a:p>
        </p:txBody>
      </p:sp>
      <p:sp>
        <p:nvSpPr>
          <p:cNvPr id="71" name="PlaceHolder 2"/>
          <p:cNvSpPr>
            <a:spLocks noGrp="1"/>
          </p:cNvSpPr>
          <p:nvPr>
            <p:ph type="subTitle"/>
          </p:nvPr>
        </p:nvSpPr>
        <p:spPr>
          <a:xfrm>
            <a:off x="228600" y="2219400"/>
            <a:ext cx="4352400" cy="2695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a:solidFill>
                  <a:schemeClr val="dk1"/>
                </a:solidFill>
                <a:effectLst/>
                <a:uFillTx/>
                <a:latin typeface="Hind"/>
                <a:ea typeface="Hind"/>
              </a:rPr>
              <a:t>In conclusion, PBKDF2 is a robust password hashing mechanism designed to enhance password security. Its features, including salt and iterations, provide effective protection against attacks, making it suitable for modern applications. By implementing PBKDF2, organizations can strengthen their security posture and safeguard sensitive user credentials effectively.</a:t>
            </a:r>
            <a:endParaRPr lang="en-US" sz="1200" b="0" u="none" strike="noStrike">
              <a:solidFill>
                <a:srgbClr val="FFFFFF"/>
              </a:solidFill>
              <a:effectLst/>
              <a:uFillTx/>
              <a:latin typeface="OpenSymbol"/>
            </a:endParaRPr>
          </a:p>
        </p:txBody>
      </p:sp>
      <p:pic>
        <p:nvPicPr>
          <p:cNvPr id="72" name="Google Shape;189;p30"/>
          <p:cNvPicPr/>
          <p:nvPr/>
        </p:nvPicPr>
        <p:blipFill>
          <a:blip r:embed="rId2"/>
          <a:srcRect l="6496" r="5217"/>
          <a:stretch/>
        </p:blipFill>
        <p:spPr>
          <a:xfrm>
            <a:off x="4778280" y="228600"/>
            <a:ext cx="4136760" cy="4686120"/>
          </a:xfrm>
          <a:prstGeom prst="rect">
            <a:avLst/>
          </a:prstGeom>
          <a:noFill/>
          <a:ln w="9525">
            <a:solidFill>
              <a:srgbClr val="FFFFFF"/>
            </a:solidFill>
            <a:rou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53FAB-5F76-5335-D949-AAA5D6C96B70}"/>
              </a:ext>
            </a:extLst>
          </p:cNvPr>
          <p:cNvSpPr>
            <a:spLocks noGrp="1"/>
          </p:cNvSpPr>
          <p:nvPr>
            <p:ph type="title"/>
          </p:nvPr>
        </p:nvSpPr>
        <p:spPr>
          <a:xfrm>
            <a:off x="2440620" y="1586790"/>
            <a:ext cx="4262760" cy="984960"/>
          </a:xfrm>
        </p:spPr>
        <p:txBody>
          <a:bodyPr/>
          <a:lstStyle/>
          <a:p>
            <a:pPr algn="ctr"/>
            <a:r>
              <a:rPr lang="en-US" sz="6600" dirty="0"/>
              <a:t>Thank you</a:t>
            </a:r>
            <a:endParaRPr lang="en-IN" sz="6600" dirty="0"/>
          </a:p>
        </p:txBody>
      </p:sp>
    </p:spTree>
    <p:extLst>
      <p:ext uri="{BB962C8B-B14F-4D97-AF65-F5344CB8AC3E}">
        <p14:creationId xmlns:p14="http://schemas.microsoft.com/office/powerpoint/2010/main" val="3866366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228600" y="885960"/>
            <a:ext cx="7495920" cy="150444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2600" b="1" u="none" strike="noStrike">
                <a:solidFill>
                  <a:schemeClr val="dk1"/>
                </a:solidFill>
                <a:effectLst/>
                <a:uFillTx/>
                <a:latin typeface="Space Grotesk"/>
                <a:ea typeface="Space Grotesk"/>
              </a:rPr>
              <a:t>Introduction</a:t>
            </a:r>
            <a:endParaRPr lang="fr-FR" sz="2600" b="0" u="none" strike="noStrike">
              <a:solidFill>
                <a:schemeClr val="dk1"/>
              </a:solidFill>
              <a:effectLst/>
              <a:uFillTx/>
              <a:latin typeface="Arial"/>
            </a:endParaRPr>
          </a:p>
        </p:txBody>
      </p:sp>
      <p:sp>
        <p:nvSpPr>
          <p:cNvPr id="45" name="PlaceHolder 2"/>
          <p:cNvSpPr>
            <a:spLocks noGrp="1"/>
          </p:cNvSpPr>
          <p:nvPr>
            <p:ph type="subTitle"/>
          </p:nvPr>
        </p:nvSpPr>
        <p:spPr>
          <a:xfrm>
            <a:off x="2523960" y="2629080"/>
            <a:ext cx="6391080" cy="1628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a:solidFill>
                  <a:schemeClr val="dk1"/>
                </a:solidFill>
                <a:effectLst/>
                <a:uFillTx/>
                <a:latin typeface="Hind"/>
                <a:ea typeface="Hind"/>
              </a:rPr>
              <a:t>In an era of increasing cyber threats, understanding how to securely store passwords is essential. Password hashing algorithms, like PBKDF2, provide essential mechanisms to enhance password security. This presentation will cover the fundamentals of PBKDF2, its significance in securing user credentials, and how it operates effectively in real-world applications.</a:t>
            </a:r>
            <a:endParaRPr lang="en-US" sz="1200" b="0" u="none" strike="noStrike">
              <a:solidFill>
                <a:srgbClr val="FFFFFF"/>
              </a:solidFill>
              <a:effectLst/>
              <a:uFillTx/>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228600" y="762120"/>
            <a:ext cx="6200280" cy="293328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5200" b="1" u="none" strike="noStrike">
                <a:solidFill>
                  <a:schemeClr val="dk1"/>
                </a:solidFill>
                <a:effectLst/>
                <a:uFillTx/>
                <a:latin typeface="Space Grotesk"/>
                <a:ea typeface="Space Grotesk"/>
              </a:rPr>
              <a:t>Introduction to PBKDF2</a:t>
            </a:r>
            <a:endParaRPr lang="fr-FR" sz="5200" b="0" u="none" strike="noStrike">
              <a:solidFill>
                <a:schemeClr val="dk1"/>
              </a:solidFill>
              <a:effectLst/>
              <a:uFillTx/>
              <a:latin typeface="Arial"/>
            </a:endParaRPr>
          </a:p>
        </p:txBody>
      </p:sp>
      <p:sp>
        <p:nvSpPr>
          <p:cNvPr id="47" name="PlaceHolder 2"/>
          <p:cNvSpPr>
            <a:spLocks noGrp="1"/>
          </p:cNvSpPr>
          <p:nvPr>
            <p:ph type="title"/>
          </p:nvPr>
        </p:nvSpPr>
        <p:spPr>
          <a:xfrm>
            <a:off x="7267680" y="800280"/>
            <a:ext cx="1647360" cy="110448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fr-FR" sz="6000" b="1" u="none" strike="noStrike">
                <a:solidFill>
                  <a:schemeClr val="accent1"/>
                </a:solidFill>
                <a:effectLst/>
                <a:uFillTx/>
                <a:latin typeface="Space Grotesk"/>
                <a:ea typeface="Space Grotesk"/>
              </a:rPr>
              <a:t>01</a:t>
            </a:r>
            <a:endParaRPr lang="fr-FR" sz="6000" b="0" u="none" strike="noStrike">
              <a:solidFill>
                <a:schemeClr val="dk1"/>
              </a:solidFill>
              <a:effectLst/>
              <a:uFillTx/>
              <a:latin typeface="Arial"/>
            </a:endParaRPr>
          </a:p>
        </p:txBody>
      </p:sp>
      <p:cxnSp>
        <p:nvCxnSpPr>
          <p:cNvPr id="49" name="Google Shape;182;p29"/>
          <p:cNvCxnSpPr>
            <a:cxnSpLocks/>
          </p:cNvCxnSpPr>
          <p:nvPr/>
        </p:nvCxnSpPr>
        <p:spPr>
          <a:xfrm>
            <a:off x="228600" y="3695040"/>
            <a:ext cx="4422422" cy="0"/>
          </a:xfrm>
          <a:prstGeom prst="straightConnector1">
            <a:avLst/>
          </a:prstGeom>
          <a:ln w="9525">
            <a:solidFill>
              <a:srgbClr val="FFFFFF"/>
            </a:solidFill>
            <a:roun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228600" y="885960"/>
            <a:ext cx="7495920" cy="150444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2600" b="1" u="none" strike="noStrike">
                <a:solidFill>
                  <a:schemeClr val="dk1"/>
                </a:solidFill>
                <a:effectLst/>
                <a:uFillTx/>
                <a:latin typeface="Space Grotesk"/>
                <a:ea typeface="Space Grotesk"/>
              </a:rPr>
              <a:t>What is Password Hashing?</a:t>
            </a:r>
            <a:endParaRPr lang="fr-FR" sz="2600" b="0" u="none" strike="noStrike">
              <a:solidFill>
                <a:schemeClr val="dk1"/>
              </a:solidFill>
              <a:effectLst/>
              <a:uFillTx/>
              <a:latin typeface="Arial"/>
            </a:endParaRPr>
          </a:p>
        </p:txBody>
      </p:sp>
      <p:sp>
        <p:nvSpPr>
          <p:cNvPr id="51" name="PlaceHolder 2"/>
          <p:cNvSpPr>
            <a:spLocks noGrp="1"/>
          </p:cNvSpPr>
          <p:nvPr>
            <p:ph type="subTitle"/>
          </p:nvPr>
        </p:nvSpPr>
        <p:spPr>
          <a:xfrm>
            <a:off x="2523960" y="2629080"/>
            <a:ext cx="6391080" cy="1628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a:solidFill>
                  <a:schemeClr val="dk1"/>
                </a:solidFill>
                <a:effectLst/>
                <a:uFillTx/>
                <a:latin typeface="Hind"/>
                <a:ea typeface="Hind"/>
              </a:rPr>
              <a:t>Password hashing is the process of transforming a password into a fixed-length string using a hashing algorithm. This transformation makes it difficult to retrieve the original password. PBKDF2, which stands for Password-Based Key Derivation Function 2, is one such secure password hashing algorithm that strengthens the storage of passwords by applying iterative hashing.</a:t>
            </a:r>
            <a:endParaRPr lang="en-US" sz="1200" b="0" u="none" strike="noStrike">
              <a:solidFill>
                <a:srgbClr val="FFFFFF"/>
              </a:solidFill>
              <a:effectLst/>
              <a:uFillTx/>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228600" y="228600"/>
            <a:ext cx="4266720" cy="98064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2600" b="1" u="none" strike="noStrike">
                <a:solidFill>
                  <a:schemeClr val="dk1"/>
                </a:solidFill>
                <a:effectLst/>
                <a:uFillTx/>
                <a:latin typeface="Space Grotesk"/>
                <a:ea typeface="Space Grotesk"/>
              </a:rPr>
              <a:t>Importance of Password Security</a:t>
            </a:r>
            <a:endParaRPr lang="fr-FR" sz="2600" b="0" u="none" strike="noStrike">
              <a:solidFill>
                <a:schemeClr val="dk1"/>
              </a:solidFill>
              <a:effectLst/>
              <a:uFillTx/>
              <a:latin typeface="Arial"/>
            </a:endParaRPr>
          </a:p>
        </p:txBody>
      </p:sp>
      <p:sp>
        <p:nvSpPr>
          <p:cNvPr id="53" name="PlaceHolder 2"/>
          <p:cNvSpPr>
            <a:spLocks noGrp="1"/>
          </p:cNvSpPr>
          <p:nvPr>
            <p:ph type="subTitle"/>
          </p:nvPr>
        </p:nvSpPr>
        <p:spPr>
          <a:xfrm>
            <a:off x="228600" y="2219400"/>
            <a:ext cx="4352400" cy="2695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a:solidFill>
                  <a:schemeClr val="dk1"/>
                </a:solidFill>
                <a:effectLst/>
                <a:uFillTx/>
                <a:latin typeface="Hind"/>
                <a:ea typeface="Hind"/>
              </a:rPr>
              <a:t>Securing passwords is critical to protecting user accounts, sensitive data, and systems from unauthorized access. PBKDF2 enhances security by making brute-force attacks significantly more challenging. It increases the time required for attackers to guess passwords through repetitive hashing and adding salt to mitigate rainbow table attacks, thereby keeping user information safe.</a:t>
            </a:r>
            <a:endParaRPr lang="en-US" sz="1200" b="0" u="none" strike="noStrike">
              <a:solidFill>
                <a:srgbClr val="FFFFFF"/>
              </a:solidFill>
              <a:effectLst/>
              <a:uFillTx/>
              <a:latin typeface="OpenSymbol"/>
            </a:endParaRPr>
          </a:p>
        </p:txBody>
      </p:sp>
      <p:pic>
        <p:nvPicPr>
          <p:cNvPr id="54" name="Google Shape;189;p30"/>
          <p:cNvPicPr/>
          <p:nvPr/>
        </p:nvPicPr>
        <p:blipFill>
          <a:blip r:embed="rId2"/>
          <a:srcRect l="6496" r="5217"/>
          <a:stretch/>
        </p:blipFill>
        <p:spPr>
          <a:xfrm>
            <a:off x="4778280" y="228600"/>
            <a:ext cx="4136760" cy="4686120"/>
          </a:xfrm>
          <a:prstGeom prst="rect">
            <a:avLst/>
          </a:prstGeom>
          <a:noFill/>
          <a:ln w="9525">
            <a:solidFill>
              <a:srgbClr val="FFFFFF"/>
            </a:solidFill>
            <a:rou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228600" y="885960"/>
            <a:ext cx="7495920" cy="150444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2600" b="1" u="none" strike="noStrike">
                <a:solidFill>
                  <a:schemeClr val="dk1"/>
                </a:solidFill>
                <a:effectLst/>
                <a:uFillTx/>
                <a:latin typeface="Space Grotesk"/>
                <a:ea typeface="Space Grotesk"/>
              </a:rPr>
              <a:t>Key Features and Functionality</a:t>
            </a:r>
            <a:endParaRPr lang="fr-FR" sz="2600" b="0" u="none" strike="noStrike">
              <a:solidFill>
                <a:schemeClr val="dk1"/>
              </a:solidFill>
              <a:effectLst/>
              <a:uFillTx/>
              <a:latin typeface="Arial"/>
            </a:endParaRPr>
          </a:p>
        </p:txBody>
      </p:sp>
      <p:sp>
        <p:nvSpPr>
          <p:cNvPr id="56" name="PlaceHolder 2"/>
          <p:cNvSpPr>
            <a:spLocks noGrp="1"/>
          </p:cNvSpPr>
          <p:nvPr>
            <p:ph type="subTitle"/>
          </p:nvPr>
        </p:nvSpPr>
        <p:spPr>
          <a:xfrm>
            <a:off x="2523960" y="2629080"/>
            <a:ext cx="6391080" cy="1628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a:solidFill>
                  <a:schemeClr val="dk1"/>
                </a:solidFill>
                <a:effectLst/>
                <a:uFillTx/>
                <a:latin typeface="Hind"/>
                <a:ea typeface="Hind"/>
              </a:rPr>
              <a:t>PBKDF2 utilizes a salt and iteration count to produce secure password hashes. The salt, a unique random value added to each password before hashing, helps to ensure that identical passwords generate unique hashes. The iteration count determines how many times the hashing process is applied, which increases computational effort for potential attackers, providing an added layer of security against password cracking attempts.</a:t>
            </a:r>
            <a:endParaRPr lang="en-US" sz="1200" b="0" u="none" strike="noStrike">
              <a:solidFill>
                <a:srgbClr val="FFFFFF"/>
              </a:solidFill>
              <a:effectLst/>
              <a:uFillTx/>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228600" y="885960"/>
            <a:ext cx="7495920" cy="150444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2600" b="1" u="none" strike="noStrike">
                <a:solidFill>
                  <a:schemeClr val="dk1"/>
                </a:solidFill>
                <a:effectLst/>
                <a:uFillTx/>
                <a:latin typeface="Space Grotesk"/>
                <a:ea typeface="Space Grotesk"/>
              </a:rPr>
              <a:t>Overview of PBKDF2 Algorithm</a:t>
            </a:r>
            <a:endParaRPr lang="fr-FR" sz="2600" b="0" u="none" strike="noStrike">
              <a:solidFill>
                <a:schemeClr val="dk1"/>
              </a:solidFill>
              <a:effectLst/>
              <a:uFillTx/>
              <a:latin typeface="Arial"/>
            </a:endParaRPr>
          </a:p>
        </p:txBody>
      </p:sp>
      <p:sp>
        <p:nvSpPr>
          <p:cNvPr id="58" name="PlaceHolder 2"/>
          <p:cNvSpPr>
            <a:spLocks noGrp="1"/>
          </p:cNvSpPr>
          <p:nvPr>
            <p:ph type="subTitle"/>
          </p:nvPr>
        </p:nvSpPr>
        <p:spPr>
          <a:xfrm>
            <a:off x="2523960" y="2629080"/>
            <a:ext cx="6391080" cy="1628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a:solidFill>
                  <a:schemeClr val="dk1"/>
                </a:solidFill>
                <a:effectLst/>
                <a:uFillTx/>
                <a:latin typeface="Hind"/>
                <a:ea typeface="Hind"/>
              </a:rPr>
              <a:t>PBKDF2 is a key derivation function designed to increase the security of passwords through hashing. It combines the use of a salt and multiple iterations to produce a secure hash. This makes it resistant to brute-force attacks, as even small changes in the input lead to significant changes in the output hash. By employing PBKDF2, organizations can protect user credentials effectively to mitigate the risks associated with password theft.</a:t>
            </a:r>
            <a:endParaRPr lang="en-US" sz="1200" b="0" u="none" strike="noStrike">
              <a:solidFill>
                <a:srgbClr val="FFFFFF"/>
              </a:solidFill>
              <a:effectLst/>
              <a:uFillTx/>
              <a:latin typeface="OpenSymbo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228600" y="762120"/>
            <a:ext cx="6200280" cy="293328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5200" b="1" u="none" strike="noStrike">
                <a:solidFill>
                  <a:schemeClr val="dk1"/>
                </a:solidFill>
                <a:effectLst/>
                <a:uFillTx/>
                <a:latin typeface="Space Grotesk"/>
                <a:ea typeface="Space Grotesk"/>
              </a:rPr>
              <a:t>Technical Aspects of PBKDF2</a:t>
            </a:r>
            <a:endParaRPr lang="fr-FR" sz="5200" b="0" u="none" strike="noStrike">
              <a:solidFill>
                <a:schemeClr val="dk1"/>
              </a:solidFill>
              <a:effectLst/>
              <a:uFillTx/>
              <a:latin typeface="Arial"/>
            </a:endParaRPr>
          </a:p>
        </p:txBody>
      </p:sp>
      <p:sp>
        <p:nvSpPr>
          <p:cNvPr id="60" name="PlaceHolder 2"/>
          <p:cNvSpPr>
            <a:spLocks noGrp="1"/>
          </p:cNvSpPr>
          <p:nvPr>
            <p:ph type="title"/>
          </p:nvPr>
        </p:nvSpPr>
        <p:spPr>
          <a:xfrm>
            <a:off x="7267680" y="800280"/>
            <a:ext cx="1647360" cy="110448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fr-FR" sz="6000" b="1" u="none" strike="noStrike">
                <a:solidFill>
                  <a:schemeClr val="accent1"/>
                </a:solidFill>
                <a:effectLst/>
                <a:uFillTx/>
                <a:latin typeface="Space Grotesk"/>
                <a:ea typeface="Space Grotesk"/>
              </a:rPr>
              <a:t>02</a:t>
            </a:r>
            <a:endParaRPr lang="fr-FR" sz="6000" b="0" u="none" strike="noStrike">
              <a:solidFill>
                <a:schemeClr val="dk1"/>
              </a:solidFill>
              <a:effectLst/>
              <a:uFillTx/>
              <a:latin typeface="Arial"/>
            </a:endParaRPr>
          </a:p>
        </p:txBody>
      </p:sp>
      <p:sp>
        <p:nvSpPr>
          <p:cNvPr id="61" name="PlaceHolder 3"/>
          <p:cNvSpPr>
            <a:spLocks noGrp="1"/>
          </p:cNvSpPr>
          <p:nvPr>
            <p:ph type="subTitle"/>
          </p:nvPr>
        </p:nvSpPr>
        <p:spPr>
          <a:xfrm>
            <a:off x="228600" y="3943440"/>
            <a:ext cx="6505200" cy="399600"/>
          </a:xfrm>
          <a:prstGeom prst="rect">
            <a:avLst/>
          </a:prstGeom>
          <a:noFill/>
          <a:ln w="0">
            <a:noFill/>
          </a:ln>
        </p:spPr>
        <p:txBody>
          <a:bodyPr lIns="91440" tIns="91440" rIns="91440" bIns="91440" anchor="b">
            <a:normAutofit/>
          </a:bodyPr>
          <a:lstStyle/>
          <a:p>
            <a:pPr indent="0" algn="ctr">
              <a:buNone/>
            </a:pPr>
            <a:endParaRPr lang="en-US" sz="1400" b="0" u="none" strike="noStrike">
              <a:solidFill>
                <a:schemeClr val="dk1"/>
              </a:solidFill>
              <a:effectLst/>
              <a:uFillTx/>
              <a:latin typeface="Hind"/>
              <a:ea typeface="Hind"/>
            </a:endParaRPr>
          </a:p>
        </p:txBody>
      </p:sp>
      <p:cxnSp>
        <p:nvCxnSpPr>
          <p:cNvPr id="62" name="Google Shape;182;p29"/>
          <p:cNvCxnSpPr/>
          <p:nvPr/>
        </p:nvCxnSpPr>
        <p:spPr>
          <a:xfrm>
            <a:off x="249840" y="4340160"/>
            <a:ext cx="3696480" cy="360"/>
          </a:xfrm>
          <a:prstGeom prst="straightConnector1">
            <a:avLst/>
          </a:prstGeom>
          <a:ln w="9525">
            <a:solidFill>
              <a:srgbClr val="FFFFFF"/>
            </a:solidFill>
            <a:roun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228600" y="885960"/>
            <a:ext cx="7495920" cy="150444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2600" b="1" u="none" strike="noStrike">
                <a:solidFill>
                  <a:schemeClr val="dk1"/>
                </a:solidFill>
                <a:effectLst/>
                <a:uFillTx/>
                <a:latin typeface="Space Grotesk"/>
                <a:ea typeface="Space Grotesk"/>
              </a:rPr>
              <a:t>Key Features and Functionality</a:t>
            </a:r>
            <a:endParaRPr lang="fr-FR" sz="2600" b="0" u="none" strike="noStrike">
              <a:solidFill>
                <a:schemeClr val="dk1"/>
              </a:solidFill>
              <a:effectLst/>
              <a:uFillTx/>
              <a:latin typeface="Arial"/>
            </a:endParaRPr>
          </a:p>
        </p:txBody>
      </p:sp>
      <p:sp>
        <p:nvSpPr>
          <p:cNvPr id="64" name="PlaceHolder 2"/>
          <p:cNvSpPr>
            <a:spLocks noGrp="1"/>
          </p:cNvSpPr>
          <p:nvPr>
            <p:ph type="subTitle"/>
          </p:nvPr>
        </p:nvSpPr>
        <p:spPr>
          <a:xfrm>
            <a:off x="2523960" y="2629080"/>
            <a:ext cx="6391080" cy="1628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a:solidFill>
                  <a:schemeClr val="dk1"/>
                </a:solidFill>
                <a:effectLst/>
                <a:uFillTx/>
                <a:latin typeface="Hind"/>
                <a:ea typeface="Hind"/>
              </a:rPr>
              <a:t>PBKDF2 includes several key features that enhance security. It employs a salt to prevent the use of precomputed tables for attacks and utilizes multiple iterations to make the hashing process resource-intensive. This increases the time required for attackers to conduct brute-force attacks. Its adaptability to various computational environments allows developers to balance security and performance as necessary.</a:t>
            </a:r>
            <a:endParaRPr lang="en-US" sz="1200" b="0" u="none" strike="noStrike">
              <a:solidFill>
                <a:srgbClr val="FFFFFF"/>
              </a:solidFill>
              <a:effectLst/>
              <a:uFillTx/>
              <a:latin typeface="OpenSymbol"/>
            </a:endParaRPr>
          </a:p>
        </p:txBody>
      </p:sp>
    </p:spTree>
  </p:cSld>
  <p:clrMapOvr>
    <a:masterClrMapping/>
  </p:clrMapOvr>
</p:sld>
</file>

<file path=ppt/theme/theme1.xml><?xml version="1.0" encoding="utf-8"?>
<a:theme xmlns:a="http://schemas.openxmlformats.org/drawingml/2006/main" name="Dark Theme by Slidesgo">
  <a:themeElements>
    <a:clrScheme name="Simple Light">
      <a:dk1>
        <a:srgbClr val="FFFFFF"/>
      </a:dk1>
      <a:lt1>
        <a:srgbClr val="0D0D0D"/>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TotalTime>
  <Words>613</Words>
  <Application>Microsoft Office PowerPoint</Application>
  <PresentationFormat>On-screen Show (16:9)</PresentationFormat>
  <Paragraphs>29</Paragraphs>
  <Slides>13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Hind</vt:lpstr>
      <vt:lpstr>OpenSymbol</vt:lpstr>
      <vt:lpstr>Space Grotesk</vt:lpstr>
      <vt:lpstr>Symbol</vt:lpstr>
      <vt:lpstr>Wingdings</vt:lpstr>
      <vt:lpstr>Dark Theme by Slidesgo</vt:lpstr>
      <vt:lpstr>Slidesgo Final Pages</vt:lpstr>
      <vt:lpstr>Password Hasher (PBKDF2) in js</vt:lpstr>
      <vt:lpstr>Introduction</vt:lpstr>
      <vt:lpstr>Introduction to PBKDF2</vt:lpstr>
      <vt:lpstr>What is Password Hashing?</vt:lpstr>
      <vt:lpstr>Importance of Password Security</vt:lpstr>
      <vt:lpstr>Key Features and Functionality</vt:lpstr>
      <vt:lpstr>Overview of PBKDF2 Algorithm</vt:lpstr>
      <vt:lpstr>Technical Aspects of PBKDF2</vt:lpstr>
      <vt:lpstr>Key Features and Functionality</vt:lpstr>
      <vt:lpstr>Parameters and Configuration</vt:lpstr>
      <vt:lpstr>Real-World Applications and Use Cases</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tiru chinnu</cp:lastModifiedBy>
  <cp:revision>3</cp:revision>
  <dcterms:modified xsi:type="dcterms:W3CDTF">2025-07-31T05:06:58Z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2025-07-31T05:00:18Z</dcterms:created>
  <dc:creator>Unknown Creator</dc:creator>
  <dc:description/>
  <dc:language>en-US</dc:language>
  <cp:lastModifiedBy>Unknown Creator</cp:lastModifiedBy>
  <dcterms:modified xsi:type="dcterms:W3CDTF">2025-07-31T05:00:18Z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13</vt:r8>
  </property>
</Properties>
</file>