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9391-A5F2-48DE-AFCA-F4EEA6796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21AF0-7D12-45AF-BC43-DD5749087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C16F-4E4A-4F70-805B-7632EFF2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A3D2-B538-4560-B3F3-E3E07E0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A55F-D0F2-44C5-BF9C-171FCAF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A891-78C8-4F05-96A2-402F0A68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AF57E-D651-44CB-A659-072754CB1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E0B2-F92B-4DFC-B2F0-2D9A9C95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C532-154F-4831-8C5B-61268F1F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0CEC-CDA3-46DB-871F-17CEF3F8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9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9E508-14FC-4434-9659-DF28C22E0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6F032-7607-4545-9310-0E2601873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1185-3B31-409A-A9EB-A0449CC0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572B-8897-499D-AB26-34CA53C4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CEB3-7F6D-4E59-897C-53E1FBBC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0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4765-46B4-4018-A582-272BA516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F0FD1-4B13-470A-A512-0F114BD1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5C25A-F491-4D2A-9540-C5644152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EA30B-4639-414D-B7AE-BFFFC325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5378-F427-4977-9881-42ECB273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FC6D-885B-4351-81CE-9B88ACC3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51FF-8BBC-465D-B624-A2F84923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402E7-A56E-4831-8E36-E187F47E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62297-560B-41B3-A78D-4DC56A66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A0F26-910F-49EC-8AC7-1E1FCB2E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F179-CD69-45BE-B2AC-BB8DA239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81ED-3C66-4482-809F-01DCBD403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EDE4F-2265-413D-953E-B7C066103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26D74-5168-40F6-B5C0-AAA0B5C3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198CA-E3B2-4379-844F-79C28BE1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E2653-59F9-4C79-9AAA-1F3CE48D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1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3CF9-13AC-4002-902E-2B395C59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4CDDF-2062-464E-A495-8857D2527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4F6DB-9446-4BFD-86CB-1B6E9327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D9C8F-F3F1-4FB0-B00E-ACF842ACF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A516F-F424-4A59-9A60-12A4C8B08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89E3B-FD78-422A-9B32-D6BC3FE8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7F9E6-3E58-49C4-9074-79D3045B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B744B-CD61-47DB-9814-132DFB9E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7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BC27-AF65-4348-A62F-F1546963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2A9C0-6A54-4D1C-AEAF-038BEEFD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2AA40-1CB5-4A19-80E3-3C300EF7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55917-8BD0-49C9-9B0F-9CDAC5A6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9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DEDF3-025D-4FFA-90F7-27E29524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5F6AD-7933-4A9D-AB0B-2545829B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2B765-EFE6-493E-93A0-30E5EF2C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B82F-3F1C-460F-8DEB-39DA1382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9497-C56E-4E93-A31E-69551EEF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7A971-D8C6-4253-B44C-E82E0C35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91CC0-B1B3-4CDC-BC38-3B01D550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7DD3E-A25B-44E3-8EAC-1E625F80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3B40-316E-4152-869F-E4DBD03A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2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40B6-9457-414A-B825-9F2F787B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B4F92-18C2-4BA6-B4B8-339DD4F5D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2A41-822D-42F5-8B7B-0325988C4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A3414-80F8-496B-8C5A-8F22A13C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40920-0513-4922-8E2C-386CC5EF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300D4-501E-4740-888A-CBC628AB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43D3F-6298-4D3A-9E58-95EEBFF4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C496-6A0F-47EE-A837-BCDD5547B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312D2-60E1-4177-B086-9B8717AE2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AEE33-6D7F-41E3-88B1-C483A4283723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3F0D-8B7C-4C52-8AF4-2F8648C3E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9D7C-59D5-4DD8-8A31-AD01D90C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C6D56-B506-4A4F-A8F8-FB0197EC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4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8F89A38C-DD23-4984-9F38-86BAD1A6CB98}"/>
              </a:ext>
            </a:extLst>
          </p:cNvPr>
          <p:cNvSpPr/>
          <p:nvPr/>
        </p:nvSpPr>
        <p:spPr>
          <a:xfrm>
            <a:off x="4786330" y="2750128"/>
            <a:ext cx="429635" cy="678872"/>
          </a:xfrm>
          <a:prstGeom prst="cube">
            <a:avLst>
              <a:gd name="adj" fmla="val 60743"/>
            </a:avLst>
          </a:prstGeom>
          <a:solidFill>
            <a:srgbClr val="B8F6D8">
              <a:alpha val="21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498817-E813-4DC9-AB03-B8E8BFD816B1}"/>
              </a:ext>
            </a:extLst>
          </p:cNvPr>
          <p:cNvSpPr/>
          <p:nvPr/>
        </p:nvSpPr>
        <p:spPr>
          <a:xfrm>
            <a:off x="5455015" y="1967132"/>
            <a:ext cx="429635" cy="678872"/>
          </a:xfrm>
          <a:prstGeom prst="cube">
            <a:avLst>
              <a:gd name="adj" fmla="val 60743"/>
            </a:avLst>
          </a:prstGeom>
          <a:solidFill>
            <a:schemeClr val="accent3">
              <a:lumMod val="60000"/>
              <a:lumOff val="40000"/>
              <a:alpha val="23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33A1F14-6DFF-4E3A-96DA-045F96347428}"/>
              </a:ext>
            </a:extLst>
          </p:cNvPr>
          <p:cNvSpPr/>
          <p:nvPr/>
        </p:nvSpPr>
        <p:spPr>
          <a:xfrm>
            <a:off x="5042081" y="4121231"/>
            <a:ext cx="329140" cy="405110"/>
          </a:xfrm>
          <a:prstGeom prst="cube">
            <a:avLst>
              <a:gd name="adj" fmla="val 18512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8716E0E-2B92-4DEB-8F4D-A0CC36A3E09D}"/>
              </a:ext>
            </a:extLst>
          </p:cNvPr>
          <p:cNvSpPr/>
          <p:nvPr/>
        </p:nvSpPr>
        <p:spPr>
          <a:xfrm>
            <a:off x="3382080" y="2253754"/>
            <a:ext cx="366741" cy="327241"/>
          </a:xfrm>
          <a:prstGeom prst="cube">
            <a:avLst>
              <a:gd name="adj" fmla="val 62633"/>
            </a:avLst>
          </a:prstGeom>
          <a:solidFill>
            <a:srgbClr val="E2CFF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6D297-6CDD-45A3-910C-EA1825504418}"/>
              </a:ext>
            </a:extLst>
          </p:cNvPr>
          <p:cNvSpPr txBox="1"/>
          <p:nvPr/>
        </p:nvSpPr>
        <p:spPr>
          <a:xfrm>
            <a:off x="2531153" y="4837776"/>
            <a:ext cx="413575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003C71"/>
                </a:solidFill>
              </a:rPr>
              <a:t>SRAM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F143507-DD1C-47FF-8E31-24095E8300A0}"/>
              </a:ext>
            </a:extLst>
          </p:cNvPr>
          <p:cNvSpPr/>
          <p:nvPr/>
        </p:nvSpPr>
        <p:spPr>
          <a:xfrm>
            <a:off x="3146948" y="2246485"/>
            <a:ext cx="602308" cy="556113"/>
          </a:xfrm>
          <a:prstGeom prst="cube">
            <a:avLst>
              <a:gd name="adj" fmla="val 77886"/>
            </a:avLst>
          </a:prstGeom>
          <a:solidFill>
            <a:srgbClr val="E2CFFD">
              <a:alpha val="31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ED17B524-191E-43FE-B65B-1013F43C3FC2}"/>
              </a:ext>
            </a:extLst>
          </p:cNvPr>
          <p:cNvSpPr/>
          <p:nvPr/>
        </p:nvSpPr>
        <p:spPr>
          <a:xfrm>
            <a:off x="3163445" y="3922673"/>
            <a:ext cx="647032" cy="623468"/>
          </a:xfrm>
          <a:prstGeom prst="cube">
            <a:avLst>
              <a:gd name="adj" fmla="val 77886"/>
            </a:avLst>
          </a:prstGeom>
          <a:solidFill>
            <a:srgbClr val="E2CFFD">
              <a:alpha val="49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3BA62593-9B54-48CE-903C-E5D7404D1A4D}"/>
              </a:ext>
            </a:extLst>
          </p:cNvPr>
          <p:cNvSpPr/>
          <p:nvPr/>
        </p:nvSpPr>
        <p:spPr>
          <a:xfrm>
            <a:off x="3163445" y="2584861"/>
            <a:ext cx="647032" cy="623468"/>
          </a:xfrm>
          <a:prstGeom prst="cube">
            <a:avLst>
              <a:gd name="adj" fmla="val 77886"/>
            </a:avLst>
          </a:prstGeom>
          <a:solidFill>
            <a:srgbClr val="E2CFFD">
              <a:alpha val="49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AEDB0E-BC3C-4FDA-8816-EE6211CD24AE}"/>
              </a:ext>
            </a:extLst>
          </p:cNvPr>
          <p:cNvGrpSpPr/>
          <p:nvPr/>
        </p:nvGrpSpPr>
        <p:grpSpPr>
          <a:xfrm>
            <a:off x="3441103" y="3244439"/>
            <a:ext cx="45720" cy="649076"/>
            <a:chOff x="7815071" y="559363"/>
            <a:chExt cx="45720" cy="649076"/>
          </a:xfrm>
          <a:solidFill>
            <a:srgbClr val="7030A0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5766E45-87AE-4876-B5EA-AB90EEA342C8}"/>
                </a:ext>
              </a:extLst>
            </p:cNvPr>
            <p:cNvSpPr/>
            <p:nvPr/>
          </p:nvSpPr>
          <p:spPr>
            <a:xfrm>
              <a:off x="7815072" y="559363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AA51BD-651A-4BE0-A872-9870F6E1CF8F}"/>
                </a:ext>
              </a:extLst>
            </p:cNvPr>
            <p:cNvSpPr/>
            <p:nvPr/>
          </p:nvSpPr>
          <p:spPr>
            <a:xfrm>
              <a:off x="7815072" y="669732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3E391D-E91E-4780-878E-A7B12F02E82A}"/>
                </a:ext>
              </a:extLst>
            </p:cNvPr>
            <p:cNvSpPr/>
            <p:nvPr/>
          </p:nvSpPr>
          <p:spPr>
            <a:xfrm>
              <a:off x="7815071" y="799884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778627-5AC4-44B2-B3A6-1E609229FB70}"/>
                </a:ext>
              </a:extLst>
            </p:cNvPr>
            <p:cNvSpPr/>
            <p:nvPr/>
          </p:nvSpPr>
          <p:spPr>
            <a:xfrm>
              <a:off x="7815072" y="922199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3FFBC-BB04-43F7-B829-0D6BDAADA519}"/>
                </a:ext>
              </a:extLst>
            </p:cNvPr>
            <p:cNvSpPr/>
            <p:nvPr/>
          </p:nvSpPr>
          <p:spPr>
            <a:xfrm>
              <a:off x="7815072" y="1032568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2130F81-3487-4FAE-A21E-82AF50B80325}"/>
                </a:ext>
              </a:extLst>
            </p:cNvPr>
            <p:cNvSpPr/>
            <p:nvPr/>
          </p:nvSpPr>
          <p:spPr>
            <a:xfrm>
              <a:off x="7815071" y="1162720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3FB9150-8B88-49D2-85A2-9E6B1BC4D9EB}"/>
              </a:ext>
            </a:extLst>
          </p:cNvPr>
          <p:cNvSpPr txBox="1"/>
          <p:nvPr/>
        </p:nvSpPr>
        <p:spPr>
          <a:xfrm>
            <a:off x="3195035" y="3609922"/>
            <a:ext cx="192360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FL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39586E-794B-400E-8583-FB9D0C8DA89B}"/>
              </a:ext>
            </a:extLst>
          </p:cNvPr>
          <p:cNvSpPr txBox="1"/>
          <p:nvPr/>
        </p:nvSpPr>
        <p:spPr>
          <a:xfrm>
            <a:off x="3609461" y="3220997"/>
            <a:ext cx="26076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256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F319DD-0AE5-4163-8130-601D06A87291}"/>
              </a:ext>
            </a:extLst>
          </p:cNvPr>
          <p:cNvSpPr txBox="1"/>
          <p:nvPr/>
        </p:nvSpPr>
        <p:spPr>
          <a:xfrm>
            <a:off x="2893865" y="2676087"/>
            <a:ext cx="26076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1x1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F3CB3-AEEF-4979-A399-4B36B80E6D58}"/>
              </a:ext>
            </a:extLst>
          </p:cNvPr>
          <p:cNvCxnSpPr/>
          <p:nvPr/>
        </p:nvCxnSpPr>
        <p:spPr>
          <a:xfrm flipV="1">
            <a:off x="3098852" y="2161589"/>
            <a:ext cx="460716" cy="465486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7E06D4-2C55-42A8-B1B9-156D3E73EB3E}"/>
              </a:ext>
            </a:extLst>
          </p:cNvPr>
          <p:cNvSpPr txBox="1"/>
          <p:nvPr/>
        </p:nvSpPr>
        <p:spPr>
          <a:xfrm>
            <a:off x="3107840" y="2271953"/>
            <a:ext cx="18643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64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3B195BA2-A3FA-4B87-B31D-7249F8158563}"/>
              </a:ext>
            </a:extLst>
          </p:cNvPr>
          <p:cNvSpPr/>
          <p:nvPr/>
        </p:nvSpPr>
        <p:spPr>
          <a:xfrm>
            <a:off x="1692176" y="2108919"/>
            <a:ext cx="526091" cy="787909"/>
          </a:xfrm>
          <a:prstGeom prst="cube">
            <a:avLst>
              <a:gd name="adj" fmla="val 73362"/>
            </a:avLst>
          </a:prstGeom>
          <a:solidFill>
            <a:srgbClr val="B8F6D8">
              <a:alpha val="39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6600"/>
                </a:solidFill>
              </a:rPr>
              <a:t>IF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3E729D-9602-4BA7-8C8D-10CE811CA040}"/>
              </a:ext>
            </a:extLst>
          </p:cNvPr>
          <p:cNvSpPr txBox="1"/>
          <p:nvPr/>
        </p:nvSpPr>
        <p:spPr>
          <a:xfrm>
            <a:off x="1485403" y="2610815"/>
            <a:ext cx="27529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0C1EA1-0E55-4FE5-BBCB-E6A67FDE11BB}"/>
              </a:ext>
            </a:extLst>
          </p:cNvPr>
          <p:cNvSpPr txBox="1"/>
          <p:nvPr/>
        </p:nvSpPr>
        <p:spPr>
          <a:xfrm>
            <a:off x="1727764" y="2942354"/>
            <a:ext cx="27529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42138B-1163-4B3B-9C4C-D572DAF2748D}"/>
              </a:ext>
            </a:extLst>
          </p:cNvPr>
          <p:cNvCxnSpPr/>
          <p:nvPr/>
        </p:nvCxnSpPr>
        <p:spPr>
          <a:xfrm flipV="1">
            <a:off x="1876738" y="2480873"/>
            <a:ext cx="460716" cy="465486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405D3D-23E4-48CA-9CE1-2ED0FA0208B5}"/>
              </a:ext>
            </a:extLst>
          </p:cNvPr>
          <p:cNvSpPr txBox="1"/>
          <p:nvPr/>
        </p:nvSpPr>
        <p:spPr>
          <a:xfrm>
            <a:off x="2150144" y="2660124"/>
            <a:ext cx="18643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64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AB50FC94-A1E4-49DB-9888-1B24F33C03D0}"/>
              </a:ext>
            </a:extLst>
          </p:cNvPr>
          <p:cNvSpPr/>
          <p:nvPr/>
        </p:nvSpPr>
        <p:spPr>
          <a:xfrm>
            <a:off x="1511634" y="3125610"/>
            <a:ext cx="1219015" cy="1489432"/>
          </a:xfrm>
          <a:prstGeom prst="cube">
            <a:avLst>
              <a:gd name="adj" fmla="val 87514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/>
                </a:solidFill>
              </a:rPr>
              <a:t>OF</a:t>
            </a:r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367FA6DD-422B-4F48-9D7A-39BA1342295F}"/>
              </a:ext>
            </a:extLst>
          </p:cNvPr>
          <p:cNvSpPr/>
          <p:nvPr/>
        </p:nvSpPr>
        <p:spPr>
          <a:xfrm>
            <a:off x="1697078" y="2284250"/>
            <a:ext cx="345325" cy="358050"/>
          </a:xfrm>
          <a:prstGeom prst="cube">
            <a:avLst>
              <a:gd name="adj" fmla="val 60743"/>
            </a:avLst>
          </a:prstGeom>
          <a:solidFill>
            <a:srgbClr val="B8F6D8">
              <a:alpha val="39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8CE3022F-E6F6-4505-B1AF-BB9E26210214}"/>
              </a:ext>
            </a:extLst>
          </p:cNvPr>
          <p:cNvSpPr/>
          <p:nvPr/>
        </p:nvSpPr>
        <p:spPr>
          <a:xfrm>
            <a:off x="1515687" y="4149500"/>
            <a:ext cx="193569" cy="176179"/>
          </a:xfrm>
          <a:prstGeom prst="cube">
            <a:avLst>
              <a:gd name="adj" fmla="val 27839"/>
            </a:avLst>
          </a:prstGeom>
          <a:solidFill>
            <a:schemeClr val="accent5">
              <a:lumMod val="60000"/>
              <a:lumOff val="40000"/>
              <a:alpha val="39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39B1C4-0B9B-4834-852B-B3C4DF27046F}"/>
              </a:ext>
            </a:extLst>
          </p:cNvPr>
          <p:cNvSpPr txBox="1"/>
          <p:nvPr/>
        </p:nvSpPr>
        <p:spPr>
          <a:xfrm>
            <a:off x="1329973" y="4326421"/>
            <a:ext cx="27529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0F1705-35B2-464C-BCA7-920D5D37A26E}"/>
              </a:ext>
            </a:extLst>
          </p:cNvPr>
          <p:cNvSpPr txBox="1"/>
          <p:nvPr/>
        </p:nvSpPr>
        <p:spPr>
          <a:xfrm>
            <a:off x="1572334" y="4657960"/>
            <a:ext cx="27529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0539A3-7A30-40AB-A513-9B8B27B98079}"/>
              </a:ext>
            </a:extLst>
          </p:cNvPr>
          <p:cNvCxnSpPr/>
          <p:nvPr/>
        </p:nvCxnSpPr>
        <p:spPr>
          <a:xfrm flipV="1">
            <a:off x="1705022" y="3600128"/>
            <a:ext cx="1083684" cy="1078028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133BBDE-BF66-45AE-81F6-D8161AA52307}"/>
              </a:ext>
            </a:extLst>
          </p:cNvPr>
          <p:cNvSpPr txBox="1"/>
          <p:nvPr/>
        </p:nvSpPr>
        <p:spPr>
          <a:xfrm>
            <a:off x="2364064" y="4027487"/>
            <a:ext cx="26076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256</a:t>
            </a:r>
          </a:p>
        </p:txBody>
      </p:sp>
      <p:sp>
        <p:nvSpPr>
          <p:cNvPr id="37" name="Right Arrow 171">
            <a:extLst>
              <a:ext uri="{FF2B5EF4-FFF2-40B4-BE49-F238E27FC236}">
                <a16:creationId xmlns:a16="http://schemas.microsoft.com/office/drawing/2014/main" id="{F8465A72-46EF-4FB5-B921-3FBE3304818A}"/>
              </a:ext>
            </a:extLst>
          </p:cNvPr>
          <p:cNvSpPr/>
          <p:nvPr/>
        </p:nvSpPr>
        <p:spPr>
          <a:xfrm>
            <a:off x="7230840" y="3172521"/>
            <a:ext cx="467375" cy="39112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731">
            <a:extLst>
              <a:ext uri="{FF2B5EF4-FFF2-40B4-BE49-F238E27FC236}">
                <a16:creationId xmlns:a16="http://schemas.microsoft.com/office/drawing/2014/main" id="{D48D0F02-3D84-4E67-A021-B36963DE4C76}"/>
              </a:ext>
            </a:extLst>
          </p:cNvPr>
          <p:cNvSpPr/>
          <p:nvPr/>
        </p:nvSpPr>
        <p:spPr>
          <a:xfrm>
            <a:off x="4092107" y="3172521"/>
            <a:ext cx="467375" cy="39112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245B365D-942C-4EB5-92BA-491A10BC82C7}"/>
              </a:ext>
            </a:extLst>
          </p:cNvPr>
          <p:cNvSpPr/>
          <p:nvPr/>
        </p:nvSpPr>
        <p:spPr>
          <a:xfrm>
            <a:off x="6750904" y="2711989"/>
            <a:ext cx="366741" cy="327241"/>
          </a:xfrm>
          <a:prstGeom prst="cube">
            <a:avLst>
              <a:gd name="adj" fmla="val 62633"/>
            </a:avLst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90E03D-E802-448A-B224-0BC9CD5D47BB}"/>
              </a:ext>
            </a:extLst>
          </p:cNvPr>
          <p:cNvSpPr txBox="1"/>
          <p:nvPr/>
        </p:nvSpPr>
        <p:spPr>
          <a:xfrm>
            <a:off x="6219802" y="3195574"/>
            <a:ext cx="26076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1x1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52D3B4-C704-4CDC-8C27-B0405C03331A}"/>
              </a:ext>
            </a:extLst>
          </p:cNvPr>
          <p:cNvSpPr txBox="1"/>
          <p:nvPr/>
        </p:nvSpPr>
        <p:spPr>
          <a:xfrm>
            <a:off x="6776131" y="3190839"/>
            <a:ext cx="18643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32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A395A2-8758-440F-8855-E6F1856DC3BC}"/>
              </a:ext>
            </a:extLst>
          </p:cNvPr>
          <p:cNvSpPr txBox="1"/>
          <p:nvPr/>
        </p:nvSpPr>
        <p:spPr>
          <a:xfrm>
            <a:off x="4715905" y="3495435"/>
            <a:ext cx="47046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8 </a:t>
            </a:r>
            <a:r>
              <a:rPr lang="en-US" sz="1100" dirty="0" err="1"/>
              <a:t>blks</a:t>
            </a:r>
            <a:endParaRPr lang="en-US" sz="1100" dirty="0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377402A5-10F5-4E89-BC6B-2154351AB7A1}"/>
              </a:ext>
            </a:extLst>
          </p:cNvPr>
          <p:cNvSpPr/>
          <p:nvPr/>
        </p:nvSpPr>
        <p:spPr>
          <a:xfrm>
            <a:off x="6491700" y="2996236"/>
            <a:ext cx="366741" cy="327241"/>
          </a:xfrm>
          <a:prstGeom prst="cube">
            <a:avLst>
              <a:gd name="adj" fmla="val 62633"/>
            </a:avLst>
          </a:prstGeom>
          <a:solidFill>
            <a:srgbClr val="E2CFF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4ABCA0A0-9B74-4EA8-A8A3-81019F10DAD1}"/>
              </a:ext>
            </a:extLst>
          </p:cNvPr>
          <p:cNvSpPr/>
          <p:nvPr/>
        </p:nvSpPr>
        <p:spPr>
          <a:xfrm>
            <a:off x="4814987" y="2832662"/>
            <a:ext cx="232865" cy="278196"/>
          </a:xfrm>
          <a:prstGeom prst="cube">
            <a:avLst>
              <a:gd name="adj" fmla="val 77257"/>
            </a:avLst>
          </a:prstGeom>
          <a:solidFill>
            <a:srgbClr val="B8F6D8">
              <a:alpha val="39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8452E97F-5EAF-4788-827C-C00C34A4D0EB}"/>
              </a:ext>
            </a:extLst>
          </p:cNvPr>
          <p:cNvSpPr/>
          <p:nvPr/>
        </p:nvSpPr>
        <p:spPr>
          <a:xfrm>
            <a:off x="1877844" y="2098236"/>
            <a:ext cx="345325" cy="358050"/>
          </a:xfrm>
          <a:prstGeom prst="cube">
            <a:avLst>
              <a:gd name="adj" fmla="val 60743"/>
            </a:avLst>
          </a:prstGeom>
          <a:solidFill>
            <a:srgbClr val="B8F6D8">
              <a:alpha val="39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5A49DF81-DC03-4955-8C7A-FA4CF28CE31E}"/>
              </a:ext>
            </a:extLst>
          </p:cNvPr>
          <p:cNvSpPr/>
          <p:nvPr/>
        </p:nvSpPr>
        <p:spPr>
          <a:xfrm>
            <a:off x="3161544" y="2467089"/>
            <a:ext cx="366741" cy="327241"/>
          </a:xfrm>
          <a:prstGeom prst="cube">
            <a:avLst>
              <a:gd name="adj" fmla="val 62633"/>
            </a:avLst>
          </a:prstGeom>
          <a:solidFill>
            <a:srgbClr val="E2CFFD">
              <a:alpha val="61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4D4DC6-8677-4E6F-A254-1D9BE4F72C2F}"/>
              </a:ext>
            </a:extLst>
          </p:cNvPr>
          <p:cNvSpPr txBox="1"/>
          <p:nvPr/>
        </p:nvSpPr>
        <p:spPr>
          <a:xfrm>
            <a:off x="4898759" y="2996671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B4B028-AD32-4E13-A82C-4684DFB5DA68}"/>
              </a:ext>
            </a:extLst>
          </p:cNvPr>
          <p:cNvCxnSpPr/>
          <p:nvPr/>
        </p:nvCxnSpPr>
        <p:spPr>
          <a:xfrm flipV="1">
            <a:off x="4773750" y="3467690"/>
            <a:ext cx="236670" cy="532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be 48">
            <a:extLst>
              <a:ext uri="{FF2B5EF4-FFF2-40B4-BE49-F238E27FC236}">
                <a16:creationId xmlns:a16="http://schemas.microsoft.com/office/drawing/2014/main" id="{72A66FC3-CFBE-459A-BD8D-9AD42D270A4C}"/>
              </a:ext>
            </a:extLst>
          </p:cNvPr>
          <p:cNvSpPr/>
          <p:nvPr/>
        </p:nvSpPr>
        <p:spPr>
          <a:xfrm>
            <a:off x="4965472" y="2841586"/>
            <a:ext cx="232865" cy="278196"/>
          </a:xfrm>
          <a:prstGeom prst="cube">
            <a:avLst>
              <a:gd name="adj" fmla="val 77257"/>
            </a:avLst>
          </a:prstGeom>
          <a:solidFill>
            <a:srgbClr val="B8F6D8">
              <a:alpha val="39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4E3DE43C-CC11-4663-A223-9E486DC6EA95}"/>
              </a:ext>
            </a:extLst>
          </p:cNvPr>
          <p:cNvSpPr/>
          <p:nvPr/>
        </p:nvSpPr>
        <p:spPr>
          <a:xfrm>
            <a:off x="4789603" y="3106985"/>
            <a:ext cx="232865" cy="278196"/>
          </a:xfrm>
          <a:prstGeom prst="cube">
            <a:avLst>
              <a:gd name="adj" fmla="val 77257"/>
            </a:avLst>
          </a:prstGeom>
          <a:solidFill>
            <a:srgbClr val="B8F6D8">
              <a:alpha val="39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EAD489-53D0-45A9-8975-4FE858EB9177}"/>
              </a:ext>
            </a:extLst>
          </p:cNvPr>
          <p:cNvSpPr txBox="1"/>
          <p:nvPr/>
        </p:nvSpPr>
        <p:spPr>
          <a:xfrm>
            <a:off x="4873375" y="3257659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F66798D7-F0B9-4332-933A-49E468A73578}"/>
              </a:ext>
            </a:extLst>
          </p:cNvPr>
          <p:cNvSpPr/>
          <p:nvPr/>
        </p:nvSpPr>
        <p:spPr>
          <a:xfrm>
            <a:off x="4940088" y="3102574"/>
            <a:ext cx="232865" cy="278196"/>
          </a:xfrm>
          <a:prstGeom prst="cube">
            <a:avLst>
              <a:gd name="adj" fmla="val 77257"/>
            </a:avLst>
          </a:prstGeom>
          <a:solidFill>
            <a:srgbClr val="B8F6D8">
              <a:alpha val="39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2177E4-2058-43DA-B7E2-BBD4A0A8C64D}"/>
              </a:ext>
            </a:extLst>
          </p:cNvPr>
          <p:cNvSpPr txBox="1"/>
          <p:nvPr/>
        </p:nvSpPr>
        <p:spPr>
          <a:xfrm rot="16200000">
            <a:off x="4761554" y="3110999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405E84-CF14-459D-8B1F-E64B849F096F}"/>
              </a:ext>
            </a:extLst>
          </p:cNvPr>
          <p:cNvCxnSpPr/>
          <p:nvPr/>
        </p:nvCxnSpPr>
        <p:spPr>
          <a:xfrm flipH="1" flipV="1">
            <a:off x="5258796" y="2804693"/>
            <a:ext cx="3259" cy="415514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A150B2C-E97F-4D2B-A808-49D6135F621F}"/>
              </a:ext>
            </a:extLst>
          </p:cNvPr>
          <p:cNvSpPr txBox="1"/>
          <p:nvPr/>
        </p:nvSpPr>
        <p:spPr>
          <a:xfrm rot="16200000">
            <a:off x="5001554" y="3079685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45E6AB-5C2C-475D-B323-4565552C6060}"/>
              </a:ext>
            </a:extLst>
          </p:cNvPr>
          <p:cNvSpPr txBox="1"/>
          <p:nvPr/>
        </p:nvSpPr>
        <p:spPr>
          <a:xfrm>
            <a:off x="5272999" y="2951129"/>
            <a:ext cx="52856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14 </a:t>
            </a:r>
            <a:r>
              <a:rPr lang="en-US" sz="1100" dirty="0" err="1"/>
              <a:t>blks</a:t>
            </a:r>
            <a:endParaRPr 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729EAE-6D4D-4B5B-A0CD-F3F0A451EE28}"/>
              </a:ext>
            </a:extLst>
          </p:cNvPr>
          <p:cNvSpPr txBox="1"/>
          <p:nvPr/>
        </p:nvSpPr>
        <p:spPr>
          <a:xfrm>
            <a:off x="5375318" y="2723074"/>
            <a:ext cx="47046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8 </a:t>
            </a:r>
            <a:r>
              <a:rPr lang="en-US" sz="1100" dirty="0" err="1"/>
              <a:t>blks</a:t>
            </a:r>
            <a:endParaRPr lang="en-US" sz="1100" dirty="0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55AAAD8-FEE6-4FE8-AC5D-ACF5BA10E96F}"/>
              </a:ext>
            </a:extLst>
          </p:cNvPr>
          <p:cNvSpPr/>
          <p:nvPr/>
        </p:nvSpPr>
        <p:spPr>
          <a:xfrm>
            <a:off x="5474400" y="2060301"/>
            <a:ext cx="232865" cy="278196"/>
          </a:xfrm>
          <a:prstGeom prst="cube">
            <a:avLst>
              <a:gd name="adj" fmla="val 77257"/>
            </a:avLst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1BE195-1CEA-409F-87D1-9162043A39DB}"/>
              </a:ext>
            </a:extLst>
          </p:cNvPr>
          <p:cNvSpPr txBox="1"/>
          <p:nvPr/>
        </p:nvSpPr>
        <p:spPr>
          <a:xfrm>
            <a:off x="5558172" y="2224310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10B28C-0584-459D-8A25-B6506C293DCC}"/>
              </a:ext>
            </a:extLst>
          </p:cNvPr>
          <p:cNvCxnSpPr/>
          <p:nvPr/>
        </p:nvCxnSpPr>
        <p:spPr>
          <a:xfrm flipV="1">
            <a:off x="5433163" y="2695329"/>
            <a:ext cx="236670" cy="532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ube 60">
            <a:extLst>
              <a:ext uri="{FF2B5EF4-FFF2-40B4-BE49-F238E27FC236}">
                <a16:creationId xmlns:a16="http://schemas.microsoft.com/office/drawing/2014/main" id="{0338FDFB-8B34-4E9B-B38F-55156014953D}"/>
              </a:ext>
            </a:extLst>
          </p:cNvPr>
          <p:cNvSpPr/>
          <p:nvPr/>
        </p:nvSpPr>
        <p:spPr>
          <a:xfrm>
            <a:off x="5624885" y="2069225"/>
            <a:ext cx="232865" cy="278196"/>
          </a:xfrm>
          <a:prstGeom prst="cube">
            <a:avLst>
              <a:gd name="adj" fmla="val 77257"/>
            </a:avLst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49EAC89C-92A7-4B9F-99B1-7E9DCF412AA4}"/>
              </a:ext>
            </a:extLst>
          </p:cNvPr>
          <p:cNvSpPr/>
          <p:nvPr/>
        </p:nvSpPr>
        <p:spPr>
          <a:xfrm>
            <a:off x="5449016" y="2334624"/>
            <a:ext cx="232865" cy="278196"/>
          </a:xfrm>
          <a:prstGeom prst="cube">
            <a:avLst>
              <a:gd name="adj" fmla="val 77257"/>
            </a:avLst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1AE10F-7825-42D7-952D-F0AE43735F4A}"/>
              </a:ext>
            </a:extLst>
          </p:cNvPr>
          <p:cNvSpPr txBox="1"/>
          <p:nvPr/>
        </p:nvSpPr>
        <p:spPr>
          <a:xfrm>
            <a:off x="5532788" y="2485298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2B6E4272-FC9E-47A7-8BD2-70E5F2B22CEA}"/>
              </a:ext>
            </a:extLst>
          </p:cNvPr>
          <p:cNvSpPr/>
          <p:nvPr/>
        </p:nvSpPr>
        <p:spPr>
          <a:xfrm>
            <a:off x="5599501" y="2330213"/>
            <a:ext cx="232865" cy="278196"/>
          </a:xfrm>
          <a:prstGeom prst="cube">
            <a:avLst>
              <a:gd name="adj" fmla="val 77257"/>
            </a:avLst>
          </a:prstGeom>
          <a:solidFill>
            <a:schemeClr val="accent3">
              <a:lumMod val="60000"/>
              <a:lumOff val="40000"/>
              <a:alpha val="4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F8CACA-CC53-4DB3-97B8-79A5A5B53C45}"/>
              </a:ext>
            </a:extLst>
          </p:cNvPr>
          <p:cNvSpPr txBox="1"/>
          <p:nvPr/>
        </p:nvSpPr>
        <p:spPr>
          <a:xfrm rot="16200000">
            <a:off x="5420967" y="2338638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7E36249-2B7C-4288-9D7D-CF2874DB1CFA}"/>
              </a:ext>
            </a:extLst>
          </p:cNvPr>
          <p:cNvCxnSpPr/>
          <p:nvPr/>
        </p:nvCxnSpPr>
        <p:spPr>
          <a:xfrm flipH="1" flipV="1">
            <a:off x="5918209" y="2032332"/>
            <a:ext cx="3259" cy="415514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B81B817-8245-4FBA-A646-F2B358F2EB65}"/>
              </a:ext>
            </a:extLst>
          </p:cNvPr>
          <p:cNvSpPr txBox="1"/>
          <p:nvPr/>
        </p:nvSpPr>
        <p:spPr>
          <a:xfrm rot="16200000">
            <a:off x="5660967" y="2307324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DDC2A8-9505-4A40-81ED-639EF575B3BE}"/>
              </a:ext>
            </a:extLst>
          </p:cNvPr>
          <p:cNvSpPr txBox="1"/>
          <p:nvPr/>
        </p:nvSpPr>
        <p:spPr>
          <a:xfrm>
            <a:off x="5934941" y="2135841"/>
            <a:ext cx="52856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14 </a:t>
            </a:r>
            <a:r>
              <a:rPr lang="en-US" sz="1100" dirty="0" err="1"/>
              <a:t>blks</a:t>
            </a:r>
            <a:endParaRPr lang="en-US" sz="1100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225FAC4C-717E-4685-8663-7AF7B1048BDC}"/>
              </a:ext>
            </a:extLst>
          </p:cNvPr>
          <p:cNvSpPr/>
          <p:nvPr/>
        </p:nvSpPr>
        <p:spPr>
          <a:xfrm>
            <a:off x="4854952" y="2235543"/>
            <a:ext cx="232865" cy="278196"/>
          </a:xfrm>
          <a:prstGeom prst="cube">
            <a:avLst>
              <a:gd name="adj" fmla="val 77257"/>
            </a:avLst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7979E8C-6BBF-4E82-A5C3-44DF1D5562B7}"/>
              </a:ext>
            </a:extLst>
          </p:cNvPr>
          <p:cNvSpPr txBox="1"/>
          <p:nvPr/>
        </p:nvSpPr>
        <p:spPr>
          <a:xfrm>
            <a:off x="4899834" y="2074467"/>
            <a:ext cx="52856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1 </a:t>
            </a:r>
            <a:r>
              <a:rPr lang="en-US" sz="1100" dirty="0" err="1"/>
              <a:t>blk</a:t>
            </a:r>
            <a:endParaRPr 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0E3B26-8DBF-4E31-89AE-9227D49802EA}"/>
              </a:ext>
            </a:extLst>
          </p:cNvPr>
          <p:cNvSpPr txBox="1"/>
          <p:nvPr/>
        </p:nvSpPr>
        <p:spPr>
          <a:xfrm>
            <a:off x="4742723" y="2381621"/>
            <a:ext cx="27529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54F603-7FC5-4A33-9446-12E3BD8C25BE}"/>
              </a:ext>
            </a:extLst>
          </p:cNvPr>
          <p:cNvSpPr txBox="1"/>
          <p:nvPr/>
        </p:nvSpPr>
        <p:spPr>
          <a:xfrm>
            <a:off x="4847680" y="2516472"/>
            <a:ext cx="27529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2717C8C-9DB7-4F5E-B1F3-87982BC8FFC8}"/>
              </a:ext>
            </a:extLst>
          </p:cNvPr>
          <p:cNvSpPr txBox="1"/>
          <p:nvPr/>
        </p:nvSpPr>
        <p:spPr>
          <a:xfrm>
            <a:off x="5051576" y="2388293"/>
            <a:ext cx="18643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32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D6D099-9A9B-41B8-B1BA-C5C62A90D8B9}"/>
              </a:ext>
            </a:extLst>
          </p:cNvPr>
          <p:cNvSpPr txBox="1"/>
          <p:nvPr/>
        </p:nvSpPr>
        <p:spPr>
          <a:xfrm>
            <a:off x="6657687" y="2684835"/>
            <a:ext cx="18643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32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0636807-9D04-4CAE-81E0-EE23F61B2068}"/>
              </a:ext>
            </a:extLst>
          </p:cNvPr>
          <p:cNvSpPr txBox="1"/>
          <p:nvPr/>
        </p:nvSpPr>
        <p:spPr>
          <a:xfrm>
            <a:off x="4979880" y="4621782"/>
            <a:ext cx="470467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8 </a:t>
            </a:r>
            <a:r>
              <a:rPr lang="en-US" sz="1100" dirty="0" err="1"/>
              <a:t>blks</a:t>
            </a:r>
            <a:endParaRPr 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FBD6AE-28CC-4059-9755-B99346B571F0}"/>
              </a:ext>
            </a:extLst>
          </p:cNvPr>
          <p:cNvSpPr txBox="1"/>
          <p:nvPr/>
        </p:nvSpPr>
        <p:spPr>
          <a:xfrm>
            <a:off x="5162734" y="4123018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57DAAA-436D-495A-A2A8-666B6D38E238}"/>
              </a:ext>
            </a:extLst>
          </p:cNvPr>
          <p:cNvCxnSpPr/>
          <p:nvPr/>
        </p:nvCxnSpPr>
        <p:spPr>
          <a:xfrm flipV="1">
            <a:off x="5037725" y="4594037"/>
            <a:ext cx="236670" cy="5328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8B957EA-138B-45AE-A70A-01F3AED9CC20}"/>
              </a:ext>
            </a:extLst>
          </p:cNvPr>
          <p:cNvSpPr txBox="1"/>
          <p:nvPr/>
        </p:nvSpPr>
        <p:spPr>
          <a:xfrm>
            <a:off x="5137350" y="4384006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1986FE-D60C-4386-8873-9E9426D8DAE3}"/>
              </a:ext>
            </a:extLst>
          </p:cNvPr>
          <p:cNvSpPr txBox="1"/>
          <p:nvPr/>
        </p:nvSpPr>
        <p:spPr>
          <a:xfrm rot="16200000">
            <a:off x="5025529" y="4237346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D8D778-4F03-410C-BCEC-71F2F765BF63}"/>
              </a:ext>
            </a:extLst>
          </p:cNvPr>
          <p:cNvCxnSpPr/>
          <p:nvPr/>
        </p:nvCxnSpPr>
        <p:spPr>
          <a:xfrm flipH="1" flipV="1">
            <a:off x="5438635" y="4072341"/>
            <a:ext cx="3259" cy="415514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7DFD62B-8B90-4227-8508-BE2EA83A39B2}"/>
              </a:ext>
            </a:extLst>
          </p:cNvPr>
          <p:cNvSpPr txBox="1"/>
          <p:nvPr/>
        </p:nvSpPr>
        <p:spPr>
          <a:xfrm rot="16200000">
            <a:off x="5265529" y="4206032"/>
            <a:ext cx="72136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dirty="0">
                <a:solidFill>
                  <a:srgbClr val="003C71"/>
                </a:solidFill>
              </a:rPr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295B11-D6B2-4A33-8F51-4D04C7D63B40}"/>
              </a:ext>
            </a:extLst>
          </p:cNvPr>
          <p:cNvSpPr txBox="1"/>
          <p:nvPr/>
        </p:nvSpPr>
        <p:spPr>
          <a:xfrm>
            <a:off x="5484594" y="4180476"/>
            <a:ext cx="52856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14 </a:t>
            </a:r>
            <a:r>
              <a:rPr lang="en-US" sz="1100" dirty="0" err="1"/>
              <a:t>blks</a:t>
            </a:r>
            <a:endParaRPr lang="en-US" sz="1100" dirty="0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0A01A7D9-A992-4114-9263-E7B44472C376}"/>
              </a:ext>
            </a:extLst>
          </p:cNvPr>
          <p:cNvSpPr/>
          <p:nvPr/>
        </p:nvSpPr>
        <p:spPr>
          <a:xfrm>
            <a:off x="6269797" y="4113609"/>
            <a:ext cx="77237" cy="125445"/>
          </a:xfrm>
          <a:prstGeom prst="cube">
            <a:avLst>
              <a:gd name="adj" fmla="val 37794"/>
            </a:avLst>
          </a:prstGeom>
          <a:solidFill>
            <a:schemeClr val="bg1">
              <a:lumMod val="85000"/>
              <a:alpha val="4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E502822-1214-4721-A507-4AD2FA649032}"/>
              </a:ext>
            </a:extLst>
          </p:cNvPr>
          <p:cNvSpPr txBox="1"/>
          <p:nvPr/>
        </p:nvSpPr>
        <p:spPr>
          <a:xfrm>
            <a:off x="6141602" y="3928529"/>
            <a:ext cx="52856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1 </a:t>
            </a:r>
            <a:r>
              <a:rPr lang="en-US" sz="1100" dirty="0" err="1"/>
              <a:t>blk</a:t>
            </a:r>
            <a:endParaRPr 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364A0F-FFAB-47B3-8911-F773BBCADFD1}"/>
              </a:ext>
            </a:extLst>
          </p:cNvPr>
          <p:cNvSpPr txBox="1"/>
          <p:nvPr/>
        </p:nvSpPr>
        <p:spPr>
          <a:xfrm>
            <a:off x="6157568" y="4106937"/>
            <a:ext cx="76356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380366-0815-490E-BF03-895FC320B836}"/>
              </a:ext>
            </a:extLst>
          </p:cNvPr>
          <p:cNvSpPr txBox="1"/>
          <p:nvPr/>
        </p:nvSpPr>
        <p:spPr>
          <a:xfrm>
            <a:off x="6244431" y="4229584"/>
            <a:ext cx="27529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32BAE4-D9CD-4B82-9C08-A08C298D7BA9}"/>
              </a:ext>
            </a:extLst>
          </p:cNvPr>
          <p:cNvSpPr txBox="1"/>
          <p:nvPr/>
        </p:nvSpPr>
        <p:spPr>
          <a:xfrm>
            <a:off x="6391428" y="4109636"/>
            <a:ext cx="186431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85591AB-5F78-4B6F-A3E8-89A1E40954C3}"/>
              </a:ext>
            </a:extLst>
          </p:cNvPr>
          <p:cNvSpPr txBox="1"/>
          <p:nvPr/>
        </p:nvSpPr>
        <p:spPr>
          <a:xfrm>
            <a:off x="5243365" y="2516984"/>
            <a:ext cx="153888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006600"/>
                </a:solidFill>
              </a:rPr>
              <a:t>IF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308AF5-E3AB-4ADD-AFD5-829CBB14309C}"/>
              </a:ext>
            </a:extLst>
          </p:cNvPr>
          <p:cNvSpPr txBox="1"/>
          <p:nvPr/>
        </p:nvSpPr>
        <p:spPr>
          <a:xfrm>
            <a:off x="5345474" y="3823516"/>
            <a:ext cx="237244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OF</a:t>
            </a: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26EEB8AC-1A53-454D-87AA-5894E5DDDE98}"/>
              </a:ext>
            </a:extLst>
          </p:cNvPr>
          <p:cNvSpPr/>
          <p:nvPr/>
        </p:nvSpPr>
        <p:spPr>
          <a:xfrm>
            <a:off x="5061015" y="4362410"/>
            <a:ext cx="77237" cy="125445"/>
          </a:xfrm>
          <a:prstGeom prst="cube">
            <a:avLst>
              <a:gd name="adj" fmla="val 37794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1C250F64-2631-47BC-8631-8B9C9F28AD9D}"/>
              </a:ext>
            </a:extLst>
          </p:cNvPr>
          <p:cNvSpPr/>
          <p:nvPr/>
        </p:nvSpPr>
        <p:spPr>
          <a:xfrm>
            <a:off x="5262978" y="4368920"/>
            <a:ext cx="77237" cy="125445"/>
          </a:xfrm>
          <a:prstGeom prst="cube">
            <a:avLst>
              <a:gd name="adj" fmla="val 37794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9F4BAC5D-BEEA-401B-9F20-59A4C15181F6}"/>
              </a:ext>
            </a:extLst>
          </p:cNvPr>
          <p:cNvSpPr/>
          <p:nvPr/>
        </p:nvSpPr>
        <p:spPr>
          <a:xfrm>
            <a:off x="5070728" y="4160523"/>
            <a:ext cx="77237" cy="125445"/>
          </a:xfrm>
          <a:prstGeom prst="cube">
            <a:avLst>
              <a:gd name="adj" fmla="val 37794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BC9E3189-9A49-414E-96B4-E04B6B9FA3BA}"/>
              </a:ext>
            </a:extLst>
          </p:cNvPr>
          <p:cNvSpPr/>
          <p:nvPr/>
        </p:nvSpPr>
        <p:spPr>
          <a:xfrm>
            <a:off x="5268868" y="4151198"/>
            <a:ext cx="77237" cy="125445"/>
          </a:xfrm>
          <a:prstGeom prst="cube">
            <a:avLst>
              <a:gd name="adj" fmla="val 37794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680A137-485B-4E85-B663-DCAD3D3F6C6E}"/>
              </a:ext>
            </a:extLst>
          </p:cNvPr>
          <p:cNvGrpSpPr/>
          <p:nvPr/>
        </p:nvGrpSpPr>
        <p:grpSpPr>
          <a:xfrm>
            <a:off x="7742393" y="3716668"/>
            <a:ext cx="476801" cy="1010775"/>
            <a:chOff x="6693802" y="2502006"/>
            <a:chExt cx="476801" cy="1010775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7189978-532D-4586-A60D-EC049996A953}"/>
                </a:ext>
              </a:extLst>
            </p:cNvPr>
            <p:cNvGrpSpPr/>
            <p:nvPr/>
          </p:nvGrpSpPr>
          <p:grpSpPr>
            <a:xfrm>
              <a:off x="6693802" y="3073949"/>
              <a:ext cx="475488" cy="438832"/>
              <a:chOff x="7114032" y="2973767"/>
              <a:chExt cx="475488" cy="438832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85EC9285-9EC3-4FF9-A38D-D6E2D7638535}"/>
                  </a:ext>
                </a:extLst>
              </p:cNvPr>
              <p:cNvGrpSpPr/>
              <p:nvPr/>
            </p:nvGrpSpPr>
            <p:grpSpPr>
              <a:xfrm>
                <a:off x="7181482" y="3051513"/>
                <a:ext cx="334886" cy="295191"/>
                <a:chOff x="7248144" y="2829987"/>
                <a:chExt cx="457200" cy="360661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177825B9-3257-4B8B-A330-C57FB36948EC}"/>
                    </a:ext>
                  </a:extLst>
                </p:cNvPr>
                <p:cNvSpPr/>
                <p:nvPr/>
              </p:nvSpPr>
              <p:spPr>
                <a:xfrm>
                  <a:off x="7248144" y="3083355"/>
                  <a:ext cx="457200" cy="10729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4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5362874B-B32C-493E-98CC-B24E6961CA31}"/>
                    </a:ext>
                  </a:extLst>
                </p:cNvPr>
                <p:cNvSpPr/>
                <p:nvPr/>
              </p:nvSpPr>
              <p:spPr>
                <a:xfrm>
                  <a:off x="7248144" y="2957375"/>
                  <a:ext cx="457200" cy="107293"/>
                </a:xfrm>
                <a:prstGeom prst="rect">
                  <a:avLst/>
                </a:prstGeom>
                <a:solidFill>
                  <a:srgbClr val="E2CFFD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2C9D654-47DE-459C-8235-DD6640F3FC75}"/>
                    </a:ext>
                  </a:extLst>
                </p:cNvPr>
                <p:cNvSpPr/>
                <p:nvPr/>
              </p:nvSpPr>
              <p:spPr>
                <a:xfrm>
                  <a:off x="7248144" y="2829987"/>
                  <a:ext cx="457200" cy="107293"/>
                </a:xfrm>
                <a:prstGeom prst="rect">
                  <a:avLst/>
                </a:prstGeom>
                <a:solidFill>
                  <a:srgbClr val="00B050">
                    <a:alpha val="42000"/>
                  </a:srgb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6600"/>
                    </a:solidFill>
                  </a:endParaRP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A55AAC6-0692-48F2-8703-906DC1AB1CF9}"/>
                  </a:ext>
                </a:extLst>
              </p:cNvPr>
              <p:cNvSpPr/>
              <p:nvPr/>
            </p:nvSpPr>
            <p:spPr>
              <a:xfrm>
                <a:off x="7114032" y="2973767"/>
                <a:ext cx="475488" cy="438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1708FE6-99C2-4347-951D-657DD65C5231}"/>
                </a:ext>
              </a:extLst>
            </p:cNvPr>
            <p:cNvGrpSpPr/>
            <p:nvPr/>
          </p:nvGrpSpPr>
          <p:grpSpPr>
            <a:xfrm>
              <a:off x="6695115" y="2502006"/>
              <a:ext cx="475488" cy="438832"/>
              <a:chOff x="7126224" y="2973767"/>
              <a:chExt cx="475488" cy="438832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5E23FA94-05C6-4C21-BC82-01A6DFC407DC}"/>
                  </a:ext>
                </a:extLst>
              </p:cNvPr>
              <p:cNvGrpSpPr/>
              <p:nvPr/>
            </p:nvGrpSpPr>
            <p:grpSpPr>
              <a:xfrm>
                <a:off x="7181482" y="3051513"/>
                <a:ext cx="334886" cy="295191"/>
                <a:chOff x="7248144" y="2829987"/>
                <a:chExt cx="457200" cy="360661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B0370E4-24FB-41ED-A30A-82424A290C01}"/>
                    </a:ext>
                  </a:extLst>
                </p:cNvPr>
                <p:cNvSpPr/>
                <p:nvPr/>
              </p:nvSpPr>
              <p:spPr>
                <a:xfrm>
                  <a:off x="7248144" y="3083355"/>
                  <a:ext cx="457200" cy="10729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3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DC2E4051-7901-476B-A19B-41ECCAD2D107}"/>
                    </a:ext>
                  </a:extLst>
                </p:cNvPr>
                <p:cNvSpPr/>
                <p:nvPr/>
              </p:nvSpPr>
              <p:spPr>
                <a:xfrm>
                  <a:off x="7248144" y="2957375"/>
                  <a:ext cx="457200" cy="107293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8BC615C-537A-4447-9A9C-1212266E6FA6}"/>
                    </a:ext>
                  </a:extLst>
                </p:cNvPr>
                <p:cNvSpPr/>
                <p:nvPr/>
              </p:nvSpPr>
              <p:spPr>
                <a:xfrm>
                  <a:off x="7248144" y="2829987"/>
                  <a:ext cx="457200" cy="107293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36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6600"/>
                    </a:solidFill>
                  </a:endParaRPr>
                </a:p>
              </p:txBody>
            </p: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73CF59-FA6E-4720-957F-64EAECAE4BDC}"/>
                  </a:ext>
                </a:extLst>
              </p:cNvPr>
              <p:cNvSpPr/>
              <p:nvPr/>
            </p:nvSpPr>
            <p:spPr>
              <a:xfrm>
                <a:off x="7126224" y="2973767"/>
                <a:ext cx="475488" cy="438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7FC8CC9-A39A-42FE-869C-2526F0F69371}"/>
              </a:ext>
            </a:extLst>
          </p:cNvPr>
          <p:cNvGrpSpPr/>
          <p:nvPr/>
        </p:nvGrpSpPr>
        <p:grpSpPr>
          <a:xfrm>
            <a:off x="7749802" y="2503113"/>
            <a:ext cx="475488" cy="438832"/>
            <a:chOff x="7126224" y="2973767"/>
            <a:chExt cx="475488" cy="43883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147AFE0-AEC2-46F6-B489-C575BBAC8C0F}"/>
                </a:ext>
              </a:extLst>
            </p:cNvPr>
            <p:cNvGrpSpPr/>
            <p:nvPr/>
          </p:nvGrpSpPr>
          <p:grpSpPr>
            <a:xfrm>
              <a:off x="7181482" y="3051513"/>
              <a:ext cx="334886" cy="295191"/>
              <a:chOff x="7248144" y="2829987"/>
              <a:chExt cx="457200" cy="360661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A680C67-95F2-48CD-80D1-DAC3DF78E076}"/>
                  </a:ext>
                </a:extLst>
              </p:cNvPr>
              <p:cNvSpPr/>
              <p:nvPr/>
            </p:nvSpPr>
            <p:spPr>
              <a:xfrm>
                <a:off x="7248144" y="3083355"/>
                <a:ext cx="457200" cy="10729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4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E3189B0-4EE2-4AB9-A92C-7E1938158FBD}"/>
                  </a:ext>
                </a:extLst>
              </p:cNvPr>
              <p:cNvSpPr/>
              <p:nvPr/>
            </p:nvSpPr>
            <p:spPr>
              <a:xfrm>
                <a:off x="7248144" y="2957375"/>
                <a:ext cx="457200" cy="107293"/>
              </a:xfrm>
              <a:prstGeom prst="rect">
                <a:avLst/>
              </a:prstGeom>
              <a:solidFill>
                <a:srgbClr val="E2CFFD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6E371BA-E22D-4897-87ED-2AE28CC3B85F}"/>
                  </a:ext>
                </a:extLst>
              </p:cNvPr>
              <p:cNvSpPr/>
              <p:nvPr/>
            </p:nvSpPr>
            <p:spPr>
              <a:xfrm>
                <a:off x="7248144" y="2829987"/>
                <a:ext cx="457200" cy="107293"/>
              </a:xfrm>
              <a:prstGeom prst="rect">
                <a:avLst/>
              </a:prstGeom>
              <a:solidFill>
                <a:srgbClr val="00B050">
                  <a:alpha val="42000"/>
                </a:srgb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15D04EF-3DC7-4A86-904E-26A6DAED36AD}"/>
                </a:ext>
              </a:extLst>
            </p:cNvPr>
            <p:cNvSpPr/>
            <p:nvPr/>
          </p:nvSpPr>
          <p:spPr>
            <a:xfrm>
              <a:off x="7126224" y="2973767"/>
              <a:ext cx="475488" cy="438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AE4F6C-ADC3-43FD-821F-7AAD764C301D}"/>
              </a:ext>
            </a:extLst>
          </p:cNvPr>
          <p:cNvGrpSpPr/>
          <p:nvPr/>
        </p:nvGrpSpPr>
        <p:grpSpPr>
          <a:xfrm>
            <a:off x="7751115" y="1943362"/>
            <a:ext cx="475488" cy="438832"/>
            <a:chOff x="7126224" y="2973767"/>
            <a:chExt cx="475488" cy="43883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F037134-7209-4EAA-9AA8-EC903A0B228A}"/>
                </a:ext>
              </a:extLst>
            </p:cNvPr>
            <p:cNvGrpSpPr/>
            <p:nvPr/>
          </p:nvGrpSpPr>
          <p:grpSpPr>
            <a:xfrm>
              <a:off x="7181482" y="3051513"/>
              <a:ext cx="334886" cy="295191"/>
              <a:chOff x="7248144" y="2829987"/>
              <a:chExt cx="457200" cy="36066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DA24131-3251-418A-8E3D-9B975F175E5F}"/>
                  </a:ext>
                </a:extLst>
              </p:cNvPr>
              <p:cNvSpPr/>
              <p:nvPr/>
            </p:nvSpPr>
            <p:spPr>
              <a:xfrm>
                <a:off x="7248144" y="3083355"/>
                <a:ext cx="457200" cy="10729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53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C8952935-A79D-46C7-BEF5-0E07A371D76E}"/>
                  </a:ext>
                </a:extLst>
              </p:cNvPr>
              <p:cNvSpPr/>
              <p:nvPr/>
            </p:nvSpPr>
            <p:spPr>
              <a:xfrm>
                <a:off x="7248144" y="2957375"/>
                <a:ext cx="457200" cy="107293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16E6F34-C34C-4372-87CC-91F4F4AFAE82}"/>
                  </a:ext>
                </a:extLst>
              </p:cNvPr>
              <p:cNvSpPr/>
              <p:nvPr/>
            </p:nvSpPr>
            <p:spPr>
              <a:xfrm>
                <a:off x="7248144" y="2829987"/>
                <a:ext cx="457200" cy="107293"/>
              </a:xfrm>
              <a:prstGeom prst="rect">
                <a:avLst/>
              </a:prstGeom>
              <a:solidFill>
                <a:schemeClr val="accent3">
                  <a:lumMod val="50000"/>
                  <a:alpha val="36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2FD285-66EB-47D0-883C-71F96EC4D17C}"/>
                </a:ext>
              </a:extLst>
            </p:cNvPr>
            <p:cNvSpPr/>
            <p:nvPr/>
          </p:nvSpPr>
          <p:spPr>
            <a:xfrm>
              <a:off x="7126224" y="2973767"/>
              <a:ext cx="475488" cy="4388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41341F3-3DAC-47B7-B6DE-AF21DFAC9C18}"/>
              </a:ext>
            </a:extLst>
          </p:cNvPr>
          <p:cNvGrpSpPr/>
          <p:nvPr/>
        </p:nvGrpSpPr>
        <p:grpSpPr>
          <a:xfrm>
            <a:off x="7998425" y="3054309"/>
            <a:ext cx="45720" cy="518924"/>
            <a:chOff x="7815071" y="559363"/>
            <a:chExt cx="45720" cy="518924"/>
          </a:xfrm>
          <a:solidFill>
            <a:schemeClr val="tx1"/>
          </a:solidFill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24CDE99-EED9-49B8-8BCA-09C9A8A5A80E}"/>
                </a:ext>
              </a:extLst>
            </p:cNvPr>
            <p:cNvSpPr/>
            <p:nvPr/>
          </p:nvSpPr>
          <p:spPr>
            <a:xfrm>
              <a:off x="7815072" y="559363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E118C9F-D54A-46E2-8C10-8700B5A4104B}"/>
                </a:ext>
              </a:extLst>
            </p:cNvPr>
            <p:cNvSpPr/>
            <p:nvPr/>
          </p:nvSpPr>
          <p:spPr>
            <a:xfrm>
              <a:off x="7815072" y="669732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3F37DE2-85BE-414E-B2C4-860C33856323}"/>
                </a:ext>
              </a:extLst>
            </p:cNvPr>
            <p:cNvSpPr/>
            <p:nvPr/>
          </p:nvSpPr>
          <p:spPr>
            <a:xfrm>
              <a:off x="7815071" y="799884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81113EA-0068-4E83-81D6-0A62B9BC084F}"/>
                </a:ext>
              </a:extLst>
            </p:cNvPr>
            <p:cNvSpPr/>
            <p:nvPr/>
          </p:nvSpPr>
          <p:spPr>
            <a:xfrm>
              <a:off x="7815072" y="922199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EAA94FC-5174-4353-8A50-8915ED2F2169}"/>
                </a:ext>
              </a:extLst>
            </p:cNvPr>
            <p:cNvSpPr/>
            <p:nvPr/>
          </p:nvSpPr>
          <p:spPr>
            <a:xfrm>
              <a:off x="7815072" y="1032568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E2BC9A1-7EA2-4DC3-92DD-148F1CBDA517}"/>
              </a:ext>
            </a:extLst>
          </p:cNvPr>
          <p:cNvGrpSpPr/>
          <p:nvPr/>
        </p:nvGrpSpPr>
        <p:grpSpPr>
          <a:xfrm>
            <a:off x="8484157" y="3716668"/>
            <a:ext cx="480271" cy="1010775"/>
            <a:chOff x="6695115" y="2502006"/>
            <a:chExt cx="480271" cy="1010775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5E43019-5D3E-4B51-8ED2-E3FAE8EC265E}"/>
                </a:ext>
              </a:extLst>
            </p:cNvPr>
            <p:cNvGrpSpPr/>
            <p:nvPr/>
          </p:nvGrpSpPr>
          <p:grpSpPr>
            <a:xfrm>
              <a:off x="6699898" y="3073949"/>
              <a:ext cx="475488" cy="438832"/>
              <a:chOff x="7120128" y="2973767"/>
              <a:chExt cx="475488" cy="438832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DF1520D2-CD7A-4F40-A0E1-8D0ECF018BD4}"/>
                  </a:ext>
                </a:extLst>
              </p:cNvPr>
              <p:cNvGrpSpPr/>
              <p:nvPr/>
            </p:nvGrpSpPr>
            <p:grpSpPr>
              <a:xfrm>
                <a:off x="7181482" y="3051513"/>
                <a:ext cx="334886" cy="295191"/>
                <a:chOff x="7248144" y="2829987"/>
                <a:chExt cx="457200" cy="360661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60BD6CA-2394-4742-A69D-BFEE920E3020}"/>
                    </a:ext>
                  </a:extLst>
                </p:cNvPr>
                <p:cNvSpPr/>
                <p:nvPr/>
              </p:nvSpPr>
              <p:spPr>
                <a:xfrm>
                  <a:off x="7248144" y="3083355"/>
                  <a:ext cx="457200" cy="10729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4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0639237-2795-4C02-8448-323508476EF4}"/>
                    </a:ext>
                  </a:extLst>
                </p:cNvPr>
                <p:cNvSpPr/>
                <p:nvPr/>
              </p:nvSpPr>
              <p:spPr>
                <a:xfrm>
                  <a:off x="7248144" y="2957375"/>
                  <a:ext cx="457200" cy="107293"/>
                </a:xfrm>
                <a:prstGeom prst="rect">
                  <a:avLst/>
                </a:prstGeom>
                <a:solidFill>
                  <a:srgbClr val="E2CFFD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3DD424E8-01C9-45B6-92F9-7616D41CFE24}"/>
                    </a:ext>
                  </a:extLst>
                </p:cNvPr>
                <p:cNvSpPr/>
                <p:nvPr/>
              </p:nvSpPr>
              <p:spPr>
                <a:xfrm>
                  <a:off x="7248144" y="2829987"/>
                  <a:ext cx="457200" cy="107293"/>
                </a:xfrm>
                <a:prstGeom prst="rect">
                  <a:avLst/>
                </a:prstGeom>
                <a:solidFill>
                  <a:srgbClr val="00B050">
                    <a:alpha val="42000"/>
                  </a:srgb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6600"/>
                    </a:solidFill>
                  </a:endParaRPr>
                </a:p>
              </p:txBody>
            </p:sp>
          </p:grp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B8F4328-0E30-4385-9BC9-D00191C6C685}"/>
                  </a:ext>
                </a:extLst>
              </p:cNvPr>
              <p:cNvSpPr/>
              <p:nvPr/>
            </p:nvSpPr>
            <p:spPr>
              <a:xfrm>
                <a:off x="7120128" y="2973767"/>
                <a:ext cx="475488" cy="438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E9B60195-C2E9-4ADC-B48C-2FCA81820C0A}"/>
                </a:ext>
              </a:extLst>
            </p:cNvPr>
            <p:cNvGrpSpPr/>
            <p:nvPr/>
          </p:nvGrpSpPr>
          <p:grpSpPr>
            <a:xfrm>
              <a:off x="6695115" y="2502006"/>
              <a:ext cx="475488" cy="438832"/>
              <a:chOff x="7126224" y="2973767"/>
              <a:chExt cx="475488" cy="438832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B9C4BB4-2D46-4998-B087-337C4E4FE383}"/>
                  </a:ext>
                </a:extLst>
              </p:cNvPr>
              <p:cNvGrpSpPr/>
              <p:nvPr/>
            </p:nvGrpSpPr>
            <p:grpSpPr>
              <a:xfrm>
                <a:off x="7181482" y="3051513"/>
                <a:ext cx="334886" cy="295191"/>
                <a:chOff x="7248144" y="2829987"/>
                <a:chExt cx="457200" cy="360661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0A28AF1-086A-48F2-8D1C-27FC526673E1}"/>
                    </a:ext>
                  </a:extLst>
                </p:cNvPr>
                <p:cNvSpPr/>
                <p:nvPr/>
              </p:nvSpPr>
              <p:spPr>
                <a:xfrm>
                  <a:off x="7248144" y="3083355"/>
                  <a:ext cx="457200" cy="10729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3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86140100-47BC-4A36-8D0B-59A090DD1577}"/>
                    </a:ext>
                  </a:extLst>
                </p:cNvPr>
                <p:cNvSpPr/>
                <p:nvPr/>
              </p:nvSpPr>
              <p:spPr>
                <a:xfrm>
                  <a:off x="7248144" y="2957375"/>
                  <a:ext cx="457200" cy="107293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19E86957-1850-464A-8666-5E0C73FC5765}"/>
                    </a:ext>
                  </a:extLst>
                </p:cNvPr>
                <p:cNvSpPr/>
                <p:nvPr/>
              </p:nvSpPr>
              <p:spPr>
                <a:xfrm>
                  <a:off x="7248144" y="2829987"/>
                  <a:ext cx="457200" cy="107293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36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6600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07189DA-EDAF-4E72-A2A2-A0AE73E6C4F5}"/>
                  </a:ext>
                </a:extLst>
              </p:cNvPr>
              <p:cNvSpPr/>
              <p:nvPr/>
            </p:nvSpPr>
            <p:spPr>
              <a:xfrm>
                <a:off x="7126224" y="2973767"/>
                <a:ext cx="475488" cy="438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8ACDBB-DFF6-4479-9DA2-833379CD1C4C}"/>
              </a:ext>
            </a:extLst>
          </p:cNvPr>
          <p:cNvGrpSpPr/>
          <p:nvPr/>
        </p:nvGrpSpPr>
        <p:grpSpPr>
          <a:xfrm>
            <a:off x="8738876" y="3054309"/>
            <a:ext cx="45720" cy="518924"/>
            <a:chOff x="7815071" y="559363"/>
            <a:chExt cx="45720" cy="518924"/>
          </a:xfrm>
          <a:solidFill>
            <a:schemeClr val="tx1"/>
          </a:solidFill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1C70FDF-EBAD-4280-A864-7AE0F2F54B87}"/>
                </a:ext>
              </a:extLst>
            </p:cNvPr>
            <p:cNvSpPr/>
            <p:nvPr/>
          </p:nvSpPr>
          <p:spPr>
            <a:xfrm>
              <a:off x="7815072" y="559363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67ADBB45-2AF2-44DF-AC36-0A1153F1ED3D}"/>
                </a:ext>
              </a:extLst>
            </p:cNvPr>
            <p:cNvSpPr/>
            <p:nvPr/>
          </p:nvSpPr>
          <p:spPr>
            <a:xfrm>
              <a:off x="7815072" y="669732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945BF02-6ABC-438C-89E8-FFA8BCC52E99}"/>
                </a:ext>
              </a:extLst>
            </p:cNvPr>
            <p:cNvSpPr/>
            <p:nvPr/>
          </p:nvSpPr>
          <p:spPr>
            <a:xfrm>
              <a:off x="7815071" y="799884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C04F2B3-B976-41C6-8D16-B6CB5E9B9DC7}"/>
                </a:ext>
              </a:extLst>
            </p:cNvPr>
            <p:cNvSpPr/>
            <p:nvPr/>
          </p:nvSpPr>
          <p:spPr>
            <a:xfrm>
              <a:off x="7815072" y="922199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E83808C5-C2C2-4DA0-A261-D95D4AD7BDE2}"/>
                </a:ext>
              </a:extLst>
            </p:cNvPr>
            <p:cNvSpPr/>
            <p:nvPr/>
          </p:nvSpPr>
          <p:spPr>
            <a:xfrm>
              <a:off x="7815072" y="1032568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616CFCB-8C9E-409B-B233-C44CD5AF9C8C}"/>
              </a:ext>
            </a:extLst>
          </p:cNvPr>
          <p:cNvGrpSpPr/>
          <p:nvPr/>
        </p:nvGrpSpPr>
        <p:grpSpPr>
          <a:xfrm>
            <a:off x="9709670" y="3685058"/>
            <a:ext cx="486367" cy="1010775"/>
            <a:chOff x="6695115" y="2502006"/>
            <a:chExt cx="486367" cy="1010775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2E6CF25-A757-424C-BDE5-6D25CD644D73}"/>
                </a:ext>
              </a:extLst>
            </p:cNvPr>
            <p:cNvGrpSpPr/>
            <p:nvPr/>
          </p:nvGrpSpPr>
          <p:grpSpPr>
            <a:xfrm>
              <a:off x="6705994" y="3073949"/>
              <a:ext cx="475488" cy="438832"/>
              <a:chOff x="7126224" y="2973767"/>
              <a:chExt cx="475488" cy="438832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7E3DD6F3-B057-41C2-95E5-0E839D94A365}"/>
                  </a:ext>
                </a:extLst>
              </p:cNvPr>
              <p:cNvGrpSpPr/>
              <p:nvPr/>
            </p:nvGrpSpPr>
            <p:grpSpPr>
              <a:xfrm>
                <a:off x="7181482" y="3051513"/>
                <a:ext cx="334886" cy="295191"/>
                <a:chOff x="7248144" y="2829987"/>
                <a:chExt cx="457200" cy="360661"/>
              </a:xfrm>
            </p:grpSpPr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B11A1FAA-EC0B-4794-BE67-646AE35751F7}"/>
                    </a:ext>
                  </a:extLst>
                </p:cNvPr>
                <p:cNvSpPr/>
                <p:nvPr/>
              </p:nvSpPr>
              <p:spPr>
                <a:xfrm>
                  <a:off x="7248144" y="3083355"/>
                  <a:ext cx="457200" cy="10729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4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4FA11871-09ED-42AF-8849-BFEE493F1602}"/>
                    </a:ext>
                  </a:extLst>
                </p:cNvPr>
                <p:cNvSpPr/>
                <p:nvPr/>
              </p:nvSpPr>
              <p:spPr>
                <a:xfrm>
                  <a:off x="7248144" y="2957375"/>
                  <a:ext cx="457200" cy="107293"/>
                </a:xfrm>
                <a:prstGeom prst="rect">
                  <a:avLst/>
                </a:prstGeom>
                <a:solidFill>
                  <a:srgbClr val="E2CFFD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09ED0EBC-2FD1-46AC-8A6A-BEF1D5245EF4}"/>
                    </a:ext>
                  </a:extLst>
                </p:cNvPr>
                <p:cNvSpPr/>
                <p:nvPr/>
              </p:nvSpPr>
              <p:spPr>
                <a:xfrm>
                  <a:off x="7248144" y="2829987"/>
                  <a:ext cx="457200" cy="107293"/>
                </a:xfrm>
                <a:prstGeom prst="rect">
                  <a:avLst/>
                </a:prstGeom>
                <a:solidFill>
                  <a:srgbClr val="00B050">
                    <a:alpha val="42000"/>
                  </a:srgb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6600"/>
                    </a:solidFill>
                  </a:endParaRPr>
                </a:p>
              </p:txBody>
            </p:sp>
          </p:grp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F45C3C4-2BC8-4CBD-818B-5072A8624202}"/>
                  </a:ext>
                </a:extLst>
              </p:cNvPr>
              <p:cNvSpPr/>
              <p:nvPr/>
            </p:nvSpPr>
            <p:spPr>
              <a:xfrm>
                <a:off x="7126224" y="2973767"/>
                <a:ext cx="475488" cy="438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E8B7E65-02A2-444E-845A-7C36E1467C7B}"/>
                </a:ext>
              </a:extLst>
            </p:cNvPr>
            <p:cNvGrpSpPr/>
            <p:nvPr/>
          </p:nvGrpSpPr>
          <p:grpSpPr>
            <a:xfrm>
              <a:off x="6695115" y="2502006"/>
              <a:ext cx="475488" cy="438832"/>
              <a:chOff x="7126224" y="2973767"/>
              <a:chExt cx="475488" cy="438832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F13B8182-0755-4390-BFB0-12380C4D069E}"/>
                  </a:ext>
                </a:extLst>
              </p:cNvPr>
              <p:cNvGrpSpPr/>
              <p:nvPr/>
            </p:nvGrpSpPr>
            <p:grpSpPr>
              <a:xfrm>
                <a:off x="7181482" y="3051513"/>
                <a:ext cx="334886" cy="295191"/>
                <a:chOff x="7248144" y="2829987"/>
                <a:chExt cx="457200" cy="360661"/>
              </a:xfrm>
            </p:grpSpPr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BB6D308D-6F0D-4370-AFDC-48A8F0239EB5}"/>
                    </a:ext>
                  </a:extLst>
                </p:cNvPr>
                <p:cNvSpPr/>
                <p:nvPr/>
              </p:nvSpPr>
              <p:spPr>
                <a:xfrm>
                  <a:off x="7248144" y="3083355"/>
                  <a:ext cx="457200" cy="107293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53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80C43424-00C3-4F03-8B4D-CC9D9B2992B2}"/>
                    </a:ext>
                  </a:extLst>
                </p:cNvPr>
                <p:cNvSpPr/>
                <p:nvPr/>
              </p:nvSpPr>
              <p:spPr>
                <a:xfrm>
                  <a:off x="7248144" y="2957375"/>
                  <a:ext cx="457200" cy="107293"/>
                </a:xfrm>
                <a:prstGeom prst="rect">
                  <a:avLst/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43C52B5D-2C61-4475-87EC-23CC76AE86E3}"/>
                    </a:ext>
                  </a:extLst>
                </p:cNvPr>
                <p:cNvSpPr/>
                <p:nvPr/>
              </p:nvSpPr>
              <p:spPr>
                <a:xfrm>
                  <a:off x="7248144" y="2829987"/>
                  <a:ext cx="457200" cy="107293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36000"/>
                  </a:schemeClr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solidFill>
                      <a:srgbClr val="006600"/>
                    </a:solidFill>
                  </a:endParaRPr>
                </a:p>
              </p:txBody>
            </p:sp>
          </p:grp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FB64A0C-F5FF-4274-BECE-712A5C05CF51}"/>
                  </a:ext>
                </a:extLst>
              </p:cNvPr>
              <p:cNvSpPr/>
              <p:nvPr/>
            </p:nvSpPr>
            <p:spPr>
              <a:xfrm>
                <a:off x="7126224" y="2973767"/>
                <a:ext cx="475488" cy="4388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C2A7039-2EEA-481D-A812-EC19EF6D20AC}"/>
              </a:ext>
            </a:extLst>
          </p:cNvPr>
          <p:cNvGrpSpPr/>
          <p:nvPr/>
        </p:nvGrpSpPr>
        <p:grpSpPr>
          <a:xfrm>
            <a:off x="9958293" y="3022699"/>
            <a:ext cx="45720" cy="518924"/>
            <a:chOff x="7815071" y="559363"/>
            <a:chExt cx="45720" cy="518924"/>
          </a:xfrm>
          <a:solidFill>
            <a:schemeClr val="tx1"/>
          </a:solidFill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713635C-4979-4F2E-843A-CCD3D8F854C1}"/>
                </a:ext>
              </a:extLst>
            </p:cNvPr>
            <p:cNvSpPr/>
            <p:nvPr/>
          </p:nvSpPr>
          <p:spPr>
            <a:xfrm>
              <a:off x="7815072" y="559363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40F1CCA-95EA-4BE9-9EFD-56B781FC5FDC}"/>
                </a:ext>
              </a:extLst>
            </p:cNvPr>
            <p:cNvSpPr/>
            <p:nvPr/>
          </p:nvSpPr>
          <p:spPr>
            <a:xfrm>
              <a:off x="7815072" y="669732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34EF271-1FE5-4134-B6AB-D3C1C1E4A0C6}"/>
                </a:ext>
              </a:extLst>
            </p:cNvPr>
            <p:cNvSpPr/>
            <p:nvPr/>
          </p:nvSpPr>
          <p:spPr>
            <a:xfrm>
              <a:off x="7815071" y="799884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DBAAA3E-B6E1-45CD-B7AF-4091E9071CEC}"/>
                </a:ext>
              </a:extLst>
            </p:cNvPr>
            <p:cNvSpPr/>
            <p:nvPr/>
          </p:nvSpPr>
          <p:spPr>
            <a:xfrm>
              <a:off x="7815072" y="922199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DB9C7BE-AA70-47B7-98A1-5BB94543C48D}"/>
                </a:ext>
              </a:extLst>
            </p:cNvPr>
            <p:cNvSpPr/>
            <p:nvPr/>
          </p:nvSpPr>
          <p:spPr>
            <a:xfrm>
              <a:off x="7815072" y="1032568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BD2A165-BFAA-401B-B9F8-95863646E335}"/>
              </a:ext>
            </a:extLst>
          </p:cNvPr>
          <p:cNvGrpSpPr/>
          <p:nvPr/>
        </p:nvGrpSpPr>
        <p:grpSpPr>
          <a:xfrm rot="5400000">
            <a:off x="9347329" y="3943874"/>
            <a:ext cx="45720" cy="518924"/>
            <a:chOff x="7815071" y="559363"/>
            <a:chExt cx="45720" cy="518924"/>
          </a:xfrm>
          <a:solidFill>
            <a:schemeClr val="tx1"/>
          </a:solidFill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5D78ADFE-7F68-4A4B-B99A-53310D320A2C}"/>
                </a:ext>
              </a:extLst>
            </p:cNvPr>
            <p:cNvSpPr/>
            <p:nvPr/>
          </p:nvSpPr>
          <p:spPr>
            <a:xfrm>
              <a:off x="7815072" y="559363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A8EC8FE-45BF-43EA-96D0-E3E15F6AF57A}"/>
                </a:ext>
              </a:extLst>
            </p:cNvPr>
            <p:cNvSpPr/>
            <p:nvPr/>
          </p:nvSpPr>
          <p:spPr>
            <a:xfrm>
              <a:off x="7815072" y="669732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F079283-29FA-44D2-93C8-37D85FA65DF2}"/>
                </a:ext>
              </a:extLst>
            </p:cNvPr>
            <p:cNvSpPr/>
            <p:nvPr/>
          </p:nvSpPr>
          <p:spPr>
            <a:xfrm>
              <a:off x="7815071" y="799884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86577B4-108C-409A-B245-7EB2AE36C90F}"/>
                </a:ext>
              </a:extLst>
            </p:cNvPr>
            <p:cNvSpPr/>
            <p:nvPr/>
          </p:nvSpPr>
          <p:spPr>
            <a:xfrm>
              <a:off x="7815072" y="922199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BD001FD-7E8F-4F73-9CD0-3209B7EBA334}"/>
                </a:ext>
              </a:extLst>
            </p:cNvPr>
            <p:cNvSpPr/>
            <p:nvPr/>
          </p:nvSpPr>
          <p:spPr>
            <a:xfrm>
              <a:off x="7815072" y="1032568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301B595-EF5E-40A2-A7E0-D100B8883028}"/>
              </a:ext>
            </a:extLst>
          </p:cNvPr>
          <p:cNvGrpSpPr/>
          <p:nvPr/>
        </p:nvGrpSpPr>
        <p:grpSpPr>
          <a:xfrm rot="5400000">
            <a:off x="9333761" y="2140689"/>
            <a:ext cx="45720" cy="518924"/>
            <a:chOff x="7815071" y="559363"/>
            <a:chExt cx="45720" cy="518924"/>
          </a:xfrm>
          <a:solidFill>
            <a:schemeClr val="tx1"/>
          </a:solidFill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30FFD95-3F95-498F-ADB0-939857F54C95}"/>
                </a:ext>
              </a:extLst>
            </p:cNvPr>
            <p:cNvSpPr/>
            <p:nvPr/>
          </p:nvSpPr>
          <p:spPr>
            <a:xfrm>
              <a:off x="7815072" y="559363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42401C9-C4C6-4526-9E91-28793D462E07}"/>
                </a:ext>
              </a:extLst>
            </p:cNvPr>
            <p:cNvSpPr/>
            <p:nvPr/>
          </p:nvSpPr>
          <p:spPr>
            <a:xfrm>
              <a:off x="7815072" y="669732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AD93165-0C9D-4FD5-9381-1BC32C96F6FE}"/>
                </a:ext>
              </a:extLst>
            </p:cNvPr>
            <p:cNvSpPr/>
            <p:nvPr/>
          </p:nvSpPr>
          <p:spPr>
            <a:xfrm>
              <a:off x="7815071" y="799884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6D9BE527-4A4F-493C-83B2-0C3E97F73E08}"/>
                </a:ext>
              </a:extLst>
            </p:cNvPr>
            <p:cNvSpPr/>
            <p:nvPr/>
          </p:nvSpPr>
          <p:spPr>
            <a:xfrm>
              <a:off x="7815072" y="922199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E89401F-5260-4EEC-A8E9-D5F8E9906EA9}"/>
                </a:ext>
              </a:extLst>
            </p:cNvPr>
            <p:cNvSpPr/>
            <p:nvPr/>
          </p:nvSpPr>
          <p:spPr>
            <a:xfrm>
              <a:off x="7815072" y="1032568"/>
              <a:ext cx="45719" cy="4571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C19C231-40F1-4ACD-98C1-D9754C160362}"/>
              </a:ext>
            </a:extLst>
          </p:cNvPr>
          <p:cNvCxnSpPr>
            <a:stCxn id="103" idx="0"/>
            <a:endCxn id="98" idx="2"/>
          </p:cNvCxnSpPr>
          <p:nvPr/>
        </p:nvCxnSpPr>
        <p:spPr>
          <a:xfrm flipV="1">
            <a:off x="7980137" y="4155500"/>
            <a:ext cx="1313" cy="13311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BCD30EC5-F959-4C7D-B39F-26AF5F1C2AB9}"/>
              </a:ext>
            </a:extLst>
          </p:cNvPr>
          <p:cNvCxnSpPr>
            <a:stCxn id="129" idx="2"/>
            <a:endCxn id="134" idx="0"/>
          </p:cNvCxnSpPr>
          <p:nvPr/>
        </p:nvCxnSpPr>
        <p:spPr>
          <a:xfrm>
            <a:off x="8721901" y="4155500"/>
            <a:ext cx="4783" cy="13311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F626219-C539-46F4-9A62-A1E2B997D038}"/>
              </a:ext>
            </a:extLst>
          </p:cNvPr>
          <p:cNvCxnSpPr/>
          <p:nvPr/>
        </p:nvCxnSpPr>
        <p:spPr>
          <a:xfrm flipV="1">
            <a:off x="8721901" y="2370002"/>
            <a:ext cx="1313" cy="13311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2EB53DA-0136-466E-A906-F015524A61B0}"/>
              </a:ext>
            </a:extLst>
          </p:cNvPr>
          <p:cNvCxnSpPr>
            <a:stCxn id="109" idx="0"/>
            <a:endCxn id="115" idx="2"/>
          </p:cNvCxnSpPr>
          <p:nvPr/>
        </p:nvCxnSpPr>
        <p:spPr>
          <a:xfrm flipV="1">
            <a:off x="7987546" y="2382194"/>
            <a:ext cx="1313" cy="120919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4C993855-DDCA-4630-A1BD-BA30AD3B5EDC}"/>
              </a:ext>
            </a:extLst>
          </p:cNvPr>
          <p:cNvSpPr txBox="1"/>
          <p:nvPr/>
        </p:nvSpPr>
        <p:spPr>
          <a:xfrm>
            <a:off x="7669316" y="4759791"/>
            <a:ext cx="274114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003C71"/>
                </a:solidFill>
              </a:rPr>
              <a:t>PE0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B6DA869-C881-4DD2-8BA3-D253D79976D5}"/>
              </a:ext>
            </a:extLst>
          </p:cNvPr>
          <p:cNvSpPr txBox="1"/>
          <p:nvPr/>
        </p:nvSpPr>
        <p:spPr>
          <a:xfrm>
            <a:off x="7575613" y="1750472"/>
            <a:ext cx="365485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003C71"/>
                </a:solidFill>
              </a:rPr>
              <a:t>PE15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1C734B6-B9AE-48DC-896D-A117F72BD4CA}"/>
              </a:ext>
            </a:extLst>
          </p:cNvPr>
          <p:cNvSpPr txBox="1"/>
          <p:nvPr/>
        </p:nvSpPr>
        <p:spPr>
          <a:xfrm>
            <a:off x="8272034" y="4762190"/>
            <a:ext cx="365485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003C71"/>
                </a:solidFill>
              </a:rPr>
              <a:t>PE16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C614F31-F7F1-4828-92BE-3DDF1748476E}"/>
              </a:ext>
            </a:extLst>
          </p:cNvPr>
          <p:cNvSpPr txBox="1"/>
          <p:nvPr/>
        </p:nvSpPr>
        <p:spPr>
          <a:xfrm>
            <a:off x="8313446" y="1745657"/>
            <a:ext cx="365485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003C71"/>
                </a:solidFill>
              </a:rPr>
              <a:t>PE31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6432B44-D93E-4A9F-9921-15C88CA4C067}"/>
              </a:ext>
            </a:extLst>
          </p:cNvPr>
          <p:cNvSpPr txBox="1"/>
          <p:nvPr/>
        </p:nvSpPr>
        <p:spPr>
          <a:xfrm>
            <a:off x="9423111" y="1743900"/>
            <a:ext cx="456856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003C71"/>
                </a:solidFill>
              </a:rPr>
              <a:t>PE223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2899E97-5EF7-461B-9421-8D20B7242619}"/>
              </a:ext>
            </a:extLst>
          </p:cNvPr>
          <p:cNvSpPr txBox="1"/>
          <p:nvPr/>
        </p:nvSpPr>
        <p:spPr>
          <a:xfrm>
            <a:off x="9352702" y="4731554"/>
            <a:ext cx="456856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003C71"/>
                </a:solidFill>
              </a:rPr>
              <a:t>PE208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9C70ADF-B84B-409F-871A-F6844C292869}"/>
              </a:ext>
            </a:extLst>
          </p:cNvPr>
          <p:cNvSpPr txBox="1"/>
          <p:nvPr/>
        </p:nvSpPr>
        <p:spPr>
          <a:xfrm>
            <a:off x="4688363" y="4839264"/>
            <a:ext cx="2620910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003C71"/>
                </a:solidFill>
              </a:rPr>
              <a:t>Blocking &amp; Partitioning of SRAM to RF</a:t>
            </a:r>
          </a:p>
        </p:txBody>
      </p:sp>
      <p:sp>
        <p:nvSpPr>
          <p:cNvPr id="186" name="Cube 185">
            <a:extLst>
              <a:ext uri="{FF2B5EF4-FFF2-40B4-BE49-F238E27FC236}">
                <a16:creationId xmlns:a16="http://schemas.microsoft.com/office/drawing/2014/main" id="{B85BDD22-4D28-4123-A8FD-4DA895BBCFD9}"/>
              </a:ext>
            </a:extLst>
          </p:cNvPr>
          <p:cNvSpPr/>
          <p:nvPr/>
        </p:nvSpPr>
        <p:spPr>
          <a:xfrm>
            <a:off x="5057031" y="4366651"/>
            <a:ext cx="77237" cy="125445"/>
          </a:xfrm>
          <a:prstGeom prst="cube">
            <a:avLst>
              <a:gd name="adj" fmla="val 37794"/>
            </a:avLst>
          </a:prstGeom>
          <a:solidFill>
            <a:schemeClr val="accent5">
              <a:lumMod val="40000"/>
              <a:lumOff val="60000"/>
              <a:alpha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87" name="Cube 186">
            <a:extLst>
              <a:ext uri="{FF2B5EF4-FFF2-40B4-BE49-F238E27FC236}">
                <a16:creationId xmlns:a16="http://schemas.microsoft.com/office/drawing/2014/main" id="{520102F2-E880-4188-B916-32C5AB15E37C}"/>
              </a:ext>
            </a:extLst>
          </p:cNvPr>
          <p:cNvSpPr/>
          <p:nvPr/>
        </p:nvSpPr>
        <p:spPr>
          <a:xfrm>
            <a:off x="6747168" y="2716813"/>
            <a:ext cx="366741" cy="327241"/>
          </a:xfrm>
          <a:prstGeom prst="cube">
            <a:avLst>
              <a:gd name="adj" fmla="val 62633"/>
            </a:avLst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ube 187">
            <a:extLst>
              <a:ext uri="{FF2B5EF4-FFF2-40B4-BE49-F238E27FC236}">
                <a16:creationId xmlns:a16="http://schemas.microsoft.com/office/drawing/2014/main" id="{43F02C40-B460-4A4D-B2D0-D626C52CE885}"/>
              </a:ext>
            </a:extLst>
          </p:cNvPr>
          <p:cNvSpPr/>
          <p:nvPr/>
        </p:nvSpPr>
        <p:spPr>
          <a:xfrm>
            <a:off x="6487964" y="3001060"/>
            <a:ext cx="366741" cy="327241"/>
          </a:xfrm>
          <a:prstGeom prst="cube">
            <a:avLst>
              <a:gd name="adj" fmla="val 62633"/>
            </a:avLst>
          </a:prstGeom>
          <a:solidFill>
            <a:srgbClr val="E2CFFD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5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23457E-6 L 0.33854 0.12932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645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34568E-6 L 0.39218 -0.010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1" y="-556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0.39011 0.007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97" y="34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36111 0.10463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56" y="521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0.37118 0.0901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59" y="4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32099E-6 L 0.1342 0.20339 " pathEditMode="relative" rAng="0" ptsTypes="AA">
                                      <p:cBhvr>
                                        <p:cTn id="30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10154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59259E-6 L 0.15642 0.25803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12901"/>
                                    </p:animMotion>
                                  </p:childTnLst>
                                </p:cTn>
                              </p:par>
                              <p:par>
                                <p:cTn id="3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0.32795 0.2142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9" y="10710"/>
                                    </p:animMotion>
                                  </p:childTnLst>
                                </p:cTn>
                              </p:par>
                              <p:par>
                                <p:cTn id="30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6.17284E-7 L 0.2599 0.25463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6" y="12716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60494E-6 L 0.30799 -0.07006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9" y="-3519"/>
                                    </p:animMotion>
                                  </p:childTnLst>
                                </p:cTn>
                              </p:par>
                              <p:par>
                                <p:cTn id="3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2 L 0.31111 0.03703 " pathEditMode="relative" rAng="0" ptsTypes="AA">
                                      <p:cBhvr>
                                        <p:cTn id="312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56" y="1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2000"/>
                            </p:stCondLst>
                            <p:childTnLst>
                              <p:par>
                                <p:cTn id="31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7" grpId="1" animBg="1"/>
      <p:bldP spid="7" grpId="2" animBg="1"/>
      <p:bldP spid="8" grpId="0"/>
      <p:bldP spid="9" grpId="0" animBg="1"/>
      <p:bldP spid="10" grpId="0" animBg="1"/>
      <p:bldP spid="11" grpId="0" animBg="1"/>
      <p:bldP spid="19" grpId="0"/>
      <p:bldP spid="21" grpId="0"/>
      <p:bldP spid="22" grpId="0"/>
      <p:bldP spid="24" grpId="0"/>
      <p:bldP spid="25" grpId="0" animBg="1"/>
      <p:bldP spid="26" grpId="0"/>
      <p:bldP spid="27" grpId="0"/>
      <p:bldP spid="29" grpId="0"/>
      <p:bldP spid="30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/>
      <p:bldP spid="34" grpId="0"/>
      <p:bldP spid="36" grpId="0"/>
      <p:bldP spid="37" grpId="0" animBg="1"/>
      <p:bldP spid="38" grpId="0" animBg="1"/>
      <p:bldP spid="39" grpId="0" animBg="1"/>
      <p:bldP spid="39" grpId="1" animBg="1"/>
      <p:bldP spid="39" grpId="2" animBg="1"/>
      <p:bldP spid="39" grpId="3" animBg="1"/>
      <p:bldP spid="40" grpId="0"/>
      <p:bldP spid="41" grpId="0"/>
      <p:bldP spid="42" grpId="0"/>
      <p:bldP spid="43" grpId="0" animBg="1"/>
      <p:bldP spid="43" grpId="1" animBg="1"/>
      <p:bldP spid="43" grpId="2" animBg="1"/>
      <p:bldP spid="43" grpId="3" animBg="1"/>
      <p:bldP spid="44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/>
      <p:bldP spid="49" grpId="0" animBg="1"/>
      <p:bldP spid="50" grpId="0" animBg="1"/>
      <p:bldP spid="50" grpId="1" animBg="1"/>
      <p:bldP spid="50" grpId="2" animBg="1"/>
      <p:bldP spid="51" grpId="0"/>
      <p:bldP spid="52" grpId="0" animBg="1"/>
      <p:bldP spid="53" grpId="0"/>
      <p:bldP spid="55" grpId="0"/>
      <p:bldP spid="56" grpId="0"/>
      <p:bldP spid="57" grpId="0"/>
      <p:bldP spid="58" grpId="0" animBg="1"/>
      <p:bldP spid="59" grpId="0"/>
      <p:bldP spid="61" grpId="0" animBg="1"/>
      <p:bldP spid="62" grpId="0" animBg="1"/>
      <p:bldP spid="62" grpId="1" animBg="1"/>
      <p:bldP spid="62" grpId="2" animBg="1"/>
      <p:bldP spid="63" grpId="0"/>
      <p:bldP spid="64" grpId="0" animBg="1"/>
      <p:bldP spid="65" grpId="0"/>
      <p:bldP spid="67" grpId="0"/>
      <p:bldP spid="68" grpId="0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/>
      <p:bldP spid="79" grpId="0"/>
      <p:bldP spid="81" grpId="0"/>
      <p:bldP spid="82" grpId="0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 animBg="1"/>
      <p:bldP spid="90" grpId="1" animBg="1"/>
      <p:bldP spid="90" grpId="2" animBg="1"/>
      <p:bldP spid="91" grpId="0" animBg="1"/>
      <p:bldP spid="92" grpId="0" animBg="1"/>
      <p:bldP spid="93" grpId="0" animBg="1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 animBg="1"/>
      <p:bldP spid="186" grpId="1" animBg="1"/>
      <p:bldP spid="186" grpId="2" animBg="1"/>
      <p:bldP spid="187" grpId="0" animBg="1"/>
      <p:bldP spid="1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be 5">
            <a:extLst>
              <a:ext uri="{FF2B5EF4-FFF2-40B4-BE49-F238E27FC236}">
                <a16:creationId xmlns:a16="http://schemas.microsoft.com/office/drawing/2014/main" id="{24A6A6CA-455B-4884-AC56-38B66796304B}"/>
              </a:ext>
            </a:extLst>
          </p:cNvPr>
          <p:cNvSpPr/>
          <p:nvPr/>
        </p:nvSpPr>
        <p:spPr>
          <a:xfrm>
            <a:off x="4263373" y="2304271"/>
            <a:ext cx="1323694" cy="1735913"/>
          </a:xfrm>
          <a:prstGeom prst="cube">
            <a:avLst>
              <a:gd name="adj" fmla="val 59360"/>
            </a:avLst>
          </a:prstGeom>
          <a:solidFill>
            <a:srgbClr val="70AD47">
              <a:lumMod val="60000"/>
              <a:lumOff val="40000"/>
              <a:alpha val="2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BF880453-F663-4A99-A6EA-81FA823F8A09}"/>
              </a:ext>
            </a:extLst>
          </p:cNvPr>
          <p:cNvSpPr/>
          <p:nvPr/>
        </p:nvSpPr>
        <p:spPr>
          <a:xfrm>
            <a:off x="2180839" y="2306511"/>
            <a:ext cx="2038362" cy="1734310"/>
          </a:xfrm>
          <a:prstGeom prst="cube">
            <a:avLst>
              <a:gd name="adj" fmla="val 45843"/>
            </a:avLst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E7536698-4865-414A-99F3-23A21FAA0564}"/>
              </a:ext>
            </a:extLst>
          </p:cNvPr>
          <p:cNvSpPr/>
          <p:nvPr/>
        </p:nvSpPr>
        <p:spPr>
          <a:xfrm>
            <a:off x="4950651" y="2305709"/>
            <a:ext cx="1323694" cy="1735913"/>
          </a:xfrm>
          <a:prstGeom prst="cube">
            <a:avLst>
              <a:gd name="adj" fmla="val 59360"/>
            </a:avLst>
          </a:prstGeom>
          <a:solidFill>
            <a:srgbClr val="ED7D31">
              <a:lumMod val="60000"/>
              <a:lumOff val="40000"/>
              <a:alpha val="2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ED1515-F583-4308-978C-9471C1131583}"/>
              </a:ext>
            </a:extLst>
          </p:cNvPr>
          <p:cNvGrpSpPr/>
          <p:nvPr/>
        </p:nvGrpSpPr>
        <p:grpSpPr>
          <a:xfrm>
            <a:off x="8453575" y="2406592"/>
            <a:ext cx="1333793" cy="1457030"/>
            <a:chOff x="9238772" y="2810149"/>
            <a:chExt cx="2270931" cy="2338389"/>
          </a:xfrm>
          <a:solidFill>
            <a:srgbClr val="70AD47">
              <a:lumMod val="40000"/>
              <a:lumOff val="60000"/>
            </a:srgb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A4CB45-0414-4118-B3B8-2BD2A05D314B}"/>
                </a:ext>
              </a:extLst>
            </p:cNvPr>
            <p:cNvGrpSpPr/>
            <p:nvPr/>
          </p:nvGrpSpPr>
          <p:grpSpPr>
            <a:xfrm>
              <a:off x="9238772" y="2810149"/>
              <a:ext cx="2270931" cy="1319872"/>
              <a:chOff x="9437764" y="3082935"/>
              <a:chExt cx="2357503" cy="1946996"/>
            </a:xfrm>
            <a:grpFill/>
          </p:grpSpPr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9F8077E0-1DF9-4E3B-B860-993BF2003B72}"/>
                  </a:ext>
                </a:extLst>
              </p:cNvPr>
              <p:cNvSpPr/>
              <p:nvPr/>
            </p:nvSpPr>
            <p:spPr>
              <a:xfrm>
                <a:off x="9437764" y="483328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029E99F7-5390-4E0D-AA5C-42C3680593AA}"/>
                  </a:ext>
                </a:extLst>
              </p:cNvPr>
              <p:cNvSpPr/>
              <p:nvPr/>
            </p:nvSpPr>
            <p:spPr>
              <a:xfrm>
                <a:off x="9651124" y="459104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87A100E6-EFDE-4D58-B229-679CF80A935F}"/>
                  </a:ext>
                </a:extLst>
              </p:cNvPr>
              <p:cNvSpPr/>
              <p:nvPr/>
            </p:nvSpPr>
            <p:spPr>
              <a:xfrm>
                <a:off x="9879896" y="434880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E32E7CA6-E6CB-4DE6-BDB1-68AA7E8224F5}"/>
                  </a:ext>
                </a:extLst>
              </p:cNvPr>
              <p:cNvSpPr/>
              <p:nvPr/>
            </p:nvSpPr>
            <p:spPr>
              <a:xfrm>
                <a:off x="10098336" y="410656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4FB2D72C-A325-4977-B71E-CDE563D645CB}"/>
                  </a:ext>
                </a:extLst>
              </p:cNvPr>
              <p:cNvSpPr/>
              <p:nvPr/>
            </p:nvSpPr>
            <p:spPr>
              <a:xfrm>
                <a:off x="10285464" y="3874584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ECB39CB-28E8-426F-9325-66223465593E}"/>
                  </a:ext>
                </a:extLst>
              </p:cNvPr>
              <p:cNvGrpSpPr/>
              <p:nvPr/>
            </p:nvGrpSpPr>
            <p:grpSpPr>
              <a:xfrm rot="2760000">
                <a:off x="10919941" y="3479725"/>
                <a:ext cx="45719" cy="383463"/>
                <a:chOff x="5720752" y="2927964"/>
                <a:chExt cx="77637" cy="1059594"/>
              </a:xfrm>
              <a:grpFill/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0C6D125-8B0C-4A8A-B87F-EBB6B0187EBE}"/>
                    </a:ext>
                  </a:extLst>
                </p:cNvPr>
                <p:cNvSpPr/>
                <p:nvPr/>
              </p:nvSpPr>
              <p:spPr>
                <a:xfrm>
                  <a:off x="5720752" y="2927964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1A4DD94-C3DC-4B35-90B1-3AC58E7F793D}"/>
                    </a:ext>
                  </a:extLst>
                </p:cNvPr>
                <p:cNvSpPr/>
                <p:nvPr/>
              </p:nvSpPr>
              <p:spPr>
                <a:xfrm>
                  <a:off x="5720752" y="3170940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8C3872A-EE15-4E41-B913-E9DD9A0EE10C}"/>
                    </a:ext>
                  </a:extLst>
                </p:cNvPr>
                <p:cNvSpPr/>
                <p:nvPr/>
              </p:nvSpPr>
              <p:spPr>
                <a:xfrm>
                  <a:off x="5720752" y="3413917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B274A20-128A-470B-9BAB-8B9E833AF1AE}"/>
                    </a:ext>
                  </a:extLst>
                </p:cNvPr>
                <p:cNvSpPr/>
                <p:nvPr/>
              </p:nvSpPr>
              <p:spPr>
                <a:xfrm>
                  <a:off x="5720752" y="3656894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364C1B6-03E0-43E9-ABEC-B7538DBCB709}"/>
                    </a:ext>
                  </a:extLst>
                </p:cNvPr>
                <p:cNvSpPr/>
                <p:nvPr/>
              </p:nvSpPr>
              <p:spPr>
                <a:xfrm>
                  <a:off x="5720752" y="3899871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9FEB3814-3D07-4853-924E-907FC321FAAA}"/>
                  </a:ext>
                </a:extLst>
              </p:cNvPr>
              <p:cNvSpPr/>
              <p:nvPr/>
            </p:nvSpPr>
            <p:spPr>
              <a:xfrm>
                <a:off x="10770771" y="3325175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62D50981-2E30-40D8-96BE-83336649C9A0}"/>
                  </a:ext>
                </a:extLst>
              </p:cNvPr>
              <p:cNvSpPr/>
              <p:nvPr/>
            </p:nvSpPr>
            <p:spPr>
              <a:xfrm>
                <a:off x="10984131" y="3082935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EAFD7E-819B-4D68-A88F-49C67BAE5E84}"/>
                </a:ext>
              </a:extLst>
            </p:cNvPr>
            <p:cNvGrpSpPr/>
            <p:nvPr/>
          </p:nvGrpSpPr>
          <p:grpSpPr>
            <a:xfrm>
              <a:off x="9238772" y="3828666"/>
              <a:ext cx="2270931" cy="1319872"/>
              <a:chOff x="9437764" y="3082935"/>
              <a:chExt cx="2357503" cy="1946996"/>
            </a:xfrm>
            <a:grpFill/>
          </p:grpSpPr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87E0913E-5E18-4D75-88D1-39216DAA55A7}"/>
                  </a:ext>
                </a:extLst>
              </p:cNvPr>
              <p:cNvSpPr/>
              <p:nvPr/>
            </p:nvSpPr>
            <p:spPr>
              <a:xfrm>
                <a:off x="9437764" y="483328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37EB15F6-0CBF-4296-A2BA-10EFFF151FC9}"/>
                  </a:ext>
                </a:extLst>
              </p:cNvPr>
              <p:cNvSpPr/>
              <p:nvPr/>
            </p:nvSpPr>
            <p:spPr>
              <a:xfrm>
                <a:off x="9651124" y="459104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376D9E72-0516-4B75-A866-F7211877B6F2}"/>
                  </a:ext>
                </a:extLst>
              </p:cNvPr>
              <p:cNvSpPr/>
              <p:nvPr/>
            </p:nvSpPr>
            <p:spPr>
              <a:xfrm>
                <a:off x="9879896" y="434880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68572F97-82EA-4E12-A750-CF709BDA480B}"/>
                  </a:ext>
                </a:extLst>
              </p:cNvPr>
              <p:cNvSpPr/>
              <p:nvPr/>
            </p:nvSpPr>
            <p:spPr>
              <a:xfrm>
                <a:off x="10098336" y="410656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C79BE255-FC11-47B7-BEB3-AA879124C628}"/>
                  </a:ext>
                </a:extLst>
              </p:cNvPr>
              <p:cNvSpPr/>
              <p:nvPr/>
            </p:nvSpPr>
            <p:spPr>
              <a:xfrm>
                <a:off x="10285464" y="3874584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7F16F77-F145-4E9E-8519-4376949B82DE}"/>
                  </a:ext>
                </a:extLst>
              </p:cNvPr>
              <p:cNvGrpSpPr/>
              <p:nvPr/>
            </p:nvGrpSpPr>
            <p:grpSpPr>
              <a:xfrm rot="2760000">
                <a:off x="10919941" y="3479725"/>
                <a:ext cx="45719" cy="383463"/>
                <a:chOff x="5720752" y="2927964"/>
                <a:chExt cx="77637" cy="1059594"/>
              </a:xfrm>
              <a:grpFill/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6DF1036-AF4E-43A4-95CE-DC241830103A}"/>
                    </a:ext>
                  </a:extLst>
                </p:cNvPr>
                <p:cNvSpPr/>
                <p:nvPr/>
              </p:nvSpPr>
              <p:spPr>
                <a:xfrm>
                  <a:off x="5720752" y="2927964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3EC65DC-BDD7-4F13-B015-DD199A9DD564}"/>
                    </a:ext>
                  </a:extLst>
                </p:cNvPr>
                <p:cNvSpPr/>
                <p:nvPr/>
              </p:nvSpPr>
              <p:spPr>
                <a:xfrm>
                  <a:off x="5720752" y="3170940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B8C0668-1E1D-4788-A304-57E1A4141896}"/>
                    </a:ext>
                  </a:extLst>
                </p:cNvPr>
                <p:cNvSpPr/>
                <p:nvPr/>
              </p:nvSpPr>
              <p:spPr>
                <a:xfrm>
                  <a:off x="5720752" y="3413917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E346FE1-76EE-4E16-8D13-9A9331DC0426}"/>
                    </a:ext>
                  </a:extLst>
                </p:cNvPr>
                <p:cNvSpPr/>
                <p:nvPr/>
              </p:nvSpPr>
              <p:spPr>
                <a:xfrm>
                  <a:off x="5720752" y="3656894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E439250-482B-4DBF-86D6-64474ACF9758}"/>
                    </a:ext>
                  </a:extLst>
                </p:cNvPr>
                <p:cNvSpPr/>
                <p:nvPr/>
              </p:nvSpPr>
              <p:spPr>
                <a:xfrm>
                  <a:off x="5720752" y="3899871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3285BCC4-6C80-4747-A5FF-EE9D1D96882D}"/>
                  </a:ext>
                </a:extLst>
              </p:cNvPr>
              <p:cNvSpPr/>
              <p:nvPr/>
            </p:nvSpPr>
            <p:spPr>
              <a:xfrm>
                <a:off x="10770771" y="3325175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5D01AD8B-7818-4549-B4B0-055F668D0391}"/>
                  </a:ext>
                </a:extLst>
              </p:cNvPr>
              <p:cNvSpPr/>
              <p:nvPr/>
            </p:nvSpPr>
            <p:spPr>
              <a:xfrm>
                <a:off x="10984131" y="3082935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1D25CC-E6D0-434F-83D0-E4C5DCBC8DCE}"/>
              </a:ext>
            </a:extLst>
          </p:cNvPr>
          <p:cNvGrpSpPr/>
          <p:nvPr/>
        </p:nvGrpSpPr>
        <p:grpSpPr>
          <a:xfrm>
            <a:off x="9204425" y="2400932"/>
            <a:ext cx="1333793" cy="1457030"/>
            <a:chOff x="9238772" y="2810149"/>
            <a:chExt cx="2270931" cy="2338389"/>
          </a:xfrm>
          <a:solidFill>
            <a:srgbClr val="ED7D31">
              <a:lumMod val="40000"/>
              <a:lumOff val="60000"/>
            </a:srgbClr>
          </a:solidFill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37CA8C5-BD20-4E8A-885F-A01B51E71C60}"/>
                </a:ext>
              </a:extLst>
            </p:cNvPr>
            <p:cNvGrpSpPr/>
            <p:nvPr/>
          </p:nvGrpSpPr>
          <p:grpSpPr>
            <a:xfrm>
              <a:off x="9238772" y="2810149"/>
              <a:ext cx="2270931" cy="1319872"/>
              <a:chOff x="9437764" y="3082935"/>
              <a:chExt cx="2357503" cy="1946996"/>
            </a:xfrm>
            <a:grpFill/>
          </p:grpSpPr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7A70B7B2-9103-4F7A-8653-24D5B7056CEF}"/>
                  </a:ext>
                </a:extLst>
              </p:cNvPr>
              <p:cNvSpPr/>
              <p:nvPr/>
            </p:nvSpPr>
            <p:spPr>
              <a:xfrm>
                <a:off x="9437764" y="483328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812E29A5-56AE-4CB0-96BF-4CD5DB3EC451}"/>
                  </a:ext>
                </a:extLst>
              </p:cNvPr>
              <p:cNvSpPr/>
              <p:nvPr/>
            </p:nvSpPr>
            <p:spPr>
              <a:xfrm>
                <a:off x="9651124" y="459104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261FB064-D35E-459A-A9D8-E515ECF16CE3}"/>
                  </a:ext>
                </a:extLst>
              </p:cNvPr>
              <p:cNvSpPr/>
              <p:nvPr/>
            </p:nvSpPr>
            <p:spPr>
              <a:xfrm>
                <a:off x="9879896" y="434880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ED15A283-68EF-4A9B-BAB5-AB80DA0E20FD}"/>
                  </a:ext>
                </a:extLst>
              </p:cNvPr>
              <p:cNvSpPr/>
              <p:nvPr/>
            </p:nvSpPr>
            <p:spPr>
              <a:xfrm>
                <a:off x="10098336" y="410656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030440CA-DBF0-4316-88A2-FA0689372356}"/>
                  </a:ext>
                </a:extLst>
              </p:cNvPr>
              <p:cNvSpPr/>
              <p:nvPr/>
            </p:nvSpPr>
            <p:spPr>
              <a:xfrm>
                <a:off x="10285464" y="3874584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1636544-2398-4969-9BC2-B8BBC91310CB}"/>
                  </a:ext>
                </a:extLst>
              </p:cNvPr>
              <p:cNvGrpSpPr/>
              <p:nvPr/>
            </p:nvGrpSpPr>
            <p:grpSpPr>
              <a:xfrm rot="2760000">
                <a:off x="10919941" y="3479725"/>
                <a:ext cx="45719" cy="383463"/>
                <a:chOff x="5720752" y="2927964"/>
                <a:chExt cx="77637" cy="1059594"/>
              </a:xfrm>
              <a:grpFill/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44E28EC-C9B5-4078-833D-6A9D4FE90C8C}"/>
                    </a:ext>
                  </a:extLst>
                </p:cNvPr>
                <p:cNvSpPr/>
                <p:nvPr/>
              </p:nvSpPr>
              <p:spPr>
                <a:xfrm>
                  <a:off x="5720752" y="2927964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38C3359A-F3C2-495B-B6E0-44369C2BF73F}"/>
                    </a:ext>
                  </a:extLst>
                </p:cNvPr>
                <p:cNvSpPr/>
                <p:nvPr/>
              </p:nvSpPr>
              <p:spPr>
                <a:xfrm>
                  <a:off x="5720752" y="3170940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CF8325A-469D-48D5-9646-585F93DFEA3D}"/>
                    </a:ext>
                  </a:extLst>
                </p:cNvPr>
                <p:cNvSpPr/>
                <p:nvPr/>
              </p:nvSpPr>
              <p:spPr>
                <a:xfrm>
                  <a:off x="5720752" y="3413917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93BE29E-451A-4BBB-8A86-1FE7ED292748}"/>
                    </a:ext>
                  </a:extLst>
                </p:cNvPr>
                <p:cNvSpPr/>
                <p:nvPr/>
              </p:nvSpPr>
              <p:spPr>
                <a:xfrm>
                  <a:off x="5720752" y="3656894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BBE40B2A-3555-4ADC-9065-7E12FD5232E1}"/>
                    </a:ext>
                  </a:extLst>
                </p:cNvPr>
                <p:cNvSpPr/>
                <p:nvPr/>
              </p:nvSpPr>
              <p:spPr>
                <a:xfrm>
                  <a:off x="5720752" y="3899871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72C8552C-D0AA-461C-9EAF-9E43C97009EE}"/>
                  </a:ext>
                </a:extLst>
              </p:cNvPr>
              <p:cNvSpPr/>
              <p:nvPr/>
            </p:nvSpPr>
            <p:spPr>
              <a:xfrm>
                <a:off x="10770771" y="3325175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56787706-827A-486F-9096-A90D8277ABA2}"/>
                  </a:ext>
                </a:extLst>
              </p:cNvPr>
              <p:cNvSpPr/>
              <p:nvPr/>
            </p:nvSpPr>
            <p:spPr>
              <a:xfrm>
                <a:off x="10984131" y="3082935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2214274-4504-47C4-AFA5-FDE49AF80B64}"/>
                </a:ext>
              </a:extLst>
            </p:cNvPr>
            <p:cNvGrpSpPr/>
            <p:nvPr/>
          </p:nvGrpSpPr>
          <p:grpSpPr>
            <a:xfrm>
              <a:off x="9238772" y="3828666"/>
              <a:ext cx="2270931" cy="1319872"/>
              <a:chOff x="9437764" y="3082935"/>
              <a:chExt cx="2357503" cy="1946996"/>
            </a:xfrm>
            <a:grpFill/>
          </p:grpSpPr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F8337753-A991-4EE8-A74A-69402EEE6E9B}"/>
                  </a:ext>
                </a:extLst>
              </p:cNvPr>
              <p:cNvSpPr/>
              <p:nvPr/>
            </p:nvSpPr>
            <p:spPr>
              <a:xfrm>
                <a:off x="9437764" y="483328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D5155DC9-67C5-42DE-A522-4F0DB094A99D}"/>
                  </a:ext>
                </a:extLst>
              </p:cNvPr>
              <p:cNvSpPr/>
              <p:nvPr/>
            </p:nvSpPr>
            <p:spPr>
              <a:xfrm>
                <a:off x="9651124" y="459104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45158C7E-6C70-4465-9F41-2E536E7503DD}"/>
                  </a:ext>
                </a:extLst>
              </p:cNvPr>
              <p:cNvSpPr/>
              <p:nvPr/>
            </p:nvSpPr>
            <p:spPr>
              <a:xfrm>
                <a:off x="9879896" y="434880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E996EB1E-D7ED-4DA9-8223-46C84FBEDB06}"/>
                  </a:ext>
                </a:extLst>
              </p:cNvPr>
              <p:cNvSpPr/>
              <p:nvPr/>
            </p:nvSpPr>
            <p:spPr>
              <a:xfrm>
                <a:off x="10098336" y="4106561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2C5ED33C-EFC7-4AF4-AE42-E59316CC8178}"/>
                  </a:ext>
                </a:extLst>
              </p:cNvPr>
              <p:cNvSpPr/>
              <p:nvPr/>
            </p:nvSpPr>
            <p:spPr>
              <a:xfrm>
                <a:off x="10285464" y="3874584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52F0067-9363-4BD1-BCBC-0BCAB62D814F}"/>
                  </a:ext>
                </a:extLst>
              </p:cNvPr>
              <p:cNvGrpSpPr/>
              <p:nvPr/>
            </p:nvGrpSpPr>
            <p:grpSpPr>
              <a:xfrm rot="2760000">
                <a:off x="10919941" y="3479725"/>
                <a:ext cx="45719" cy="383463"/>
                <a:chOff x="5720752" y="2927964"/>
                <a:chExt cx="77637" cy="1059594"/>
              </a:xfrm>
              <a:grpFill/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FA57F7C-5EAF-4ABA-9F92-BDBF365ABB97}"/>
                    </a:ext>
                  </a:extLst>
                </p:cNvPr>
                <p:cNvSpPr/>
                <p:nvPr/>
              </p:nvSpPr>
              <p:spPr>
                <a:xfrm>
                  <a:off x="5720752" y="2927964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CCB5BEF-E335-4BE1-874B-76F5ECF8BCBA}"/>
                    </a:ext>
                  </a:extLst>
                </p:cNvPr>
                <p:cNvSpPr/>
                <p:nvPr/>
              </p:nvSpPr>
              <p:spPr>
                <a:xfrm>
                  <a:off x="5720752" y="3170940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1184AF-E6F7-4EE0-A088-CEF609489AB0}"/>
                    </a:ext>
                  </a:extLst>
                </p:cNvPr>
                <p:cNvSpPr/>
                <p:nvPr/>
              </p:nvSpPr>
              <p:spPr>
                <a:xfrm>
                  <a:off x="5720752" y="3413917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A75D28A-FA7A-44D9-AB30-CD42C11E39C4}"/>
                    </a:ext>
                  </a:extLst>
                </p:cNvPr>
                <p:cNvSpPr/>
                <p:nvPr/>
              </p:nvSpPr>
              <p:spPr>
                <a:xfrm>
                  <a:off x="5720752" y="3656894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E4CBEC3-C3AC-4A7E-A0DD-201370EF9FB3}"/>
                    </a:ext>
                  </a:extLst>
                </p:cNvPr>
                <p:cNvSpPr/>
                <p:nvPr/>
              </p:nvSpPr>
              <p:spPr>
                <a:xfrm>
                  <a:off x="5720752" y="3899871"/>
                  <a:ext cx="77637" cy="87687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>
                      <a:shade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35D51ADC-CF4A-46AE-BBE8-5ABE8C9E06B3}"/>
                  </a:ext>
                </a:extLst>
              </p:cNvPr>
              <p:cNvSpPr/>
              <p:nvPr/>
            </p:nvSpPr>
            <p:spPr>
              <a:xfrm>
                <a:off x="10770771" y="3325175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41720F7D-ABAD-4158-B2DD-4AAAA00FFE5A}"/>
                  </a:ext>
                </a:extLst>
              </p:cNvPr>
              <p:cNvSpPr/>
              <p:nvPr/>
            </p:nvSpPr>
            <p:spPr>
              <a:xfrm>
                <a:off x="10984131" y="3082935"/>
                <a:ext cx="811136" cy="196650"/>
              </a:xfrm>
              <a:prstGeom prst="cube">
                <a:avLst>
                  <a:gd name="adj" fmla="val 54908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480B59-E295-4C72-AA58-FFF348C2A879}"/>
              </a:ext>
            </a:extLst>
          </p:cNvPr>
          <p:cNvGrpSpPr/>
          <p:nvPr/>
        </p:nvGrpSpPr>
        <p:grpSpPr>
          <a:xfrm>
            <a:off x="6122818" y="2332916"/>
            <a:ext cx="2284199" cy="1655665"/>
            <a:chOff x="5998143" y="1732981"/>
            <a:chExt cx="3045598" cy="2207553"/>
          </a:xfrm>
        </p:grpSpPr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549E37E2-3D9D-4B10-9620-E48D20EBD491}"/>
                </a:ext>
              </a:extLst>
            </p:cNvPr>
            <p:cNvSpPr/>
            <p:nvPr/>
          </p:nvSpPr>
          <p:spPr>
            <a:xfrm>
              <a:off x="5998149" y="1732981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70AD47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676EAA2C-A6B0-487E-BE85-BCE183E189C7}"/>
                </a:ext>
              </a:extLst>
            </p:cNvPr>
            <p:cNvSpPr/>
            <p:nvPr/>
          </p:nvSpPr>
          <p:spPr>
            <a:xfrm>
              <a:off x="5998148" y="1887029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70AD47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68AA71B9-0B06-4BC5-997A-4EE0F0694A46}"/>
                </a:ext>
              </a:extLst>
            </p:cNvPr>
            <p:cNvSpPr/>
            <p:nvPr/>
          </p:nvSpPr>
          <p:spPr>
            <a:xfrm>
              <a:off x="5998147" y="2056589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70AD47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" name="Cube 71">
              <a:extLst>
                <a:ext uri="{FF2B5EF4-FFF2-40B4-BE49-F238E27FC236}">
                  <a16:creationId xmlns:a16="http://schemas.microsoft.com/office/drawing/2014/main" id="{EDED966D-90C8-4E7E-8330-7EE741DDF064}"/>
                </a:ext>
              </a:extLst>
            </p:cNvPr>
            <p:cNvSpPr/>
            <p:nvPr/>
          </p:nvSpPr>
          <p:spPr>
            <a:xfrm>
              <a:off x="5998145" y="2210637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70AD47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667855D6-DA51-48A1-ADD7-2A69EFF0FF5C}"/>
                </a:ext>
              </a:extLst>
            </p:cNvPr>
            <p:cNvSpPr/>
            <p:nvPr/>
          </p:nvSpPr>
          <p:spPr>
            <a:xfrm>
              <a:off x="5998145" y="2380197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70AD47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5D604EBD-BFB7-42B5-97C6-04B73922B53E}"/>
                </a:ext>
              </a:extLst>
            </p:cNvPr>
            <p:cNvSpPr/>
            <p:nvPr/>
          </p:nvSpPr>
          <p:spPr>
            <a:xfrm>
              <a:off x="5998145" y="2534246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70AD47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92C223EE-2594-455E-9860-A31BAA1AD9EA}"/>
                </a:ext>
              </a:extLst>
            </p:cNvPr>
            <p:cNvSpPr/>
            <p:nvPr/>
          </p:nvSpPr>
          <p:spPr>
            <a:xfrm>
              <a:off x="5998144" y="2703806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70AD47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F80E95FE-8BE3-4A8C-BA91-22601C9562E7}"/>
                </a:ext>
              </a:extLst>
            </p:cNvPr>
            <p:cNvSpPr/>
            <p:nvPr/>
          </p:nvSpPr>
          <p:spPr>
            <a:xfrm>
              <a:off x="5998143" y="2857854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70AD47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249E6E39-2C00-4BA6-922C-B7A4F78B173F}"/>
                </a:ext>
              </a:extLst>
            </p:cNvPr>
            <p:cNvSpPr/>
            <p:nvPr/>
          </p:nvSpPr>
          <p:spPr>
            <a:xfrm>
              <a:off x="7335083" y="1732981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ED7D31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D0ABA870-5227-48D8-A92F-E5308004168D}"/>
                </a:ext>
              </a:extLst>
            </p:cNvPr>
            <p:cNvSpPr/>
            <p:nvPr/>
          </p:nvSpPr>
          <p:spPr>
            <a:xfrm>
              <a:off x="7335082" y="1887029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ED7D31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09A54112-D277-4A2D-9864-3CE73187F2B9}"/>
                </a:ext>
              </a:extLst>
            </p:cNvPr>
            <p:cNvSpPr/>
            <p:nvPr/>
          </p:nvSpPr>
          <p:spPr>
            <a:xfrm>
              <a:off x="7335081" y="2056589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ED7D31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176C98CE-3975-4EE0-A674-03C52E404176}"/>
                </a:ext>
              </a:extLst>
            </p:cNvPr>
            <p:cNvSpPr/>
            <p:nvPr/>
          </p:nvSpPr>
          <p:spPr>
            <a:xfrm>
              <a:off x="7335080" y="2210637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ED7D31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1353492F-D80F-49A3-816B-3593F3552B4A}"/>
                </a:ext>
              </a:extLst>
            </p:cNvPr>
            <p:cNvSpPr/>
            <p:nvPr/>
          </p:nvSpPr>
          <p:spPr>
            <a:xfrm>
              <a:off x="7335080" y="2380197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ED7D31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B4A3CF8D-A005-420F-BFA6-A915D7779990}"/>
                </a:ext>
              </a:extLst>
            </p:cNvPr>
            <p:cNvSpPr/>
            <p:nvPr/>
          </p:nvSpPr>
          <p:spPr>
            <a:xfrm>
              <a:off x="7335078" y="2534246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ED7D31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11488305-FA6D-4029-B9F9-01049D6E8754}"/>
                </a:ext>
              </a:extLst>
            </p:cNvPr>
            <p:cNvSpPr/>
            <p:nvPr/>
          </p:nvSpPr>
          <p:spPr>
            <a:xfrm>
              <a:off x="7335077" y="2703806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ED7D31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BF131AD6-8140-4EC8-9D34-61F2E022A143}"/>
                </a:ext>
              </a:extLst>
            </p:cNvPr>
            <p:cNvSpPr/>
            <p:nvPr/>
          </p:nvSpPr>
          <p:spPr>
            <a:xfrm>
              <a:off x="7335077" y="2857854"/>
              <a:ext cx="1708658" cy="1082680"/>
            </a:xfrm>
            <a:prstGeom prst="cube">
              <a:avLst>
                <a:gd name="adj" fmla="val 92009"/>
              </a:avLst>
            </a:prstGeom>
            <a:solidFill>
              <a:srgbClr val="ED7D31">
                <a:lumMod val="60000"/>
                <a:lumOff val="40000"/>
                <a:alpha val="2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126A9F7-FF5F-4C8C-85DA-AD1D94EBD171}"/>
              </a:ext>
            </a:extLst>
          </p:cNvPr>
          <p:cNvGrpSpPr/>
          <p:nvPr/>
        </p:nvGrpSpPr>
        <p:grpSpPr>
          <a:xfrm rot="10800000">
            <a:off x="9422347" y="3260658"/>
            <a:ext cx="34289" cy="419495"/>
            <a:chOff x="5720752" y="2927964"/>
            <a:chExt cx="77637" cy="1545546"/>
          </a:xfrm>
          <a:solidFill>
            <a:srgbClr val="ED7D31">
              <a:lumMod val="60000"/>
              <a:lumOff val="40000"/>
            </a:srgbClr>
          </a:solidFill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2B82351-C3C1-4180-BC26-AA89A40D0515}"/>
                </a:ext>
              </a:extLst>
            </p:cNvPr>
            <p:cNvSpPr/>
            <p:nvPr/>
          </p:nvSpPr>
          <p:spPr>
            <a:xfrm>
              <a:off x="5720752" y="2927964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8254E71-C7C1-4D87-905B-60E30DFB6666}"/>
                </a:ext>
              </a:extLst>
            </p:cNvPr>
            <p:cNvSpPr/>
            <p:nvPr/>
          </p:nvSpPr>
          <p:spPr>
            <a:xfrm>
              <a:off x="5720752" y="3170940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3C246D5-C2CE-46DB-BF86-A7D861DBA9BE}"/>
                </a:ext>
              </a:extLst>
            </p:cNvPr>
            <p:cNvSpPr/>
            <p:nvPr/>
          </p:nvSpPr>
          <p:spPr>
            <a:xfrm>
              <a:off x="5720752" y="3413917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825BDC1-965C-4BF4-99CE-9321677F3CFA}"/>
                </a:ext>
              </a:extLst>
            </p:cNvPr>
            <p:cNvSpPr/>
            <p:nvPr/>
          </p:nvSpPr>
          <p:spPr>
            <a:xfrm>
              <a:off x="5720752" y="3656894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52EC48C-A816-4702-8C65-511676E9290F}"/>
                </a:ext>
              </a:extLst>
            </p:cNvPr>
            <p:cNvSpPr/>
            <p:nvPr/>
          </p:nvSpPr>
          <p:spPr>
            <a:xfrm>
              <a:off x="5720752" y="3899871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D322896-B61D-4931-B6AC-08BF28AA1E3E}"/>
                </a:ext>
              </a:extLst>
            </p:cNvPr>
            <p:cNvSpPr/>
            <p:nvPr/>
          </p:nvSpPr>
          <p:spPr>
            <a:xfrm>
              <a:off x="5720752" y="4142848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0DC52D7-A796-4C16-9CB1-ECA25AAD7DF1}"/>
                </a:ext>
              </a:extLst>
            </p:cNvPr>
            <p:cNvSpPr/>
            <p:nvPr/>
          </p:nvSpPr>
          <p:spPr>
            <a:xfrm>
              <a:off x="5720752" y="4385823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05EFA2D-3EA7-4796-84CB-4B0F28875A9A}"/>
              </a:ext>
            </a:extLst>
          </p:cNvPr>
          <p:cNvGrpSpPr/>
          <p:nvPr/>
        </p:nvGrpSpPr>
        <p:grpSpPr>
          <a:xfrm>
            <a:off x="8621460" y="4434095"/>
            <a:ext cx="1255014" cy="1056132"/>
            <a:chOff x="9122846" y="4446638"/>
            <a:chExt cx="2044131" cy="1702247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0CCCC02-93A9-4F63-BF94-C46145E10E35}"/>
                </a:ext>
              </a:extLst>
            </p:cNvPr>
            <p:cNvSpPr/>
            <p:nvPr/>
          </p:nvSpPr>
          <p:spPr>
            <a:xfrm>
              <a:off x="9122846" y="444663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2D94720-82BF-4F2C-9101-8EF6DA486213}"/>
                </a:ext>
              </a:extLst>
            </p:cNvPr>
            <p:cNvSpPr/>
            <p:nvPr/>
          </p:nvSpPr>
          <p:spPr>
            <a:xfrm>
              <a:off x="9249941" y="444663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060F69-E651-4C0D-AD90-F86F58451241}"/>
                </a:ext>
              </a:extLst>
            </p:cNvPr>
            <p:cNvSpPr/>
            <p:nvPr/>
          </p:nvSpPr>
          <p:spPr>
            <a:xfrm>
              <a:off x="9377036" y="444663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82AB074-3C63-4AA8-AEB6-3F374121F03D}"/>
                </a:ext>
              </a:extLst>
            </p:cNvPr>
            <p:cNvSpPr/>
            <p:nvPr/>
          </p:nvSpPr>
          <p:spPr>
            <a:xfrm>
              <a:off x="9504131" y="444663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1238E34-EC1C-4BA4-ADD3-529FA43794C8}"/>
                </a:ext>
              </a:extLst>
            </p:cNvPr>
            <p:cNvSpPr/>
            <p:nvPr/>
          </p:nvSpPr>
          <p:spPr>
            <a:xfrm>
              <a:off x="9631225" y="444663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80896DE-C6B7-4284-9D91-7452F8EC8C2E}"/>
                </a:ext>
              </a:extLst>
            </p:cNvPr>
            <p:cNvSpPr/>
            <p:nvPr/>
          </p:nvSpPr>
          <p:spPr>
            <a:xfrm>
              <a:off x="9758320" y="444663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455F5BA-1B60-4AA8-B4F9-4C2775C25D21}"/>
                </a:ext>
              </a:extLst>
            </p:cNvPr>
            <p:cNvSpPr/>
            <p:nvPr/>
          </p:nvSpPr>
          <p:spPr>
            <a:xfrm>
              <a:off x="9885415" y="444663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4142CCD-B50A-48FB-B45A-A388B765E920}"/>
                </a:ext>
              </a:extLst>
            </p:cNvPr>
            <p:cNvSpPr/>
            <p:nvPr/>
          </p:nvSpPr>
          <p:spPr>
            <a:xfrm>
              <a:off x="10012510" y="444663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759F4B-C991-4B95-9B31-483A8CE20A86}"/>
                </a:ext>
              </a:extLst>
            </p:cNvPr>
            <p:cNvSpPr/>
            <p:nvPr/>
          </p:nvSpPr>
          <p:spPr>
            <a:xfrm>
              <a:off x="10139605" y="444663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9B0CD9D-9A9D-4D2E-8596-7C7E932869FA}"/>
                </a:ext>
              </a:extLst>
            </p:cNvPr>
            <p:cNvSpPr/>
            <p:nvPr/>
          </p:nvSpPr>
          <p:spPr>
            <a:xfrm>
              <a:off x="10266700" y="444663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DADC92C-68D6-4559-A4E0-1A432A66AEEE}"/>
                </a:ext>
              </a:extLst>
            </p:cNvPr>
            <p:cNvSpPr/>
            <p:nvPr/>
          </p:nvSpPr>
          <p:spPr>
            <a:xfrm>
              <a:off x="10393795" y="444663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3BDBFC6-5D34-41C2-9E1D-3AFFA7A2000D}"/>
                </a:ext>
              </a:extLst>
            </p:cNvPr>
            <p:cNvSpPr/>
            <p:nvPr/>
          </p:nvSpPr>
          <p:spPr>
            <a:xfrm>
              <a:off x="10520890" y="444663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5D611D8-DA11-4811-A349-D57716A690C8}"/>
                </a:ext>
              </a:extLst>
            </p:cNvPr>
            <p:cNvSpPr/>
            <p:nvPr/>
          </p:nvSpPr>
          <p:spPr>
            <a:xfrm>
              <a:off x="10647984" y="444663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0E51B63-8AEA-44D5-AA0A-652F5569DE69}"/>
                </a:ext>
              </a:extLst>
            </p:cNvPr>
            <p:cNvSpPr/>
            <p:nvPr/>
          </p:nvSpPr>
          <p:spPr>
            <a:xfrm>
              <a:off x="10775079" y="444663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4A08DF3-B75B-4444-B126-264E863A2B72}"/>
                </a:ext>
              </a:extLst>
            </p:cNvPr>
            <p:cNvSpPr/>
            <p:nvPr/>
          </p:nvSpPr>
          <p:spPr>
            <a:xfrm>
              <a:off x="10902174" y="444663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99D3FF1-C457-4A22-8145-1EF71DDE09C9}"/>
                </a:ext>
              </a:extLst>
            </p:cNvPr>
            <p:cNvSpPr/>
            <p:nvPr/>
          </p:nvSpPr>
          <p:spPr>
            <a:xfrm>
              <a:off x="11029269" y="444663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0786472-E937-4A26-921F-456080ACC895}"/>
                </a:ext>
              </a:extLst>
            </p:cNvPr>
            <p:cNvSpPr/>
            <p:nvPr/>
          </p:nvSpPr>
          <p:spPr>
            <a:xfrm>
              <a:off x="9122846" y="4552879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CFD1E04-2359-4E69-9ABB-4D34C7950180}"/>
                </a:ext>
              </a:extLst>
            </p:cNvPr>
            <p:cNvSpPr/>
            <p:nvPr/>
          </p:nvSpPr>
          <p:spPr>
            <a:xfrm>
              <a:off x="9249941" y="455287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E0A9919-5D92-493B-BFD8-0E4B0E501534}"/>
                </a:ext>
              </a:extLst>
            </p:cNvPr>
            <p:cNvSpPr/>
            <p:nvPr/>
          </p:nvSpPr>
          <p:spPr>
            <a:xfrm>
              <a:off x="9377036" y="455287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2D30523-8D57-4E40-BCC8-1A2390EAAC29}"/>
                </a:ext>
              </a:extLst>
            </p:cNvPr>
            <p:cNvSpPr/>
            <p:nvPr/>
          </p:nvSpPr>
          <p:spPr>
            <a:xfrm>
              <a:off x="9504131" y="455287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D838741-E135-462B-919B-8AAAD4D2079F}"/>
                </a:ext>
              </a:extLst>
            </p:cNvPr>
            <p:cNvSpPr/>
            <p:nvPr/>
          </p:nvSpPr>
          <p:spPr>
            <a:xfrm>
              <a:off x="9631225" y="455287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BAADE93-FC32-4E47-A4FB-7A8C0515674D}"/>
                </a:ext>
              </a:extLst>
            </p:cNvPr>
            <p:cNvSpPr/>
            <p:nvPr/>
          </p:nvSpPr>
          <p:spPr>
            <a:xfrm>
              <a:off x="9758320" y="455287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B9121BA-FE30-4ADC-BF2B-ECDB11C1457E}"/>
                </a:ext>
              </a:extLst>
            </p:cNvPr>
            <p:cNvSpPr/>
            <p:nvPr/>
          </p:nvSpPr>
          <p:spPr>
            <a:xfrm>
              <a:off x="9885415" y="455287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120CF3B-97E9-473F-8AE8-33E5DB59C57E}"/>
                </a:ext>
              </a:extLst>
            </p:cNvPr>
            <p:cNvSpPr/>
            <p:nvPr/>
          </p:nvSpPr>
          <p:spPr>
            <a:xfrm>
              <a:off x="10012510" y="455287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1BFECC-6833-415E-BD17-7BD199DC8673}"/>
                </a:ext>
              </a:extLst>
            </p:cNvPr>
            <p:cNvSpPr/>
            <p:nvPr/>
          </p:nvSpPr>
          <p:spPr>
            <a:xfrm>
              <a:off x="10139605" y="455287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E59FAB6-3952-4826-AADA-CCDC27724964}"/>
                </a:ext>
              </a:extLst>
            </p:cNvPr>
            <p:cNvSpPr/>
            <p:nvPr/>
          </p:nvSpPr>
          <p:spPr>
            <a:xfrm>
              <a:off x="10266700" y="455287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B110578-49D8-4464-B7A5-954C27B39E3D}"/>
                </a:ext>
              </a:extLst>
            </p:cNvPr>
            <p:cNvSpPr/>
            <p:nvPr/>
          </p:nvSpPr>
          <p:spPr>
            <a:xfrm>
              <a:off x="10393795" y="455287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56A59CE-8B8D-40F6-903E-EDF8F413B531}"/>
                </a:ext>
              </a:extLst>
            </p:cNvPr>
            <p:cNvSpPr/>
            <p:nvPr/>
          </p:nvSpPr>
          <p:spPr>
            <a:xfrm>
              <a:off x="10520890" y="455287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5806139-D9E2-4DAB-A1B3-77987509C8DA}"/>
                </a:ext>
              </a:extLst>
            </p:cNvPr>
            <p:cNvSpPr/>
            <p:nvPr/>
          </p:nvSpPr>
          <p:spPr>
            <a:xfrm>
              <a:off x="10647984" y="455287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74CF8C5-A742-4B8A-95AE-2DF681FD0E56}"/>
                </a:ext>
              </a:extLst>
            </p:cNvPr>
            <p:cNvSpPr/>
            <p:nvPr/>
          </p:nvSpPr>
          <p:spPr>
            <a:xfrm>
              <a:off x="10775079" y="455287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5261CBF-0054-4766-9AC7-A17FE3959996}"/>
                </a:ext>
              </a:extLst>
            </p:cNvPr>
            <p:cNvSpPr/>
            <p:nvPr/>
          </p:nvSpPr>
          <p:spPr>
            <a:xfrm>
              <a:off x="10902174" y="455287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6424755-EA47-4D17-B908-424E9E65D25A}"/>
                </a:ext>
              </a:extLst>
            </p:cNvPr>
            <p:cNvSpPr/>
            <p:nvPr/>
          </p:nvSpPr>
          <p:spPr>
            <a:xfrm>
              <a:off x="11029269" y="455287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4E70472-148B-44FE-8000-6113644081FD}"/>
                </a:ext>
              </a:extLst>
            </p:cNvPr>
            <p:cNvSpPr/>
            <p:nvPr/>
          </p:nvSpPr>
          <p:spPr>
            <a:xfrm>
              <a:off x="9122846" y="465912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2B50B0-1DEE-4294-8C2E-C61163753891}"/>
                </a:ext>
              </a:extLst>
            </p:cNvPr>
            <p:cNvSpPr/>
            <p:nvPr/>
          </p:nvSpPr>
          <p:spPr>
            <a:xfrm>
              <a:off x="9249941" y="465912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3B47A61-E290-421E-A823-3544F8B9CC91}"/>
                </a:ext>
              </a:extLst>
            </p:cNvPr>
            <p:cNvSpPr/>
            <p:nvPr/>
          </p:nvSpPr>
          <p:spPr>
            <a:xfrm>
              <a:off x="9377036" y="465912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BFC226F-773F-4DD7-B256-0820B1DD2CEF}"/>
                </a:ext>
              </a:extLst>
            </p:cNvPr>
            <p:cNvSpPr/>
            <p:nvPr/>
          </p:nvSpPr>
          <p:spPr>
            <a:xfrm>
              <a:off x="9504131" y="465912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A3959CB-CDD9-42E1-BA67-5DAB8949FD84}"/>
                </a:ext>
              </a:extLst>
            </p:cNvPr>
            <p:cNvSpPr/>
            <p:nvPr/>
          </p:nvSpPr>
          <p:spPr>
            <a:xfrm>
              <a:off x="9631225" y="465912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E204E5D9-9E2A-4BA8-9728-8AB2041AF46E}"/>
                </a:ext>
              </a:extLst>
            </p:cNvPr>
            <p:cNvSpPr/>
            <p:nvPr/>
          </p:nvSpPr>
          <p:spPr>
            <a:xfrm>
              <a:off x="9758320" y="465912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2C7B128-31D9-49AC-9070-F1CA87F24942}"/>
                </a:ext>
              </a:extLst>
            </p:cNvPr>
            <p:cNvSpPr/>
            <p:nvPr/>
          </p:nvSpPr>
          <p:spPr>
            <a:xfrm>
              <a:off x="9885415" y="465912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14FB225-95E5-4DCF-A041-53F52F1B0D2C}"/>
                </a:ext>
              </a:extLst>
            </p:cNvPr>
            <p:cNvSpPr/>
            <p:nvPr/>
          </p:nvSpPr>
          <p:spPr>
            <a:xfrm>
              <a:off x="10012510" y="465912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A13DA01-ED18-4C7A-ABF1-0125B7DD2B02}"/>
                </a:ext>
              </a:extLst>
            </p:cNvPr>
            <p:cNvSpPr/>
            <p:nvPr/>
          </p:nvSpPr>
          <p:spPr>
            <a:xfrm>
              <a:off x="10139605" y="465912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9662A37-7B1A-4120-BC3B-96DF24D1E632}"/>
                </a:ext>
              </a:extLst>
            </p:cNvPr>
            <p:cNvSpPr/>
            <p:nvPr/>
          </p:nvSpPr>
          <p:spPr>
            <a:xfrm>
              <a:off x="10266700" y="465912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882BB31-99A6-4CD6-9352-3A10745CFA9D}"/>
                </a:ext>
              </a:extLst>
            </p:cNvPr>
            <p:cNvSpPr/>
            <p:nvPr/>
          </p:nvSpPr>
          <p:spPr>
            <a:xfrm>
              <a:off x="10393795" y="465912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EC7E644-59C5-4E6B-A98F-F3240D54C43C}"/>
                </a:ext>
              </a:extLst>
            </p:cNvPr>
            <p:cNvSpPr/>
            <p:nvPr/>
          </p:nvSpPr>
          <p:spPr>
            <a:xfrm>
              <a:off x="10520890" y="465912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3B4C135-7D30-4710-8454-67E8BC988BDE}"/>
                </a:ext>
              </a:extLst>
            </p:cNvPr>
            <p:cNvSpPr/>
            <p:nvPr/>
          </p:nvSpPr>
          <p:spPr>
            <a:xfrm>
              <a:off x="10647984" y="465912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1FDFDE2-CC10-4052-9242-90D6A23AF6EB}"/>
                </a:ext>
              </a:extLst>
            </p:cNvPr>
            <p:cNvSpPr/>
            <p:nvPr/>
          </p:nvSpPr>
          <p:spPr>
            <a:xfrm>
              <a:off x="10775079" y="465912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AC16B92-1977-46ED-9031-4B853D7E8C13}"/>
                </a:ext>
              </a:extLst>
            </p:cNvPr>
            <p:cNvSpPr/>
            <p:nvPr/>
          </p:nvSpPr>
          <p:spPr>
            <a:xfrm>
              <a:off x="10902174" y="465912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200C869-C917-467E-9082-1FD678A1B7B4}"/>
                </a:ext>
              </a:extLst>
            </p:cNvPr>
            <p:cNvSpPr/>
            <p:nvPr/>
          </p:nvSpPr>
          <p:spPr>
            <a:xfrm>
              <a:off x="11029269" y="465912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502C876-305C-4FD3-8DB1-C5B61A49BFB8}"/>
                </a:ext>
              </a:extLst>
            </p:cNvPr>
            <p:cNvSpPr/>
            <p:nvPr/>
          </p:nvSpPr>
          <p:spPr>
            <a:xfrm>
              <a:off x="9122846" y="476536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1E50E29-EC31-4DF1-BEDE-7C0D804D35AD}"/>
                </a:ext>
              </a:extLst>
            </p:cNvPr>
            <p:cNvSpPr/>
            <p:nvPr/>
          </p:nvSpPr>
          <p:spPr>
            <a:xfrm>
              <a:off x="9249941" y="476536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8532E7D-E264-439C-A53A-261FE353EA0D}"/>
                </a:ext>
              </a:extLst>
            </p:cNvPr>
            <p:cNvSpPr/>
            <p:nvPr/>
          </p:nvSpPr>
          <p:spPr>
            <a:xfrm>
              <a:off x="9377036" y="476536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ADAA1C6-9023-42CB-AD72-545E93891737}"/>
                </a:ext>
              </a:extLst>
            </p:cNvPr>
            <p:cNvSpPr/>
            <p:nvPr/>
          </p:nvSpPr>
          <p:spPr>
            <a:xfrm>
              <a:off x="9504131" y="476536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2AA73C2-ABC8-4460-A162-E8D04327E77B}"/>
                </a:ext>
              </a:extLst>
            </p:cNvPr>
            <p:cNvSpPr/>
            <p:nvPr/>
          </p:nvSpPr>
          <p:spPr>
            <a:xfrm>
              <a:off x="9631225" y="476536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FBDD72A-7ECE-4576-A69D-95D0E7D67B29}"/>
                </a:ext>
              </a:extLst>
            </p:cNvPr>
            <p:cNvSpPr/>
            <p:nvPr/>
          </p:nvSpPr>
          <p:spPr>
            <a:xfrm>
              <a:off x="9758320" y="476536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DABCB56-AC36-46E9-8B98-4831F8FA26E6}"/>
                </a:ext>
              </a:extLst>
            </p:cNvPr>
            <p:cNvSpPr/>
            <p:nvPr/>
          </p:nvSpPr>
          <p:spPr>
            <a:xfrm>
              <a:off x="9885415" y="476536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44AB88E-EEFE-4581-A989-55BBF3AE223D}"/>
                </a:ext>
              </a:extLst>
            </p:cNvPr>
            <p:cNvSpPr/>
            <p:nvPr/>
          </p:nvSpPr>
          <p:spPr>
            <a:xfrm>
              <a:off x="10012510" y="476536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C15B85B-6F52-4D84-8B7C-6CABB470DB31}"/>
                </a:ext>
              </a:extLst>
            </p:cNvPr>
            <p:cNvSpPr/>
            <p:nvPr/>
          </p:nvSpPr>
          <p:spPr>
            <a:xfrm>
              <a:off x="10139605" y="476536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3B1149-2A0A-4627-9CDA-CB4E1E1E78B9}"/>
                </a:ext>
              </a:extLst>
            </p:cNvPr>
            <p:cNvSpPr/>
            <p:nvPr/>
          </p:nvSpPr>
          <p:spPr>
            <a:xfrm>
              <a:off x="10266700" y="476536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34F80A1-45B0-49D3-85C5-3BA063882523}"/>
                </a:ext>
              </a:extLst>
            </p:cNvPr>
            <p:cNvSpPr/>
            <p:nvPr/>
          </p:nvSpPr>
          <p:spPr>
            <a:xfrm>
              <a:off x="10393795" y="476536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09EA370-28FA-411C-A422-588656DD20D4}"/>
                </a:ext>
              </a:extLst>
            </p:cNvPr>
            <p:cNvSpPr/>
            <p:nvPr/>
          </p:nvSpPr>
          <p:spPr>
            <a:xfrm>
              <a:off x="10520890" y="476536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73D7FD2-4BAF-4322-BAF1-6150BD97C702}"/>
                </a:ext>
              </a:extLst>
            </p:cNvPr>
            <p:cNvSpPr/>
            <p:nvPr/>
          </p:nvSpPr>
          <p:spPr>
            <a:xfrm>
              <a:off x="10647984" y="476536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C3EF701-4BD3-4C08-BD52-CBFCDE15ED50}"/>
                </a:ext>
              </a:extLst>
            </p:cNvPr>
            <p:cNvSpPr/>
            <p:nvPr/>
          </p:nvSpPr>
          <p:spPr>
            <a:xfrm>
              <a:off x="10775079" y="476536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EA91730-38B5-48C0-88E0-14D5271982C8}"/>
                </a:ext>
              </a:extLst>
            </p:cNvPr>
            <p:cNvSpPr/>
            <p:nvPr/>
          </p:nvSpPr>
          <p:spPr>
            <a:xfrm>
              <a:off x="10902174" y="476536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8C96571-5409-4D84-910F-55CFCAB767C0}"/>
                </a:ext>
              </a:extLst>
            </p:cNvPr>
            <p:cNvSpPr/>
            <p:nvPr/>
          </p:nvSpPr>
          <p:spPr>
            <a:xfrm>
              <a:off x="11029269" y="476536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D587DEB-9009-4636-B4FB-19A909E484E3}"/>
                </a:ext>
              </a:extLst>
            </p:cNvPr>
            <p:cNvSpPr/>
            <p:nvPr/>
          </p:nvSpPr>
          <p:spPr>
            <a:xfrm>
              <a:off x="9122846" y="487160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DC1E418-651E-4AD7-A394-D34B40F502E2}"/>
                </a:ext>
              </a:extLst>
            </p:cNvPr>
            <p:cNvSpPr/>
            <p:nvPr/>
          </p:nvSpPr>
          <p:spPr>
            <a:xfrm>
              <a:off x="9249941" y="487160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BD6ADD-EAF7-4AA1-9D3B-BEF488C538FB}"/>
                </a:ext>
              </a:extLst>
            </p:cNvPr>
            <p:cNvSpPr/>
            <p:nvPr/>
          </p:nvSpPr>
          <p:spPr>
            <a:xfrm>
              <a:off x="9377036" y="487160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90731D70-7B08-4121-9E24-E2C48AEDE412}"/>
                </a:ext>
              </a:extLst>
            </p:cNvPr>
            <p:cNvSpPr/>
            <p:nvPr/>
          </p:nvSpPr>
          <p:spPr>
            <a:xfrm>
              <a:off x="9504131" y="487160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D84EB6B-C642-4924-91DA-050F26F09593}"/>
                </a:ext>
              </a:extLst>
            </p:cNvPr>
            <p:cNvSpPr/>
            <p:nvPr/>
          </p:nvSpPr>
          <p:spPr>
            <a:xfrm>
              <a:off x="9631225" y="487160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D73A27D-4774-4D26-86D5-786F75A2CD74}"/>
                </a:ext>
              </a:extLst>
            </p:cNvPr>
            <p:cNvSpPr/>
            <p:nvPr/>
          </p:nvSpPr>
          <p:spPr>
            <a:xfrm>
              <a:off x="9758320" y="487160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C7C5BDC-2E59-4AD6-BCD5-7C96E4F18ABB}"/>
                </a:ext>
              </a:extLst>
            </p:cNvPr>
            <p:cNvSpPr/>
            <p:nvPr/>
          </p:nvSpPr>
          <p:spPr>
            <a:xfrm>
              <a:off x="9885415" y="487160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13F038E-7E0E-48C3-8929-0B03641577BB}"/>
                </a:ext>
              </a:extLst>
            </p:cNvPr>
            <p:cNvSpPr/>
            <p:nvPr/>
          </p:nvSpPr>
          <p:spPr>
            <a:xfrm>
              <a:off x="10012510" y="487160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E162C16-4B65-4FA9-A3F3-CCD134AF9BF4}"/>
                </a:ext>
              </a:extLst>
            </p:cNvPr>
            <p:cNvSpPr/>
            <p:nvPr/>
          </p:nvSpPr>
          <p:spPr>
            <a:xfrm>
              <a:off x="10139605" y="487160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F4CE0CB-61C3-48B7-8D0B-0345BA89B838}"/>
                </a:ext>
              </a:extLst>
            </p:cNvPr>
            <p:cNvSpPr/>
            <p:nvPr/>
          </p:nvSpPr>
          <p:spPr>
            <a:xfrm>
              <a:off x="10266700" y="487160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6CE6AE0-A7E0-420E-B530-62AF9D3C3716}"/>
                </a:ext>
              </a:extLst>
            </p:cNvPr>
            <p:cNvSpPr/>
            <p:nvPr/>
          </p:nvSpPr>
          <p:spPr>
            <a:xfrm>
              <a:off x="10393795" y="487160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5741736-EE1B-4A18-9736-2505C66DF3CE}"/>
                </a:ext>
              </a:extLst>
            </p:cNvPr>
            <p:cNvSpPr/>
            <p:nvPr/>
          </p:nvSpPr>
          <p:spPr>
            <a:xfrm>
              <a:off x="10520890" y="487160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36B7079-9B94-42DC-A657-8E03FDB4118C}"/>
                </a:ext>
              </a:extLst>
            </p:cNvPr>
            <p:cNvSpPr/>
            <p:nvPr/>
          </p:nvSpPr>
          <p:spPr>
            <a:xfrm>
              <a:off x="10647984" y="487160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224C26E-3509-4893-956C-E7A44A54C945}"/>
                </a:ext>
              </a:extLst>
            </p:cNvPr>
            <p:cNvSpPr/>
            <p:nvPr/>
          </p:nvSpPr>
          <p:spPr>
            <a:xfrm>
              <a:off x="10775079" y="487160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4C7AC39-32E1-4BBA-80EF-FCC3AEE2DCE1}"/>
                </a:ext>
              </a:extLst>
            </p:cNvPr>
            <p:cNvSpPr/>
            <p:nvPr/>
          </p:nvSpPr>
          <p:spPr>
            <a:xfrm>
              <a:off x="10902174" y="487160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D62455B-3FB0-490D-A7B7-F2D2924C4510}"/>
                </a:ext>
              </a:extLst>
            </p:cNvPr>
            <p:cNvSpPr/>
            <p:nvPr/>
          </p:nvSpPr>
          <p:spPr>
            <a:xfrm>
              <a:off x="11029269" y="487160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283EFB6-C10B-40BF-B992-CDC7DDC28189}"/>
                </a:ext>
              </a:extLst>
            </p:cNvPr>
            <p:cNvSpPr/>
            <p:nvPr/>
          </p:nvSpPr>
          <p:spPr>
            <a:xfrm>
              <a:off x="9122846" y="4977843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0976ED4-4DCE-4AD2-BDD4-0BD00A05A347}"/>
                </a:ext>
              </a:extLst>
            </p:cNvPr>
            <p:cNvSpPr/>
            <p:nvPr/>
          </p:nvSpPr>
          <p:spPr>
            <a:xfrm>
              <a:off x="9249941" y="4977843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CE4F3F0-0F0E-4A8B-9E36-E81C36F5BD60}"/>
                </a:ext>
              </a:extLst>
            </p:cNvPr>
            <p:cNvSpPr/>
            <p:nvPr/>
          </p:nvSpPr>
          <p:spPr>
            <a:xfrm>
              <a:off x="9377036" y="4977843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534584F-A2BC-4F78-8F29-7DBF7C5335F6}"/>
                </a:ext>
              </a:extLst>
            </p:cNvPr>
            <p:cNvSpPr/>
            <p:nvPr/>
          </p:nvSpPr>
          <p:spPr>
            <a:xfrm>
              <a:off x="9504131" y="4977843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E6A2CEF-FC44-4E66-A823-EBEF786BA082}"/>
                </a:ext>
              </a:extLst>
            </p:cNvPr>
            <p:cNvSpPr/>
            <p:nvPr/>
          </p:nvSpPr>
          <p:spPr>
            <a:xfrm>
              <a:off x="9631225" y="4977843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9D92A5C-DF01-4BE0-AED6-5FC7F9AF5003}"/>
                </a:ext>
              </a:extLst>
            </p:cNvPr>
            <p:cNvSpPr/>
            <p:nvPr/>
          </p:nvSpPr>
          <p:spPr>
            <a:xfrm>
              <a:off x="9758320" y="4977843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D022BFA-1415-40AC-9E85-D7C113A7E20A}"/>
                </a:ext>
              </a:extLst>
            </p:cNvPr>
            <p:cNvSpPr/>
            <p:nvPr/>
          </p:nvSpPr>
          <p:spPr>
            <a:xfrm>
              <a:off x="9885415" y="4977843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E3A467B-4543-499D-9871-24564E13006E}"/>
                </a:ext>
              </a:extLst>
            </p:cNvPr>
            <p:cNvSpPr/>
            <p:nvPr/>
          </p:nvSpPr>
          <p:spPr>
            <a:xfrm>
              <a:off x="10012510" y="4977843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01A48C8-C592-498A-B709-C4AD7EDFB14F}"/>
                </a:ext>
              </a:extLst>
            </p:cNvPr>
            <p:cNvSpPr/>
            <p:nvPr/>
          </p:nvSpPr>
          <p:spPr>
            <a:xfrm>
              <a:off x="10139605" y="4977843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E685DAD-75AA-451C-B7D0-EBA0D2050BAC}"/>
                </a:ext>
              </a:extLst>
            </p:cNvPr>
            <p:cNvSpPr/>
            <p:nvPr/>
          </p:nvSpPr>
          <p:spPr>
            <a:xfrm>
              <a:off x="10266700" y="4977843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B5CC0BC-5865-4933-B444-927CE3DE83C0}"/>
                </a:ext>
              </a:extLst>
            </p:cNvPr>
            <p:cNvSpPr/>
            <p:nvPr/>
          </p:nvSpPr>
          <p:spPr>
            <a:xfrm>
              <a:off x="10393795" y="4977843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71B84DF-6687-4529-93E1-E32A076EF1D4}"/>
                </a:ext>
              </a:extLst>
            </p:cNvPr>
            <p:cNvSpPr/>
            <p:nvPr/>
          </p:nvSpPr>
          <p:spPr>
            <a:xfrm>
              <a:off x="10520890" y="4977843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1BEE3D5-7B02-4848-8217-4AA922B85F35}"/>
                </a:ext>
              </a:extLst>
            </p:cNvPr>
            <p:cNvSpPr/>
            <p:nvPr/>
          </p:nvSpPr>
          <p:spPr>
            <a:xfrm>
              <a:off x="10647984" y="4977843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688CF0D-5A95-40EF-8209-33A955FED5D2}"/>
                </a:ext>
              </a:extLst>
            </p:cNvPr>
            <p:cNvSpPr/>
            <p:nvPr/>
          </p:nvSpPr>
          <p:spPr>
            <a:xfrm>
              <a:off x="10775079" y="4977843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5AF2145-79ED-44CA-852D-C0C85A03F2A0}"/>
                </a:ext>
              </a:extLst>
            </p:cNvPr>
            <p:cNvSpPr/>
            <p:nvPr/>
          </p:nvSpPr>
          <p:spPr>
            <a:xfrm>
              <a:off x="10902174" y="4977843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9780182-BFE7-485F-B402-95CEE064EB37}"/>
                </a:ext>
              </a:extLst>
            </p:cNvPr>
            <p:cNvSpPr/>
            <p:nvPr/>
          </p:nvSpPr>
          <p:spPr>
            <a:xfrm>
              <a:off x="11029269" y="4977843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EB74BAD-0A8E-4C8E-8ED7-8B76922C59BC}"/>
                </a:ext>
              </a:extLst>
            </p:cNvPr>
            <p:cNvSpPr/>
            <p:nvPr/>
          </p:nvSpPr>
          <p:spPr>
            <a:xfrm>
              <a:off x="9122846" y="5084084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4380AFA-C650-4ED4-A48D-9B3D1699066B}"/>
                </a:ext>
              </a:extLst>
            </p:cNvPr>
            <p:cNvSpPr/>
            <p:nvPr/>
          </p:nvSpPr>
          <p:spPr>
            <a:xfrm>
              <a:off x="9249941" y="5084084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74ECD56-DF15-4F4E-BB13-6FC1DBD22FFB}"/>
                </a:ext>
              </a:extLst>
            </p:cNvPr>
            <p:cNvSpPr/>
            <p:nvPr/>
          </p:nvSpPr>
          <p:spPr>
            <a:xfrm>
              <a:off x="9377036" y="5084084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16E7E21-E2B1-4AC3-92C2-2E3815B96E83}"/>
                </a:ext>
              </a:extLst>
            </p:cNvPr>
            <p:cNvSpPr/>
            <p:nvPr/>
          </p:nvSpPr>
          <p:spPr>
            <a:xfrm>
              <a:off x="9504131" y="5084084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EA38507-30E1-402B-87F2-5E30289D236C}"/>
                </a:ext>
              </a:extLst>
            </p:cNvPr>
            <p:cNvSpPr/>
            <p:nvPr/>
          </p:nvSpPr>
          <p:spPr>
            <a:xfrm>
              <a:off x="9631225" y="5084084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2061098-13DC-4914-B28A-0912BE0D1FC1}"/>
                </a:ext>
              </a:extLst>
            </p:cNvPr>
            <p:cNvSpPr/>
            <p:nvPr/>
          </p:nvSpPr>
          <p:spPr>
            <a:xfrm>
              <a:off x="9758320" y="5084084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DCC5688-BFF1-4207-ABE5-B6090718EF50}"/>
                </a:ext>
              </a:extLst>
            </p:cNvPr>
            <p:cNvSpPr/>
            <p:nvPr/>
          </p:nvSpPr>
          <p:spPr>
            <a:xfrm>
              <a:off x="9885415" y="5084084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1293D3D-0F6D-486D-A8FE-F89FD8086D42}"/>
                </a:ext>
              </a:extLst>
            </p:cNvPr>
            <p:cNvSpPr/>
            <p:nvPr/>
          </p:nvSpPr>
          <p:spPr>
            <a:xfrm>
              <a:off x="10012510" y="5084084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4FE6F71-593E-49BA-A281-36B5829CF01C}"/>
                </a:ext>
              </a:extLst>
            </p:cNvPr>
            <p:cNvSpPr/>
            <p:nvPr/>
          </p:nvSpPr>
          <p:spPr>
            <a:xfrm>
              <a:off x="10139605" y="508408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3ED0704-47AA-4DD4-A6D8-E15AB515C8DF}"/>
                </a:ext>
              </a:extLst>
            </p:cNvPr>
            <p:cNvSpPr/>
            <p:nvPr/>
          </p:nvSpPr>
          <p:spPr>
            <a:xfrm>
              <a:off x="10266700" y="508408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5874ABE-63B2-491C-B784-5EF13F2A90FF}"/>
                </a:ext>
              </a:extLst>
            </p:cNvPr>
            <p:cNvSpPr/>
            <p:nvPr/>
          </p:nvSpPr>
          <p:spPr>
            <a:xfrm>
              <a:off x="10393795" y="508408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F97C10C-3F48-45B7-9857-98BA40C6D175}"/>
                </a:ext>
              </a:extLst>
            </p:cNvPr>
            <p:cNvSpPr/>
            <p:nvPr/>
          </p:nvSpPr>
          <p:spPr>
            <a:xfrm>
              <a:off x="10520890" y="508408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CB1E9DA-B19E-454D-988D-81461CC67599}"/>
                </a:ext>
              </a:extLst>
            </p:cNvPr>
            <p:cNvSpPr/>
            <p:nvPr/>
          </p:nvSpPr>
          <p:spPr>
            <a:xfrm>
              <a:off x="10647984" y="508408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84BB083-13D7-46BB-AD74-334C562B69CA}"/>
                </a:ext>
              </a:extLst>
            </p:cNvPr>
            <p:cNvSpPr/>
            <p:nvPr/>
          </p:nvSpPr>
          <p:spPr>
            <a:xfrm>
              <a:off x="10775079" y="508408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D8E5ED5-D4FF-4A09-9659-903D483734AD}"/>
                </a:ext>
              </a:extLst>
            </p:cNvPr>
            <p:cNvSpPr/>
            <p:nvPr/>
          </p:nvSpPr>
          <p:spPr>
            <a:xfrm>
              <a:off x="10902174" y="508408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B700F8F2-DC07-4507-A123-FB563B36582B}"/>
                </a:ext>
              </a:extLst>
            </p:cNvPr>
            <p:cNvSpPr/>
            <p:nvPr/>
          </p:nvSpPr>
          <p:spPr>
            <a:xfrm>
              <a:off x="11029269" y="508408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153074F-EF87-43B8-A4BA-298A40129D1C}"/>
                </a:ext>
              </a:extLst>
            </p:cNvPr>
            <p:cNvSpPr/>
            <p:nvPr/>
          </p:nvSpPr>
          <p:spPr>
            <a:xfrm>
              <a:off x="9122846" y="519032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B1FF814-9885-4510-ACAE-F5FE1A1B42B5}"/>
                </a:ext>
              </a:extLst>
            </p:cNvPr>
            <p:cNvSpPr/>
            <p:nvPr/>
          </p:nvSpPr>
          <p:spPr>
            <a:xfrm>
              <a:off x="9249941" y="519032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514B764D-DA00-4BC9-82DC-03131C925040}"/>
                </a:ext>
              </a:extLst>
            </p:cNvPr>
            <p:cNvSpPr/>
            <p:nvPr/>
          </p:nvSpPr>
          <p:spPr>
            <a:xfrm>
              <a:off x="9377036" y="519032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ECFEDB9-AE3C-47EC-BC40-841FF96220EE}"/>
                </a:ext>
              </a:extLst>
            </p:cNvPr>
            <p:cNvSpPr/>
            <p:nvPr/>
          </p:nvSpPr>
          <p:spPr>
            <a:xfrm>
              <a:off x="9504131" y="519032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722637D-8BE3-44E8-9F70-0C415BE99D70}"/>
                </a:ext>
              </a:extLst>
            </p:cNvPr>
            <p:cNvSpPr/>
            <p:nvPr/>
          </p:nvSpPr>
          <p:spPr>
            <a:xfrm>
              <a:off x="9631225" y="519032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55CF5087-1240-4753-8707-50E3BC23AD28}"/>
                </a:ext>
              </a:extLst>
            </p:cNvPr>
            <p:cNvSpPr/>
            <p:nvPr/>
          </p:nvSpPr>
          <p:spPr>
            <a:xfrm>
              <a:off x="9758320" y="519032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E5F8DBF-8308-464B-B6A8-65FE8D6A7BA5}"/>
                </a:ext>
              </a:extLst>
            </p:cNvPr>
            <p:cNvSpPr/>
            <p:nvPr/>
          </p:nvSpPr>
          <p:spPr>
            <a:xfrm>
              <a:off x="9885415" y="519032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E180A50-857E-47C6-95D3-A783EAFA0A34}"/>
                </a:ext>
              </a:extLst>
            </p:cNvPr>
            <p:cNvSpPr/>
            <p:nvPr/>
          </p:nvSpPr>
          <p:spPr>
            <a:xfrm>
              <a:off x="10012510" y="519032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C802AE8-28B5-4612-A694-C75B6D88A230}"/>
                </a:ext>
              </a:extLst>
            </p:cNvPr>
            <p:cNvSpPr/>
            <p:nvPr/>
          </p:nvSpPr>
          <p:spPr>
            <a:xfrm>
              <a:off x="10139605" y="519032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378A0BCC-2207-45DE-9E73-9196FEBD2FCE}"/>
                </a:ext>
              </a:extLst>
            </p:cNvPr>
            <p:cNvSpPr/>
            <p:nvPr/>
          </p:nvSpPr>
          <p:spPr>
            <a:xfrm>
              <a:off x="10266700" y="519032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F5336C14-FAC7-430F-8ACA-CFD9F9ED47EE}"/>
                </a:ext>
              </a:extLst>
            </p:cNvPr>
            <p:cNvSpPr/>
            <p:nvPr/>
          </p:nvSpPr>
          <p:spPr>
            <a:xfrm>
              <a:off x="10393795" y="519032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61F7D7C-F872-4E13-A409-6A475F9E3891}"/>
                </a:ext>
              </a:extLst>
            </p:cNvPr>
            <p:cNvSpPr/>
            <p:nvPr/>
          </p:nvSpPr>
          <p:spPr>
            <a:xfrm>
              <a:off x="10520890" y="519032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F3A23C8C-C9A5-4ECF-AB3D-F316BF9951BF}"/>
                </a:ext>
              </a:extLst>
            </p:cNvPr>
            <p:cNvSpPr/>
            <p:nvPr/>
          </p:nvSpPr>
          <p:spPr>
            <a:xfrm>
              <a:off x="10647984" y="519032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4A1A0146-1231-4519-9E11-582F6EBB6BF6}"/>
                </a:ext>
              </a:extLst>
            </p:cNvPr>
            <p:cNvSpPr/>
            <p:nvPr/>
          </p:nvSpPr>
          <p:spPr>
            <a:xfrm>
              <a:off x="10775079" y="519032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2AFA30B-213B-485E-AEC1-F94972396FEE}"/>
                </a:ext>
              </a:extLst>
            </p:cNvPr>
            <p:cNvSpPr/>
            <p:nvPr/>
          </p:nvSpPr>
          <p:spPr>
            <a:xfrm>
              <a:off x="10902174" y="519032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09A3C8D-6D9E-4B8A-8992-78C3991CA4BB}"/>
                </a:ext>
              </a:extLst>
            </p:cNvPr>
            <p:cNvSpPr/>
            <p:nvPr/>
          </p:nvSpPr>
          <p:spPr>
            <a:xfrm>
              <a:off x="11029269" y="519032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75FDACA-20AB-40F7-A1A4-F1B5A284AC56}"/>
                </a:ext>
              </a:extLst>
            </p:cNvPr>
            <p:cNvSpPr/>
            <p:nvPr/>
          </p:nvSpPr>
          <p:spPr>
            <a:xfrm>
              <a:off x="9122846" y="529656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9FABCD6-30EB-4187-B302-B72C9C7EBE5D}"/>
                </a:ext>
              </a:extLst>
            </p:cNvPr>
            <p:cNvSpPr/>
            <p:nvPr/>
          </p:nvSpPr>
          <p:spPr>
            <a:xfrm>
              <a:off x="9249941" y="529656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DFEFDEB-0AAF-41C2-909E-FD713E0C3A7F}"/>
                </a:ext>
              </a:extLst>
            </p:cNvPr>
            <p:cNvSpPr/>
            <p:nvPr/>
          </p:nvSpPr>
          <p:spPr>
            <a:xfrm>
              <a:off x="9377036" y="529656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122473BA-E16B-43BF-86BA-4FFE20854076}"/>
                </a:ext>
              </a:extLst>
            </p:cNvPr>
            <p:cNvSpPr/>
            <p:nvPr/>
          </p:nvSpPr>
          <p:spPr>
            <a:xfrm>
              <a:off x="9504131" y="529656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0A133D7-4C46-454B-A5AD-E1FAAECA9419}"/>
                </a:ext>
              </a:extLst>
            </p:cNvPr>
            <p:cNvSpPr/>
            <p:nvPr/>
          </p:nvSpPr>
          <p:spPr>
            <a:xfrm>
              <a:off x="9631225" y="529656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4323364-2514-4195-8E0C-7AC108A3AA4D}"/>
                </a:ext>
              </a:extLst>
            </p:cNvPr>
            <p:cNvSpPr/>
            <p:nvPr/>
          </p:nvSpPr>
          <p:spPr>
            <a:xfrm>
              <a:off x="9758320" y="529656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5A91D23-A1F8-4FD4-A2D0-10E69DB1C29D}"/>
                </a:ext>
              </a:extLst>
            </p:cNvPr>
            <p:cNvSpPr/>
            <p:nvPr/>
          </p:nvSpPr>
          <p:spPr>
            <a:xfrm>
              <a:off x="9885415" y="529656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DC4DD5B-6A38-47FA-87F9-CB5E65237492}"/>
                </a:ext>
              </a:extLst>
            </p:cNvPr>
            <p:cNvSpPr/>
            <p:nvPr/>
          </p:nvSpPr>
          <p:spPr>
            <a:xfrm>
              <a:off x="10012510" y="5296565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418ED3D-565E-4050-81DA-DCF78AAFE8EB}"/>
                </a:ext>
              </a:extLst>
            </p:cNvPr>
            <p:cNvSpPr/>
            <p:nvPr/>
          </p:nvSpPr>
          <p:spPr>
            <a:xfrm>
              <a:off x="10139605" y="529656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F989BF46-F779-433A-B7B6-D397FEB81898}"/>
                </a:ext>
              </a:extLst>
            </p:cNvPr>
            <p:cNvSpPr/>
            <p:nvPr/>
          </p:nvSpPr>
          <p:spPr>
            <a:xfrm>
              <a:off x="10266700" y="529656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8D99033F-4965-4F77-9580-BB32226B0575}"/>
                </a:ext>
              </a:extLst>
            </p:cNvPr>
            <p:cNvSpPr/>
            <p:nvPr/>
          </p:nvSpPr>
          <p:spPr>
            <a:xfrm>
              <a:off x="10393795" y="529656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99E27BB-8582-4934-8F59-A1DE8BBF2370}"/>
                </a:ext>
              </a:extLst>
            </p:cNvPr>
            <p:cNvSpPr/>
            <p:nvPr/>
          </p:nvSpPr>
          <p:spPr>
            <a:xfrm>
              <a:off x="10520890" y="529656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D153538F-3231-4719-B337-46F9E8AC5880}"/>
                </a:ext>
              </a:extLst>
            </p:cNvPr>
            <p:cNvSpPr/>
            <p:nvPr/>
          </p:nvSpPr>
          <p:spPr>
            <a:xfrm>
              <a:off x="10647984" y="529656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A1C3EF97-5124-4766-BBB8-DBD2596F6BF8}"/>
                </a:ext>
              </a:extLst>
            </p:cNvPr>
            <p:cNvSpPr/>
            <p:nvPr/>
          </p:nvSpPr>
          <p:spPr>
            <a:xfrm>
              <a:off x="10775079" y="529656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793FEA32-7E5B-4246-8CAC-1000E609AEFA}"/>
                </a:ext>
              </a:extLst>
            </p:cNvPr>
            <p:cNvSpPr/>
            <p:nvPr/>
          </p:nvSpPr>
          <p:spPr>
            <a:xfrm>
              <a:off x="10902174" y="529656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AEA7C58-1F98-43EF-AB7F-7CD3DD96A31C}"/>
                </a:ext>
              </a:extLst>
            </p:cNvPr>
            <p:cNvSpPr/>
            <p:nvPr/>
          </p:nvSpPr>
          <p:spPr>
            <a:xfrm>
              <a:off x="11029269" y="5296565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555F171-1173-4382-8896-F6C49074E1B8}"/>
                </a:ext>
              </a:extLst>
            </p:cNvPr>
            <p:cNvSpPr/>
            <p:nvPr/>
          </p:nvSpPr>
          <p:spPr>
            <a:xfrm>
              <a:off x="9122846" y="5402806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900DDE1-72C8-4368-A513-AF180C1C51C4}"/>
                </a:ext>
              </a:extLst>
            </p:cNvPr>
            <p:cNvSpPr/>
            <p:nvPr/>
          </p:nvSpPr>
          <p:spPr>
            <a:xfrm>
              <a:off x="9249941" y="5402806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7D47D48-CD58-4832-8049-8B6484CB6149}"/>
                </a:ext>
              </a:extLst>
            </p:cNvPr>
            <p:cNvSpPr/>
            <p:nvPr/>
          </p:nvSpPr>
          <p:spPr>
            <a:xfrm>
              <a:off x="9377036" y="5402806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852B330-DB2B-4F2A-9DB6-D3AC0B09859C}"/>
                </a:ext>
              </a:extLst>
            </p:cNvPr>
            <p:cNvSpPr/>
            <p:nvPr/>
          </p:nvSpPr>
          <p:spPr>
            <a:xfrm>
              <a:off x="9504131" y="5402806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2FCF16D-D455-4F8B-A2B8-E767C963C0FD}"/>
                </a:ext>
              </a:extLst>
            </p:cNvPr>
            <p:cNvSpPr/>
            <p:nvPr/>
          </p:nvSpPr>
          <p:spPr>
            <a:xfrm>
              <a:off x="9631225" y="5402806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C1F10E6-8E88-4049-A8B2-5946231C1A81}"/>
                </a:ext>
              </a:extLst>
            </p:cNvPr>
            <p:cNvSpPr/>
            <p:nvPr/>
          </p:nvSpPr>
          <p:spPr>
            <a:xfrm>
              <a:off x="9758320" y="5402806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BB46D2C-9C7A-4D0D-AC94-6BA864BC6DFD}"/>
                </a:ext>
              </a:extLst>
            </p:cNvPr>
            <p:cNvSpPr/>
            <p:nvPr/>
          </p:nvSpPr>
          <p:spPr>
            <a:xfrm>
              <a:off x="9885415" y="5402806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8A7582A7-2739-43E4-BDB5-E5DC8AA03486}"/>
                </a:ext>
              </a:extLst>
            </p:cNvPr>
            <p:cNvSpPr/>
            <p:nvPr/>
          </p:nvSpPr>
          <p:spPr>
            <a:xfrm>
              <a:off x="10012510" y="5402806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159CD8F-365C-48B1-B380-89D5C4F7CFC9}"/>
                </a:ext>
              </a:extLst>
            </p:cNvPr>
            <p:cNvSpPr/>
            <p:nvPr/>
          </p:nvSpPr>
          <p:spPr>
            <a:xfrm>
              <a:off x="10139605" y="540280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7C5CDDE-EB80-4CA9-A645-27D619A10A32}"/>
                </a:ext>
              </a:extLst>
            </p:cNvPr>
            <p:cNvSpPr/>
            <p:nvPr/>
          </p:nvSpPr>
          <p:spPr>
            <a:xfrm>
              <a:off x="10266700" y="540280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526D7BFC-9709-4A22-8420-7BD997B13C36}"/>
                </a:ext>
              </a:extLst>
            </p:cNvPr>
            <p:cNvSpPr/>
            <p:nvPr/>
          </p:nvSpPr>
          <p:spPr>
            <a:xfrm>
              <a:off x="10393795" y="540280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D56212A-35E1-447C-AC07-AFDB45F8B07F}"/>
                </a:ext>
              </a:extLst>
            </p:cNvPr>
            <p:cNvSpPr/>
            <p:nvPr/>
          </p:nvSpPr>
          <p:spPr>
            <a:xfrm>
              <a:off x="10520890" y="540280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0202816-559A-4A57-8B7F-79CA8A81C2BF}"/>
                </a:ext>
              </a:extLst>
            </p:cNvPr>
            <p:cNvSpPr/>
            <p:nvPr/>
          </p:nvSpPr>
          <p:spPr>
            <a:xfrm>
              <a:off x="10647984" y="540280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ED9298C4-1B39-44DA-92CC-318105AAD23E}"/>
                </a:ext>
              </a:extLst>
            </p:cNvPr>
            <p:cNvSpPr/>
            <p:nvPr/>
          </p:nvSpPr>
          <p:spPr>
            <a:xfrm>
              <a:off x="10775079" y="540280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2D013AA-AEE8-4A9C-827B-B1B1ED47A5D2}"/>
                </a:ext>
              </a:extLst>
            </p:cNvPr>
            <p:cNvSpPr/>
            <p:nvPr/>
          </p:nvSpPr>
          <p:spPr>
            <a:xfrm>
              <a:off x="10902174" y="540280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E60371A-67AC-4CDC-AC61-2B29B410CFE4}"/>
                </a:ext>
              </a:extLst>
            </p:cNvPr>
            <p:cNvSpPr/>
            <p:nvPr/>
          </p:nvSpPr>
          <p:spPr>
            <a:xfrm>
              <a:off x="11029269" y="540280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3485089-35C8-4C68-938E-D2FFD481275D}"/>
                </a:ext>
              </a:extLst>
            </p:cNvPr>
            <p:cNvSpPr/>
            <p:nvPr/>
          </p:nvSpPr>
          <p:spPr>
            <a:xfrm>
              <a:off x="9122846" y="5509047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E317B92-381A-4AD8-87E8-5A7233C45216}"/>
                </a:ext>
              </a:extLst>
            </p:cNvPr>
            <p:cNvSpPr/>
            <p:nvPr/>
          </p:nvSpPr>
          <p:spPr>
            <a:xfrm>
              <a:off x="9249941" y="5509047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FB1405E-44FE-4CC4-A7E9-6E2114DAAB48}"/>
                </a:ext>
              </a:extLst>
            </p:cNvPr>
            <p:cNvSpPr/>
            <p:nvPr/>
          </p:nvSpPr>
          <p:spPr>
            <a:xfrm>
              <a:off x="9377036" y="5509047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A78714C-1637-46C9-8D89-B4C379B7D592}"/>
                </a:ext>
              </a:extLst>
            </p:cNvPr>
            <p:cNvSpPr/>
            <p:nvPr/>
          </p:nvSpPr>
          <p:spPr>
            <a:xfrm>
              <a:off x="9504131" y="5509047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576B26AF-73D4-4ACC-8718-11D0AE4E4DC8}"/>
                </a:ext>
              </a:extLst>
            </p:cNvPr>
            <p:cNvSpPr/>
            <p:nvPr/>
          </p:nvSpPr>
          <p:spPr>
            <a:xfrm>
              <a:off x="9631225" y="5509047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2E13C660-42FE-43DB-B741-E095DC6B3F4A}"/>
                </a:ext>
              </a:extLst>
            </p:cNvPr>
            <p:cNvSpPr/>
            <p:nvPr/>
          </p:nvSpPr>
          <p:spPr>
            <a:xfrm>
              <a:off x="9758320" y="5509047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2C9A47C-1974-4676-95CD-F2E1ACA260CB}"/>
                </a:ext>
              </a:extLst>
            </p:cNvPr>
            <p:cNvSpPr/>
            <p:nvPr/>
          </p:nvSpPr>
          <p:spPr>
            <a:xfrm>
              <a:off x="9885415" y="5509047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8DF5105-0837-47BA-8F0C-41050520E0CC}"/>
                </a:ext>
              </a:extLst>
            </p:cNvPr>
            <p:cNvSpPr/>
            <p:nvPr/>
          </p:nvSpPr>
          <p:spPr>
            <a:xfrm>
              <a:off x="10012510" y="5509047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F983FC1D-AA45-4EA0-A9C7-916912F31F72}"/>
                </a:ext>
              </a:extLst>
            </p:cNvPr>
            <p:cNvSpPr/>
            <p:nvPr/>
          </p:nvSpPr>
          <p:spPr>
            <a:xfrm>
              <a:off x="10139605" y="5509047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EDB20702-2F02-44FE-B7DF-3949C4E73689}"/>
                </a:ext>
              </a:extLst>
            </p:cNvPr>
            <p:cNvSpPr/>
            <p:nvPr/>
          </p:nvSpPr>
          <p:spPr>
            <a:xfrm>
              <a:off x="10266700" y="5509047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56E6C408-1410-416D-B4E6-97009B3DDE56}"/>
                </a:ext>
              </a:extLst>
            </p:cNvPr>
            <p:cNvSpPr/>
            <p:nvPr/>
          </p:nvSpPr>
          <p:spPr>
            <a:xfrm>
              <a:off x="10393795" y="5509047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5BB2CD0B-16A3-4A3B-AB70-97471782A80F}"/>
                </a:ext>
              </a:extLst>
            </p:cNvPr>
            <p:cNvSpPr/>
            <p:nvPr/>
          </p:nvSpPr>
          <p:spPr>
            <a:xfrm>
              <a:off x="10520890" y="5509047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04E1F3C0-B819-4E77-B05E-D84C5AFF52C3}"/>
                </a:ext>
              </a:extLst>
            </p:cNvPr>
            <p:cNvSpPr/>
            <p:nvPr/>
          </p:nvSpPr>
          <p:spPr>
            <a:xfrm>
              <a:off x="10647984" y="5509047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2A822246-BBF0-43F0-BE08-FEA3D95D1DDB}"/>
                </a:ext>
              </a:extLst>
            </p:cNvPr>
            <p:cNvSpPr/>
            <p:nvPr/>
          </p:nvSpPr>
          <p:spPr>
            <a:xfrm>
              <a:off x="10775079" y="5509047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38E98EE9-89E9-45FE-A459-7EDFCCA948AB}"/>
                </a:ext>
              </a:extLst>
            </p:cNvPr>
            <p:cNvSpPr/>
            <p:nvPr/>
          </p:nvSpPr>
          <p:spPr>
            <a:xfrm>
              <a:off x="10902174" y="5509047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AACB284B-8663-4740-89AD-03970C5B4294}"/>
                </a:ext>
              </a:extLst>
            </p:cNvPr>
            <p:cNvSpPr/>
            <p:nvPr/>
          </p:nvSpPr>
          <p:spPr>
            <a:xfrm>
              <a:off x="11029269" y="5509047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E9485FDB-2DB5-4D32-8AFD-EAFD7D9880F2}"/>
                </a:ext>
              </a:extLst>
            </p:cNvPr>
            <p:cNvSpPr/>
            <p:nvPr/>
          </p:nvSpPr>
          <p:spPr>
            <a:xfrm>
              <a:off x="9122846" y="561528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61D550B-C385-49B6-B176-95D2F11F8970}"/>
                </a:ext>
              </a:extLst>
            </p:cNvPr>
            <p:cNvSpPr/>
            <p:nvPr/>
          </p:nvSpPr>
          <p:spPr>
            <a:xfrm>
              <a:off x="9249941" y="561528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99FA24A8-D7C5-4DBB-8C70-1BEA811D7CBD}"/>
                </a:ext>
              </a:extLst>
            </p:cNvPr>
            <p:cNvSpPr/>
            <p:nvPr/>
          </p:nvSpPr>
          <p:spPr>
            <a:xfrm>
              <a:off x="9377036" y="561528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501BD30-90A1-4AB5-A427-F3B34DC083F2}"/>
                </a:ext>
              </a:extLst>
            </p:cNvPr>
            <p:cNvSpPr/>
            <p:nvPr/>
          </p:nvSpPr>
          <p:spPr>
            <a:xfrm>
              <a:off x="9504131" y="561528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5E883D1-8AAA-4D69-A954-AB748CB6B784}"/>
                </a:ext>
              </a:extLst>
            </p:cNvPr>
            <p:cNvSpPr/>
            <p:nvPr/>
          </p:nvSpPr>
          <p:spPr>
            <a:xfrm>
              <a:off x="9631225" y="561528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6AC389C-C2A0-4078-BD7C-202C0B5AF62D}"/>
                </a:ext>
              </a:extLst>
            </p:cNvPr>
            <p:cNvSpPr/>
            <p:nvPr/>
          </p:nvSpPr>
          <p:spPr>
            <a:xfrm>
              <a:off x="9758320" y="561528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AB5E4B1-C5C1-4CEF-BBA2-6C318DDF07EC}"/>
                </a:ext>
              </a:extLst>
            </p:cNvPr>
            <p:cNvSpPr/>
            <p:nvPr/>
          </p:nvSpPr>
          <p:spPr>
            <a:xfrm>
              <a:off x="9885415" y="561528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FF22EB62-8655-4776-A6B8-02F00E067A79}"/>
                </a:ext>
              </a:extLst>
            </p:cNvPr>
            <p:cNvSpPr/>
            <p:nvPr/>
          </p:nvSpPr>
          <p:spPr>
            <a:xfrm>
              <a:off x="10012510" y="5615288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1F2D3C98-A0F2-46ED-9A87-F09E77F55215}"/>
                </a:ext>
              </a:extLst>
            </p:cNvPr>
            <p:cNvSpPr/>
            <p:nvPr/>
          </p:nvSpPr>
          <p:spPr>
            <a:xfrm>
              <a:off x="10139605" y="561528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8F5443B8-416D-4E18-85E4-BEABCD9AED8E}"/>
                </a:ext>
              </a:extLst>
            </p:cNvPr>
            <p:cNvSpPr/>
            <p:nvPr/>
          </p:nvSpPr>
          <p:spPr>
            <a:xfrm>
              <a:off x="10266700" y="561528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3628E76-5600-41CD-A6B9-B5295F4CADE8}"/>
                </a:ext>
              </a:extLst>
            </p:cNvPr>
            <p:cNvSpPr/>
            <p:nvPr/>
          </p:nvSpPr>
          <p:spPr>
            <a:xfrm>
              <a:off x="10393795" y="561528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F9F62FB-1908-4E7D-A48D-8F5ABB24E1E2}"/>
                </a:ext>
              </a:extLst>
            </p:cNvPr>
            <p:cNvSpPr/>
            <p:nvPr/>
          </p:nvSpPr>
          <p:spPr>
            <a:xfrm>
              <a:off x="10520890" y="561528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2D57018-12D6-4297-966B-55C9C27C3209}"/>
                </a:ext>
              </a:extLst>
            </p:cNvPr>
            <p:cNvSpPr/>
            <p:nvPr/>
          </p:nvSpPr>
          <p:spPr>
            <a:xfrm>
              <a:off x="10647984" y="561528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6AFCD1C-C40E-4998-A558-1CC858609039}"/>
                </a:ext>
              </a:extLst>
            </p:cNvPr>
            <p:cNvSpPr/>
            <p:nvPr/>
          </p:nvSpPr>
          <p:spPr>
            <a:xfrm>
              <a:off x="10775079" y="561528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6C51D922-23DB-4443-A302-FD520FDE8880}"/>
                </a:ext>
              </a:extLst>
            </p:cNvPr>
            <p:cNvSpPr/>
            <p:nvPr/>
          </p:nvSpPr>
          <p:spPr>
            <a:xfrm>
              <a:off x="10902174" y="561528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B0F8C0AF-13DF-4E6F-9728-5A9F2CB022D2}"/>
                </a:ext>
              </a:extLst>
            </p:cNvPr>
            <p:cNvSpPr/>
            <p:nvPr/>
          </p:nvSpPr>
          <p:spPr>
            <a:xfrm>
              <a:off x="11029269" y="561528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17721F9-3B34-4B7A-8280-FFE8CE69C4FB}"/>
                </a:ext>
              </a:extLst>
            </p:cNvPr>
            <p:cNvSpPr/>
            <p:nvPr/>
          </p:nvSpPr>
          <p:spPr>
            <a:xfrm>
              <a:off x="9122846" y="572152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47B9459-D6C2-47A8-9FA4-8646220F98F3}"/>
                </a:ext>
              </a:extLst>
            </p:cNvPr>
            <p:cNvSpPr/>
            <p:nvPr/>
          </p:nvSpPr>
          <p:spPr>
            <a:xfrm>
              <a:off x="9249941" y="572152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D4DA536-1791-446B-88E4-4ADACF3F3722}"/>
                </a:ext>
              </a:extLst>
            </p:cNvPr>
            <p:cNvSpPr/>
            <p:nvPr/>
          </p:nvSpPr>
          <p:spPr>
            <a:xfrm>
              <a:off x="9377036" y="572152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8A65C46-175A-473C-A7E5-1166DAC92599}"/>
                </a:ext>
              </a:extLst>
            </p:cNvPr>
            <p:cNvSpPr/>
            <p:nvPr/>
          </p:nvSpPr>
          <p:spPr>
            <a:xfrm>
              <a:off x="9504131" y="572152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83B5023-3EB0-405D-ACB3-B27911DAEBB4}"/>
                </a:ext>
              </a:extLst>
            </p:cNvPr>
            <p:cNvSpPr/>
            <p:nvPr/>
          </p:nvSpPr>
          <p:spPr>
            <a:xfrm>
              <a:off x="9631225" y="572152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B8555300-9D8D-4181-964D-D4D18B3F1D1A}"/>
                </a:ext>
              </a:extLst>
            </p:cNvPr>
            <p:cNvSpPr/>
            <p:nvPr/>
          </p:nvSpPr>
          <p:spPr>
            <a:xfrm>
              <a:off x="9758320" y="572152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092BC2C-434A-4018-9DF0-423F913B0A63}"/>
                </a:ext>
              </a:extLst>
            </p:cNvPr>
            <p:cNvSpPr/>
            <p:nvPr/>
          </p:nvSpPr>
          <p:spPr>
            <a:xfrm>
              <a:off x="9885415" y="572152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94954C21-DF4A-4E45-B345-1E6FA0846CB2}"/>
                </a:ext>
              </a:extLst>
            </p:cNvPr>
            <p:cNvSpPr/>
            <p:nvPr/>
          </p:nvSpPr>
          <p:spPr>
            <a:xfrm>
              <a:off x="10012510" y="5721529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C08D5077-D1C7-4079-9045-18A60D098647}"/>
                </a:ext>
              </a:extLst>
            </p:cNvPr>
            <p:cNvSpPr/>
            <p:nvPr/>
          </p:nvSpPr>
          <p:spPr>
            <a:xfrm>
              <a:off x="10139605" y="572152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90A57BB0-B944-4339-995E-A64E8F0C52F2}"/>
                </a:ext>
              </a:extLst>
            </p:cNvPr>
            <p:cNvSpPr/>
            <p:nvPr/>
          </p:nvSpPr>
          <p:spPr>
            <a:xfrm>
              <a:off x="10266700" y="572152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FB5FCA15-3828-485F-8E95-F5F009C28B3B}"/>
                </a:ext>
              </a:extLst>
            </p:cNvPr>
            <p:cNvSpPr/>
            <p:nvPr/>
          </p:nvSpPr>
          <p:spPr>
            <a:xfrm>
              <a:off x="10393795" y="572152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583B606D-3D26-448F-94DA-2B54AC5FBFF8}"/>
                </a:ext>
              </a:extLst>
            </p:cNvPr>
            <p:cNvSpPr/>
            <p:nvPr/>
          </p:nvSpPr>
          <p:spPr>
            <a:xfrm>
              <a:off x="10520890" y="572152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0381A7BB-EDCE-4580-AD67-8E65519FEA44}"/>
                </a:ext>
              </a:extLst>
            </p:cNvPr>
            <p:cNvSpPr/>
            <p:nvPr/>
          </p:nvSpPr>
          <p:spPr>
            <a:xfrm>
              <a:off x="10647984" y="572152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F1B8054-2A85-4305-B72D-B933673EF583}"/>
                </a:ext>
              </a:extLst>
            </p:cNvPr>
            <p:cNvSpPr/>
            <p:nvPr/>
          </p:nvSpPr>
          <p:spPr>
            <a:xfrm>
              <a:off x="10775079" y="572152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41D14DD-5F86-4851-B9E2-1D5001252FC3}"/>
                </a:ext>
              </a:extLst>
            </p:cNvPr>
            <p:cNvSpPr/>
            <p:nvPr/>
          </p:nvSpPr>
          <p:spPr>
            <a:xfrm>
              <a:off x="10902174" y="572152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5C66074-C068-452E-B760-8D49FC4E4483}"/>
                </a:ext>
              </a:extLst>
            </p:cNvPr>
            <p:cNvSpPr/>
            <p:nvPr/>
          </p:nvSpPr>
          <p:spPr>
            <a:xfrm>
              <a:off x="11029269" y="5721529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75AD7C82-E1A1-4C03-B214-7B0769944E77}"/>
                </a:ext>
              </a:extLst>
            </p:cNvPr>
            <p:cNvSpPr/>
            <p:nvPr/>
          </p:nvSpPr>
          <p:spPr>
            <a:xfrm>
              <a:off x="9122846" y="582777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780BA4D-FC00-4941-8EDA-91A206AE81AD}"/>
                </a:ext>
              </a:extLst>
            </p:cNvPr>
            <p:cNvSpPr/>
            <p:nvPr/>
          </p:nvSpPr>
          <p:spPr>
            <a:xfrm>
              <a:off x="9249941" y="582777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942300CB-E669-4F78-8A64-891046FC4B63}"/>
                </a:ext>
              </a:extLst>
            </p:cNvPr>
            <p:cNvSpPr/>
            <p:nvPr/>
          </p:nvSpPr>
          <p:spPr>
            <a:xfrm>
              <a:off x="9377036" y="582777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5EEFB80D-362F-4DDE-97B7-0E917C1B357D}"/>
                </a:ext>
              </a:extLst>
            </p:cNvPr>
            <p:cNvSpPr/>
            <p:nvPr/>
          </p:nvSpPr>
          <p:spPr>
            <a:xfrm>
              <a:off x="9504131" y="582777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7AB32E1C-F6C2-4C3A-9747-EA4908E8F306}"/>
                </a:ext>
              </a:extLst>
            </p:cNvPr>
            <p:cNvSpPr/>
            <p:nvPr/>
          </p:nvSpPr>
          <p:spPr>
            <a:xfrm>
              <a:off x="9631225" y="582777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41499C8C-31D2-41AB-B462-AA2648BF998C}"/>
                </a:ext>
              </a:extLst>
            </p:cNvPr>
            <p:cNvSpPr/>
            <p:nvPr/>
          </p:nvSpPr>
          <p:spPr>
            <a:xfrm>
              <a:off x="9758320" y="582777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7CD9E891-194A-4037-8618-0DAD22414F12}"/>
                </a:ext>
              </a:extLst>
            </p:cNvPr>
            <p:cNvSpPr/>
            <p:nvPr/>
          </p:nvSpPr>
          <p:spPr>
            <a:xfrm>
              <a:off x="9885415" y="582777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DADB0F46-B1AD-4769-B2BB-B9388EBC7D65}"/>
                </a:ext>
              </a:extLst>
            </p:cNvPr>
            <p:cNvSpPr/>
            <p:nvPr/>
          </p:nvSpPr>
          <p:spPr>
            <a:xfrm>
              <a:off x="10012510" y="5827770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571CA492-1EF8-486B-B8B2-9F3D6C7042DF}"/>
                </a:ext>
              </a:extLst>
            </p:cNvPr>
            <p:cNvSpPr/>
            <p:nvPr/>
          </p:nvSpPr>
          <p:spPr>
            <a:xfrm>
              <a:off x="10139605" y="582777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F6FB8A8F-C0F3-462E-9923-5123C3847D21}"/>
                </a:ext>
              </a:extLst>
            </p:cNvPr>
            <p:cNvSpPr/>
            <p:nvPr/>
          </p:nvSpPr>
          <p:spPr>
            <a:xfrm>
              <a:off x="10266700" y="582777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51450C2-A238-411D-8FA2-CD57853B1C66}"/>
                </a:ext>
              </a:extLst>
            </p:cNvPr>
            <p:cNvSpPr/>
            <p:nvPr/>
          </p:nvSpPr>
          <p:spPr>
            <a:xfrm>
              <a:off x="10393795" y="582777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F3D4D1C-A71F-4C8E-BEC1-99CCAAA7640A}"/>
                </a:ext>
              </a:extLst>
            </p:cNvPr>
            <p:cNvSpPr/>
            <p:nvPr/>
          </p:nvSpPr>
          <p:spPr>
            <a:xfrm>
              <a:off x="10520890" y="582777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F62CFCE2-D9E0-4CF3-B144-64AC56BE0DDA}"/>
                </a:ext>
              </a:extLst>
            </p:cNvPr>
            <p:cNvSpPr/>
            <p:nvPr/>
          </p:nvSpPr>
          <p:spPr>
            <a:xfrm>
              <a:off x="10647984" y="582777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B52F493D-95BE-46BF-9C3D-244825A18FB7}"/>
                </a:ext>
              </a:extLst>
            </p:cNvPr>
            <p:cNvSpPr/>
            <p:nvPr/>
          </p:nvSpPr>
          <p:spPr>
            <a:xfrm>
              <a:off x="10775079" y="582777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A906DD53-72AF-44AE-8607-2E810A3245A0}"/>
                </a:ext>
              </a:extLst>
            </p:cNvPr>
            <p:cNvSpPr/>
            <p:nvPr/>
          </p:nvSpPr>
          <p:spPr>
            <a:xfrm>
              <a:off x="10902174" y="582777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8659E28A-9C2D-43E5-9F43-51F74499171F}"/>
                </a:ext>
              </a:extLst>
            </p:cNvPr>
            <p:cNvSpPr/>
            <p:nvPr/>
          </p:nvSpPr>
          <p:spPr>
            <a:xfrm>
              <a:off x="11029269" y="582777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E3AD5BC-8196-4587-ADBA-143DA917BF67}"/>
                </a:ext>
              </a:extLst>
            </p:cNvPr>
            <p:cNvSpPr/>
            <p:nvPr/>
          </p:nvSpPr>
          <p:spPr>
            <a:xfrm>
              <a:off x="9122846" y="593401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86C7E70E-B143-4BD4-B13A-0D869AAEAB45}"/>
                </a:ext>
              </a:extLst>
            </p:cNvPr>
            <p:cNvSpPr/>
            <p:nvPr/>
          </p:nvSpPr>
          <p:spPr>
            <a:xfrm>
              <a:off x="9249941" y="593401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C16546B-572D-4CA2-8267-5E7D33E50CEF}"/>
                </a:ext>
              </a:extLst>
            </p:cNvPr>
            <p:cNvSpPr/>
            <p:nvPr/>
          </p:nvSpPr>
          <p:spPr>
            <a:xfrm>
              <a:off x="9377036" y="593401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12D5A16F-1CA3-43DB-A418-C8E545E3532E}"/>
                </a:ext>
              </a:extLst>
            </p:cNvPr>
            <p:cNvSpPr/>
            <p:nvPr/>
          </p:nvSpPr>
          <p:spPr>
            <a:xfrm>
              <a:off x="9504131" y="593401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1A0F2E5F-E060-4B43-BE9D-4FE5F831018C}"/>
                </a:ext>
              </a:extLst>
            </p:cNvPr>
            <p:cNvSpPr/>
            <p:nvPr/>
          </p:nvSpPr>
          <p:spPr>
            <a:xfrm>
              <a:off x="9631225" y="593401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9E5D63A0-22A1-4FA9-8545-472BD208A264}"/>
                </a:ext>
              </a:extLst>
            </p:cNvPr>
            <p:cNvSpPr/>
            <p:nvPr/>
          </p:nvSpPr>
          <p:spPr>
            <a:xfrm>
              <a:off x="9758320" y="593401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0478DF07-B935-4B17-982B-6D234251BD8F}"/>
                </a:ext>
              </a:extLst>
            </p:cNvPr>
            <p:cNvSpPr/>
            <p:nvPr/>
          </p:nvSpPr>
          <p:spPr>
            <a:xfrm>
              <a:off x="9885415" y="593401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F780EAFC-BA59-4FE2-B982-E7E6D3D6A14F}"/>
                </a:ext>
              </a:extLst>
            </p:cNvPr>
            <p:cNvSpPr/>
            <p:nvPr/>
          </p:nvSpPr>
          <p:spPr>
            <a:xfrm>
              <a:off x="10012510" y="5934011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2BF44A69-01EC-457A-A311-2261CF0EB343}"/>
                </a:ext>
              </a:extLst>
            </p:cNvPr>
            <p:cNvSpPr/>
            <p:nvPr/>
          </p:nvSpPr>
          <p:spPr>
            <a:xfrm>
              <a:off x="10139605" y="593401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94F7744B-79FA-470A-A2C0-A58105E268DF}"/>
                </a:ext>
              </a:extLst>
            </p:cNvPr>
            <p:cNvSpPr/>
            <p:nvPr/>
          </p:nvSpPr>
          <p:spPr>
            <a:xfrm>
              <a:off x="10266700" y="593401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AF2BAFAF-EBD1-4187-B51B-F0FEC57ADC81}"/>
                </a:ext>
              </a:extLst>
            </p:cNvPr>
            <p:cNvSpPr/>
            <p:nvPr/>
          </p:nvSpPr>
          <p:spPr>
            <a:xfrm>
              <a:off x="10393795" y="593401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D833F032-D34C-44A3-98AC-6FDE3579BD2E}"/>
                </a:ext>
              </a:extLst>
            </p:cNvPr>
            <p:cNvSpPr/>
            <p:nvPr/>
          </p:nvSpPr>
          <p:spPr>
            <a:xfrm>
              <a:off x="10520890" y="593401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D1C2BC41-6D1C-41E3-8D24-5AB55651486D}"/>
                </a:ext>
              </a:extLst>
            </p:cNvPr>
            <p:cNvSpPr/>
            <p:nvPr/>
          </p:nvSpPr>
          <p:spPr>
            <a:xfrm>
              <a:off x="10647984" y="593401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10FD743-2C6A-40B4-9AF0-1F09E0FB9C0B}"/>
                </a:ext>
              </a:extLst>
            </p:cNvPr>
            <p:cNvSpPr/>
            <p:nvPr/>
          </p:nvSpPr>
          <p:spPr>
            <a:xfrm>
              <a:off x="10775079" y="593401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E8D69F82-4FE8-4835-BFFD-D5B5C51101EC}"/>
                </a:ext>
              </a:extLst>
            </p:cNvPr>
            <p:cNvSpPr/>
            <p:nvPr/>
          </p:nvSpPr>
          <p:spPr>
            <a:xfrm>
              <a:off x="10902174" y="593401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9ABA7C8B-80BC-453E-80E9-125763AC4331}"/>
                </a:ext>
              </a:extLst>
            </p:cNvPr>
            <p:cNvSpPr/>
            <p:nvPr/>
          </p:nvSpPr>
          <p:spPr>
            <a:xfrm>
              <a:off x="11029269" y="5934011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C0360AC-9AC5-4F55-8637-A94EB4486E69}"/>
                </a:ext>
              </a:extLst>
            </p:cNvPr>
            <p:cNvSpPr/>
            <p:nvPr/>
          </p:nvSpPr>
          <p:spPr>
            <a:xfrm>
              <a:off x="9122846" y="604025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4252C858-FAF6-4533-ACB4-F00347B1438B}"/>
                </a:ext>
              </a:extLst>
            </p:cNvPr>
            <p:cNvSpPr/>
            <p:nvPr/>
          </p:nvSpPr>
          <p:spPr>
            <a:xfrm>
              <a:off x="9249941" y="604025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4686F87B-E3D4-4639-B687-20316D5217A6}"/>
                </a:ext>
              </a:extLst>
            </p:cNvPr>
            <p:cNvSpPr/>
            <p:nvPr/>
          </p:nvSpPr>
          <p:spPr>
            <a:xfrm>
              <a:off x="9377036" y="604025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37D09E5A-C307-448B-BC86-2DBA01F4C87A}"/>
                </a:ext>
              </a:extLst>
            </p:cNvPr>
            <p:cNvSpPr/>
            <p:nvPr/>
          </p:nvSpPr>
          <p:spPr>
            <a:xfrm>
              <a:off x="9504131" y="604025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F804A154-9474-4B75-9BA2-75683383314D}"/>
                </a:ext>
              </a:extLst>
            </p:cNvPr>
            <p:cNvSpPr/>
            <p:nvPr/>
          </p:nvSpPr>
          <p:spPr>
            <a:xfrm>
              <a:off x="9631225" y="604025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BDB30457-9DA6-4C97-9FE9-2A5571C019E6}"/>
                </a:ext>
              </a:extLst>
            </p:cNvPr>
            <p:cNvSpPr/>
            <p:nvPr/>
          </p:nvSpPr>
          <p:spPr>
            <a:xfrm>
              <a:off x="9758320" y="604025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AA083624-2893-4A6F-8AD7-9B94FDFF71C9}"/>
                </a:ext>
              </a:extLst>
            </p:cNvPr>
            <p:cNvSpPr/>
            <p:nvPr/>
          </p:nvSpPr>
          <p:spPr>
            <a:xfrm>
              <a:off x="9885415" y="604025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8D0324A7-736F-4C5A-926F-A72185ADFC2D}"/>
                </a:ext>
              </a:extLst>
            </p:cNvPr>
            <p:cNvSpPr/>
            <p:nvPr/>
          </p:nvSpPr>
          <p:spPr>
            <a:xfrm>
              <a:off x="10012510" y="6040252"/>
              <a:ext cx="137708" cy="108633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BA343DBB-2AE2-4B19-B711-DC038681330B}"/>
                </a:ext>
              </a:extLst>
            </p:cNvPr>
            <p:cNvSpPr/>
            <p:nvPr/>
          </p:nvSpPr>
          <p:spPr>
            <a:xfrm>
              <a:off x="10139605" y="604025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0182E9D3-C4E2-4C4B-AF77-A77FCA53D615}"/>
                </a:ext>
              </a:extLst>
            </p:cNvPr>
            <p:cNvSpPr/>
            <p:nvPr/>
          </p:nvSpPr>
          <p:spPr>
            <a:xfrm>
              <a:off x="10266700" y="604025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7A65744E-108D-43EB-94CB-B8092C3F7808}"/>
                </a:ext>
              </a:extLst>
            </p:cNvPr>
            <p:cNvSpPr/>
            <p:nvPr/>
          </p:nvSpPr>
          <p:spPr>
            <a:xfrm>
              <a:off x="10393795" y="604025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D60D9837-C68B-4F3C-8CC0-3B1EAA852FFD}"/>
                </a:ext>
              </a:extLst>
            </p:cNvPr>
            <p:cNvSpPr/>
            <p:nvPr/>
          </p:nvSpPr>
          <p:spPr>
            <a:xfrm>
              <a:off x="10520890" y="604025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9AD5BA4D-0A0B-4AE7-96B7-AF2FDB2E5BCC}"/>
                </a:ext>
              </a:extLst>
            </p:cNvPr>
            <p:cNvSpPr/>
            <p:nvPr/>
          </p:nvSpPr>
          <p:spPr>
            <a:xfrm>
              <a:off x="10647984" y="604025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84BFFF9-4635-4E89-8F47-BB9D878BDC6A}"/>
                </a:ext>
              </a:extLst>
            </p:cNvPr>
            <p:cNvSpPr/>
            <p:nvPr/>
          </p:nvSpPr>
          <p:spPr>
            <a:xfrm>
              <a:off x="10775079" y="604025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3F92EB3-41AC-4407-843B-C464A111A861}"/>
                </a:ext>
              </a:extLst>
            </p:cNvPr>
            <p:cNvSpPr/>
            <p:nvPr/>
          </p:nvSpPr>
          <p:spPr>
            <a:xfrm>
              <a:off x="10902174" y="604025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2BF26E38-EE27-4AA2-A8FC-7EE3E22BB4BC}"/>
                </a:ext>
              </a:extLst>
            </p:cNvPr>
            <p:cNvSpPr/>
            <p:nvPr/>
          </p:nvSpPr>
          <p:spPr>
            <a:xfrm>
              <a:off x="11029269" y="6040252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16AA964A-2FA6-4636-ABC3-1CD48671A490}"/>
              </a:ext>
            </a:extLst>
          </p:cNvPr>
          <p:cNvSpPr txBox="1"/>
          <p:nvPr/>
        </p:nvSpPr>
        <p:spPr>
          <a:xfrm>
            <a:off x="4707059" y="5501433"/>
            <a:ext cx="3653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400" dirty="0">
                <a:solidFill>
                  <a:prstClr val="black"/>
                </a:solidFill>
              </a:rPr>
              <a:t>Each PE computes one point in </a:t>
            </a:r>
            <a:r>
              <a:rPr lang="en-US" sz="1400" i="1" dirty="0" err="1">
                <a:solidFill>
                  <a:prstClr val="black"/>
                </a:solidFill>
              </a:rPr>
              <a:t>ofmap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09C5359A-D1C5-48D9-A929-4FC0F0CC7F5E}"/>
              </a:ext>
            </a:extLst>
          </p:cNvPr>
          <p:cNvCxnSpPr/>
          <p:nvPr/>
        </p:nvCxnSpPr>
        <p:spPr>
          <a:xfrm flipV="1">
            <a:off x="1966961" y="2307875"/>
            <a:ext cx="725634" cy="71588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4360D636-83B9-45A7-B9B3-F74718473D67}"/>
              </a:ext>
            </a:extLst>
          </p:cNvPr>
          <p:cNvSpPr txBox="1"/>
          <p:nvPr/>
        </p:nvSpPr>
        <p:spPr>
          <a:xfrm>
            <a:off x="2048294" y="2576120"/>
            <a:ext cx="487313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</a:t>
            </a:r>
            <a:r>
              <a:rPr lang="en-US" sz="1200" kern="0" baseline="-25000" dirty="0">
                <a:solidFill>
                  <a:prstClr val="black"/>
                </a:solidFill>
              </a:rPr>
              <a:t>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=256</a:t>
            </a: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2DFFFDE-BC69-4E8F-B539-5DDC1EF40C7F}"/>
              </a:ext>
            </a:extLst>
          </p:cNvPr>
          <p:cNvCxnSpPr/>
          <p:nvPr/>
        </p:nvCxnSpPr>
        <p:spPr>
          <a:xfrm>
            <a:off x="1953760" y="3098911"/>
            <a:ext cx="0" cy="96549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057067C0-77C5-4C94-A763-AC02E9276E33}"/>
              </a:ext>
            </a:extLst>
          </p:cNvPr>
          <p:cNvCxnSpPr/>
          <p:nvPr/>
        </p:nvCxnSpPr>
        <p:spPr>
          <a:xfrm>
            <a:off x="2172651" y="4132112"/>
            <a:ext cx="125777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69F4FBCB-1EBE-4C68-9F44-5B692D15AF91}"/>
              </a:ext>
            </a:extLst>
          </p:cNvPr>
          <p:cNvSpPr txBox="1"/>
          <p:nvPr/>
        </p:nvSpPr>
        <p:spPr>
          <a:xfrm>
            <a:off x="2454014" y="4052432"/>
            <a:ext cx="642496" cy="153888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</a:t>
            </a:r>
            <a:r>
              <a:rPr lang="en-US" sz="1200" kern="0" baseline="-25000" dirty="0">
                <a:solidFill>
                  <a:prstClr val="black"/>
                </a:solidFill>
              </a:rPr>
              <a:t>X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=14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DB91F3B9-8A9B-40FE-A301-17D9DFA1FDA3}"/>
              </a:ext>
            </a:extLst>
          </p:cNvPr>
          <p:cNvSpPr txBox="1"/>
          <p:nvPr/>
        </p:nvSpPr>
        <p:spPr>
          <a:xfrm>
            <a:off x="1717460" y="3504716"/>
            <a:ext cx="463379" cy="153888"/>
          </a:xfrm>
          <a:prstGeom prst="rect">
            <a:avLst/>
          </a:prstGeom>
          <a:solidFill>
            <a:sysClr val="window" lastClr="FFFFFF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</a:t>
            </a:r>
            <a:r>
              <a:rPr lang="en-US" sz="1200" kern="0" baseline="-25000" dirty="0">
                <a:solidFill>
                  <a:prstClr val="black"/>
                </a:solidFill>
              </a:rPr>
              <a:t>Y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=14</a:t>
            </a:r>
          </a:p>
        </p:txBody>
      </p:sp>
      <p:sp>
        <p:nvSpPr>
          <p:cNvPr id="358" name="Trapezoid 357">
            <a:extLst>
              <a:ext uri="{FF2B5EF4-FFF2-40B4-BE49-F238E27FC236}">
                <a16:creationId xmlns:a16="http://schemas.microsoft.com/office/drawing/2014/main" id="{B6FB1823-B546-430F-B5BD-D61165A34C12}"/>
              </a:ext>
            </a:extLst>
          </p:cNvPr>
          <p:cNvSpPr/>
          <p:nvPr/>
        </p:nvSpPr>
        <p:spPr>
          <a:xfrm rot="10800000">
            <a:off x="8968984" y="2088290"/>
            <a:ext cx="782531" cy="487830"/>
          </a:xfrm>
          <a:prstGeom prst="trapezoid">
            <a:avLst>
              <a:gd name="adj" fmla="val 49131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ACA75E4-4E3B-49C3-A32A-AAD217CA0587}"/>
              </a:ext>
            </a:extLst>
          </p:cNvPr>
          <p:cNvCxnSpPr/>
          <p:nvPr/>
        </p:nvCxnSpPr>
        <p:spPr>
          <a:xfrm>
            <a:off x="9027660" y="1879918"/>
            <a:ext cx="729785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387547A2-A383-455E-B4B3-CA53A5F2F464}"/>
              </a:ext>
            </a:extLst>
          </p:cNvPr>
          <p:cNvSpPr txBox="1"/>
          <p:nvPr/>
        </p:nvSpPr>
        <p:spPr>
          <a:xfrm>
            <a:off x="9131456" y="1658151"/>
            <a:ext cx="642496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en-US" sz="1000" dirty="0">
                <a:solidFill>
                  <a:prstClr val="black"/>
                </a:solidFill>
              </a:rPr>
              <a:t>O</a:t>
            </a:r>
            <a:r>
              <a:rPr lang="en-US" sz="1200" kern="0" baseline="-25000" dirty="0">
                <a:solidFill>
                  <a:prstClr val="black"/>
                </a:solidFill>
              </a:rPr>
              <a:t>X</a:t>
            </a:r>
            <a:r>
              <a:rPr lang="en-US" sz="1000" dirty="0">
                <a:solidFill>
                  <a:prstClr val="black"/>
                </a:solidFill>
              </a:rPr>
              <a:t>=7</a:t>
            </a:r>
          </a:p>
        </p:txBody>
      </p: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DFFBAE1F-F958-4605-B784-926ED94120B0}"/>
              </a:ext>
            </a:extLst>
          </p:cNvPr>
          <p:cNvCxnSpPr/>
          <p:nvPr/>
        </p:nvCxnSpPr>
        <p:spPr>
          <a:xfrm flipH="1">
            <a:off x="9809088" y="1543942"/>
            <a:ext cx="583354" cy="60889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3B9D3DC0-D375-46D7-8B6D-B3FD00B9E8EF}"/>
              </a:ext>
            </a:extLst>
          </p:cNvPr>
          <p:cNvSpPr txBox="1"/>
          <p:nvPr/>
        </p:nvSpPr>
        <p:spPr>
          <a:xfrm>
            <a:off x="10034698" y="1781546"/>
            <a:ext cx="642496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en-US" sz="1000" dirty="0">
                <a:solidFill>
                  <a:prstClr val="black"/>
                </a:solidFill>
              </a:rPr>
              <a:t>O</a:t>
            </a:r>
            <a:r>
              <a:rPr lang="en-US" sz="1200" kern="0" baseline="-25000" dirty="0">
                <a:solidFill>
                  <a:prstClr val="black"/>
                </a:solidFill>
              </a:rPr>
              <a:t>C</a:t>
            </a:r>
            <a:r>
              <a:rPr lang="en-US" sz="1000" dirty="0">
                <a:solidFill>
                  <a:prstClr val="black"/>
                </a:solidFill>
              </a:rPr>
              <a:t>=16</a:t>
            </a: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E5FD769-A729-46C9-8B36-8B18CACD81ED}"/>
              </a:ext>
            </a:extLst>
          </p:cNvPr>
          <p:cNvGrpSpPr/>
          <p:nvPr/>
        </p:nvGrpSpPr>
        <p:grpSpPr>
          <a:xfrm rot="16200000">
            <a:off x="4445311" y="4316233"/>
            <a:ext cx="1056132" cy="1255014"/>
            <a:chOff x="3428493" y="4461712"/>
            <a:chExt cx="2044131" cy="1702247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6E48E13C-DEAE-4907-BB6F-2EE9A7E8D199}"/>
                </a:ext>
              </a:extLst>
            </p:cNvPr>
            <p:cNvGrpSpPr/>
            <p:nvPr/>
          </p:nvGrpSpPr>
          <p:grpSpPr>
            <a:xfrm>
              <a:off x="3428493" y="4461712"/>
              <a:ext cx="2044131" cy="852320"/>
              <a:chOff x="3428493" y="4461712"/>
              <a:chExt cx="2044131" cy="852320"/>
            </a:xfrm>
            <a:solidFill>
              <a:srgbClr val="70AD47">
                <a:lumMod val="40000"/>
                <a:lumOff val="60000"/>
              </a:srgbClr>
            </a:solidFill>
          </p:grpSpPr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516D9DDB-7B90-4DF4-9A5F-6C2C3EC37037}"/>
                  </a:ext>
                </a:extLst>
              </p:cNvPr>
              <p:cNvSpPr/>
              <p:nvPr/>
            </p:nvSpPr>
            <p:spPr>
              <a:xfrm>
                <a:off x="3428493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40B2F6A4-57CE-45C3-BE40-BE17E7D290C9}"/>
                  </a:ext>
                </a:extLst>
              </p:cNvPr>
              <p:cNvSpPr/>
              <p:nvPr/>
            </p:nvSpPr>
            <p:spPr>
              <a:xfrm>
                <a:off x="3555588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4113D5A3-6DD1-4E42-98A2-DDA666EC96C0}"/>
                  </a:ext>
                </a:extLst>
              </p:cNvPr>
              <p:cNvSpPr/>
              <p:nvPr/>
            </p:nvSpPr>
            <p:spPr>
              <a:xfrm>
                <a:off x="3682683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241DAE22-10FE-4F21-A536-F4A4DFB9E7B0}"/>
                  </a:ext>
                </a:extLst>
              </p:cNvPr>
              <p:cNvSpPr/>
              <p:nvPr/>
            </p:nvSpPr>
            <p:spPr>
              <a:xfrm>
                <a:off x="3809778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40227AC1-8D3F-4AA0-9989-B659E27E03FB}"/>
                  </a:ext>
                </a:extLst>
              </p:cNvPr>
              <p:cNvSpPr/>
              <p:nvPr/>
            </p:nvSpPr>
            <p:spPr>
              <a:xfrm>
                <a:off x="3936872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C8866BDE-09CC-4EB4-A439-DAC2D2784CCC}"/>
                  </a:ext>
                </a:extLst>
              </p:cNvPr>
              <p:cNvSpPr/>
              <p:nvPr/>
            </p:nvSpPr>
            <p:spPr>
              <a:xfrm>
                <a:off x="4063967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1D87DA31-D89D-496B-A542-67A53ABF80E5}"/>
                  </a:ext>
                </a:extLst>
              </p:cNvPr>
              <p:cNvSpPr/>
              <p:nvPr/>
            </p:nvSpPr>
            <p:spPr>
              <a:xfrm>
                <a:off x="4191062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D39C034-4BE0-4BAA-B5B9-F2AB10CFB2E5}"/>
                  </a:ext>
                </a:extLst>
              </p:cNvPr>
              <p:cNvSpPr/>
              <p:nvPr/>
            </p:nvSpPr>
            <p:spPr>
              <a:xfrm>
                <a:off x="4318157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7C24187D-FD03-47A3-8399-F3C76F7666C8}"/>
                  </a:ext>
                </a:extLst>
              </p:cNvPr>
              <p:cNvSpPr/>
              <p:nvPr/>
            </p:nvSpPr>
            <p:spPr>
              <a:xfrm>
                <a:off x="4445252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216D4B50-FCB2-47DC-BECB-27F51DB0B822}"/>
                  </a:ext>
                </a:extLst>
              </p:cNvPr>
              <p:cNvSpPr/>
              <p:nvPr/>
            </p:nvSpPr>
            <p:spPr>
              <a:xfrm>
                <a:off x="4572347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1B43B0B2-1711-4415-86F8-BFFB9975EBC7}"/>
                  </a:ext>
                </a:extLst>
              </p:cNvPr>
              <p:cNvSpPr/>
              <p:nvPr/>
            </p:nvSpPr>
            <p:spPr>
              <a:xfrm>
                <a:off x="4699442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74E09E0A-0349-4B08-ACCE-EE2B596190F9}"/>
                  </a:ext>
                </a:extLst>
              </p:cNvPr>
              <p:cNvSpPr/>
              <p:nvPr/>
            </p:nvSpPr>
            <p:spPr>
              <a:xfrm>
                <a:off x="4826537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6DB04DCD-19FD-4C14-AFF6-D11F974ACFA5}"/>
                  </a:ext>
                </a:extLst>
              </p:cNvPr>
              <p:cNvSpPr/>
              <p:nvPr/>
            </p:nvSpPr>
            <p:spPr>
              <a:xfrm>
                <a:off x="4953631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CE7925BF-6701-4E08-8B22-E112278BC65E}"/>
                  </a:ext>
                </a:extLst>
              </p:cNvPr>
              <p:cNvSpPr/>
              <p:nvPr/>
            </p:nvSpPr>
            <p:spPr>
              <a:xfrm>
                <a:off x="5080726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05600BB9-2C05-4358-96B0-B1134C4D020F}"/>
                  </a:ext>
                </a:extLst>
              </p:cNvPr>
              <p:cNvSpPr/>
              <p:nvPr/>
            </p:nvSpPr>
            <p:spPr>
              <a:xfrm>
                <a:off x="5207821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3B23F179-6473-4D05-B5CD-A509330EA974}"/>
                  </a:ext>
                </a:extLst>
              </p:cNvPr>
              <p:cNvSpPr/>
              <p:nvPr/>
            </p:nvSpPr>
            <p:spPr>
              <a:xfrm>
                <a:off x="5334916" y="446171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4E6B6A5D-90EA-4297-92BD-482C315FBB5A}"/>
                  </a:ext>
                </a:extLst>
              </p:cNvPr>
              <p:cNvSpPr/>
              <p:nvPr/>
            </p:nvSpPr>
            <p:spPr>
              <a:xfrm>
                <a:off x="3428493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E9FD6AD8-D813-4368-863C-D37671945FE7}"/>
                  </a:ext>
                </a:extLst>
              </p:cNvPr>
              <p:cNvSpPr/>
              <p:nvPr/>
            </p:nvSpPr>
            <p:spPr>
              <a:xfrm>
                <a:off x="3555588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E459CF64-C035-4826-B3F5-C61C6043BB36}"/>
                  </a:ext>
                </a:extLst>
              </p:cNvPr>
              <p:cNvSpPr/>
              <p:nvPr/>
            </p:nvSpPr>
            <p:spPr>
              <a:xfrm>
                <a:off x="3682683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5786A23D-1901-40CB-9D61-2DC662533087}"/>
                  </a:ext>
                </a:extLst>
              </p:cNvPr>
              <p:cNvSpPr/>
              <p:nvPr/>
            </p:nvSpPr>
            <p:spPr>
              <a:xfrm>
                <a:off x="3809778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501A0BF9-93D7-4DAF-B207-50736FCF84A3}"/>
                  </a:ext>
                </a:extLst>
              </p:cNvPr>
              <p:cNvSpPr/>
              <p:nvPr/>
            </p:nvSpPr>
            <p:spPr>
              <a:xfrm>
                <a:off x="3936872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7534AA50-8515-467F-9328-D436D5B088E8}"/>
                  </a:ext>
                </a:extLst>
              </p:cNvPr>
              <p:cNvSpPr/>
              <p:nvPr/>
            </p:nvSpPr>
            <p:spPr>
              <a:xfrm>
                <a:off x="4063967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74B93657-CECF-4512-AB52-61DAA17BE505}"/>
                  </a:ext>
                </a:extLst>
              </p:cNvPr>
              <p:cNvSpPr/>
              <p:nvPr/>
            </p:nvSpPr>
            <p:spPr>
              <a:xfrm>
                <a:off x="4191062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A94B3061-BB33-414E-A3CA-41563C04A0A9}"/>
                  </a:ext>
                </a:extLst>
              </p:cNvPr>
              <p:cNvSpPr/>
              <p:nvPr/>
            </p:nvSpPr>
            <p:spPr>
              <a:xfrm>
                <a:off x="4318157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2DD605B0-DE5C-46BD-B2FA-270C6C4181BC}"/>
                  </a:ext>
                </a:extLst>
              </p:cNvPr>
              <p:cNvSpPr/>
              <p:nvPr/>
            </p:nvSpPr>
            <p:spPr>
              <a:xfrm>
                <a:off x="4445252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02363161-CCD9-4D34-942E-AAB13A715003}"/>
                  </a:ext>
                </a:extLst>
              </p:cNvPr>
              <p:cNvSpPr/>
              <p:nvPr/>
            </p:nvSpPr>
            <p:spPr>
              <a:xfrm>
                <a:off x="4572347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AE6F1060-1E12-4B97-BF4E-FE19107BE080}"/>
                  </a:ext>
                </a:extLst>
              </p:cNvPr>
              <p:cNvSpPr/>
              <p:nvPr/>
            </p:nvSpPr>
            <p:spPr>
              <a:xfrm>
                <a:off x="4699442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18C25A0F-C19F-4489-85F9-D15DE63505EB}"/>
                  </a:ext>
                </a:extLst>
              </p:cNvPr>
              <p:cNvSpPr/>
              <p:nvPr/>
            </p:nvSpPr>
            <p:spPr>
              <a:xfrm>
                <a:off x="4826537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6F77B2CA-9FCF-4F82-93F3-862266315741}"/>
                  </a:ext>
                </a:extLst>
              </p:cNvPr>
              <p:cNvSpPr/>
              <p:nvPr/>
            </p:nvSpPr>
            <p:spPr>
              <a:xfrm>
                <a:off x="4953631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98E4C785-CE13-421E-AC97-2CB4D59DA15B}"/>
                  </a:ext>
                </a:extLst>
              </p:cNvPr>
              <p:cNvSpPr/>
              <p:nvPr/>
            </p:nvSpPr>
            <p:spPr>
              <a:xfrm>
                <a:off x="5080726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6F00D989-61E1-44E1-9353-542661727019}"/>
                  </a:ext>
                </a:extLst>
              </p:cNvPr>
              <p:cNvSpPr/>
              <p:nvPr/>
            </p:nvSpPr>
            <p:spPr>
              <a:xfrm>
                <a:off x="5207821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AD1C79E4-D2A6-44FE-A9AA-A49D3A52F189}"/>
                  </a:ext>
                </a:extLst>
              </p:cNvPr>
              <p:cNvSpPr/>
              <p:nvPr/>
            </p:nvSpPr>
            <p:spPr>
              <a:xfrm>
                <a:off x="5334916" y="456795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AF8B203C-6ED3-421A-8FFF-72F4DA5FBDE3}"/>
                  </a:ext>
                </a:extLst>
              </p:cNvPr>
              <p:cNvSpPr/>
              <p:nvPr/>
            </p:nvSpPr>
            <p:spPr>
              <a:xfrm>
                <a:off x="3428493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D33F935D-8A88-4A25-A79E-CD57D3C191FD}"/>
                  </a:ext>
                </a:extLst>
              </p:cNvPr>
              <p:cNvSpPr/>
              <p:nvPr/>
            </p:nvSpPr>
            <p:spPr>
              <a:xfrm>
                <a:off x="3555588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D1E18807-75AE-4951-8815-3F6C74E14E65}"/>
                  </a:ext>
                </a:extLst>
              </p:cNvPr>
              <p:cNvSpPr/>
              <p:nvPr/>
            </p:nvSpPr>
            <p:spPr>
              <a:xfrm>
                <a:off x="3682683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8786EBCB-05F8-4F99-8F90-431D9FA21114}"/>
                  </a:ext>
                </a:extLst>
              </p:cNvPr>
              <p:cNvSpPr/>
              <p:nvPr/>
            </p:nvSpPr>
            <p:spPr>
              <a:xfrm>
                <a:off x="3809778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A50110E2-8CFA-4487-AD9D-0AC7DE819737}"/>
                  </a:ext>
                </a:extLst>
              </p:cNvPr>
              <p:cNvSpPr/>
              <p:nvPr/>
            </p:nvSpPr>
            <p:spPr>
              <a:xfrm>
                <a:off x="3936872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FF8580EB-5331-4672-9B1E-16864456E61A}"/>
                  </a:ext>
                </a:extLst>
              </p:cNvPr>
              <p:cNvSpPr/>
              <p:nvPr/>
            </p:nvSpPr>
            <p:spPr>
              <a:xfrm>
                <a:off x="4063967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4AD5D17D-0934-4D8D-80DF-4063FF07C01B}"/>
                  </a:ext>
                </a:extLst>
              </p:cNvPr>
              <p:cNvSpPr/>
              <p:nvPr/>
            </p:nvSpPr>
            <p:spPr>
              <a:xfrm>
                <a:off x="4191062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ADAE11D7-771A-49EC-96CA-C9A888E2F3FD}"/>
                  </a:ext>
                </a:extLst>
              </p:cNvPr>
              <p:cNvSpPr/>
              <p:nvPr/>
            </p:nvSpPr>
            <p:spPr>
              <a:xfrm>
                <a:off x="4318157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E0AD72CB-3E57-4B3A-AC46-D57426CDC3FE}"/>
                  </a:ext>
                </a:extLst>
              </p:cNvPr>
              <p:cNvSpPr/>
              <p:nvPr/>
            </p:nvSpPr>
            <p:spPr>
              <a:xfrm>
                <a:off x="4445252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D585E743-2D5F-4EFB-AE00-E1FF43CE6FB0}"/>
                  </a:ext>
                </a:extLst>
              </p:cNvPr>
              <p:cNvSpPr/>
              <p:nvPr/>
            </p:nvSpPr>
            <p:spPr>
              <a:xfrm>
                <a:off x="4572347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DE4AAB26-F119-4FAB-A301-16ACC2C2E5A0}"/>
                  </a:ext>
                </a:extLst>
              </p:cNvPr>
              <p:cNvSpPr/>
              <p:nvPr/>
            </p:nvSpPr>
            <p:spPr>
              <a:xfrm>
                <a:off x="4699442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CA088538-3775-4128-B9EC-33B9E0C7EAB2}"/>
                  </a:ext>
                </a:extLst>
              </p:cNvPr>
              <p:cNvSpPr/>
              <p:nvPr/>
            </p:nvSpPr>
            <p:spPr>
              <a:xfrm>
                <a:off x="4826537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97059334-9DE7-4AAE-A48F-B009F010D662}"/>
                  </a:ext>
                </a:extLst>
              </p:cNvPr>
              <p:cNvSpPr/>
              <p:nvPr/>
            </p:nvSpPr>
            <p:spPr>
              <a:xfrm>
                <a:off x="4953631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38C596BA-77AC-418E-AD76-D85FA0D4CA09}"/>
                  </a:ext>
                </a:extLst>
              </p:cNvPr>
              <p:cNvSpPr/>
              <p:nvPr/>
            </p:nvSpPr>
            <p:spPr>
              <a:xfrm>
                <a:off x="5080726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EF74C750-DB97-46E8-867F-9C8F6CDAB1C2}"/>
                  </a:ext>
                </a:extLst>
              </p:cNvPr>
              <p:cNvSpPr/>
              <p:nvPr/>
            </p:nvSpPr>
            <p:spPr>
              <a:xfrm>
                <a:off x="5207821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372961CA-2AB3-448B-A72E-98209ADE5886}"/>
                  </a:ext>
                </a:extLst>
              </p:cNvPr>
              <p:cNvSpPr/>
              <p:nvPr/>
            </p:nvSpPr>
            <p:spPr>
              <a:xfrm>
                <a:off x="5334916" y="467419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01F15A1-4587-4AB1-B67D-1EB45ADFD7F8}"/>
                  </a:ext>
                </a:extLst>
              </p:cNvPr>
              <p:cNvSpPr/>
              <p:nvPr/>
            </p:nvSpPr>
            <p:spPr>
              <a:xfrm>
                <a:off x="3428493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A13EA2C2-AAFE-47EF-9DDC-D6508D3B8398}"/>
                  </a:ext>
                </a:extLst>
              </p:cNvPr>
              <p:cNvSpPr/>
              <p:nvPr/>
            </p:nvSpPr>
            <p:spPr>
              <a:xfrm>
                <a:off x="3555588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097687AE-87F1-485D-9ACB-976AE78641D0}"/>
                  </a:ext>
                </a:extLst>
              </p:cNvPr>
              <p:cNvSpPr/>
              <p:nvPr/>
            </p:nvSpPr>
            <p:spPr>
              <a:xfrm>
                <a:off x="3682683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EA1AC61A-A437-4609-9455-96FEBF72FB0B}"/>
                  </a:ext>
                </a:extLst>
              </p:cNvPr>
              <p:cNvSpPr/>
              <p:nvPr/>
            </p:nvSpPr>
            <p:spPr>
              <a:xfrm>
                <a:off x="3809778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09275CE4-0162-475A-8221-7209F608FF9C}"/>
                  </a:ext>
                </a:extLst>
              </p:cNvPr>
              <p:cNvSpPr/>
              <p:nvPr/>
            </p:nvSpPr>
            <p:spPr>
              <a:xfrm>
                <a:off x="3936872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ECECD69E-E469-4037-867B-EA5488FCFA79}"/>
                  </a:ext>
                </a:extLst>
              </p:cNvPr>
              <p:cNvSpPr/>
              <p:nvPr/>
            </p:nvSpPr>
            <p:spPr>
              <a:xfrm>
                <a:off x="4063967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A2287B2A-C058-44B1-92E4-134A3DCA3483}"/>
                  </a:ext>
                </a:extLst>
              </p:cNvPr>
              <p:cNvSpPr/>
              <p:nvPr/>
            </p:nvSpPr>
            <p:spPr>
              <a:xfrm>
                <a:off x="4191062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D0704ECA-1661-408E-9635-6B8212539BCA}"/>
                  </a:ext>
                </a:extLst>
              </p:cNvPr>
              <p:cNvSpPr/>
              <p:nvPr/>
            </p:nvSpPr>
            <p:spPr>
              <a:xfrm>
                <a:off x="4318157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DF25E9F7-69BE-4719-9158-B025C4AFCA05}"/>
                  </a:ext>
                </a:extLst>
              </p:cNvPr>
              <p:cNvSpPr/>
              <p:nvPr/>
            </p:nvSpPr>
            <p:spPr>
              <a:xfrm>
                <a:off x="4445252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3F771DE0-9A2C-45DC-BE1A-546D81B511C6}"/>
                  </a:ext>
                </a:extLst>
              </p:cNvPr>
              <p:cNvSpPr/>
              <p:nvPr/>
            </p:nvSpPr>
            <p:spPr>
              <a:xfrm>
                <a:off x="4572347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2" name="Rectangle 551">
                <a:extLst>
                  <a:ext uri="{FF2B5EF4-FFF2-40B4-BE49-F238E27FC236}">
                    <a16:creationId xmlns:a16="http://schemas.microsoft.com/office/drawing/2014/main" id="{9DDAA115-C5A5-46BB-83A4-1BBAD844895D}"/>
                  </a:ext>
                </a:extLst>
              </p:cNvPr>
              <p:cNvSpPr/>
              <p:nvPr/>
            </p:nvSpPr>
            <p:spPr>
              <a:xfrm>
                <a:off x="4699442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12DADF52-5431-47F3-9762-C6CE1A79A3AD}"/>
                  </a:ext>
                </a:extLst>
              </p:cNvPr>
              <p:cNvSpPr/>
              <p:nvPr/>
            </p:nvSpPr>
            <p:spPr>
              <a:xfrm>
                <a:off x="4826537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C501E52A-ED93-419E-BC69-994A9FE63082}"/>
                  </a:ext>
                </a:extLst>
              </p:cNvPr>
              <p:cNvSpPr/>
              <p:nvPr/>
            </p:nvSpPr>
            <p:spPr>
              <a:xfrm>
                <a:off x="4953631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5" name="Rectangle 554">
                <a:extLst>
                  <a:ext uri="{FF2B5EF4-FFF2-40B4-BE49-F238E27FC236}">
                    <a16:creationId xmlns:a16="http://schemas.microsoft.com/office/drawing/2014/main" id="{05A26EAE-E1EB-4335-90E4-A9F3E6C1E892}"/>
                  </a:ext>
                </a:extLst>
              </p:cNvPr>
              <p:cNvSpPr/>
              <p:nvPr/>
            </p:nvSpPr>
            <p:spPr>
              <a:xfrm>
                <a:off x="5080726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6" name="Rectangle 555">
                <a:extLst>
                  <a:ext uri="{FF2B5EF4-FFF2-40B4-BE49-F238E27FC236}">
                    <a16:creationId xmlns:a16="http://schemas.microsoft.com/office/drawing/2014/main" id="{86AA5AA6-8D03-4B61-88C3-7BD8AEE0448D}"/>
                  </a:ext>
                </a:extLst>
              </p:cNvPr>
              <p:cNvSpPr/>
              <p:nvPr/>
            </p:nvSpPr>
            <p:spPr>
              <a:xfrm>
                <a:off x="5207821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241E92B7-D15A-45B2-9A29-E5C4A1FD826C}"/>
                  </a:ext>
                </a:extLst>
              </p:cNvPr>
              <p:cNvSpPr/>
              <p:nvPr/>
            </p:nvSpPr>
            <p:spPr>
              <a:xfrm>
                <a:off x="5334916" y="478043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8" name="Rectangle 557">
                <a:extLst>
                  <a:ext uri="{FF2B5EF4-FFF2-40B4-BE49-F238E27FC236}">
                    <a16:creationId xmlns:a16="http://schemas.microsoft.com/office/drawing/2014/main" id="{FC6CC2E6-5D75-455E-87F7-5779ADEA0885}"/>
                  </a:ext>
                </a:extLst>
              </p:cNvPr>
              <p:cNvSpPr/>
              <p:nvPr/>
            </p:nvSpPr>
            <p:spPr>
              <a:xfrm>
                <a:off x="3428493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59" name="Rectangle 558">
                <a:extLst>
                  <a:ext uri="{FF2B5EF4-FFF2-40B4-BE49-F238E27FC236}">
                    <a16:creationId xmlns:a16="http://schemas.microsoft.com/office/drawing/2014/main" id="{8DB28853-1C61-4836-B586-DD19A8F86FD9}"/>
                  </a:ext>
                </a:extLst>
              </p:cNvPr>
              <p:cNvSpPr/>
              <p:nvPr/>
            </p:nvSpPr>
            <p:spPr>
              <a:xfrm>
                <a:off x="3555588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F0F0C793-AEE2-4B7D-9D83-A8B7AACF4A88}"/>
                  </a:ext>
                </a:extLst>
              </p:cNvPr>
              <p:cNvSpPr/>
              <p:nvPr/>
            </p:nvSpPr>
            <p:spPr>
              <a:xfrm>
                <a:off x="3682683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1" name="Rectangle 560">
                <a:extLst>
                  <a:ext uri="{FF2B5EF4-FFF2-40B4-BE49-F238E27FC236}">
                    <a16:creationId xmlns:a16="http://schemas.microsoft.com/office/drawing/2014/main" id="{11B223B6-DFE6-48DF-B7A6-92FE20A2CB54}"/>
                  </a:ext>
                </a:extLst>
              </p:cNvPr>
              <p:cNvSpPr/>
              <p:nvPr/>
            </p:nvSpPr>
            <p:spPr>
              <a:xfrm>
                <a:off x="3809778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2" name="Rectangle 561">
                <a:extLst>
                  <a:ext uri="{FF2B5EF4-FFF2-40B4-BE49-F238E27FC236}">
                    <a16:creationId xmlns:a16="http://schemas.microsoft.com/office/drawing/2014/main" id="{5CF8541D-307C-45AE-857F-B27C52C2E8EF}"/>
                  </a:ext>
                </a:extLst>
              </p:cNvPr>
              <p:cNvSpPr/>
              <p:nvPr/>
            </p:nvSpPr>
            <p:spPr>
              <a:xfrm>
                <a:off x="3936872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82616DB7-FCAF-4BF0-A348-D297E43D97AB}"/>
                  </a:ext>
                </a:extLst>
              </p:cNvPr>
              <p:cNvSpPr/>
              <p:nvPr/>
            </p:nvSpPr>
            <p:spPr>
              <a:xfrm>
                <a:off x="4063967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5C2D093C-2A13-4E89-9130-CC1BD34E6BCF}"/>
                  </a:ext>
                </a:extLst>
              </p:cNvPr>
              <p:cNvSpPr/>
              <p:nvPr/>
            </p:nvSpPr>
            <p:spPr>
              <a:xfrm>
                <a:off x="4191062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5" name="Rectangle 564">
                <a:extLst>
                  <a:ext uri="{FF2B5EF4-FFF2-40B4-BE49-F238E27FC236}">
                    <a16:creationId xmlns:a16="http://schemas.microsoft.com/office/drawing/2014/main" id="{0326A92D-EC1E-4656-B70B-77C9BF229829}"/>
                  </a:ext>
                </a:extLst>
              </p:cNvPr>
              <p:cNvSpPr/>
              <p:nvPr/>
            </p:nvSpPr>
            <p:spPr>
              <a:xfrm>
                <a:off x="4318157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C427B65F-B4C5-4609-856E-FDF738F657AF}"/>
                  </a:ext>
                </a:extLst>
              </p:cNvPr>
              <p:cNvSpPr/>
              <p:nvPr/>
            </p:nvSpPr>
            <p:spPr>
              <a:xfrm>
                <a:off x="4445252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:a16="http://schemas.microsoft.com/office/drawing/2014/main" id="{2AA06BE0-3CDF-432A-9FFA-17B908225EFE}"/>
                  </a:ext>
                </a:extLst>
              </p:cNvPr>
              <p:cNvSpPr/>
              <p:nvPr/>
            </p:nvSpPr>
            <p:spPr>
              <a:xfrm>
                <a:off x="4572347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9588A393-0C77-45A9-B48F-4688632892EF}"/>
                  </a:ext>
                </a:extLst>
              </p:cNvPr>
              <p:cNvSpPr/>
              <p:nvPr/>
            </p:nvSpPr>
            <p:spPr>
              <a:xfrm>
                <a:off x="4699442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5D3E60B9-55FD-4B09-B44F-02D762828E14}"/>
                  </a:ext>
                </a:extLst>
              </p:cNvPr>
              <p:cNvSpPr/>
              <p:nvPr/>
            </p:nvSpPr>
            <p:spPr>
              <a:xfrm>
                <a:off x="4826537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0" name="Rectangle 569">
                <a:extLst>
                  <a:ext uri="{FF2B5EF4-FFF2-40B4-BE49-F238E27FC236}">
                    <a16:creationId xmlns:a16="http://schemas.microsoft.com/office/drawing/2014/main" id="{AED66796-AA36-4A9A-8DD8-87497781DD7C}"/>
                  </a:ext>
                </a:extLst>
              </p:cNvPr>
              <p:cNvSpPr/>
              <p:nvPr/>
            </p:nvSpPr>
            <p:spPr>
              <a:xfrm>
                <a:off x="4953631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19AD9B82-9C4B-47D1-8FC9-F7D9C52C134E}"/>
                  </a:ext>
                </a:extLst>
              </p:cNvPr>
              <p:cNvSpPr/>
              <p:nvPr/>
            </p:nvSpPr>
            <p:spPr>
              <a:xfrm>
                <a:off x="5080726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204F558A-CF17-4F97-8B37-DCAF41C80EB2}"/>
                  </a:ext>
                </a:extLst>
              </p:cNvPr>
              <p:cNvSpPr/>
              <p:nvPr/>
            </p:nvSpPr>
            <p:spPr>
              <a:xfrm>
                <a:off x="5207821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3" name="Rectangle 572">
                <a:extLst>
                  <a:ext uri="{FF2B5EF4-FFF2-40B4-BE49-F238E27FC236}">
                    <a16:creationId xmlns:a16="http://schemas.microsoft.com/office/drawing/2014/main" id="{4B87261E-FD2D-4174-956E-ADEE43346CFF}"/>
                  </a:ext>
                </a:extLst>
              </p:cNvPr>
              <p:cNvSpPr/>
              <p:nvPr/>
            </p:nvSpPr>
            <p:spPr>
              <a:xfrm>
                <a:off x="5334916" y="488667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4" name="Rectangle 573">
                <a:extLst>
                  <a:ext uri="{FF2B5EF4-FFF2-40B4-BE49-F238E27FC236}">
                    <a16:creationId xmlns:a16="http://schemas.microsoft.com/office/drawing/2014/main" id="{380DF29F-393A-4022-B664-A3AA89AB484B}"/>
                  </a:ext>
                </a:extLst>
              </p:cNvPr>
              <p:cNvSpPr/>
              <p:nvPr/>
            </p:nvSpPr>
            <p:spPr>
              <a:xfrm>
                <a:off x="3428493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CBF7B09A-F0DC-4EC0-A301-B63CD8AF7BC5}"/>
                  </a:ext>
                </a:extLst>
              </p:cNvPr>
              <p:cNvSpPr/>
              <p:nvPr/>
            </p:nvSpPr>
            <p:spPr>
              <a:xfrm>
                <a:off x="3555588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6" name="Rectangle 575">
                <a:extLst>
                  <a:ext uri="{FF2B5EF4-FFF2-40B4-BE49-F238E27FC236}">
                    <a16:creationId xmlns:a16="http://schemas.microsoft.com/office/drawing/2014/main" id="{0F3665B8-CA40-4FB1-A321-494303C8F271}"/>
                  </a:ext>
                </a:extLst>
              </p:cNvPr>
              <p:cNvSpPr/>
              <p:nvPr/>
            </p:nvSpPr>
            <p:spPr>
              <a:xfrm>
                <a:off x="3682683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7" name="Rectangle 576">
                <a:extLst>
                  <a:ext uri="{FF2B5EF4-FFF2-40B4-BE49-F238E27FC236}">
                    <a16:creationId xmlns:a16="http://schemas.microsoft.com/office/drawing/2014/main" id="{6B9BA0E8-80EE-4A19-8F7E-D12F20F86F9D}"/>
                  </a:ext>
                </a:extLst>
              </p:cNvPr>
              <p:cNvSpPr/>
              <p:nvPr/>
            </p:nvSpPr>
            <p:spPr>
              <a:xfrm>
                <a:off x="3809778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8" name="Rectangle 577">
                <a:extLst>
                  <a:ext uri="{FF2B5EF4-FFF2-40B4-BE49-F238E27FC236}">
                    <a16:creationId xmlns:a16="http://schemas.microsoft.com/office/drawing/2014/main" id="{34415B3B-BE11-4D93-BB53-4FCDDCC68068}"/>
                  </a:ext>
                </a:extLst>
              </p:cNvPr>
              <p:cNvSpPr/>
              <p:nvPr/>
            </p:nvSpPr>
            <p:spPr>
              <a:xfrm>
                <a:off x="3936872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79" name="Rectangle 578">
                <a:extLst>
                  <a:ext uri="{FF2B5EF4-FFF2-40B4-BE49-F238E27FC236}">
                    <a16:creationId xmlns:a16="http://schemas.microsoft.com/office/drawing/2014/main" id="{AEF5771A-1BAC-4133-B9A2-B277D7ED163C}"/>
                  </a:ext>
                </a:extLst>
              </p:cNvPr>
              <p:cNvSpPr/>
              <p:nvPr/>
            </p:nvSpPr>
            <p:spPr>
              <a:xfrm>
                <a:off x="4063967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0" name="Rectangle 579">
                <a:extLst>
                  <a:ext uri="{FF2B5EF4-FFF2-40B4-BE49-F238E27FC236}">
                    <a16:creationId xmlns:a16="http://schemas.microsoft.com/office/drawing/2014/main" id="{497B9C47-3FF4-4560-98DA-E9652CD7BD2B}"/>
                  </a:ext>
                </a:extLst>
              </p:cNvPr>
              <p:cNvSpPr/>
              <p:nvPr/>
            </p:nvSpPr>
            <p:spPr>
              <a:xfrm>
                <a:off x="4191062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A7BEB9A9-E0F7-4D69-B4A4-031FBA9037F1}"/>
                  </a:ext>
                </a:extLst>
              </p:cNvPr>
              <p:cNvSpPr/>
              <p:nvPr/>
            </p:nvSpPr>
            <p:spPr>
              <a:xfrm>
                <a:off x="4318157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19978819-0972-4927-A459-099FC9861104}"/>
                  </a:ext>
                </a:extLst>
              </p:cNvPr>
              <p:cNvSpPr/>
              <p:nvPr/>
            </p:nvSpPr>
            <p:spPr>
              <a:xfrm>
                <a:off x="4445252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3" name="Rectangle 582">
                <a:extLst>
                  <a:ext uri="{FF2B5EF4-FFF2-40B4-BE49-F238E27FC236}">
                    <a16:creationId xmlns:a16="http://schemas.microsoft.com/office/drawing/2014/main" id="{36A55D9F-9B82-46B2-BB50-336D21978471}"/>
                  </a:ext>
                </a:extLst>
              </p:cNvPr>
              <p:cNvSpPr/>
              <p:nvPr/>
            </p:nvSpPr>
            <p:spPr>
              <a:xfrm>
                <a:off x="4572347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E28F51AC-A220-4201-88AD-7AFEE14960F0}"/>
                  </a:ext>
                </a:extLst>
              </p:cNvPr>
              <p:cNvSpPr/>
              <p:nvPr/>
            </p:nvSpPr>
            <p:spPr>
              <a:xfrm>
                <a:off x="4699442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363A97EC-F123-49D1-B886-FBBBF9E805D3}"/>
                  </a:ext>
                </a:extLst>
              </p:cNvPr>
              <p:cNvSpPr/>
              <p:nvPr/>
            </p:nvSpPr>
            <p:spPr>
              <a:xfrm>
                <a:off x="4826537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2780F7F8-FD7D-4A44-A6E9-4230B48FFD02}"/>
                  </a:ext>
                </a:extLst>
              </p:cNvPr>
              <p:cNvSpPr/>
              <p:nvPr/>
            </p:nvSpPr>
            <p:spPr>
              <a:xfrm>
                <a:off x="4953631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7" name="Rectangle 586">
                <a:extLst>
                  <a:ext uri="{FF2B5EF4-FFF2-40B4-BE49-F238E27FC236}">
                    <a16:creationId xmlns:a16="http://schemas.microsoft.com/office/drawing/2014/main" id="{1F8789CC-7F65-4609-A3B2-6EFFD4CE512D}"/>
                  </a:ext>
                </a:extLst>
              </p:cNvPr>
              <p:cNvSpPr/>
              <p:nvPr/>
            </p:nvSpPr>
            <p:spPr>
              <a:xfrm>
                <a:off x="5080726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8" name="Rectangle 587">
                <a:extLst>
                  <a:ext uri="{FF2B5EF4-FFF2-40B4-BE49-F238E27FC236}">
                    <a16:creationId xmlns:a16="http://schemas.microsoft.com/office/drawing/2014/main" id="{98470F96-7D1D-4E97-911F-130ACA64ACEB}"/>
                  </a:ext>
                </a:extLst>
              </p:cNvPr>
              <p:cNvSpPr/>
              <p:nvPr/>
            </p:nvSpPr>
            <p:spPr>
              <a:xfrm>
                <a:off x="5207821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89" name="Rectangle 588">
                <a:extLst>
                  <a:ext uri="{FF2B5EF4-FFF2-40B4-BE49-F238E27FC236}">
                    <a16:creationId xmlns:a16="http://schemas.microsoft.com/office/drawing/2014/main" id="{3617652E-96DB-4AF8-9571-395E2FE9F8DC}"/>
                  </a:ext>
                </a:extLst>
              </p:cNvPr>
              <p:cNvSpPr/>
              <p:nvPr/>
            </p:nvSpPr>
            <p:spPr>
              <a:xfrm>
                <a:off x="5334916" y="4992917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0" name="Rectangle 589">
                <a:extLst>
                  <a:ext uri="{FF2B5EF4-FFF2-40B4-BE49-F238E27FC236}">
                    <a16:creationId xmlns:a16="http://schemas.microsoft.com/office/drawing/2014/main" id="{1B535826-BBC6-401D-9202-AA10C5C73569}"/>
                  </a:ext>
                </a:extLst>
              </p:cNvPr>
              <p:cNvSpPr/>
              <p:nvPr/>
            </p:nvSpPr>
            <p:spPr>
              <a:xfrm>
                <a:off x="3428493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A346CCEA-B9EC-48A4-99E5-9314BAF1F8CB}"/>
                  </a:ext>
                </a:extLst>
              </p:cNvPr>
              <p:cNvSpPr/>
              <p:nvPr/>
            </p:nvSpPr>
            <p:spPr>
              <a:xfrm>
                <a:off x="3555588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2" name="Rectangle 591">
                <a:extLst>
                  <a:ext uri="{FF2B5EF4-FFF2-40B4-BE49-F238E27FC236}">
                    <a16:creationId xmlns:a16="http://schemas.microsoft.com/office/drawing/2014/main" id="{BD227A50-5581-4E63-A0E3-64BD51D0CDB3}"/>
                  </a:ext>
                </a:extLst>
              </p:cNvPr>
              <p:cNvSpPr/>
              <p:nvPr/>
            </p:nvSpPr>
            <p:spPr>
              <a:xfrm>
                <a:off x="3682683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84096EDC-CD84-481B-B3C5-8B56D2462900}"/>
                  </a:ext>
                </a:extLst>
              </p:cNvPr>
              <p:cNvSpPr/>
              <p:nvPr/>
            </p:nvSpPr>
            <p:spPr>
              <a:xfrm>
                <a:off x="3809778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D4366AD9-3410-4758-8631-E8C5D2F4DBAF}"/>
                  </a:ext>
                </a:extLst>
              </p:cNvPr>
              <p:cNvSpPr/>
              <p:nvPr/>
            </p:nvSpPr>
            <p:spPr>
              <a:xfrm>
                <a:off x="3936872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5" name="Rectangle 594">
                <a:extLst>
                  <a:ext uri="{FF2B5EF4-FFF2-40B4-BE49-F238E27FC236}">
                    <a16:creationId xmlns:a16="http://schemas.microsoft.com/office/drawing/2014/main" id="{134188CD-9DFF-4541-BE82-10E935336CFD}"/>
                  </a:ext>
                </a:extLst>
              </p:cNvPr>
              <p:cNvSpPr/>
              <p:nvPr/>
            </p:nvSpPr>
            <p:spPr>
              <a:xfrm>
                <a:off x="4063967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6" name="Rectangle 595">
                <a:extLst>
                  <a:ext uri="{FF2B5EF4-FFF2-40B4-BE49-F238E27FC236}">
                    <a16:creationId xmlns:a16="http://schemas.microsoft.com/office/drawing/2014/main" id="{E11A3639-0A9F-45F7-BADA-913E7E0FB4C6}"/>
                  </a:ext>
                </a:extLst>
              </p:cNvPr>
              <p:cNvSpPr/>
              <p:nvPr/>
            </p:nvSpPr>
            <p:spPr>
              <a:xfrm>
                <a:off x="4191062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7" name="Rectangle 596">
                <a:extLst>
                  <a:ext uri="{FF2B5EF4-FFF2-40B4-BE49-F238E27FC236}">
                    <a16:creationId xmlns:a16="http://schemas.microsoft.com/office/drawing/2014/main" id="{01BD8625-BC4A-4C5D-A22A-7402D0366BE0}"/>
                  </a:ext>
                </a:extLst>
              </p:cNvPr>
              <p:cNvSpPr/>
              <p:nvPr/>
            </p:nvSpPr>
            <p:spPr>
              <a:xfrm>
                <a:off x="4318157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8" name="Rectangle 597">
                <a:extLst>
                  <a:ext uri="{FF2B5EF4-FFF2-40B4-BE49-F238E27FC236}">
                    <a16:creationId xmlns:a16="http://schemas.microsoft.com/office/drawing/2014/main" id="{ADDAE8A7-C53C-42F7-9179-A74B046A513E}"/>
                  </a:ext>
                </a:extLst>
              </p:cNvPr>
              <p:cNvSpPr/>
              <p:nvPr/>
            </p:nvSpPr>
            <p:spPr>
              <a:xfrm>
                <a:off x="4445252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99" name="Rectangle 598">
                <a:extLst>
                  <a:ext uri="{FF2B5EF4-FFF2-40B4-BE49-F238E27FC236}">
                    <a16:creationId xmlns:a16="http://schemas.microsoft.com/office/drawing/2014/main" id="{4A405142-17C6-48F1-8FD2-F525ED2304F2}"/>
                  </a:ext>
                </a:extLst>
              </p:cNvPr>
              <p:cNvSpPr/>
              <p:nvPr/>
            </p:nvSpPr>
            <p:spPr>
              <a:xfrm>
                <a:off x="4572347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996AB555-02A8-441A-9CBD-6AD530BD8357}"/>
                  </a:ext>
                </a:extLst>
              </p:cNvPr>
              <p:cNvSpPr/>
              <p:nvPr/>
            </p:nvSpPr>
            <p:spPr>
              <a:xfrm>
                <a:off x="4699442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1" name="Rectangle 600">
                <a:extLst>
                  <a:ext uri="{FF2B5EF4-FFF2-40B4-BE49-F238E27FC236}">
                    <a16:creationId xmlns:a16="http://schemas.microsoft.com/office/drawing/2014/main" id="{9F99002E-B654-416A-9CA2-AAE4BF7E3A37}"/>
                  </a:ext>
                </a:extLst>
              </p:cNvPr>
              <p:cNvSpPr/>
              <p:nvPr/>
            </p:nvSpPr>
            <p:spPr>
              <a:xfrm>
                <a:off x="4826537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6778DB5E-8D20-4E20-846E-53610F44C95C}"/>
                  </a:ext>
                </a:extLst>
              </p:cNvPr>
              <p:cNvSpPr/>
              <p:nvPr/>
            </p:nvSpPr>
            <p:spPr>
              <a:xfrm>
                <a:off x="4953631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2EDC1EE7-7B2A-4BCE-BF13-D006691AE110}"/>
                  </a:ext>
                </a:extLst>
              </p:cNvPr>
              <p:cNvSpPr/>
              <p:nvPr/>
            </p:nvSpPr>
            <p:spPr>
              <a:xfrm>
                <a:off x="5080726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009E17A9-84A6-4F10-BC9C-3BD835651C9E}"/>
                  </a:ext>
                </a:extLst>
              </p:cNvPr>
              <p:cNvSpPr/>
              <p:nvPr/>
            </p:nvSpPr>
            <p:spPr>
              <a:xfrm>
                <a:off x="5207821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4D55B936-D6EF-426A-BDCD-0B85DC5F9F5A}"/>
                  </a:ext>
                </a:extLst>
              </p:cNvPr>
              <p:cNvSpPr/>
              <p:nvPr/>
            </p:nvSpPr>
            <p:spPr>
              <a:xfrm>
                <a:off x="5334916" y="5099158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69BAB6F7-4817-44C7-B65C-C5A6E89E7CB1}"/>
                  </a:ext>
                </a:extLst>
              </p:cNvPr>
              <p:cNvSpPr/>
              <p:nvPr/>
            </p:nvSpPr>
            <p:spPr>
              <a:xfrm>
                <a:off x="3428493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2660B9D5-B505-4C20-B6E2-8E43300AB817}"/>
                  </a:ext>
                </a:extLst>
              </p:cNvPr>
              <p:cNvSpPr/>
              <p:nvPr/>
            </p:nvSpPr>
            <p:spPr>
              <a:xfrm>
                <a:off x="3555588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1F1A8A7D-BD7D-402D-BF09-3385F86C0327}"/>
                  </a:ext>
                </a:extLst>
              </p:cNvPr>
              <p:cNvSpPr/>
              <p:nvPr/>
            </p:nvSpPr>
            <p:spPr>
              <a:xfrm>
                <a:off x="3682683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1424A9D1-C1A8-49A5-93FC-8061AF76B139}"/>
                  </a:ext>
                </a:extLst>
              </p:cNvPr>
              <p:cNvSpPr/>
              <p:nvPr/>
            </p:nvSpPr>
            <p:spPr>
              <a:xfrm>
                <a:off x="3809778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0" name="Rectangle 609">
                <a:extLst>
                  <a:ext uri="{FF2B5EF4-FFF2-40B4-BE49-F238E27FC236}">
                    <a16:creationId xmlns:a16="http://schemas.microsoft.com/office/drawing/2014/main" id="{DBF450FE-F5DE-4329-A40F-507B0A5D010B}"/>
                  </a:ext>
                </a:extLst>
              </p:cNvPr>
              <p:cNvSpPr/>
              <p:nvPr/>
            </p:nvSpPr>
            <p:spPr>
              <a:xfrm>
                <a:off x="3936872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1" name="Rectangle 610">
                <a:extLst>
                  <a:ext uri="{FF2B5EF4-FFF2-40B4-BE49-F238E27FC236}">
                    <a16:creationId xmlns:a16="http://schemas.microsoft.com/office/drawing/2014/main" id="{D284EB48-90DA-4FD6-8F38-17222C6B17AF}"/>
                  </a:ext>
                </a:extLst>
              </p:cNvPr>
              <p:cNvSpPr/>
              <p:nvPr/>
            </p:nvSpPr>
            <p:spPr>
              <a:xfrm>
                <a:off x="4063967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2" name="Rectangle 611">
                <a:extLst>
                  <a:ext uri="{FF2B5EF4-FFF2-40B4-BE49-F238E27FC236}">
                    <a16:creationId xmlns:a16="http://schemas.microsoft.com/office/drawing/2014/main" id="{3D990CD8-6533-4318-9DE1-F5B2861DF84D}"/>
                  </a:ext>
                </a:extLst>
              </p:cNvPr>
              <p:cNvSpPr/>
              <p:nvPr/>
            </p:nvSpPr>
            <p:spPr>
              <a:xfrm>
                <a:off x="4191062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3EEF711C-ADF1-45A1-915A-36338EA82B13}"/>
                  </a:ext>
                </a:extLst>
              </p:cNvPr>
              <p:cNvSpPr/>
              <p:nvPr/>
            </p:nvSpPr>
            <p:spPr>
              <a:xfrm>
                <a:off x="4318157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AECFBF79-D925-4A0F-BA84-EE30439B01F9}"/>
                  </a:ext>
                </a:extLst>
              </p:cNvPr>
              <p:cNvSpPr/>
              <p:nvPr/>
            </p:nvSpPr>
            <p:spPr>
              <a:xfrm>
                <a:off x="4445252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4817896F-BF9D-4A52-8623-5CEC86CD0F02}"/>
                  </a:ext>
                </a:extLst>
              </p:cNvPr>
              <p:cNvSpPr/>
              <p:nvPr/>
            </p:nvSpPr>
            <p:spPr>
              <a:xfrm>
                <a:off x="4572347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44CE2CBE-A965-45FC-8957-1A5582D0751B}"/>
                  </a:ext>
                </a:extLst>
              </p:cNvPr>
              <p:cNvSpPr/>
              <p:nvPr/>
            </p:nvSpPr>
            <p:spPr>
              <a:xfrm>
                <a:off x="4699442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A4DA59B9-EDBE-499B-91CF-6710A3D010A7}"/>
                  </a:ext>
                </a:extLst>
              </p:cNvPr>
              <p:cNvSpPr/>
              <p:nvPr/>
            </p:nvSpPr>
            <p:spPr>
              <a:xfrm>
                <a:off x="4826537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B638B313-0ABA-4651-83C1-7DFDCBE18F20}"/>
                  </a:ext>
                </a:extLst>
              </p:cNvPr>
              <p:cNvSpPr/>
              <p:nvPr/>
            </p:nvSpPr>
            <p:spPr>
              <a:xfrm>
                <a:off x="4953631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B3C1DDA8-F726-4C87-A713-C38F6597E233}"/>
                  </a:ext>
                </a:extLst>
              </p:cNvPr>
              <p:cNvSpPr/>
              <p:nvPr/>
            </p:nvSpPr>
            <p:spPr>
              <a:xfrm>
                <a:off x="5080726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0693AA5D-A52F-4E79-AF91-D8F29237AFBA}"/>
                  </a:ext>
                </a:extLst>
              </p:cNvPr>
              <p:cNvSpPr/>
              <p:nvPr/>
            </p:nvSpPr>
            <p:spPr>
              <a:xfrm>
                <a:off x="5207821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8FEE34BC-BED9-416A-99D0-D77BF3BE2C2A}"/>
                  </a:ext>
                </a:extLst>
              </p:cNvPr>
              <p:cNvSpPr/>
              <p:nvPr/>
            </p:nvSpPr>
            <p:spPr>
              <a:xfrm>
                <a:off x="5334916" y="520539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B97505D2-667E-4766-BDB1-BB3D6C0DD01A}"/>
                </a:ext>
              </a:extLst>
            </p:cNvPr>
            <p:cNvGrpSpPr/>
            <p:nvPr/>
          </p:nvGrpSpPr>
          <p:grpSpPr>
            <a:xfrm>
              <a:off x="3428493" y="5311639"/>
              <a:ext cx="2044131" cy="852320"/>
              <a:chOff x="3428493" y="5311639"/>
              <a:chExt cx="2044131" cy="852320"/>
            </a:xfrm>
            <a:solidFill>
              <a:srgbClr val="ED7D31">
                <a:lumMod val="40000"/>
                <a:lumOff val="60000"/>
              </a:srgbClr>
            </a:solidFill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1548696F-9FF2-4DC1-95BF-55D468E69FE0}"/>
                  </a:ext>
                </a:extLst>
              </p:cNvPr>
              <p:cNvSpPr/>
              <p:nvPr/>
            </p:nvSpPr>
            <p:spPr>
              <a:xfrm>
                <a:off x="3428493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1BEF4909-F77B-4090-AD7F-B09119F190F9}"/>
                  </a:ext>
                </a:extLst>
              </p:cNvPr>
              <p:cNvSpPr/>
              <p:nvPr/>
            </p:nvSpPr>
            <p:spPr>
              <a:xfrm>
                <a:off x="3555588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975AF907-79C9-42CA-B93C-B01B185AE563}"/>
                  </a:ext>
                </a:extLst>
              </p:cNvPr>
              <p:cNvSpPr/>
              <p:nvPr/>
            </p:nvSpPr>
            <p:spPr>
              <a:xfrm>
                <a:off x="3682683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3AD51776-3208-4049-A264-03CDBE7308EF}"/>
                  </a:ext>
                </a:extLst>
              </p:cNvPr>
              <p:cNvSpPr/>
              <p:nvPr/>
            </p:nvSpPr>
            <p:spPr>
              <a:xfrm>
                <a:off x="3809778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0" name="Rectangle 369">
                <a:extLst>
                  <a:ext uri="{FF2B5EF4-FFF2-40B4-BE49-F238E27FC236}">
                    <a16:creationId xmlns:a16="http://schemas.microsoft.com/office/drawing/2014/main" id="{BD66DFAB-F7A6-47D5-B7F0-285ECA712130}"/>
                  </a:ext>
                </a:extLst>
              </p:cNvPr>
              <p:cNvSpPr/>
              <p:nvPr/>
            </p:nvSpPr>
            <p:spPr>
              <a:xfrm>
                <a:off x="3936872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875318E0-320A-4FC7-920E-E8E005BF9E6A}"/>
                  </a:ext>
                </a:extLst>
              </p:cNvPr>
              <p:cNvSpPr/>
              <p:nvPr/>
            </p:nvSpPr>
            <p:spPr>
              <a:xfrm>
                <a:off x="4063967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76FA6B2A-67F1-499A-A373-2EC6ADAE508F}"/>
                  </a:ext>
                </a:extLst>
              </p:cNvPr>
              <p:cNvSpPr/>
              <p:nvPr/>
            </p:nvSpPr>
            <p:spPr>
              <a:xfrm>
                <a:off x="4191062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2EE1357D-3792-4F98-8375-5FD0B8F225AA}"/>
                  </a:ext>
                </a:extLst>
              </p:cNvPr>
              <p:cNvSpPr/>
              <p:nvPr/>
            </p:nvSpPr>
            <p:spPr>
              <a:xfrm>
                <a:off x="4318157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222CFEEF-962E-49EB-AFE8-772816416BB5}"/>
                  </a:ext>
                </a:extLst>
              </p:cNvPr>
              <p:cNvSpPr/>
              <p:nvPr/>
            </p:nvSpPr>
            <p:spPr>
              <a:xfrm>
                <a:off x="4445252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DB022489-0EB0-4587-B113-B4B9869069E5}"/>
                  </a:ext>
                </a:extLst>
              </p:cNvPr>
              <p:cNvSpPr/>
              <p:nvPr/>
            </p:nvSpPr>
            <p:spPr>
              <a:xfrm>
                <a:off x="4572347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F39F975C-FFB8-4EEB-A062-FBD595E1B055}"/>
                  </a:ext>
                </a:extLst>
              </p:cNvPr>
              <p:cNvSpPr/>
              <p:nvPr/>
            </p:nvSpPr>
            <p:spPr>
              <a:xfrm>
                <a:off x="4699442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390A6C6E-484D-4713-BE49-01BC026E5C18}"/>
                  </a:ext>
                </a:extLst>
              </p:cNvPr>
              <p:cNvSpPr/>
              <p:nvPr/>
            </p:nvSpPr>
            <p:spPr>
              <a:xfrm>
                <a:off x="4826537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30BD5068-82B6-4DB0-92F1-D98DE3A26466}"/>
                  </a:ext>
                </a:extLst>
              </p:cNvPr>
              <p:cNvSpPr/>
              <p:nvPr/>
            </p:nvSpPr>
            <p:spPr>
              <a:xfrm>
                <a:off x="4953631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CD47A558-6886-405C-AAD9-ABAA97CB07C6}"/>
                  </a:ext>
                </a:extLst>
              </p:cNvPr>
              <p:cNvSpPr/>
              <p:nvPr/>
            </p:nvSpPr>
            <p:spPr>
              <a:xfrm>
                <a:off x="5080726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B414CC1-708E-4F2C-AE3D-922DAEC70CEC}"/>
                  </a:ext>
                </a:extLst>
              </p:cNvPr>
              <p:cNvSpPr/>
              <p:nvPr/>
            </p:nvSpPr>
            <p:spPr>
              <a:xfrm>
                <a:off x="5207821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65E20B85-6A0A-4EA1-805D-EB65F62B6C28}"/>
                  </a:ext>
                </a:extLst>
              </p:cNvPr>
              <p:cNvSpPr/>
              <p:nvPr/>
            </p:nvSpPr>
            <p:spPr>
              <a:xfrm>
                <a:off x="5334916" y="5311639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ABCB0164-0CD1-4848-9A36-0CF81B57D949}"/>
                  </a:ext>
                </a:extLst>
              </p:cNvPr>
              <p:cNvSpPr/>
              <p:nvPr/>
            </p:nvSpPr>
            <p:spPr>
              <a:xfrm>
                <a:off x="3428493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E4C9797D-0F11-4E28-A290-CE6AFC360E8D}"/>
                  </a:ext>
                </a:extLst>
              </p:cNvPr>
              <p:cNvSpPr/>
              <p:nvPr/>
            </p:nvSpPr>
            <p:spPr>
              <a:xfrm>
                <a:off x="3555588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D2BEA054-7EBA-432F-AFE7-19EFE31F56B9}"/>
                  </a:ext>
                </a:extLst>
              </p:cNvPr>
              <p:cNvSpPr/>
              <p:nvPr/>
            </p:nvSpPr>
            <p:spPr>
              <a:xfrm>
                <a:off x="3682683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A07A3099-0781-4ED2-A872-95D665E9D563}"/>
                  </a:ext>
                </a:extLst>
              </p:cNvPr>
              <p:cNvSpPr/>
              <p:nvPr/>
            </p:nvSpPr>
            <p:spPr>
              <a:xfrm>
                <a:off x="3809778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EF35904E-9478-455D-AFAF-C2AC7D21CE35}"/>
                  </a:ext>
                </a:extLst>
              </p:cNvPr>
              <p:cNvSpPr/>
              <p:nvPr/>
            </p:nvSpPr>
            <p:spPr>
              <a:xfrm>
                <a:off x="3936872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90A8546A-8DAA-4A31-90A4-5999238FDBA4}"/>
                  </a:ext>
                </a:extLst>
              </p:cNvPr>
              <p:cNvSpPr/>
              <p:nvPr/>
            </p:nvSpPr>
            <p:spPr>
              <a:xfrm>
                <a:off x="4063967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F4FB5CB8-1A80-4B44-8CF9-B196EA82317A}"/>
                  </a:ext>
                </a:extLst>
              </p:cNvPr>
              <p:cNvSpPr/>
              <p:nvPr/>
            </p:nvSpPr>
            <p:spPr>
              <a:xfrm>
                <a:off x="4191062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D23B69E1-2528-4683-BBE0-02A018D4D50A}"/>
                  </a:ext>
                </a:extLst>
              </p:cNvPr>
              <p:cNvSpPr/>
              <p:nvPr/>
            </p:nvSpPr>
            <p:spPr>
              <a:xfrm>
                <a:off x="4318157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1B6146FB-3494-45FD-8418-596ACF888897}"/>
                  </a:ext>
                </a:extLst>
              </p:cNvPr>
              <p:cNvSpPr/>
              <p:nvPr/>
            </p:nvSpPr>
            <p:spPr>
              <a:xfrm>
                <a:off x="4445252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272352BB-1903-4BFD-B3E0-32817BA9B2E0}"/>
                  </a:ext>
                </a:extLst>
              </p:cNvPr>
              <p:cNvSpPr/>
              <p:nvPr/>
            </p:nvSpPr>
            <p:spPr>
              <a:xfrm>
                <a:off x="4572347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BE113325-056B-4028-8814-4B2E617A915C}"/>
                  </a:ext>
                </a:extLst>
              </p:cNvPr>
              <p:cNvSpPr/>
              <p:nvPr/>
            </p:nvSpPr>
            <p:spPr>
              <a:xfrm>
                <a:off x="4699442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993A4416-4190-40CB-8681-FECDD686172A}"/>
                  </a:ext>
                </a:extLst>
              </p:cNvPr>
              <p:cNvSpPr/>
              <p:nvPr/>
            </p:nvSpPr>
            <p:spPr>
              <a:xfrm>
                <a:off x="4826537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629AC341-DA9A-486C-A377-B45E64C3827B}"/>
                  </a:ext>
                </a:extLst>
              </p:cNvPr>
              <p:cNvSpPr/>
              <p:nvPr/>
            </p:nvSpPr>
            <p:spPr>
              <a:xfrm>
                <a:off x="4953631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F29C90C-A940-4C0A-ADBE-5E6DB453FD98}"/>
                  </a:ext>
                </a:extLst>
              </p:cNvPr>
              <p:cNvSpPr/>
              <p:nvPr/>
            </p:nvSpPr>
            <p:spPr>
              <a:xfrm>
                <a:off x="5080726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9F8ED82F-D935-4253-BE20-4E8615A52E12}"/>
                  </a:ext>
                </a:extLst>
              </p:cNvPr>
              <p:cNvSpPr/>
              <p:nvPr/>
            </p:nvSpPr>
            <p:spPr>
              <a:xfrm>
                <a:off x="5207821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62146C28-476E-477C-B9BC-C265168577F8}"/>
                  </a:ext>
                </a:extLst>
              </p:cNvPr>
              <p:cNvSpPr/>
              <p:nvPr/>
            </p:nvSpPr>
            <p:spPr>
              <a:xfrm>
                <a:off x="5334916" y="5417880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B52042D6-0F02-4F43-9E69-315F80A39A85}"/>
                  </a:ext>
                </a:extLst>
              </p:cNvPr>
              <p:cNvSpPr/>
              <p:nvPr/>
            </p:nvSpPr>
            <p:spPr>
              <a:xfrm>
                <a:off x="3428493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C8BBC105-ADD4-4E76-8287-92A258B82B2B}"/>
                  </a:ext>
                </a:extLst>
              </p:cNvPr>
              <p:cNvSpPr/>
              <p:nvPr/>
            </p:nvSpPr>
            <p:spPr>
              <a:xfrm>
                <a:off x="3555588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11965E5A-3078-489E-862A-E898BACFAAED}"/>
                  </a:ext>
                </a:extLst>
              </p:cNvPr>
              <p:cNvSpPr/>
              <p:nvPr/>
            </p:nvSpPr>
            <p:spPr>
              <a:xfrm>
                <a:off x="3682683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6106A988-CC4D-40E5-AAE1-2DE5A39EADEF}"/>
                  </a:ext>
                </a:extLst>
              </p:cNvPr>
              <p:cNvSpPr/>
              <p:nvPr/>
            </p:nvSpPr>
            <p:spPr>
              <a:xfrm>
                <a:off x="3809778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D264F501-5A12-494F-B018-8AE2942F0D83}"/>
                  </a:ext>
                </a:extLst>
              </p:cNvPr>
              <p:cNvSpPr/>
              <p:nvPr/>
            </p:nvSpPr>
            <p:spPr>
              <a:xfrm>
                <a:off x="3936872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7743CB1E-3848-4C4B-A3E0-62041DCD802C}"/>
                  </a:ext>
                </a:extLst>
              </p:cNvPr>
              <p:cNvSpPr/>
              <p:nvPr/>
            </p:nvSpPr>
            <p:spPr>
              <a:xfrm>
                <a:off x="4063967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5E71610-7BFD-4BDD-8181-900299AAD281}"/>
                  </a:ext>
                </a:extLst>
              </p:cNvPr>
              <p:cNvSpPr/>
              <p:nvPr/>
            </p:nvSpPr>
            <p:spPr>
              <a:xfrm>
                <a:off x="4191062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7AC99B1E-807D-49A1-82F6-217097990EA3}"/>
                  </a:ext>
                </a:extLst>
              </p:cNvPr>
              <p:cNvSpPr/>
              <p:nvPr/>
            </p:nvSpPr>
            <p:spPr>
              <a:xfrm>
                <a:off x="4318157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6F9CF273-4123-45E3-805F-4BC67678CADA}"/>
                  </a:ext>
                </a:extLst>
              </p:cNvPr>
              <p:cNvSpPr/>
              <p:nvPr/>
            </p:nvSpPr>
            <p:spPr>
              <a:xfrm>
                <a:off x="4445252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D9A7E7EE-FFF7-4EE0-A99F-5FC941291A8D}"/>
                  </a:ext>
                </a:extLst>
              </p:cNvPr>
              <p:cNvSpPr/>
              <p:nvPr/>
            </p:nvSpPr>
            <p:spPr>
              <a:xfrm>
                <a:off x="4572347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901980F3-B6AE-456E-B0E4-139AB2F617EA}"/>
                  </a:ext>
                </a:extLst>
              </p:cNvPr>
              <p:cNvSpPr/>
              <p:nvPr/>
            </p:nvSpPr>
            <p:spPr>
              <a:xfrm>
                <a:off x="4699442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3E17976C-2B8F-4574-861A-E5C4C4F70E04}"/>
                  </a:ext>
                </a:extLst>
              </p:cNvPr>
              <p:cNvSpPr/>
              <p:nvPr/>
            </p:nvSpPr>
            <p:spPr>
              <a:xfrm>
                <a:off x="4826537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58A6C1DF-A8D4-4D95-93E2-31C6875466E0}"/>
                  </a:ext>
                </a:extLst>
              </p:cNvPr>
              <p:cNvSpPr/>
              <p:nvPr/>
            </p:nvSpPr>
            <p:spPr>
              <a:xfrm>
                <a:off x="4953631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934A05D1-474F-49B4-93C8-3CC597742FD8}"/>
                  </a:ext>
                </a:extLst>
              </p:cNvPr>
              <p:cNvSpPr/>
              <p:nvPr/>
            </p:nvSpPr>
            <p:spPr>
              <a:xfrm>
                <a:off x="5080726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70752CD-50FE-4D9A-BC1F-6323FB84FE0C}"/>
                  </a:ext>
                </a:extLst>
              </p:cNvPr>
              <p:cNvSpPr/>
              <p:nvPr/>
            </p:nvSpPr>
            <p:spPr>
              <a:xfrm>
                <a:off x="5207821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97B9C3C1-37B3-42A0-89C8-49E7F8B272D6}"/>
                  </a:ext>
                </a:extLst>
              </p:cNvPr>
              <p:cNvSpPr/>
              <p:nvPr/>
            </p:nvSpPr>
            <p:spPr>
              <a:xfrm>
                <a:off x="5334916" y="5524121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7686D71B-C0E1-43A5-9202-ED137FA30586}"/>
                  </a:ext>
                </a:extLst>
              </p:cNvPr>
              <p:cNvSpPr/>
              <p:nvPr/>
            </p:nvSpPr>
            <p:spPr>
              <a:xfrm>
                <a:off x="3428493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4ED9CB6D-BFCD-41C3-BB4F-757F225D92B4}"/>
                  </a:ext>
                </a:extLst>
              </p:cNvPr>
              <p:cNvSpPr/>
              <p:nvPr/>
            </p:nvSpPr>
            <p:spPr>
              <a:xfrm>
                <a:off x="3555588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C8FC3FEB-F84F-4849-8C25-FC53D3E881EC}"/>
                  </a:ext>
                </a:extLst>
              </p:cNvPr>
              <p:cNvSpPr/>
              <p:nvPr/>
            </p:nvSpPr>
            <p:spPr>
              <a:xfrm>
                <a:off x="3682683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AC7D607B-CE20-4094-AF50-D6A05FDCB973}"/>
                  </a:ext>
                </a:extLst>
              </p:cNvPr>
              <p:cNvSpPr/>
              <p:nvPr/>
            </p:nvSpPr>
            <p:spPr>
              <a:xfrm>
                <a:off x="3809778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C3ECBBF4-CBE7-4DC9-A171-EA335C7C6074}"/>
                  </a:ext>
                </a:extLst>
              </p:cNvPr>
              <p:cNvSpPr/>
              <p:nvPr/>
            </p:nvSpPr>
            <p:spPr>
              <a:xfrm>
                <a:off x="3936872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68600ADF-B09D-4C42-BC58-C98FF76D0E33}"/>
                  </a:ext>
                </a:extLst>
              </p:cNvPr>
              <p:cNvSpPr/>
              <p:nvPr/>
            </p:nvSpPr>
            <p:spPr>
              <a:xfrm>
                <a:off x="4063967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36674188-6745-44EA-9AB1-CC5100E425D1}"/>
                  </a:ext>
                </a:extLst>
              </p:cNvPr>
              <p:cNvSpPr/>
              <p:nvPr/>
            </p:nvSpPr>
            <p:spPr>
              <a:xfrm>
                <a:off x="4191062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D73245DE-43CF-4170-9A72-720A5640328F}"/>
                  </a:ext>
                </a:extLst>
              </p:cNvPr>
              <p:cNvSpPr/>
              <p:nvPr/>
            </p:nvSpPr>
            <p:spPr>
              <a:xfrm>
                <a:off x="4318157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6B92AC39-3824-4295-86EA-CFA3C3D11ECB}"/>
                  </a:ext>
                </a:extLst>
              </p:cNvPr>
              <p:cNvSpPr/>
              <p:nvPr/>
            </p:nvSpPr>
            <p:spPr>
              <a:xfrm>
                <a:off x="4445252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75C428C1-9650-43C9-9E41-6BCFBB963DAB}"/>
                  </a:ext>
                </a:extLst>
              </p:cNvPr>
              <p:cNvSpPr/>
              <p:nvPr/>
            </p:nvSpPr>
            <p:spPr>
              <a:xfrm>
                <a:off x="4572347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A054EDE3-9722-4FD3-8792-0938396FCA25}"/>
                  </a:ext>
                </a:extLst>
              </p:cNvPr>
              <p:cNvSpPr/>
              <p:nvPr/>
            </p:nvSpPr>
            <p:spPr>
              <a:xfrm>
                <a:off x="4699442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ECFF9437-AE6F-49EB-8001-D800429FEC3C}"/>
                  </a:ext>
                </a:extLst>
              </p:cNvPr>
              <p:cNvSpPr/>
              <p:nvPr/>
            </p:nvSpPr>
            <p:spPr>
              <a:xfrm>
                <a:off x="4826537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B1C6E982-9C26-47AE-88FF-66643314C6D3}"/>
                  </a:ext>
                </a:extLst>
              </p:cNvPr>
              <p:cNvSpPr/>
              <p:nvPr/>
            </p:nvSpPr>
            <p:spPr>
              <a:xfrm>
                <a:off x="4953631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7997EF91-6533-41BD-B7E3-BCB1ADE17C4C}"/>
                  </a:ext>
                </a:extLst>
              </p:cNvPr>
              <p:cNvSpPr/>
              <p:nvPr/>
            </p:nvSpPr>
            <p:spPr>
              <a:xfrm>
                <a:off x="5080726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C149B80E-48D7-413A-853A-C0CF65DB71AA}"/>
                  </a:ext>
                </a:extLst>
              </p:cNvPr>
              <p:cNvSpPr/>
              <p:nvPr/>
            </p:nvSpPr>
            <p:spPr>
              <a:xfrm>
                <a:off x="5207821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BF055E8-0C6D-4FB9-BFFB-EC304A90C666}"/>
                  </a:ext>
                </a:extLst>
              </p:cNvPr>
              <p:cNvSpPr/>
              <p:nvPr/>
            </p:nvSpPr>
            <p:spPr>
              <a:xfrm>
                <a:off x="5334916" y="5630362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1FD31821-A5A2-45CB-AA98-2F32E5EE2ACD}"/>
                  </a:ext>
                </a:extLst>
              </p:cNvPr>
              <p:cNvSpPr/>
              <p:nvPr/>
            </p:nvSpPr>
            <p:spPr>
              <a:xfrm>
                <a:off x="3428493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80AEE10F-000A-48D7-B88C-902B79F2AB8F}"/>
                  </a:ext>
                </a:extLst>
              </p:cNvPr>
              <p:cNvSpPr/>
              <p:nvPr/>
            </p:nvSpPr>
            <p:spPr>
              <a:xfrm>
                <a:off x="3555588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B27FD9B7-C79C-41F1-A5B1-B7CEE05ED586}"/>
                  </a:ext>
                </a:extLst>
              </p:cNvPr>
              <p:cNvSpPr/>
              <p:nvPr/>
            </p:nvSpPr>
            <p:spPr>
              <a:xfrm>
                <a:off x="3682683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430D34A5-F5BD-46A7-8CFF-D806917F2DEA}"/>
                  </a:ext>
                </a:extLst>
              </p:cNvPr>
              <p:cNvSpPr/>
              <p:nvPr/>
            </p:nvSpPr>
            <p:spPr>
              <a:xfrm>
                <a:off x="3809778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982DE0D5-8DEF-40C1-B71E-F648749A6813}"/>
                  </a:ext>
                </a:extLst>
              </p:cNvPr>
              <p:cNvSpPr/>
              <p:nvPr/>
            </p:nvSpPr>
            <p:spPr>
              <a:xfrm>
                <a:off x="3936872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74200147-93E2-4DC1-BF33-0477AE57ACBB}"/>
                  </a:ext>
                </a:extLst>
              </p:cNvPr>
              <p:cNvSpPr/>
              <p:nvPr/>
            </p:nvSpPr>
            <p:spPr>
              <a:xfrm>
                <a:off x="4063967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B01C4186-2FB8-4E72-A4D7-8411118A5204}"/>
                  </a:ext>
                </a:extLst>
              </p:cNvPr>
              <p:cNvSpPr/>
              <p:nvPr/>
            </p:nvSpPr>
            <p:spPr>
              <a:xfrm>
                <a:off x="4191062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FF6DA62C-EB35-4887-BA52-C21C20125044}"/>
                  </a:ext>
                </a:extLst>
              </p:cNvPr>
              <p:cNvSpPr/>
              <p:nvPr/>
            </p:nvSpPr>
            <p:spPr>
              <a:xfrm>
                <a:off x="4318157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2A96B9D-016A-4935-A865-A5C7A46F768D}"/>
                  </a:ext>
                </a:extLst>
              </p:cNvPr>
              <p:cNvSpPr/>
              <p:nvPr/>
            </p:nvSpPr>
            <p:spPr>
              <a:xfrm>
                <a:off x="4445252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B66F73DA-9644-4E92-BF2A-665064DB0815}"/>
                  </a:ext>
                </a:extLst>
              </p:cNvPr>
              <p:cNvSpPr/>
              <p:nvPr/>
            </p:nvSpPr>
            <p:spPr>
              <a:xfrm>
                <a:off x="4572347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2AF23D6B-45B0-44A4-B2E1-86338CD41AA9}"/>
                  </a:ext>
                </a:extLst>
              </p:cNvPr>
              <p:cNvSpPr/>
              <p:nvPr/>
            </p:nvSpPr>
            <p:spPr>
              <a:xfrm>
                <a:off x="4699442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1B4A92EE-8646-4F8C-88AF-68A1311EAFD5}"/>
                  </a:ext>
                </a:extLst>
              </p:cNvPr>
              <p:cNvSpPr/>
              <p:nvPr/>
            </p:nvSpPr>
            <p:spPr>
              <a:xfrm>
                <a:off x="4826537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F50829A1-38CE-4873-BCFD-D541BB5BCD46}"/>
                  </a:ext>
                </a:extLst>
              </p:cNvPr>
              <p:cNvSpPr/>
              <p:nvPr/>
            </p:nvSpPr>
            <p:spPr>
              <a:xfrm>
                <a:off x="4953631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C48DE572-D001-4FA6-BFA6-6579606D7038}"/>
                  </a:ext>
                </a:extLst>
              </p:cNvPr>
              <p:cNvSpPr/>
              <p:nvPr/>
            </p:nvSpPr>
            <p:spPr>
              <a:xfrm>
                <a:off x="5080726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BC49B288-A808-433D-8029-8AF466AA3FFD}"/>
                  </a:ext>
                </a:extLst>
              </p:cNvPr>
              <p:cNvSpPr/>
              <p:nvPr/>
            </p:nvSpPr>
            <p:spPr>
              <a:xfrm>
                <a:off x="5207821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A6A36E6F-77CF-4ECF-B8E9-560BB458FFEB}"/>
                  </a:ext>
                </a:extLst>
              </p:cNvPr>
              <p:cNvSpPr/>
              <p:nvPr/>
            </p:nvSpPr>
            <p:spPr>
              <a:xfrm>
                <a:off x="5334916" y="5736603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425D8797-4691-4BE3-AAD9-5CFA811C5ABB}"/>
                  </a:ext>
                </a:extLst>
              </p:cNvPr>
              <p:cNvSpPr/>
              <p:nvPr/>
            </p:nvSpPr>
            <p:spPr>
              <a:xfrm>
                <a:off x="3428493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A275B51C-4532-476F-AC87-FDD81501325D}"/>
                  </a:ext>
                </a:extLst>
              </p:cNvPr>
              <p:cNvSpPr/>
              <p:nvPr/>
            </p:nvSpPr>
            <p:spPr>
              <a:xfrm>
                <a:off x="3555588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344F6950-6210-4EC9-BD80-2FEB7873A667}"/>
                  </a:ext>
                </a:extLst>
              </p:cNvPr>
              <p:cNvSpPr/>
              <p:nvPr/>
            </p:nvSpPr>
            <p:spPr>
              <a:xfrm>
                <a:off x="3682683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5AB1BC31-525F-4E74-9627-9422EBD09D22}"/>
                  </a:ext>
                </a:extLst>
              </p:cNvPr>
              <p:cNvSpPr/>
              <p:nvPr/>
            </p:nvSpPr>
            <p:spPr>
              <a:xfrm>
                <a:off x="3809778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609D12BB-D1ED-438F-88A8-AE1CDD3799D7}"/>
                  </a:ext>
                </a:extLst>
              </p:cNvPr>
              <p:cNvSpPr/>
              <p:nvPr/>
            </p:nvSpPr>
            <p:spPr>
              <a:xfrm>
                <a:off x="3936872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F9787817-9E23-4868-AAF4-B006AEFC62FD}"/>
                  </a:ext>
                </a:extLst>
              </p:cNvPr>
              <p:cNvSpPr/>
              <p:nvPr/>
            </p:nvSpPr>
            <p:spPr>
              <a:xfrm>
                <a:off x="4063967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F532DFAE-2D0F-4341-B413-10BABFD6F804}"/>
                  </a:ext>
                </a:extLst>
              </p:cNvPr>
              <p:cNvSpPr/>
              <p:nvPr/>
            </p:nvSpPr>
            <p:spPr>
              <a:xfrm>
                <a:off x="4191062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FD43D9AB-0869-4A06-9486-49D13F70FEDC}"/>
                  </a:ext>
                </a:extLst>
              </p:cNvPr>
              <p:cNvSpPr/>
              <p:nvPr/>
            </p:nvSpPr>
            <p:spPr>
              <a:xfrm>
                <a:off x="4318157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288B8B35-173D-4EE5-8BB5-BA54F4CF2481}"/>
                  </a:ext>
                </a:extLst>
              </p:cNvPr>
              <p:cNvSpPr/>
              <p:nvPr/>
            </p:nvSpPr>
            <p:spPr>
              <a:xfrm>
                <a:off x="4445252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9998AF45-F6D8-45A3-87BB-1543E5A0C3E1}"/>
                  </a:ext>
                </a:extLst>
              </p:cNvPr>
              <p:cNvSpPr/>
              <p:nvPr/>
            </p:nvSpPr>
            <p:spPr>
              <a:xfrm>
                <a:off x="4572347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6A5167B7-65DF-4480-B770-E4D0D9E84675}"/>
                  </a:ext>
                </a:extLst>
              </p:cNvPr>
              <p:cNvSpPr/>
              <p:nvPr/>
            </p:nvSpPr>
            <p:spPr>
              <a:xfrm>
                <a:off x="4699442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7C05AC42-6756-44CC-95EF-DBE8D22336AE}"/>
                  </a:ext>
                </a:extLst>
              </p:cNvPr>
              <p:cNvSpPr/>
              <p:nvPr/>
            </p:nvSpPr>
            <p:spPr>
              <a:xfrm>
                <a:off x="4826537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A414D15C-AEE0-4DDB-B53F-A2F5F7BBAB7C}"/>
                  </a:ext>
                </a:extLst>
              </p:cNvPr>
              <p:cNvSpPr/>
              <p:nvPr/>
            </p:nvSpPr>
            <p:spPr>
              <a:xfrm>
                <a:off x="4953631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34297C4E-EC23-4FA6-8397-A6DFB96F37E7}"/>
                  </a:ext>
                </a:extLst>
              </p:cNvPr>
              <p:cNvSpPr/>
              <p:nvPr/>
            </p:nvSpPr>
            <p:spPr>
              <a:xfrm>
                <a:off x="5080726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0ACE6A0A-CC57-46FE-938D-FE9663A1F7D9}"/>
                  </a:ext>
                </a:extLst>
              </p:cNvPr>
              <p:cNvSpPr/>
              <p:nvPr/>
            </p:nvSpPr>
            <p:spPr>
              <a:xfrm>
                <a:off x="5207821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151738D-D7DC-43FF-948E-6AE7725EFF03}"/>
                  </a:ext>
                </a:extLst>
              </p:cNvPr>
              <p:cNvSpPr/>
              <p:nvPr/>
            </p:nvSpPr>
            <p:spPr>
              <a:xfrm>
                <a:off x="5334916" y="5842844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2288C1AF-3582-43E8-8724-B2506AAFD981}"/>
                  </a:ext>
                </a:extLst>
              </p:cNvPr>
              <p:cNvSpPr/>
              <p:nvPr/>
            </p:nvSpPr>
            <p:spPr>
              <a:xfrm>
                <a:off x="3428493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0F0EF5F9-1EFB-4C18-9754-6D40664ADB07}"/>
                  </a:ext>
                </a:extLst>
              </p:cNvPr>
              <p:cNvSpPr/>
              <p:nvPr/>
            </p:nvSpPr>
            <p:spPr>
              <a:xfrm>
                <a:off x="3555588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A6584A6C-812A-4B4F-B757-CA343C387FB2}"/>
                  </a:ext>
                </a:extLst>
              </p:cNvPr>
              <p:cNvSpPr/>
              <p:nvPr/>
            </p:nvSpPr>
            <p:spPr>
              <a:xfrm>
                <a:off x="3682683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28DC92AD-8338-490B-AFA9-7D6BEFD4608E}"/>
                  </a:ext>
                </a:extLst>
              </p:cNvPr>
              <p:cNvSpPr/>
              <p:nvPr/>
            </p:nvSpPr>
            <p:spPr>
              <a:xfrm>
                <a:off x="3809778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5B3EBF2D-B73E-469B-A948-51AB6EEC0880}"/>
                  </a:ext>
                </a:extLst>
              </p:cNvPr>
              <p:cNvSpPr/>
              <p:nvPr/>
            </p:nvSpPr>
            <p:spPr>
              <a:xfrm>
                <a:off x="3936872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E2DDEE42-377E-455C-9FDC-8C276F89E324}"/>
                  </a:ext>
                </a:extLst>
              </p:cNvPr>
              <p:cNvSpPr/>
              <p:nvPr/>
            </p:nvSpPr>
            <p:spPr>
              <a:xfrm>
                <a:off x="4063967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716B8DED-B19D-43DA-9CF5-F1C5DE2AAE9C}"/>
                  </a:ext>
                </a:extLst>
              </p:cNvPr>
              <p:cNvSpPr/>
              <p:nvPr/>
            </p:nvSpPr>
            <p:spPr>
              <a:xfrm>
                <a:off x="4191062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91F38EBD-4BB8-4432-BABE-21413F1B5C98}"/>
                  </a:ext>
                </a:extLst>
              </p:cNvPr>
              <p:cNvSpPr/>
              <p:nvPr/>
            </p:nvSpPr>
            <p:spPr>
              <a:xfrm>
                <a:off x="4318157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F73B68C9-0175-4B8C-8035-DE2915E8260D}"/>
                  </a:ext>
                </a:extLst>
              </p:cNvPr>
              <p:cNvSpPr/>
              <p:nvPr/>
            </p:nvSpPr>
            <p:spPr>
              <a:xfrm>
                <a:off x="4445252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298D719E-2F2C-4E37-9B4B-438768D4A530}"/>
                  </a:ext>
                </a:extLst>
              </p:cNvPr>
              <p:cNvSpPr/>
              <p:nvPr/>
            </p:nvSpPr>
            <p:spPr>
              <a:xfrm>
                <a:off x="4572347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BBE93E92-6C9D-404B-8A43-746E16E5517F}"/>
                  </a:ext>
                </a:extLst>
              </p:cNvPr>
              <p:cNvSpPr/>
              <p:nvPr/>
            </p:nvSpPr>
            <p:spPr>
              <a:xfrm>
                <a:off x="4699442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C6E75804-EEEC-4063-96A3-6CF2DF1ADB70}"/>
                  </a:ext>
                </a:extLst>
              </p:cNvPr>
              <p:cNvSpPr/>
              <p:nvPr/>
            </p:nvSpPr>
            <p:spPr>
              <a:xfrm>
                <a:off x="4826537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D294942B-3EF0-4BBD-8CC3-B0E7E1892948}"/>
                  </a:ext>
                </a:extLst>
              </p:cNvPr>
              <p:cNvSpPr/>
              <p:nvPr/>
            </p:nvSpPr>
            <p:spPr>
              <a:xfrm>
                <a:off x="4953631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AA9A8370-9C7E-4106-9809-0D0808B448E9}"/>
                  </a:ext>
                </a:extLst>
              </p:cNvPr>
              <p:cNvSpPr/>
              <p:nvPr/>
            </p:nvSpPr>
            <p:spPr>
              <a:xfrm>
                <a:off x="5080726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3726C467-2F37-4F99-A4ED-58068FCF3344}"/>
                  </a:ext>
                </a:extLst>
              </p:cNvPr>
              <p:cNvSpPr/>
              <p:nvPr/>
            </p:nvSpPr>
            <p:spPr>
              <a:xfrm>
                <a:off x="5207821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8E8A76D8-3A54-4E43-99C9-1E7EC45A3152}"/>
                  </a:ext>
                </a:extLst>
              </p:cNvPr>
              <p:cNvSpPr/>
              <p:nvPr/>
            </p:nvSpPr>
            <p:spPr>
              <a:xfrm>
                <a:off x="5334916" y="5949085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A802DF81-72BD-4698-94B7-5467405C1FE4}"/>
                  </a:ext>
                </a:extLst>
              </p:cNvPr>
              <p:cNvSpPr/>
              <p:nvPr/>
            </p:nvSpPr>
            <p:spPr>
              <a:xfrm>
                <a:off x="3428493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60E2E906-E317-40AD-86A6-C0EC05562C47}"/>
                  </a:ext>
                </a:extLst>
              </p:cNvPr>
              <p:cNvSpPr/>
              <p:nvPr/>
            </p:nvSpPr>
            <p:spPr>
              <a:xfrm>
                <a:off x="3555588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E78CCEFE-A095-4924-A08C-1FE122027494}"/>
                  </a:ext>
                </a:extLst>
              </p:cNvPr>
              <p:cNvSpPr/>
              <p:nvPr/>
            </p:nvSpPr>
            <p:spPr>
              <a:xfrm>
                <a:off x="3682683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A6E052EB-1C72-43F0-AD99-90FDE3186D2F}"/>
                  </a:ext>
                </a:extLst>
              </p:cNvPr>
              <p:cNvSpPr/>
              <p:nvPr/>
            </p:nvSpPr>
            <p:spPr>
              <a:xfrm>
                <a:off x="3809778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CB30414A-0E63-43AD-A607-80463D228AF0}"/>
                  </a:ext>
                </a:extLst>
              </p:cNvPr>
              <p:cNvSpPr/>
              <p:nvPr/>
            </p:nvSpPr>
            <p:spPr>
              <a:xfrm>
                <a:off x="3936872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6CE83C5D-1DE2-470A-9EDF-34511AAC9B1F}"/>
                  </a:ext>
                </a:extLst>
              </p:cNvPr>
              <p:cNvSpPr/>
              <p:nvPr/>
            </p:nvSpPr>
            <p:spPr>
              <a:xfrm>
                <a:off x="4063967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8D65EAFB-0C5D-4615-A1CA-75DE4E5F2440}"/>
                  </a:ext>
                </a:extLst>
              </p:cNvPr>
              <p:cNvSpPr/>
              <p:nvPr/>
            </p:nvSpPr>
            <p:spPr>
              <a:xfrm>
                <a:off x="4191062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F25D9343-31FC-4B0F-B0BB-FF9EE707B608}"/>
                  </a:ext>
                </a:extLst>
              </p:cNvPr>
              <p:cNvSpPr/>
              <p:nvPr/>
            </p:nvSpPr>
            <p:spPr>
              <a:xfrm>
                <a:off x="4318157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2841EA58-8766-4E2A-8D62-3C6D2A268730}"/>
                  </a:ext>
                </a:extLst>
              </p:cNvPr>
              <p:cNvSpPr/>
              <p:nvPr/>
            </p:nvSpPr>
            <p:spPr>
              <a:xfrm>
                <a:off x="4445252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3C441D6F-0FDF-4341-9059-2F8D3E592A93}"/>
                  </a:ext>
                </a:extLst>
              </p:cNvPr>
              <p:cNvSpPr/>
              <p:nvPr/>
            </p:nvSpPr>
            <p:spPr>
              <a:xfrm>
                <a:off x="4572347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7897516E-DC4B-4305-83E5-F98B501B81FC}"/>
                  </a:ext>
                </a:extLst>
              </p:cNvPr>
              <p:cNvSpPr/>
              <p:nvPr/>
            </p:nvSpPr>
            <p:spPr>
              <a:xfrm>
                <a:off x="4699442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E24B4196-7A5A-4459-B862-2C82711BD706}"/>
                  </a:ext>
                </a:extLst>
              </p:cNvPr>
              <p:cNvSpPr/>
              <p:nvPr/>
            </p:nvSpPr>
            <p:spPr>
              <a:xfrm>
                <a:off x="4826537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AB0AF3C3-F95E-42BE-AA5C-E568019BC68C}"/>
                  </a:ext>
                </a:extLst>
              </p:cNvPr>
              <p:cNvSpPr/>
              <p:nvPr/>
            </p:nvSpPr>
            <p:spPr>
              <a:xfrm>
                <a:off x="4953631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05A3EB3D-4FDE-41FA-BE89-C64C75E020FF}"/>
                  </a:ext>
                </a:extLst>
              </p:cNvPr>
              <p:cNvSpPr/>
              <p:nvPr/>
            </p:nvSpPr>
            <p:spPr>
              <a:xfrm>
                <a:off x="5080726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D567ED94-7BC4-404E-B009-58F19DF6767A}"/>
                  </a:ext>
                </a:extLst>
              </p:cNvPr>
              <p:cNvSpPr/>
              <p:nvPr/>
            </p:nvSpPr>
            <p:spPr>
              <a:xfrm>
                <a:off x="5207821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D5BB8EBD-D4AD-4803-87D0-2273860A0ACC}"/>
                  </a:ext>
                </a:extLst>
              </p:cNvPr>
              <p:cNvSpPr/>
              <p:nvPr/>
            </p:nvSpPr>
            <p:spPr>
              <a:xfrm>
                <a:off x="5334916" y="6055326"/>
                <a:ext cx="137708" cy="108633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0D665613-E069-4B81-94F6-F614D367CF73}"/>
              </a:ext>
            </a:extLst>
          </p:cNvPr>
          <p:cNvGrpSpPr/>
          <p:nvPr/>
        </p:nvGrpSpPr>
        <p:grpSpPr>
          <a:xfrm>
            <a:off x="2227586" y="4381261"/>
            <a:ext cx="1257775" cy="1053947"/>
            <a:chOff x="3361609" y="713656"/>
            <a:chExt cx="4589734" cy="4578434"/>
          </a:xfrm>
          <a:solidFill>
            <a:sysClr val="window" lastClr="FFFFFF"/>
          </a:solidFill>
        </p:grpSpPr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42A041D0-2AFB-49C0-9B65-ABDC249EE2F2}"/>
                </a:ext>
              </a:extLst>
            </p:cNvPr>
            <p:cNvSpPr/>
            <p:nvPr/>
          </p:nvSpPr>
          <p:spPr>
            <a:xfrm>
              <a:off x="3361609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3FEB67EE-1107-4961-96FF-EBE3A579BAB9}"/>
                </a:ext>
              </a:extLst>
            </p:cNvPr>
            <p:cNvSpPr/>
            <p:nvPr/>
          </p:nvSpPr>
          <p:spPr>
            <a:xfrm>
              <a:off x="3646978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493D4145-804D-4FA9-B4C3-89EF82695750}"/>
                </a:ext>
              </a:extLst>
            </p:cNvPr>
            <p:cNvSpPr/>
            <p:nvPr/>
          </p:nvSpPr>
          <p:spPr>
            <a:xfrm>
              <a:off x="3932347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F44BB1E9-8AE9-433F-8618-E4AE32E939FF}"/>
                </a:ext>
              </a:extLst>
            </p:cNvPr>
            <p:cNvSpPr/>
            <p:nvPr/>
          </p:nvSpPr>
          <p:spPr>
            <a:xfrm>
              <a:off x="4217716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8F4B2756-2F22-47FD-B4F5-A5DE03FDF111}"/>
                </a:ext>
              </a:extLst>
            </p:cNvPr>
            <p:cNvSpPr/>
            <p:nvPr/>
          </p:nvSpPr>
          <p:spPr>
            <a:xfrm>
              <a:off x="4503085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73CF7A48-7357-43B5-BE82-FD0812744469}"/>
                </a:ext>
              </a:extLst>
            </p:cNvPr>
            <p:cNvSpPr/>
            <p:nvPr/>
          </p:nvSpPr>
          <p:spPr>
            <a:xfrm>
              <a:off x="4788454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417B4B5B-EAC6-4211-BF0B-54DD6A04C7E4}"/>
                </a:ext>
              </a:extLst>
            </p:cNvPr>
            <p:cNvSpPr/>
            <p:nvPr/>
          </p:nvSpPr>
          <p:spPr>
            <a:xfrm>
              <a:off x="5073823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2E02B5C4-7F7A-4542-87A8-E9AA5E082A1A}"/>
                </a:ext>
              </a:extLst>
            </p:cNvPr>
            <p:cNvSpPr/>
            <p:nvPr/>
          </p:nvSpPr>
          <p:spPr>
            <a:xfrm>
              <a:off x="5359192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CC6A1F6E-DCA2-4E6B-92F3-323C4AAA1298}"/>
                </a:ext>
              </a:extLst>
            </p:cNvPr>
            <p:cNvSpPr/>
            <p:nvPr/>
          </p:nvSpPr>
          <p:spPr>
            <a:xfrm>
              <a:off x="5644561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BC71A2B8-459D-44BC-89EC-3FF2AF79E9DB}"/>
                </a:ext>
              </a:extLst>
            </p:cNvPr>
            <p:cNvSpPr/>
            <p:nvPr/>
          </p:nvSpPr>
          <p:spPr>
            <a:xfrm>
              <a:off x="5929930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A015DFF5-A9D4-4700-90EF-AF85BBB60845}"/>
                </a:ext>
              </a:extLst>
            </p:cNvPr>
            <p:cNvSpPr/>
            <p:nvPr/>
          </p:nvSpPr>
          <p:spPr>
            <a:xfrm>
              <a:off x="6215299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47C66083-477E-4BF2-ABF9-9863881C8BF2}"/>
                </a:ext>
              </a:extLst>
            </p:cNvPr>
            <p:cNvSpPr/>
            <p:nvPr/>
          </p:nvSpPr>
          <p:spPr>
            <a:xfrm>
              <a:off x="6500668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F9F030DF-02E1-43CC-B3E7-7B6DFB5AEC94}"/>
                </a:ext>
              </a:extLst>
            </p:cNvPr>
            <p:cNvSpPr/>
            <p:nvPr/>
          </p:nvSpPr>
          <p:spPr>
            <a:xfrm>
              <a:off x="6786037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B8E3AF75-58BD-4B50-8DF0-431508577A00}"/>
                </a:ext>
              </a:extLst>
            </p:cNvPr>
            <p:cNvSpPr/>
            <p:nvPr/>
          </p:nvSpPr>
          <p:spPr>
            <a:xfrm>
              <a:off x="7071406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4AE9E4B6-127E-4418-8E94-48B2446C4CE4}"/>
                </a:ext>
              </a:extLst>
            </p:cNvPr>
            <p:cNvSpPr/>
            <p:nvPr/>
          </p:nvSpPr>
          <p:spPr>
            <a:xfrm>
              <a:off x="7356775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0563F404-E59F-431C-B244-E23CF858D9C7}"/>
                </a:ext>
              </a:extLst>
            </p:cNvPr>
            <p:cNvSpPr/>
            <p:nvPr/>
          </p:nvSpPr>
          <p:spPr>
            <a:xfrm>
              <a:off x="7642144" y="713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2FBA4F3A-5F44-4735-932E-E9790F82BFC9}"/>
                </a:ext>
              </a:extLst>
            </p:cNvPr>
            <p:cNvSpPr/>
            <p:nvPr/>
          </p:nvSpPr>
          <p:spPr>
            <a:xfrm>
              <a:off x="3361609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AC56E0CC-0D69-4590-8AA2-AB406CAF4A31}"/>
                </a:ext>
              </a:extLst>
            </p:cNvPr>
            <p:cNvSpPr/>
            <p:nvPr/>
          </p:nvSpPr>
          <p:spPr>
            <a:xfrm>
              <a:off x="3646978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B5F941AA-3355-4FF9-99BB-9E7861A8DA30}"/>
                </a:ext>
              </a:extLst>
            </p:cNvPr>
            <p:cNvSpPr/>
            <p:nvPr/>
          </p:nvSpPr>
          <p:spPr>
            <a:xfrm>
              <a:off x="3932347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C76C354D-F10B-43FE-BBEB-E9F38E66B089}"/>
                </a:ext>
              </a:extLst>
            </p:cNvPr>
            <p:cNvSpPr/>
            <p:nvPr/>
          </p:nvSpPr>
          <p:spPr>
            <a:xfrm>
              <a:off x="4217716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156B2168-1140-4E9C-86EB-582594F95EC1}"/>
                </a:ext>
              </a:extLst>
            </p:cNvPr>
            <p:cNvSpPr/>
            <p:nvPr/>
          </p:nvSpPr>
          <p:spPr>
            <a:xfrm>
              <a:off x="4503085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BF81F613-5238-4EA3-83EF-D616D811F3C3}"/>
                </a:ext>
              </a:extLst>
            </p:cNvPr>
            <p:cNvSpPr/>
            <p:nvPr/>
          </p:nvSpPr>
          <p:spPr>
            <a:xfrm>
              <a:off x="4788454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705D61F6-5390-4F67-B512-5568895FDDA8}"/>
                </a:ext>
              </a:extLst>
            </p:cNvPr>
            <p:cNvSpPr/>
            <p:nvPr/>
          </p:nvSpPr>
          <p:spPr>
            <a:xfrm>
              <a:off x="5073823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AD8B52BC-9FBE-445D-BA29-6548B3232E38}"/>
                </a:ext>
              </a:extLst>
            </p:cNvPr>
            <p:cNvSpPr/>
            <p:nvPr/>
          </p:nvSpPr>
          <p:spPr>
            <a:xfrm>
              <a:off x="5359192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DEC7AECC-2889-45A8-A479-7847179A5030}"/>
                </a:ext>
              </a:extLst>
            </p:cNvPr>
            <p:cNvSpPr/>
            <p:nvPr/>
          </p:nvSpPr>
          <p:spPr>
            <a:xfrm>
              <a:off x="5644561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AA16FA70-4CCD-4FA2-888E-E8B5FE8952B9}"/>
                </a:ext>
              </a:extLst>
            </p:cNvPr>
            <p:cNvSpPr/>
            <p:nvPr/>
          </p:nvSpPr>
          <p:spPr>
            <a:xfrm>
              <a:off x="5929930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AB218809-D04F-47D0-8AE8-3A9AFD45E0E8}"/>
                </a:ext>
              </a:extLst>
            </p:cNvPr>
            <p:cNvSpPr/>
            <p:nvPr/>
          </p:nvSpPr>
          <p:spPr>
            <a:xfrm>
              <a:off x="6215299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7C9C2AD3-4A9A-4AF5-B35A-49BFBD898A9A}"/>
                </a:ext>
              </a:extLst>
            </p:cNvPr>
            <p:cNvSpPr/>
            <p:nvPr/>
          </p:nvSpPr>
          <p:spPr>
            <a:xfrm>
              <a:off x="6500668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1A3F17F4-4742-4B62-8A94-3AEEC866120E}"/>
                </a:ext>
              </a:extLst>
            </p:cNvPr>
            <p:cNvSpPr/>
            <p:nvPr/>
          </p:nvSpPr>
          <p:spPr>
            <a:xfrm>
              <a:off x="6786037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BCEF1032-C660-40CB-9516-A2032AF5BB68}"/>
                </a:ext>
              </a:extLst>
            </p:cNvPr>
            <p:cNvSpPr/>
            <p:nvPr/>
          </p:nvSpPr>
          <p:spPr>
            <a:xfrm>
              <a:off x="7071406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DEB59EA4-90D7-4CF0-A067-AFDAF5D385CA}"/>
                </a:ext>
              </a:extLst>
            </p:cNvPr>
            <p:cNvSpPr/>
            <p:nvPr/>
          </p:nvSpPr>
          <p:spPr>
            <a:xfrm>
              <a:off x="7356775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F8417106-AF57-4D50-A525-3B7C80F6066E}"/>
                </a:ext>
              </a:extLst>
            </p:cNvPr>
            <p:cNvSpPr/>
            <p:nvPr/>
          </p:nvSpPr>
          <p:spPr>
            <a:xfrm>
              <a:off x="7642144" y="999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138C8189-AD52-43DB-9785-8D3345DC82F1}"/>
                </a:ext>
              </a:extLst>
            </p:cNvPr>
            <p:cNvSpPr/>
            <p:nvPr/>
          </p:nvSpPr>
          <p:spPr>
            <a:xfrm>
              <a:off x="3361609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A88E5002-5D53-40DB-97B0-364840A59C53}"/>
                </a:ext>
              </a:extLst>
            </p:cNvPr>
            <p:cNvSpPr/>
            <p:nvPr/>
          </p:nvSpPr>
          <p:spPr>
            <a:xfrm>
              <a:off x="3646978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5851DF06-EE41-4E3F-BE82-6D898D8ED814}"/>
                </a:ext>
              </a:extLst>
            </p:cNvPr>
            <p:cNvSpPr/>
            <p:nvPr/>
          </p:nvSpPr>
          <p:spPr>
            <a:xfrm>
              <a:off x="3932347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2890AA4C-BF32-4EA5-BD28-C99C84E22FC4}"/>
                </a:ext>
              </a:extLst>
            </p:cNvPr>
            <p:cNvSpPr/>
            <p:nvPr/>
          </p:nvSpPr>
          <p:spPr>
            <a:xfrm>
              <a:off x="4217716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4D5FFA3A-A9E0-410A-B12C-BD9FA2FBADE5}"/>
                </a:ext>
              </a:extLst>
            </p:cNvPr>
            <p:cNvSpPr/>
            <p:nvPr/>
          </p:nvSpPr>
          <p:spPr>
            <a:xfrm>
              <a:off x="4503085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5CB74E2C-AFD4-4106-BBD5-6E37F074FBED}"/>
                </a:ext>
              </a:extLst>
            </p:cNvPr>
            <p:cNvSpPr/>
            <p:nvPr/>
          </p:nvSpPr>
          <p:spPr>
            <a:xfrm>
              <a:off x="4788454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60C35C45-925E-4B1A-8A31-6F72D78B5690}"/>
                </a:ext>
              </a:extLst>
            </p:cNvPr>
            <p:cNvSpPr/>
            <p:nvPr/>
          </p:nvSpPr>
          <p:spPr>
            <a:xfrm>
              <a:off x="5073823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E24A8440-A699-4B93-B4EC-C1EB458B12F5}"/>
                </a:ext>
              </a:extLst>
            </p:cNvPr>
            <p:cNvSpPr/>
            <p:nvPr/>
          </p:nvSpPr>
          <p:spPr>
            <a:xfrm>
              <a:off x="5359192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29DE9DA9-1E96-45D0-9C30-F822D043C01D}"/>
                </a:ext>
              </a:extLst>
            </p:cNvPr>
            <p:cNvSpPr/>
            <p:nvPr/>
          </p:nvSpPr>
          <p:spPr>
            <a:xfrm>
              <a:off x="5644561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0F83E4FA-BABC-4D20-B141-CF15218A2EC5}"/>
                </a:ext>
              </a:extLst>
            </p:cNvPr>
            <p:cNvSpPr/>
            <p:nvPr/>
          </p:nvSpPr>
          <p:spPr>
            <a:xfrm>
              <a:off x="5929930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BD850A41-3407-4DE0-BAF3-DFDC7F557891}"/>
                </a:ext>
              </a:extLst>
            </p:cNvPr>
            <p:cNvSpPr/>
            <p:nvPr/>
          </p:nvSpPr>
          <p:spPr>
            <a:xfrm>
              <a:off x="6215299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627D00CA-4206-477B-ADF2-90B3E02B9D24}"/>
                </a:ext>
              </a:extLst>
            </p:cNvPr>
            <p:cNvSpPr/>
            <p:nvPr/>
          </p:nvSpPr>
          <p:spPr>
            <a:xfrm>
              <a:off x="6500668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89222D52-340B-4DD6-8387-A688290A8207}"/>
                </a:ext>
              </a:extLst>
            </p:cNvPr>
            <p:cNvSpPr/>
            <p:nvPr/>
          </p:nvSpPr>
          <p:spPr>
            <a:xfrm>
              <a:off x="6786037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D7EBC50B-6DB6-4C00-AE75-845B24E2D7C9}"/>
                </a:ext>
              </a:extLst>
            </p:cNvPr>
            <p:cNvSpPr/>
            <p:nvPr/>
          </p:nvSpPr>
          <p:spPr>
            <a:xfrm>
              <a:off x="7071406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645E5966-796C-44D8-AA27-0F68D047EDE7}"/>
                </a:ext>
              </a:extLst>
            </p:cNvPr>
            <p:cNvSpPr/>
            <p:nvPr/>
          </p:nvSpPr>
          <p:spPr>
            <a:xfrm>
              <a:off x="7356775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54BE5E5A-A2F5-4F3D-846E-8AB411FD88DD}"/>
                </a:ext>
              </a:extLst>
            </p:cNvPr>
            <p:cNvSpPr/>
            <p:nvPr/>
          </p:nvSpPr>
          <p:spPr>
            <a:xfrm>
              <a:off x="7642144" y="1285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299FDDB2-7B96-4D4B-AB68-FBC458D39B4A}"/>
                </a:ext>
              </a:extLst>
            </p:cNvPr>
            <p:cNvSpPr/>
            <p:nvPr/>
          </p:nvSpPr>
          <p:spPr>
            <a:xfrm>
              <a:off x="3361609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CF2684BE-BC1C-484C-A9AE-FBA08E19AC0A}"/>
                </a:ext>
              </a:extLst>
            </p:cNvPr>
            <p:cNvSpPr/>
            <p:nvPr/>
          </p:nvSpPr>
          <p:spPr>
            <a:xfrm>
              <a:off x="3646978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A4DBC766-02A7-44E6-B067-18B732207E4F}"/>
                </a:ext>
              </a:extLst>
            </p:cNvPr>
            <p:cNvSpPr/>
            <p:nvPr/>
          </p:nvSpPr>
          <p:spPr>
            <a:xfrm>
              <a:off x="3932347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0D32E445-F3B7-4C19-B964-A2B1FF286D16}"/>
                </a:ext>
              </a:extLst>
            </p:cNvPr>
            <p:cNvSpPr/>
            <p:nvPr/>
          </p:nvSpPr>
          <p:spPr>
            <a:xfrm>
              <a:off x="4217716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74173034-C43D-49ED-9E4C-FDFF6F3900A9}"/>
                </a:ext>
              </a:extLst>
            </p:cNvPr>
            <p:cNvSpPr/>
            <p:nvPr/>
          </p:nvSpPr>
          <p:spPr>
            <a:xfrm>
              <a:off x="4503085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D1EBD56E-A259-463F-9E79-6E2B68948864}"/>
                </a:ext>
              </a:extLst>
            </p:cNvPr>
            <p:cNvSpPr/>
            <p:nvPr/>
          </p:nvSpPr>
          <p:spPr>
            <a:xfrm>
              <a:off x="4788454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A99146C2-84DE-4AA5-8771-568AB8FA82A1}"/>
                </a:ext>
              </a:extLst>
            </p:cNvPr>
            <p:cNvSpPr/>
            <p:nvPr/>
          </p:nvSpPr>
          <p:spPr>
            <a:xfrm>
              <a:off x="5073823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9D857BC2-9A82-4E56-8709-944E132C67CA}"/>
                </a:ext>
              </a:extLst>
            </p:cNvPr>
            <p:cNvSpPr/>
            <p:nvPr/>
          </p:nvSpPr>
          <p:spPr>
            <a:xfrm>
              <a:off x="5359192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97D69D95-93C7-440B-B448-765BBDA4D67D}"/>
                </a:ext>
              </a:extLst>
            </p:cNvPr>
            <p:cNvSpPr/>
            <p:nvPr/>
          </p:nvSpPr>
          <p:spPr>
            <a:xfrm>
              <a:off x="5644561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20F14A5B-7EFC-40AA-BA86-72655032D29B}"/>
                </a:ext>
              </a:extLst>
            </p:cNvPr>
            <p:cNvSpPr/>
            <p:nvPr/>
          </p:nvSpPr>
          <p:spPr>
            <a:xfrm>
              <a:off x="5929930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1" name="Rectangle 680">
              <a:extLst>
                <a:ext uri="{FF2B5EF4-FFF2-40B4-BE49-F238E27FC236}">
                  <a16:creationId xmlns:a16="http://schemas.microsoft.com/office/drawing/2014/main" id="{8400C77A-CCDB-41E6-81EB-A4A197941A6E}"/>
                </a:ext>
              </a:extLst>
            </p:cNvPr>
            <p:cNvSpPr/>
            <p:nvPr/>
          </p:nvSpPr>
          <p:spPr>
            <a:xfrm>
              <a:off x="6215299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889B9EC6-9D0B-44AB-8680-07434DFC99E3}"/>
                </a:ext>
              </a:extLst>
            </p:cNvPr>
            <p:cNvSpPr/>
            <p:nvPr/>
          </p:nvSpPr>
          <p:spPr>
            <a:xfrm>
              <a:off x="6500668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3C5CA9AE-C5C8-4BDC-97A1-F8227E21D8EB}"/>
                </a:ext>
              </a:extLst>
            </p:cNvPr>
            <p:cNvSpPr/>
            <p:nvPr/>
          </p:nvSpPr>
          <p:spPr>
            <a:xfrm>
              <a:off x="6786037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66DD5687-9131-4C0B-B6C0-DFE30A5086E4}"/>
                </a:ext>
              </a:extLst>
            </p:cNvPr>
            <p:cNvSpPr/>
            <p:nvPr/>
          </p:nvSpPr>
          <p:spPr>
            <a:xfrm>
              <a:off x="7071406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C3EF576D-7F42-49A9-9818-CBAB097C0C3D}"/>
                </a:ext>
              </a:extLst>
            </p:cNvPr>
            <p:cNvSpPr/>
            <p:nvPr/>
          </p:nvSpPr>
          <p:spPr>
            <a:xfrm>
              <a:off x="7356775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45347390-FBD8-4BFC-80C5-346796901ACB}"/>
                </a:ext>
              </a:extLst>
            </p:cNvPr>
            <p:cNvSpPr/>
            <p:nvPr/>
          </p:nvSpPr>
          <p:spPr>
            <a:xfrm>
              <a:off x="7642144" y="1570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F5486AC0-97DA-4A9F-96E4-3E86F3211D33}"/>
                </a:ext>
              </a:extLst>
            </p:cNvPr>
            <p:cNvSpPr/>
            <p:nvPr/>
          </p:nvSpPr>
          <p:spPr>
            <a:xfrm>
              <a:off x="3361609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E1682C66-681B-4297-A021-A9AAD990CA38}"/>
                </a:ext>
              </a:extLst>
            </p:cNvPr>
            <p:cNvSpPr/>
            <p:nvPr/>
          </p:nvSpPr>
          <p:spPr>
            <a:xfrm>
              <a:off x="3646978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113072B7-33D1-4C99-9065-A1872F12A655}"/>
                </a:ext>
              </a:extLst>
            </p:cNvPr>
            <p:cNvSpPr/>
            <p:nvPr/>
          </p:nvSpPr>
          <p:spPr>
            <a:xfrm>
              <a:off x="3932347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D5ECAD60-E1FC-4814-8177-0FB7C2399C94}"/>
                </a:ext>
              </a:extLst>
            </p:cNvPr>
            <p:cNvSpPr/>
            <p:nvPr/>
          </p:nvSpPr>
          <p:spPr>
            <a:xfrm>
              <a:off x="4217716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8814CEA3-3403-4C88-9FE9-5080526250FC}"/>
                </a:ext>
              </a:extLst>
            </p:cNvPr>
            <p:cNvSpPr/>
            <p:nvPr/>
          </p:nvSpPr>
          <p:spPr>
            <a:xfrm>
              <a:off x="4503085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E6422551-FA45-4A98-93F0-A6715CAE5217}"/>
                </a:ext>
              </a:extLst>
            </p:cNvPr>
            <p:cNvSpPr/>
            <p:nvPr/>
          </p:nvSpPr>
          <p:spPr>
            <a:xfrm>
              <a:off x="4788454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AC18CB06-140A-4636-A803-67A00769AB7D}"/>
                </a:ext>
              </a:extLst>
            </p:cNvPr>
            <p:cNvSpPr/>
            <p:nvPr/>
          </p:nvSpPr>
          <p:spPr>
            <a:xfrm>
              <a:off x="5073823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AF66C2DF-AE88-4E31-9D0A-CF23FEBCE0D2}"/>
                </a:ext>
              </a:extLst>
            </p:cNvPr>
            <p:cNvSpPr/>
            <p:nvPr/>
          </p:nvSpPr>
          <p:spPr>
            <a:xfrm>
              <a:off x="5359192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DEA5DC45-83C5-4BA5-985C-011AD9125B99}"/>
                </a:ext>
              </a:extLst>
            </p:cNvPr>
            <p:cNvSpPr/>
            <p:nvPr/>
          </p:nvSpPr>
          <p:spPr>
            <a:xfrm>
              <a:off x="5644561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30A0C94B-CAB5-4EBF-9CCF-2C3F1534B6F5}"/>
                </a:ext>
              </a:extLst>
            </p:cNvPr>
            <p:cNvSpPr/>
            <p:nvPr/>
          </p:nvSpPr>
          <p:spPr>
            <a:xfrm>
              <a:off x="5929930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6F01EFE5-E8C9-48E0-A5FD-1FBAF003387B}"/>
                </a:ext>
              </a:extLst>
            </p:cNvPr>
            <p:cNvSpPr/>
            <p:nvPr/>
          </p:nvSpPr>
          <p:spPr>
            <a:xfrm>
              <a:off x="6215299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5C7EAB48-8EC3-41BC-A6B1-E8AF2665C01E}"/>
                </a:ext>
              </a:extLst>
            </p:cNvPr>
            <p:cNvSpPr/>
            <p:nvPr/>
          </p:nvSpPr>
          <p:spPr>
            <a:xfrm>
              <a:off x="6500668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C4681FE2-B2E8-4F06-A306-0C67B48C4F4B}"/>
                </a:ext>
              </a:extLst>
            </p:cNvPr>
            <p:cNvSpPr/>
            <p:nvPr/>
          </p:nvSpPr>
          <p:spPr>
            <a:xfrm>
              <a:off x="6786037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02BD87CE-EC2C-4081-95A6-16D9E4F15976}"/>
                </a:ext>
              </a:extLst>
            </p:cNvPr>
            <p:cNvSpPr/>
            <p:nvPr/>
          </p:nvSpPr>
          <p:spPr>
            <a:xfrm>
              <a:off x="7071406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928C11BC-F61C-4819-A2ED-002C7ADB12CE}"/>
                </a:ext>
              </a:extLst>
            </p:cNvPr>
            <p:cNvSpPr/>
            <p:nvPr/>
          </p:nvSpPr>
          <p:spPr>
            <a:xfrm>
              <a:off x="7356775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E17EAABF-685F-48EA-89B0-0387A049AF95}"/>
                </a:ext>
              </a:extLst>
            </p:cNvPr>
            <p:cNvSpPr/>
            <p:nvPr/>
          </p:nvSpPr>
          <p:spPr>
            <a:xfrm>
              <a:off x="7642144" y="1856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CCCBEA69-2A7B-4165-A329-9D48B74C4C6F}"/>
                </a:ext>
              </a:extLst>
            </p:cNvPr>
            <p:cNvSpPr/>
            <p:nvPr/>
          </p:nvSpPr>
          <p:spPr>
            <a:xfrm>
              <a:off x="3361609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9768CBA0-391C-458D-9935-8ACEE5F0AF4F}"/>
                </a:ext>
              </a:extLst>
            </p:cNvPr>
            <p:cNvSpPr/>
            <p:nvPr/>
          </p:nvSpPr>
          <p:spPr>
            <a:xfrm>
              <a:off x="3646978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B5CB86C5-A945-421C-8C8E-2BCFC8207C28}"/>
                </a:ext>
              </a:extLst>
            </p:cNvPr>
            <p:cNvSpPr/>
            <p:nvPr/>
          </p:nvSpPr>
          <p:spPr>
            <a:xfrm>
              <a:off x="3932347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C00264A0-928A-4403-9A90-0085F5AB4236}"/>
                </a:ext>
              </a:extLst>
            </p:cNvPr>
            <p:cNvSpPr/>
            <p:nvPr/>
          </p:nvSpPr>
          <p:spPr>
            <a:xfrm>
              <a:off x="4217716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297D8A3B-6C47-415D-B772-2758080D27F3}"/>
                </a:ext>
              </a:extLst>
            </p:cNvPr>
            <p:cNvSpPr/>
            <p:nvPr/>
          </p:nvSpPr>
          <p:spPr>
            <a:xfrm>
              <a:off x="4503085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AF3EC991-6B05-407A-918F-57DA4FA2A44A}"/>
                </a:ext>
              </a:extLst>
            </p:cNvPr>
            <p:cNvSpPr/>
            <p:nvPr/>
          </p:nvSpPr>
          <p:spPr>
            <a:xfrm>
              <a:off x="4788454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3E2EB303-EC35-4590-80A7-866CDE979438}"/>
                </a:ext>
              </a:extLst>
            </p:cNvPr>
            <p:cNvSpPr/>
            <p:nvPr/>
          </p:nvSpPr>
          <p:spPr>
            <a:xfrm>
              <a:off x="5073823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F893E9A7-EB7B-48C2-855D-938E55562356}"/>
                </a:ext>
              </a:extLst>
            </p:cNvPr>
            <p:cNvSpPr/>
            <p:nvPr/>
          </p:nvSpPr>
          <p:spPr>
            <a:xfrm>
              <a:off x="5359192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C9518C2F-619B-4172-8E73-59D969388E21}"/>
                </a:ext>
              </a:extLst>
            </p:cNvPr>
            <p:cNvSpPr/>
            <p:nvPr/>
          </p:nvSpPr>
          <p:spPr>
            <a:xfrm>
              <a:off x="5644561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91407101-91AE-4721-ABFB-4E6547E7EAB1}"/>
                </a:ext>
              </a:extLst>
            </p:cNvPr>
            <p:cNvSpPr/>
            <p:nvPr/>
          </p:nvSpPr>
          <p:spPr>
            <a:xfrm>
              <a:off x="5929930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9EAD6E7C-625C-4F5B-B649-8D291CA9F2F8}"/>
                </a:ext>
              </a:extLst>
            </p:cNvPr>
            <p:cNvSpPr/>
            <p:nvPr/>
          </p:nvSpPr>
          <p:spPr>
            <a:xfrm>
              <a:off x="6215299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D3EAB770-E9F9-45A0-BEDA-92056A1BA067}"/>
                </a:ext>
              </a:extLst>
            </p:cNvPr>
            <p:cNvSpPr/>
            <p:nvPr/>
          </p:nvSpPr>
          <p:spPr>
            <a:xfrm>
              <a:off x="6500668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C0CA8218-BFAD-4543-B934-7446612E5B20}"/>
                </a:ext>
              </a:extLst>
            </p:cNvPr>
            <p:cNvSpPr/>
            <p:nvPr/>
          </p:nvSpPr>
          <p:spPr>
            <a:xfrm>
              <a:off x="6786037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003DFBED-D54A-45DB-BFF4-BC803FA7BA03}"/>
                </a:ext>
              </a:extLst>
            </p:cNvPr>
            <p:cNvSpPr/>
            <p:nvPr/>
          </p:nvSpPr>
          <p:spPr>
            <a:xfrm>
              <a:off x="7071406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E5A7F1A4-9AB3-468A-BA9F-AD240BF7226E}"/>
                </a:ext>
              </a:extLst>
            </p:cNvPr>
            <p:cNvSpPr/>
            <p:nvPr/>
          </p:nvSpPr>
          <p:spPr>
            <a:xfrm>
              <a:off x="7356775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5BBF55CF-605F-47F4-B05F-2E0245A7A216}"/>
                </a:ext>
              </a:extLst>
            </p:cNvPr>
            <p:cNvSpPr/>
            <p:nvPr/>
          </p:nvSpPr>
          <p:spPr>
            <a:xfrm>
              <a:off x="7642144" y="2142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D4B68991-C1DB-4215-AA50-CFD66C299BA1}"/>
                </a:ext>
              </a:extLst>
            </p:cNvPr>
            <p:cNvSpPr/>
            <p:nvPr/>
          </p:nvSpPr>
          <p:spPr>
            <a:xfrm>
              <a:off x="3361609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DE3E968A-B808-4EC0-82AB-0E859AB9E66D}"/>
                </a:ext>
              </a:extLst>
            </p:cNvPr>
            <p:cNvSpPr/>
            <p:nvPr/>
          </p:nvSpPr>
          <p:spPr>
            <a:xfrm>
              <a:off x="3646978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8A2BD211-E801-4359-A2CA-73D156F42AB2}"/>
                </a:ext>
              </a:extLst>
            </p:cNvPr>
            <p:cNvSpPr/>
            <p:nvPr/>
          </p:nvSpPr>
          <p:spPr>
            <a:xfrm>
              <a:off x="3932347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BC3E1C92-52CB-4BDF-B431-F77CFCE06639}"/>
                </a:ext>
              </a:extLst>
            </p:cNvPr>
            <p:cNvSpPr/>
            <p:nvPr/>
          </p:nvSpPr>
          <p:spPr>
            <a:xfrm>
              <a:off x="4217716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B27D0F2F-1E8D-45EC-97EF-7DCF22E6E1F8}"/>
                </a:ext>
              </a:extLst>
            </p:cNvPr>
            <p:cNvSpPr/>
            <p:nvPr/>
          </p:nvSpPr>
          <p:spPr>
            <a:xfrm>
              <a:off x="4503085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37330E70-FE1D-4183-8D7B-95570B2696D0}"/>
                </a:ext>
              </a:extLst>
            </p:cNvPr>
            <p:cNvSpPr/>
            <p:nvPr/>
          </p:nvSpPr>
          <p:spPr>
            <a:xfrm>
              <a:off x="4788454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7CCB4099-27F3-49F7-A7E7-53CCD6AF6A36}"/>
                </a:ext>
              </a:extLst>
            </p:cNvPr>
            <p:cNvSpPr/>
            <p:nvPr/>
          </p:nvSpPr>
          <p:spPr>
            <a:xfrm>
              <a:off x="5073823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A99C1FEE-07DA-4728-9237-2FF995E6B66A}"/>
                </a:ext>
              </a:extLst>
            </p:cNvPr>
            <p:cNvSpPr/>
            <p:nvPr/>
          </p:nvSpPr>
          <p:spPr>
            <a:xfrm>
              <a:off x="5359192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B2E1C406-028B-4C16-8499-018551D8E34C}"/>
                </a:ext>
              </a:extLst>
            </p:cNvPr>
            <p:cNvSpPr/>
            <p:nvPr/>
          </p:nvSpPr>
          <p:spPr>
            <a:xfrm>
              <a:off x="5644561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052BE6FF-BC06-4060-8B1C-FC9EB4634D60}"/>
                </a:ext>
              </a:extLst>
            </p:cNvPr>
            <p:cNvSpPr/>
            <p:nvPr/>
          </p:nvSpPr>
          <p:spPr>
            <a:xfrm>
              <a:off x="5929930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40F77CAF-D99B-4720-B500-DA35CE36E6F4}"/>
                </a:ext>
              </a:extLst>
            </p:cNvPr>
            <p:cNvSpPr/>
            <p:nvPr/>
          </p:nvSpPr>
          <p:spPr>
            <a:xfrm>
              <a:off x="6215299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ADC52AD6-A19D-4A80-A222-0B083D7F7033}"/>
                </a:ext>
              </a:extLst>
            </p:cNvPr>
            <p:cNvSpPr/>
            <p:nvPr/>
          </p:nvSpPr>
          <p:spPr>
            <a:xfrm>
              <a:off x="6500668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29467741-BD64-49EC-95AA-70ADFC85B738}"/>
                </a:ext>
              </a:extLst>
            </p:cNvPr>
            <p:cNvSpPr/>
            <p:nvPr/>
          </p:nvSpPr>
          <p:spPr>
            <a:xfrm>
              <a:off x="6786037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15D27418-F115-49CB-AA6E-1FE4A3CB425D}"/>
                </a:ext>
              </a:extLst>
            </p:cNvPr>
            <p:cNvSpPr/>
            <p:nvPr/>
          </p:nvSpPr>
          <p:spPr>
            <a:xfrm>
              <a:off x="7071406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6B0BE42B-FDAE-4DEE-A2EE-3469438DE011}"/>
                </a:ext>
              </a:extLst>
            </p:cNvPr>
            <p:cNvSpPr/>
            <p:nvPr/>
          </p:nvSpPr>
          <p:spPr>
            <a:xfrm>
              <a:off x="7356775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BC894958-190C-45FD-921A-20676B131F18}"/>
                </a:ext>
              </a:extLst>
            </p:cNvPr>
            <p:cNvSpPr/>
            <p:nvPr/>
          </p:nvSpPr>
          <p:spPr>
            <a:xfrm>
              <a:off x="7642144" y="2428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78FC226E-9E7F-4B6A-9C95-F7EF987C9CAC}"/>
                </a:ext>
              </a:extLst>
            </p:cNvPr>
            <p:cNvSpPr/>
            <p:nvPr/>
          </p:nvSpPr>
          <p:spPr>
            <a:xfrm>
              <a:off x="3361609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6" name="Rectangle 735">
              <a:extLst>
                <a:ext uri="{FF2B5EF4-FFF2-40B4-BE49-F238E27FC236}">
                  <a16:creationId xmlns:a16="http://schemas.microsoft.com/office/drawing/2014/main" id="{CFAB1B0E-E974-4BFB-84C9-CEDF9547823C}"/>
                </a:ext>
              </a:extLst>
            </p:cNvPr>
            <p:cNvSpPr/>
            <p:nvPr/>
          </p:nvSpPr>
          <p:spPr>
            <a:xfrm>
              <a:off x="3646978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F2EF1ADE-721C-40DA-97C4-C4D79DE8223B}"/>
                </a:ext>
              </a:extLst>
            </p:cNvPr>
            <p:cNvSpPr/>
            <p:nvPr/>
          </p:nvSpPr>
          <p:spPr>
            <a:xfrm>
              <a:off x="3932347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8" name="Rectangle 737">
              <a:extLst>
                <a:ext uri="{FF2B5EF4-FFF2-40B4-BE49-F238E27FC236}">
                  <a16:creationId xmlns:a16="http://schemas.microsoft.com/office/drawing/2014/main" id="{F841EED2-B406-4D23-9F0F-BC1D6A9583C4}"/>
                </a:ext>
              </a:extLst>
            </p:cNvPr>
            <p:cNvSpPr/>
            <p:nvPr/>
          </p:nvSpPr>
          <p:spPr>
            <a:xfrm>
              <a:off x="4217716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6DB10949-C026-4B6B-94A4-137DF68AC385}"/>
                </a:ext>
              </a:extLst>
            </p:cNvPr>
            <p:cNvSpPr/>
            <p:nvPr/>
          </p:nvSpPr>
          <p:spPr>
            <a:xfrm>
              <a:off x="4503085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F00E300E-2DDC-43C4-BDFA-6ED047C26F4F}"/>
                </a:ext>
              </a:extLst>
            </p:cNvPr>
            <p:cNvSpPr/>
            <p:nvPr/>
          </p:nvSpPr>
          <p:spPr>
            <a:xfrm>
              <a:off x="4788454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F7F8608D-CA06-43ED-A0E4-2D0FF92AE908}"/>
                </a:ext>
              </a:extLst>
            </p:cNvPr>
            <p:cNvSpPr/>
            <p:nvPr/>
          </p:nvSpPr>
          <p:spPr>
            <a:xfrm>
              <a:off x="5073823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159D5B4F-F998-403C-B36D-CEAEB85EF6DC}"/>
                </a:ext>
              </a:extLst>
            </p:cNvPr>
            <p:cNvSpPr/>
            <p:nvPr/>
          </p:nvSpPr>
          <p:spPr>
            <a:xfrm>
              <a:off x="5359192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78343F37-AB3B-4948-BB8C-A5AA1A98214D}"/>
                </a:ext>
              </a:extLst>
            </p:cNvPr>
            <p:cNvSpPr/>
            <p:nvPr/>
          </p:nvSpPr>
          <p:spPr>
            <a:xfrm>
              <a:off x="5644561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4" name="Rectangle 743">
              <a:extLst>
                <a:ext uri="{FF2B5EF4-FFF2-40B4-BE49-F238E27FC236}">
                  <a16:creationId xmlns:a16="http://schemas.microsoft.com/office/drawing/2014/main" id="{5B4B71B5-9B9F-429D-8A88-CF227E8DD0AC}"/>
                </a:ext>
              </a:extLst>
            </p:cNvPr>
            <p:cNvSpPr/>
            <p:nvPr/>
          </p:nvSpPr>
          <p:spPr>
            <a:xfrm>
              <a:off x="5929930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DE94A129-3517-4D09-B82A-E9B97A2F795F}"/>
                </a:ext>
              </a:extLst>
            </p:cNvPr>
            <p:cNvSpPr/>
            <p:nvPr/>
          </p:nvSpPr>
          <p:spPr>
            <a:xfrm>
              <a:off x="6215299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43DD3131-43F0-40EB-A4B7-8A4A9DF79814}"/>
                </a:ext>
              </a:extLst>
            </p:cNvPr>
            <p:cNvSpPr/>
            <p:nvPr/>
          </p:nvSpPr>
          <p:spPr>
            <a:xfrm>
              <a:off x="6500668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676FE671-8E83-4DCF-AC9B-BB1D8A4AB528}"/>
                </a:ext>
              </a:extLst>
            </p:cNvPr>
            <p:cNvSpPr/>
            <p:nvPr/>
          </p:nvSpPr>
          <p:spPr>
            <a:xfrm>
              <a:off x="6786037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8FB702D2-B0EA-4DE7-BF9D-D415AF56801B}"/>
                </a:ext>
              </a:extLst>
            </p:cNvPr>
            <p:cNvSpPr/>
            <p:nvPr/>
          </p:nvSpPr>
          <p:spPr>
            <a:xfrm>
              <a:off x="7071406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7F5C426F-7F40-4A21-B36F-6DE3AB0E8176}"/>
                </a:ext>
              </a:extLst>
            </p:cNvPr>
            <p:cNvSpPr/>
            <p:nvPr/>
          </p:nvSpPr>
          <p:spPr>
            <a:xfrm>
              <a:off x="7356775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B374CE6C-FB6D-46DD-A310-864A904CCFDD}"/>
                </a:ext>
              </a:extLst>
            </p:cNvPr>
            <p:cNvSpPr/>
            <p:nvPr/>
          </p:nvSpPr>
          <p:spPr>
            <a:xfrm>
              <a:off x="7642144" y="2713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1" name="Rectangle 750">
              <a:extLst>
                <a:ext uri="{FF2B5EF4-FFF2-40B4-BE49-F238E27FC236}">
                  <a16:creationId xmlns:a16="http://schemas.microsoft.com/office/drawing/2014/main" id="{866ADFCA-7724-401F-9BF1-96301F080A8D}"/>
                </a:ext>
              </a:extLst>
            </p:cNvPr>
            <p:cNvSpPr/>
            <p:nvPr/>
          </p:nvSpPr>
          <p:spPr>
            <a:xfrm>
              <a:off x="3361609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2" name="Rectangle 751">
              <a:extLst>
                <a:ext uri="{FF2B5EF4-FFF2-40B4-BE49-F238E27FC236}">
                  <a16:creationId xmlns:a16="http://schemas.microsoft.com/office/drawing/2014/main" id="{569C3EB0-6009-48E9-A391-F2E825D114E6}"/>
                </a:ext>
              </a:extLst>
            </p:cNvPr>
            <p:cNvSpPr/>
            <p:nvPr/>
          </p:nvSpPr>
          <p:spPr>
            <a:xfrm>
              <a:off x="3646978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3" name="Rectangle 752">
              <a:extLst>
                <a:ext uri="{FF2B5EF4-FFF2-40B4-BE49-F238E27FC236}">
                  <a16:creationId xmlns:a16="http://schemas.microsoft.com/office/drawing/2014/main" id="{F86ACB9A-E39D-4CD7-8197-00DE875AB494}"/>
                </a:ext>
              </a:extLst>
            </p:cNvPr>
            <p:cNvSpPr/>
            <p:nvPr/>
          </p:nvSpPr>
          <p:spPr>
            <a:xfrm>
              <a:off x="3932347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2274AD57-D9B5-44EC-AB4A-B1D7AC895F23}"/>
                </a:ext>
              </a:extLst>
            </p:cNvPr>
            <p:cNvSpPr/>
            <p:nvPr/>
          </p:nvSpPr>
          <p:spPr>
            <a:xfrm>
              <a:off x="4217716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4B16A29F-79C0-47F8-9E66-071F0B60A167}"/>
                </a:ext>
              </a:extLst>
            </p:cNvPr>
            <p:cNvSpPr/>
            <p:nvPr/>
          </p:nvSpPr>
          <p:spPr>
            <a:xfrm>
              <a:off x="4503085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6" name="Rectangle 755">
              <a:extLst>
                <a:ext uri="{FF2B5EF4-FFF2-40B4-BE49-F238E27FC236}">
                  <a16:creationId xmlns:a16="http://schemas.microsoft.com/office/drawing/2014/main" id="{93A6CC16-D2E3-4D0D-B06A-55C0B852D11B}"/>
                </a:ext>
              </a:extLst>
            </p:cNvPr>
            <p:cNvSpPr/>
            <p:nvPr/>
          </p:nvSpPr>
          <p:spPr>
            <a:xfrm>
              <a:off x="4788454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C1AFF5BA-1BC4-46FA-8F61-442D4628996C}"/>
                </a:ext>
              </a:extLst>
            </p:cNvPr>
            <p:cNvSpPr/>
            <p:nvPr/>
          </p:nvSpPr>
          <p:spPr>
            <a:xfrm>
              <a:off x="5073823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49D61032-FC49-4439-B128-AA64CB6D0385}"/>
                </a:ext>
              </a:extLst>
            </p:cNvPr>
            <p:cNvSpPr/>
            <p:nvPr/>
          </p:nvSpPr>
          <p:spPr>
            <a:xfrm>
              <a:off x="5359192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3AFE3CBC-7AE8-4DE5-9F47-BBC6AB968A8A}"/>
                </a:ext>
              </a:extLst>
            </p:cNvPr>
            <p:cNvSpPr/>
            <p:nvPr/>
          </p:nvSpPr>
          <p:spPr>
            <a:xfrm>
              <a:off x="5644561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0" name="Rectangle 759">
              <a:extLst>
                <a:ext uri="{FF2B5EF4-FFF2-40B4-BE49-F238E27FC236}">
                  <a16:creationId xmlns:a16="http://schemas.microsoft.com/office/drawing/2014/main" id="{244FD430-D0C6-4E17-853F-B46A41749782}"/>
                </a:ext>
              </a:extLst>
            </p:cNvPr>
            <p:cNvSpPr/>
            <p:nvPr/>
          </p:nvSpPr>
          <p:spPr>
            <a:xfrm>
              <a:off x="5929930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5C4A0927-4848-4363-837A-F52546104386}"/>
                </a:ext>
              </a:extLst>
            </p:cNvPr>
            <p:cNvSpPr/>
            <p:nvPr/>
          </p:nvSpPr>
          <p:spPr>
            <a:xfrm>
              <a:off x="6215299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2" name="Rectangle 761">
              <a:extLst>
                <a:ext uri="{FF2B5EF4-FFF2-40B4-BE49-F238E27FC236}">
                  <a16:creationId xmlns:a16="http://schemas.microsoft.com/office/drawing/2014/main" id="{BAEDCA2B-CDFA-4902-AA1B-8BBB4BAE2B9E}"/>
                </a:ext>
              </a:extLst>
            </p:cNvPr>
            <p:cNvSpPr/>
            <p:nvPr/>
          </p:nvSpPr>
          <p:spPr>
            <a:xfrm>
              <a:off x="6500668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0C94DCC5-381D-40FA-9092-B76238AC7938}"/>
                </a:ext>
              </a:extLst>
            </p:cNvPr>
            <p:cNvSpPr/>
            <p:nvPr/>
          </p:nvSpPr>
          <p:spPr>
            <a:xfrm>
              <a:off x="6786037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D7DDB25D-7CF3-40ED-9FF7-82DA8E5F7849}"/>
                </a:ext>
              </a:extLst>
            </p:cNvPr>
            <p:cNvSpPr/>
            <p:nvPr/>
          </p:nvSpPr>
          <p:spPr>
            <a:xfrm>
              <a:off x="7071406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:a16="http://schemas.microsoft.com/office/drawing/2014/main" id="{CE2F77FB-4AB5-4CB5-AB23-666875074962}"/>
                </a:ext>
              </a:extLst>
            </p:cNvPr>
            <p:cNvSpPr/>
            <p:nvPr/>
          </p:nvSpPr>
          <p:spPr>
            <a:xfrm>
              <a:off x="7356775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0759B236-216F-438D-BEE4-448B25F788BA}"/>
                </a:ext>
              </a:extLst>
            </p:cNvPr>
            <p:cNvSpPr/>
            <p:nvPr/>
          </p:nvSpPr>
          <p:spPr>
            <a:xfrm>
              <a:off x="7642144" y="2999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A2806EE5-9CBD-447B-A563-6CC166EDBF3C}"/>
                </a:ext>
              </a:extLst>
            </p:cNvPr>
            <p:cNvSpPr/>
            <p:nvPr/>
          </p:nvSpPr>
          <p:spPr>
            <a:xfrm>
              <a:off x="3361609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8" name="Rectangle 767">
              <a:extLst>
                <a:ext uri="{FF2B5EF4-FFF2-40B4-BE49-F238E27FC236}">
                  <a16:creationId xmlns:a16="http://schemas.microsoft.com/office/drawing/2014/main" id="{10A282E8-3FD5-4395-9A75-9BB8B2E3F23C}"/>
                </a:ext>
              </a:extLst>
            </p:cNvPr>
            <p:cNvSpPr/>
            <p:nvPr/>
          </p:nvSpPr>
          <p:spPr>
            <a:xfrm>
              <a:off x="3646978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A3BD4E49-8FC0-4D7C-89D7-61EF914E1AFB}"/>
                </a:ext>
              </a:extLst>
            </p:cNvPr>
            <p:cNvSpPr/>
            <p:nvPr/>
          </p:nvSpPr>
          <p:spPr>
            <a:xfrm>
              <a:off x="3932347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A82F7FC4-757B-4C75-A761-297BE72F0BBB}"/>
                </a:ext>
              </a:extLst>
            </p:cNvPr>
            <p:cNvSpPr/>
            <p:nvPr/>
          </p:nvSpPr>
          <p:spPr>
            <a:xfrm>
              <a:off x="4217716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75A7AEED-2C81-4814-BDD5-FDBDE41F63D2}"/>
                </a:ext>
              </a:extLst>
            </p:cNvPr>
            <p:cNvSpPr/>
            <p:nvPr/>
          </p:nvSpPr>
          <p:spPr>
            <a:xfrm>
              <a:off x="4503085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97E9535D-0783-4535-9E50-0FC881A38DCF}"/>
                </a:ext>
              </a:extLst>
            </p:cNvPr>
            <p:cNvSpPr/>
            <p:nvPr/>
          </p:nvSpPr>
          <p:spPr>
            <a:xfrm>
              <a:off x="4788454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4388DD94-79B3-40BD-AEFD-F19641D5AADF}"/>
                </a:ext>
              </a:extLst>
            </p:cNvPr>
            <p:cNvSpPr/>
            <p:nvPr/>
          </p:nvSpPr>
          <p:spPr>
            <a:xfrm>
              <a:off x="5073823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4CC06481-D3DC-4EFA-A640-6A8C38447244}"/>
                </a:ext>
              </a:extLst>
            </p:cNvPr>
            <p:cNvSpPr/>
            <p:nvPr/>
          </p:nvSpPr>
          <p:spPr>
            <a:xfrm>
              <a:off x="5359192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F25CF796-D489-468D-81A2-245533A15C9E}"/>
                </a:ext>
              </a:extLst>
            </p:cNvPr>
            <p:cNvSpPr/>
            <p:nvPr/>
          </p:nvSpPr>
          <p:spPr>
            <a:xfrm>
              <a:off x="5644561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B6E47C49-EE53-464E-93BF-397AB5A4B825}"/>
                </a:ext>
              </a:extLst>
            </p:cNvPr>
            <p:cNvSpPr/>
            <p:nvPr/>
          </p:nvSpPr>
          <p:spPr>
            <a:xfrm>
              <a:off x="5929930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FAC34E92-9F61-4633-90FA-CA74F70922B4}"/>
                </a:ext>
              </a:extLst>
            </p:cNvPr>
            <p:cNvSpPr/>
            <p:nvPr/>
          </p:nvSpPr>
          <p:spPr>
            <a:xfrm>
              <a:off x="6215299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85E69656-F8F0-4551-8580-5903485C073D}"/>
                </a:ext>
              </a:extLst>
            </p:cNvPr>
            <p:cNvSpPr/>
            <p:nvPr/>
          </p:nvSpPr>
          <p:spPr>
            <a:xfrm>
              <a:off x="6500668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416F5872-B05F-493A-8675-D91EE144C02E}"/>
                </a:ext>
              </a:extLst>
            </p:cNvPr>
            <p:cNvSpPr/>
            <p:nvPr/>
          </p:nvSpPr>
          <p:spPr>
            <a:xfrm>
              <a:off x="6786037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0D878335-4AFB-4C98-8F28-6AF6104FF2F0}"/>
                </a:ext>
              </a:extLst>
            </p:cNvPr>
            <p:cNvSpPr/>
            <p:nvPr/>
          </p:nvSpPr>
          <p:spPr>
            <a:xfrm>
              <a:off x="7071406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42B154D0-DF95-4BAD-A715-30B0B32C6A60}"/>
                </a:ext>
              </a:extLst>
            </p:cNvPr>
            <p:cNvSpPr/>
            <p:nvPr/>
          </p:nvSpPr>
          <p:spPr>
            <a:xfrm>
              <a:off x="7356775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F790842B-932F-4910-B693-264787BA12D3}"/>
                </a:ext>
              </a:extLst>
            </p:cNvPr>
            <p:cNvSpPr/>
            <p:nvPr/>
          </p:nvSpPr>
          <p:spPr>
            <a:xfrm>
              <a:off x="7642144" y="3285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E2378A3F-176E-495F-B16A-37EAA063199A}"/>
                </a:ext>
              </a:extLst>
            </p:cNvPr>
            <p:cNvSpPr/>
            <p:nvPr/>
          </p:nvSpPr>
          <p:spPr>
            <a:xfrm>
              <a:off x="3361609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4B922FD0-9CAE-4E89-8A21-7D4984BA2D82}"/>
                </a:ext>
              </a:extLst>
            </p:cNvPr>
            <p:cNvSpPr/>
            <p:nvPr/>
          </p:nvSpPr>
          <p:spPr>
            <a:xfrm>
              <a:off x="3646978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:a16="http://schemas.microsoft.com/office/drawing/2014/main" id="{11809710-E093-4D8C-B349-B249AED8991B}"/>
                </a:ext>
              </a:extLst>
            </p:cNvPr>
            <p:cNvSpPr/>
            <p:nvPr/>
          </p:nvSpPr>
          <p:spPr>
            <a:xfrm>
              <a:off x="3932347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F1C896E9-17AB-4229-BA3D-6BE64D722807}"/>
                </a:ext>
              </a:extLst>
            </p:cNvPr>
            <p:cNvSpPr/>
            <p:nvPr/>
          </p:nvSpPr>
          <p:spPr>
            <a:xfrm>
              <a:off x="4217716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:a16="http://schemas.microsoft.com/office/drawing/2014/main" id="{929ADD33-EE49-4D4B-ABAF-BA7DF02B03C4}"/>
                </a:ext>
              </a:extLst>
            </p:cNvPr>
            <p:cNvSpPr/>
            <p:nvPr/>
          </p:nvSpPr>
          <p:spPr>
            <a:xfrm>
              <a:off x="4503085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6B8FFAA2-0726-48A1-A7DA-EA431D05A436}"/>
                </a:ext>
              </a:extLst>
            </p:cNvPr>
            <p:cNvSpPr/>
            <p:nvPr/>
          </p:nvSpPr>
          <p:spPr>
            <a:xfrm>
              <a:off x="4788454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829DA2F5-7ABD-4301-8A4F-DCEA52A2C7BE}"/>
                </a:ext>
              </a:extLst>
            </p:cNvPr>
            <p:cNvSpPr/>
            <p:nvPr/>
          </p:nvSpPr>
          <p:spPr>
            <a:xfrm>
              <a:off x="5073823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:a16="http://schemas.microsoft.com/office/drawing/2014/main" id="{C7B019F7-01C1-48BF-A57D-347133F30827}"/>
                </a:ext>
              </a:extLst>
            </p:cNvPr>
            <p:cNvSpPr/>
            <p:nvPr/>
          </p:nvSpPr>
          <p:spPr>
            <a:xfrm>
              <a:off x="5359192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0C31D031-5AB6-4DA5-96B0-258AD23A3DB1}"/>
                </a:ext>
              </a:extLst>
            </p:cNvPr>
            <p:cNvSpPr/>
            <p:nvPr/>
          </p:nvSpPr>
          <p:spPr>
            <a:xfrm>
              <a:off x="5644561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39862900-432D-423D-8C3D-A63B0549F182}"/>
                </a:ext>
              </a:extLst>
            </p:cNvPr>
            <p:cNvSpPr/>
            <p:nvPr/>
          </p:nvSpPr>
          <p:spPr>
            <a:xfrm>
              <a:off x="5929930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8B96B064-B32A-4F37-B124-64F982D1E47F}"/>
                </a:ext>
              </a:extLst>
            </p:cNvPr>
            <p:cNvSpPr/>
            <p:nvPr/>
          </p:nvSpPr>
          <p:spPr>
            <a:xfrm>
              <a:off x="6215299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B1A23836-4157-404F-8C16-78FFBD74DCF8}"/>
                </a:ext>
              </a:extLst>
            </p:cNvPr>
            <p:cNvSpPr/>
            <p:nvPr/>
          </p:nvSpPr>
          <p:spPr>
            <a:xfrm>
              <a:off x="6500668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DCB2AFD4-1DB9-499C-9737-999F83EFF787}"/>
                </a:ext>
              </a:extLst>
            </p:cNvPr>
            <p:cNvSpPr/>
            <p:nvPr/>
          </p:nvSpPr>
          <p:spPr>
            <a:xfrm>
              <a:off x="6786037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8F131F9B-E5CD-4A22-A10C-34BF9C32736C}"/>
                </a:ext>
              </a:extLst>
            </p:cNvPr>
            <p:cNvSpPr/>
            <p:nvPr/>
          </p:nvSpPr>
          <p:spPr>
            <a:xfrm>
              <a:off x="7071406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DF4A962D-F73F-45A5-8941-A146F464C0BF}"/>
                </a:ext>
              </a:extLst>
            </p:cNvPr>
            <p:cNvSpPr/>
            <p:nvPr/>
          </p:nvSpPr>
          <p:spPr>
            <a:xfrm>
              <a:off x="7356775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E4D679D0-8A8A-4246-9B96-B3041918A6EC}"/>
                </a:ext>
              </a:extLst>
            </p:cNvPr>
            <p:cNvSpPr/>
            <p:nvPr/>
          </p:nvSpPr>
          <p:spPr>
            <a:xfrm>
              <a:off x="7642144" y="3571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09EEC94D-ABB5-48B7-9A2D-38E0290D14E7}"/>
                </a:ext>
              </a:extLst>
            </p:cNvPr>
            <p:cNvSpPr/>
            <p:nvPr/>
          </p:nvSpPr>
          <p:spPr>
            <a:xfrm>
              <a:off x="3361609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51C1A6AF-4CD9-4CE8-89A8-1D4910397868}"/>
                </a:ext>
              </a:extLst>
            </p:cNvPr>
            <p:cNvSpPr/>
            <p:nvPr/>
          </p:nvSpPr>
          <p:spPr>
            <a:xfrm>
              <a:off x="3646978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391D368C-43FA-4110-9BF5-F00EEE706FBB}"/>
                </a:ext>
              </a:extLst>
            </p:cNvPr>
            <p:cNvSpPr/>
            <p:nvPr/>
          </p:nvSpPr>
          <p:spPr>
            <a:xfrm>
              <a:off x="3932347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80E8C9B0-7B4C-4057-90CF-3539BD9848C3}"/>
                </a:ext>
              </a:extLst>
            </p:cNvPr>
            <p:cNvSpPr/>
            <p:nvPr/>
          </p:nvSpPr>
          <p:spPr>
            <a:xfrm>
              <a:off x="4217716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3" name="Rectangle 802">
              <a:extLst>
                <a:ext uri="{FF2B5EF4-FFF2-40B4-BE49-F238E27FC236}">
                  <a16:creationId xmlns:a16="http://schemas.microsoft.com/office/drawing/2014/main" id="{0CBA66C1-7AA4-4B27-825B-67934422908C}"/>
                </a:ext>
              </a:extLst>
            </p:cNvPr>
            <p:cNvSpPr/>
            <p:nvPr/>
          </p:nvSpPr>
          <p:spPr>
            <a:xfrm>
              <a:off x="4503085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271BD8EB-F3E8-4DC5-BCAE-6751530C3F18}"/>
                </a:ext>
              </a:extLst>
            </p:cNvPr>
            <p:cNvSpPr/>
            <p:nvPr/>
          </p:nvSpPr>
          <p:spPr>
            <a:xfrm>
              <a:off x="4788454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7134B063-F4AE-4ADD-8593-54615777C5C4}"/>
                </a:ext>
              </a:extLst>
            </p:cNvPr>
            <p:cNvSpPr/>
            <p:nvPr/>
          </p:nvSpPr>
          <p:spPr>
            <a:xfrm>
              <a:off x="5073823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48C845C3-E476-4E9C-A6B0-9769417ADFB9}"/>
                </a:ext>
              </a:extLst>
            </p:cNvPr>
            <p:cNvSpPr/>
            <p:nvPr/>
          </p:nvSpPr>
          <p:spPr>
            <a:xfrm>
              <a:off x="5359192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09F9D80F-50A8-4B39-9108-9A7A0E772CE7}"/>
                </a:ext>
              </a:extLst>
            </p:cNvPr>
            <p:cNvSpPr/>
            <p:nvPr/>
          </p:nvSpPr>
          <p:spPr>
            <a:xfrm>
              <a:off x="5644561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3495AC4F-3824-4540-9209-E57D240E7E2A}"/>
                </a:ext>
              </a:extLst>
            </p:cNvPr>
            <p:cNvSpPr/>
            <p:nvPr/>
          </p:nvSpPr>
          <p:spPr>
            <a:xfrm>
              <a:off x="5929930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B0776FC0-39F3-4084-95F2-464689EFCE47}"/>
                </a:ext>
              </a:extLst>
            </p:cNvPr>
            <p:cNvSpPr/>
            <p:nvPr/>
          </p:nvSpPr>
          <p:spPr>
            <a:xfrm>
              <a:off x="6215299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2CC0031A-39C8-4F96-AD39-ACFD9A8C10D7}"/>
                </a:ext>
              </a:extLst>
            </p:cNvPr>
            <p:cNvSpPr/>
            <p:nvPr/>
          </p:nvSpPr>
          <p:spPr>
            <a:xfrm>
              <a:off x="6500668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D33BFB49-BA65-4970-AB4F-14E6D27FA34E}"/>
                </a:ext>
              </a:extLst>
            </p:cNvPr>
            <p:cNvSpPr/>
            <p:nvPr/>
          </p:nvSpPr>
          <p:spPr>
            <a:xfrm>
              <a:off x="6786037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9BC71602-5782-47A6-A34D-082818C9196B}"/>
                </a:ext>
              </a:extLst>
            </p:cNvPr>
            <p:cNvSpPr/>
            <p:nvPr/>
          </p:nvSpPr>
          <p:spPr>
            <a:xfrm>
              <a:off x="7071406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DF683502-D274-42C7-9162-AD841A04CDC0}"/>
                </a:ext>
              </a:extLst>
            </p:cNvPr>
            <p:cNvSpPr/>
            <p:nvPr/>
          </p:nvSpPr>
          <p:spPr>
            <a:xfrm>
              <a:off x="7356775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D259DCA5-0173-436C-927A-8E21A4BFE39E}"/>
                </a:ext>
              </a:extLst>
            </p:cNvPr>
            <p:cNvSpPr/>
            <p:nvPr/>
          </p:nvSpPr>
          <p:spPr>
            <a:xfrm>
              <a:off x="7642144" y="3856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1C9DCB5D-7795-4A6E-96C9-96274841146F}"/>
                </a:ext>
              </a:extLst>
            </p:cNvPr>
            <p:cNvSpPr/>
            <p:nvPr/>
          </p:nvSpPr>
          <p:spPr>
            <a:xfrm>
              <a:off x="3361609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6" name="Rectangle 815">
              <a:extLst>
                <a:ext uri="{FF2B5EF4-FFF2-40B4-BE49-F238E27FC236}">
                  <a16:creationId xmlns:a16="http://schemas.microsoft.com/office/drawing/2014/main" id="{877B5DA4-C075-4298-BD36-C5B7D755E5D3}"/>
                </a:ext>
              </a:extLst>
            </p:cNvPr>
            <p:cNvSpPr/>
            <p:nvPr/>
          </p:nvSpPr>
          <p:spPr>
            <a:xfrm>
              <a:off x="3646978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AAA28BD5-F5EE-490B-B000-64C43A1055C2}"/>
                </a:ext>
              </a:extLst>
            </p:cNvPr>
            <p:cNvSpPr/>
            <p:nvPr/>
          </p:nvSpPr>
          <p:spPr>
            <a:xfrm>
              <a:off x="3932347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A0D6A320-87F7-46D4-8C60-8DB30188BDBC}"/>
                </a:ext>
              </a:extLst>
            </p:cNvPr>
            <p:cNvSpPr/>
            <p:nvPr/>
          </p:nvSpPr>
          <p:spPr>
            <a:xfrm>
              <a:off x="4217716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67B1FEEF-A198-4AAB-BA75-00D452241B11}"/>
                </a:ext>
              </a:extLst>
            </p:cNvPr>
            <p:cNvSpPr/>
            <p:nvPr/>
          </p:nvSpPr>
          <p:spPr>
            <a:xfrm>
              <a:off x="4503085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0" name="Rectangle 819">
              <a:extLst>
                <a:ext uri="{FF2B5EF4-FFF2-40B4-BE49-F238E27FC236}">
                  <a16:creationId xmlns:a16="http://schemas.microsoft.com/office/drawing/2014/main" id="{4BF8AD47-6F80-4348-8ED0-BB16E320D09A}"/>
                </a:ext>
              </a:extLst>
            </p:cNvPr>
            <p:cNvSpPr/>
            <p:nvPr/>
          </p:nvSpPr>
          <p:spPr>
            <a:xfrm>
              <a:off x="4788454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286B8DD4-13C1-49AF-9E09-50AF3DCB0C01}"/>
                </a:ext>
              </a:extLst>
            </p:cNvPr>
            <p:cNvSpPr/>
            <p:nvPr/>
          </p:nvSpPr>
          <p:spPr>
            <a:xfrm>
              <a:off x="5073823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2" name="Rectangle 821">
              <a:extLst>
                <a:ext uri="{FF2B5EF4-FFF2-40B4-BE49-F238E27FC236}">
                  <a16:creationId xmlns:a16="http://schemas.microsoft.com/office/drawing/2014/main" id="{DE42EECF-04C1-4F42-9DCF-5EC17211F7A9}"/>
                </a:ext>
              </a:extLst>
            </p:cNvPr>
            <p:cNvSpPr/>
            <p:nvPr/>
          </p:nvSpPr>
          <p:spPr>
            <a:xfrm>
              <a:off x="5359192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AC706C47-9347-43F1-9118-0924DBEC126A}"/>
                </a:ext>
              </a:extLst>
            </p:cNvPr>
            <p:cNvSpPr/>
            <p:nvPr/>
          </p:nvSpPr>
          <p:spPr>
            <a:xfrm>
              <a:off x="5644561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4" name="Rectangle 823">
              <a:extLst>
                <a:ext uri="{FF2B5EF4-FFF2-40B4-BE49-F238E27FC236}">
                  <a16:creationId xmlns:a16="http://schemas.microsoft.com/office/drawing/2014/main" id="{7FA3BF0F-327D-43CE-8B23-DE9A4E3C7757}"/>
                </a:ext>
              </a:extLst>
            </p:cNvPr>
            <p:cNvSpPr/>
            <p:nvPr/>
          </p:nvSpPr>
          <p:spPr>
            <a:xfrm>
              <a:off x="5929930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CBA1C896-FCC1-4888-8B4D-E78A5D49AE84}"/>
                </a:ext>
              </a:extLst>
            </p:cNvPr>
            <p:cNvSpPr/>
            <p:nvPr/>
          </p:nvSpPr>
          <p:spPr>
            <a:xfrm>
              <a:off x="6215299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0BF6D1F6-1004-4B64-8E1A-392DC32A1E91}"/>
                </a:ext>
              </a:extLst>
            </p:cNvPr>
            <p:cNvSpPr/>
            <p:nvPr/>
          </p:nvSpPr>
          <p:spPr>
            <a:xfrm>
              <a:off x="6500668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7F49EFAD-D8DF-49F0-B445-C76E5101B2BB}"/>
                </a:ext>
              </a:extLst>
            </p:cNvPr>
            <p:cNvSpPr/>
            <p:nvPr/>
          </p:nvSpPr>
          <p:spPr>
            <a:xfrm>
              <a:off x="6786037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58E45F45-8D50-4A90-ABE3-07D6F7B6040B}"/>
                </a:ext>
              </a:extLst>
            </p:cNvPr>
            <p:cNvSpPr/>
            <p:nvPr/>
          </p:nvSpPr>
          <p:spPr>
            <a:xfrm>
              <a:off x="7071406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A3717D34-8CFE-4099-ABEC-F6FF6EAB9589}"/>
                </a:ext>
              </a:extLst>
            </p:cNvPr>
            <p:cNvSpPr/>
            <p:nvPr/>
          </p:nvSpPr>
          <p:spPr>
            <a:xfrm>
              <a:off x="7356775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82EDC26D-0019-42E6-9C68-062DE6265BF3}"/>
                </a:ext>
              </a:extLst>
            </p:cNvPr>
            <p:cNvSpPr/>
            <p:nvPr/>
          </p:nvSpPr>
          <p:spPr>
            <a:xfrm>
              <a:off x="7642144" y="41426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0A8E81F1-122A-4D15-8E99-620B949D89B9}"/>
                </a:ext>
              </a:extLst>
            </p:cNvPr>
            <p:cNvSpPr/>
            <p:nvPr/>
          </p:nvSpPr>
          <p:spPr>
            <a:xfrm>
              <a:off x="3361609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39328F3E-E530-4CCD-9BC7-37AFE2166F02}"/>
                </a:ext>
              </a:extLst>
            </p:cNvPr>
            <p:cNvSpPr/>
            <p:nvPr/>
          </p:nvSpPr>
          <p:spPr>
            <a:xfrm>
              <a:off x="3646978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02E3C675-9DBA-4149-95A7-4E5EB8578D8F}"/>
                </a:ext>
              </a:extLst>
            </p:cNvPr>
            <p:cNvSpPr/>
            <p:nvPr/>
          </p:nvSpPr>
          <p:spPr>
            <a:xfrm>
              <a:off x="3932347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CA60C67B-786C-43D5-BFB1-DA50E857E42B}"/>
                </a:ext>
              </a:extLst>
            </p:cNvPr>
            <p:cNvSpPr/>
            <p:nvPr/>
          </p:nvSpPr>
          <p:spPr>
            <a:xfrm>
              <a:off x="4217716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D85F9AB5-F8BB-48DF-967F-E0B7F29142B6}"/>
                </a:ext>
              </a:extLst>
            </p:cNvPr>
            <p:cNvSpPr/>
            <p:nvPr/>
          </p:nvSpPr>
          <p:spPr>
            <a:xfrm>
              <a:off x="4503085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BC05A34C-C6B1-4F8F-8FCA-628E42E1808A}"/>
                </a:ext>
              </a:extLst>
            </p:cNvPr>
            <p:cNvSpPr/>
            <p:nvPr/>
          </p:nvSpPr>
          <p:spPr>
            <a:xfrm>
              <a:off x="4788454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859F9ECC-82BC-4464-B8BC-4E1CB8140379}"/>
                </a:ext>
              </a:extLst>
            </p:cNvPr>
            <p:cNvSpPr/>
            <p:nvPr/>
          </p:nvSpPr>
          <p:spPr>
            <a:xfrm>
              <a:off x="5073823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E081D48E-6D5F-49A3-B648-FEBB8B0F3D39}"/>
                </a:ext>
              </a:extLst>
            </p:cNvPr>
            <p:cNvSpPr/>
            <p:nvPr/>
          </p:nvSpPr>
          <p:spPr>
            <a:xfrm>
              <a:off x="5359192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28158DDD-CA7C-4804-9601-756384B2E1E5}"/>
                </a:ext>
              </a:extLst>
            </p:cNvPr>
            <p:cNvSpPr/>
            <p:nvPr/>
          </p:nvSpPr>
          <p:spPr>
            <a:xfrm>
              <a:off x="5644561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44AB4C32-54DA-4CD4-8F09-5C83D8180B75}"/>
                </a:ext>
              </a:extLst>
            </p:cNvPr>
            <p:cNvSpPr/>
            <p:nvPr/>
          </p:nvSpPr>
          <p:spPr>
            <a:xfrm>
              <a:off x="5929930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59CC1864-BC9F-4413-90B1-6BA19DD4E094}"/>
                </a:ext>
              </a:extLst>
            </p:cNvPr>
            <p:cNvSpPr/>
            <p:nvPr/>
          </p:nvSpPr>
          <p:spPr>
            <a:xfrm>
              <a:off x="6215299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05902E15-1126-425D-932B-D242152A5C56}"/>
                </a:ext>
              </a:extLst>
            </p:cNvPr>
            <p:cNvSpPr/>
            <p:nvPr/>
          </p:nvSpPr>
          <p:spPr>
            <a:xfrm>
              <a:off x="6500668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6FF38B39-83A5-48A3-B14A-8C8232B99180}"/>
                </a:ext>
              </a:extLst>
            </p:cNvPr>
            <p:cNvSpPr/>
            <p:nvPr/>
          </p:nvSpPr>
          <p:spPr>
            <a:xfrm>
              <a:off x="6786037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9A28158C-957E-4BC3-A9A7-45DB40AA530E}"/>
                </a:ext>
              </a:extLst>
            </p:cNvPr>
            <p:cNvSpPr/>
            <p:nvPr/>
          </p:nvSpPr>
          <p:spPr>
            <a:xfrm>
              <a:off x="7071406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5" name="Rectangle 844">
              <a:extLst>
                <a:ext uri="{FF2B5EF4-FFF2-40B4-BE49-F238E27FC236}">
                  <a16:creationId xmlns:a16="http://schemas.microsoft.com/office/drawing/2014/main" id="{181C337C-ED29-4903-B32B-36B27EAB3D87}"/>
                </a:ext>
              </a:extLst>
            </p:cNvPr>
            <p:cNvSpPr/>
            <p:nvPr/>
          </p:nvSpPr>
          <p:spPr>
            <a:xfrm>
              <a:off x="7356775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6AB90F5A-4F57-4147-8873-44837F7BBDC6}"/>
                </a:ext>
              </a:extLst>
            </p:cNvPr>
            <p:cNvSpPr/>
            <p:nvPr/>
          </p:nvSpPr>
          <p:spPr>
            <a:xfrm>
              <a:off x="7642144" y="44284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20118596-23CD-416A-981B-E31DD81A0F04}"/>
                </a:ext>
              </a:extLst>
            </p:cNvPr>
            <p:cNvSpPr/>
            <p:nvPr/>
          </p:nvSpPr>
          <p:spPr>
            <a:xfrm>
              <a:off x="3361609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8" name="Rectangle 847">
              <a:extLst>
                <a:ext uri="{FF2B5EF4-FFF2-40B4-BE49-F238E27FC236}">
                  <a16:creationId xmlns:a16="http://schemas.microsoft.com/office/drawing/2014/main" id="{04447981-3C71-448F-9BBB-7F4131218BC6}"/>
                </a:ext>
              </a:extLst>
            </p:cNvPr>
            <p:cNvSpPr/>
            <p:nvPr/>
          </p:nvSpPr>
          <p:spPr>
            <a:xfrm>
              <a:off x="3646978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49" name="Rectangle 848">
              <a:extLst>
                <a:ext uri="{FF2B5EF4-FFF2-40B4-BE49-F238E27FC236}">
                  <a16:creationId xmlns:a16="http://schemas.microsoft.com/office/drawing/2014/main" id="{5565511A-ABFB-41BE-9FB3-CCC723DC502D}"/>
                </a:ext>
              </a:extLst>
            </p:cNvPr>
            <p:cNvSpPr/>
            <p:nvPr/>
          </p:nvSpPr>
          <p:spPr>
            <a:xfrm>
              <a:off x="3932347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50" name="Rectangle 849">
              <a:extLst>
                <a:ext uri="{FF2B5EF4-FFF2-40B4-BE49-F238E27FC236}">
                  <a16:creationId xmlns:a16="http://schemas.microsoft.com/office/drawing/2014/main" id="{6A871F4B-2393-4647-812F-5E708CAD0AB1}"/>
                </a:ext>
              </a:extLst>
            </p:cNvPr>
            <p:cNvSpPr/>
            <p:nvPr/>
          </p:nvSpPr>
          <p:spPr>
            <a:xfrm>
              <a:off x="4217716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51" name="Rectangle 850">
              <a:extLst>
                <a:ext uri="{FF2B5EF4-FFF2-40B4-BE49-F238E27FC236}">
                  <a16:creationId xmlns:a16="http://schemas.microsoft.com/office/drawing/2014/main" id="{052EBA5A-B3B7-4173-B428-CB23E77CB441}"/>
                </a:ext>
              </a:extLst>
            </p:cNvPr>
            <p:cNvSpPr/>
            <p:nvPr/>
          </p:nvSpPr>
          <p:spPr>
            <a:xfrm>
              <a:off x="4503085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7EF3048C-751A-4FBB-9703-7028267723AE}"/>
                </a:ext>
              </a:extLst>
            </p:cNvPr>
            <p:cNvSpPr/>
            <p:nvPr/>
          </p:nvSpPr>
          <p:spPr>
            <a:xfrm>
              <a:off x="4788454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53" name="Rectangle 852">
              <a:extLst>
                <a:ext uri="{FF2B5EF4-FFF2-40B4-BE49-F238E27FC236}">
                  <a16:creationId xmlns:a16="http://schemas.microsoft.com/office/drawing/2014/main" id="{7CB5BB04-884B-4A08-B8F7-85935805DA63}"/>
                </a:ext>
              </a:extLst>
            </p:cNvPr>
            <p:cNvSpPr/>
            <p:nvPr/>
          </p:nvSpPr>
          <p:spPr>
            <a:xfrm>
              <a:off x="5073823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F7857E39-6D2D-4522-B5CF-2C322A71B87E}"/>
                </a:ext>
              </a:extLst>
            </p:cNvPr>
            <p:cNvSpPr/>
            <p:nvPr/>
          </p:nvSpPr>
          <p:spPr>
            <a:xfrm>
              <a:off x="5359192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55" name="Rectangle 854">
              <a:extLst>
                <a:ext uri="{FF2B5EF4-FFF2-40B4-BE49-F238E27FC236}">
                  <a16:creationId xmlns:a16="http://schemas.microsoft.com/office/drawing/2014/main" id="{302A273B-766E-4B67-BBBC-A4188F3534C6}"/>
                </a:ext>
              </a:extLst>
            </p:cNvPr>
            <p:cNvSpPr/>
            <p:nvPr/>
          </p:nvSpPr>
          <p:spPr>
            <a:xfrm>
              <a:off x="5644561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704BC456-8DCF-424D-A47A-4EC6932F37D2}"/>
                </a:ext>
              </a:extLst>
            </p:cNvPr>
            <p:cNvSpPr/>
            <p:nvPr/>
          </p:nvSpPr>
          <p:spPr>
            <a:xfrm>
              <a:off x="5929930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57" name="Rectangle 856">
              <a:extLst>
                <a:ext uri="{FF2B5EF4-FFF2-40B4-BE49-F238E27FC236}">
                  <a16:creationId xmlns:a16="http://schemas.microsoft.com/office/drawing/2014/main" id="{0E31DED2-EA55-4FDD-9003-0C4C221DBA0F}"/>
                </a:ext>
              </a:extLst>
            </p:cNvPr>
            <p:cNvSpPr/>
            <p:nvPr/>
          </p:nvSpPr>
          <p:spPr>
            <a:xfrm>
              <a:off x="6215299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58" name="Rectangle 857">
              <a:extLst>
                <a:ext uri="{FF2B5EF4-FFF2-40B4-BE49-F238E27FC236}">
                  <a16:creationId xmlns:a16="http://schemas.microsoft.com/office/drawing/2014/main" id="{516910FD-C73C-4670-857B-04EC773D05E8}"/>
                </a:ext>
              </a:extLst>
            </p:cNvPr>
            <p:cNvSpPr/>
            <p:nvPr/>
          </p:nvSpPr>
          <p:spPr>
            <a:xfrm>
              <a:off x="6500668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59" name="Rectangle 858">
              <a:extLst>
                <a:ext uri="{FF2B5EF4-FFF2-40B4-BE49-F238E27FC236}">
                  <a16:creationId xmlns:a16="http://schemas.microsoft.com/office/drawing/2014/main" id="{D37A9776-FB63-4ACD-95AB-09D3C4401F22}"/>
                </a:ext>
              </a:extLst>
            </p:cNvPr>
            <p:cNvSpPr/>
            <p:nvPr/>
          </p:nvSpPr>
          <p:spPr>
            <a:xfrm>
              <a:off x="6786037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19E358BA-0EC7-48E0-B6F1-46E954388FC7}"/>
                </a:ext>
              </a:extLst>
            </p:cNvPr>
            <p:cNvSpPr/>
            <p:nvPr/>
          </p:nvSpPr>
          <p:spPr>
            <a:xfrm>
              <a:off x="7071406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1" name="Rectangle 860">
              <a:extLst>
                <a:ext uri="{FF2B5EF4-FFF2-40B4-BE49-F238E27FC236}">
                  <a16:creationId xmlns:a16="http://schemas.microsoft.com/office/drawing/2014/main" id="{0D832FEB-9D0E-44E4-AD92-E203CBA1AE91}"/>
                </a:ext>
              </a:extLst>
            </p:cNvPr>
            <p:cNvSpPr/>
            <p:nvPr/>
          </p:nvSpPr>
          <p:spPr>
            <a:xfrm>
              <a:off x="7356775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1F0B15A5-58DE-49E8-9CD6-37EB8A75AD7F}"/>
                </a:ext>
              </a:extLst>
            </p:cNvPr>
            <p:cNvSpPr/>
            <p:nvPr/>
          </p:nvSpPr>
          <p:spPr>
            <a:xfrm>
              <a:off x="7642144" y="471415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3" name="Rectangle 862">
              <a:extLst>
                <a:ext uri="{FF2B5EF4-FFF2-40B4-BE49-F238E27FC236}">
                  <a16:creationId xmlns:a16="http://schemas.microsoft.com/office/drawing/2014/main" id="{CDCEEBD8-A0B8-4C5E-B06E-81090E68A529}"/>
                </a:ext>
              </a:extLst>
            </p:cNvPr>
            <p:cNvSpPr/>
            <p:nvPr/>
          </p:nvSpPr>
          <p:spPr>
            <a:xfrm>
              <a:off x="3361609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4" name="Rectangle 863">
              <a:extLst>
                <a:ext uri="{FF2B5EF4-FFF2-40B4-BE49-F238E27FC236}">
                  <a16:creationId xmlns:a16="http://schemas.microsoft.com/office/drawing/2014/main" id="{73978F50-4DAE-422E-935A-495A9771FD8E}"/>
                </a:ext>
              </a:extLst>
            </p:cNvPr>
            <p:cNvSpPr/>
            <p:nvPr/>
          </p:nvSpPr>
          <p:spPr>
            <a:xfrm>
              <a:off x="3646978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8B3C373B-B6D6-4CEF-8671-C073A0619158}"/>
                </a:ext>
              </a:extLst>
            </p:cNvPr>
            <p:cNvSpPr/>
            <p:nvPr/>
          </p:nvSpPr>
          <p:spPr>
            <a:xfrm>
              <a:off x="3932347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A6A41525-835D-4920-ADD0-43E87B8543E5}"/>
                </a:ext>
              </a:extLst>
            </p:cNvPr>
            <p:cNvSpPr/>
            <p:nvPr/>
          </p:nvSpPr>
          <p:spPr>
            <a:xfrm>
              <a:off x="4217716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01C87CA9-7D75-445E-98F6-E164F2B2E034}"/>
                </a:ext>
              </a:extLst>
            </p:cNvPr>
            <p:cNvSpPr/>
            <p:nvPr/>
          </p:nvSpPr>
          <p:spPr>
            <a:xfrm>
              <a:off x="4503085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5D4F81E1-7626-4F7D-8268-7D490358074F}"/>
                </a:ext>
              </a:extLst>
            </p:cNvPr>
            <p:cNvSpPr/>
            <p:nvPr/>
          </p:nvSpPr>
          <p:spPr>
            <a:xfrm>
              <a:off x="4788454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DEBB659A-A180-4D3A-8B76-AF72A3CCAD66}"/>
                </a:ext>
              </a:extLst>
            </p:cNvPr>
            <p:cNvSpPr/>
            <p:nvPr/>
          </p:nvSpPr>
          <p:spPr>
            <a:xfrm>
              <a:off x="5073823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3AA23C7E-1541-481F-A6A2-EFA33D1E5FC7}"/>
                </a:ext>
              </a:extLst>
            </p:cNvPr>
            <p:cNvSpPr/>
            <p:nvPr/>
          </p:nvSpPr>
          <p:spPr>
            <a:xfrm>
              <a:off x="5359192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71" name="Rectangle 870">
              <a:extLst>
                <a:ext uri="{FF2B5EF4-FFF2-40B4-BE49-F238E27FC236}">
                  <a16:creationId xmlns:a16="http://schemas.microsoft.com/office/drawing/2014/main" id="{03287607-F41E-4A4B-9EA9-79A6CE029209}"/>
                </a:ext>
              </a:extLst>
            </p:cNvPr>
            <p:cNvSpPr/>
            <p:nvPr/>
          </p:nvSpPr>
          <p:spPr>
            <a:xfrm>
              <a:off x="5644561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E5823E75-5D85-4863-9538-6E32753820C2}"/>
                </a:ext>
              </a:extLst>
            </p:cNvPr>
            <p:cNvSpPr/>
            <p:nvPr/>
          </p:nvSpPr>
          <p:spPr>
            <a:xfrm>
              <a:off x="5929930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73" name="Rectangle 872">
              <a:extLst>
                <a:ext uri="{FF2B5EF4-FFF2-40B4-BE49-F238E27FC236}">
                  <a16:creationId xmlns:a16="http://schemas.microsoft.com/office/drawing/2014/main" id="{DD47AD14-3917-41EF-B99F-979546DA028D}"/>
                </a:ext>
              </a:extLst>
            </p:cNvPr>
            <p:cNvSpPr/>
            <p:nvPr/>
          </p:nvSpPr>
          <p:spPr>
            <a:xfrm>
              <a:off x="6215299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9110EFC3-6DA3-4F73-9138-CC844EBC629E}"/>
                </a:ext>
              </a:extLst>
            </p:cNvPr>
            <p:cNvSpPr/>
            <p:nvPr/>
          </p:nvSpPr>
          <p:spPr>
            <a:xfrm>
              <a:off x="6500668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C468242E-F439-4A0B-8487-648CD14E0834}"/>
                </a:ext>
              </a:extLst>
            </p:cNvPr>
            <p:cNvSpPr/>
            <p:nvPr/>
          </p:nvSpPr>
          <p:spPr>
            <a:xfrm>
              <a:off x="6786037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76" name="Rectangle 875">
              <a:extLst>
                <a:ext uri="{FF2B5EF4-FFF2-40B4-BE49-F238E27FC236}">
                  <a16:creationId xmlns:a16="http://schemas.microsoft.com/office/drawing/2014/main" id="{4C402828-A5E9-4086-8F49-1041E04B48A9}"/>
                </a:ext>
              </a:extLst>
            </p:cNvPr>
            <p:cNvSpPr/>
            <p:nvPr/>
          </p:nvSpPr>
          <p:spPr>
            <a:xfrm>
              <a:off x="7071406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5B25BC51-036D-4302-B2C6-6A1926C88FA1}"/>
                </a:ext>
              </a:extLst>
            </p:cNvPr>
            <p:cNvSpPr/>
            <p:nvPr/>
          </p:nvSpPr>
          <p:spPr>
            <a:xfrm>
              <a:off x="7356775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A60E6266-5A94-4C76-960B-90E442938C01}"/>
                </a:ext>
              </a:extLst>
            </p:cNvPr>
            <p:cNvSpPr/>
            <p:nvPr/>
          </p:nvSpPr>
          <p:spPr>
            <a:xfrm>
              <a:off x="7642144" y="4999906"/>
              <a:ext cx="309199" cy="29218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879" name="Group 878">
            <a:extLst>
              <a:ext uri="{FF2B5EF4-FFF2-40B4-BE49-F238E27FC236}">
                <a16:creationId xmlns:a16="http://schemas.microsoft.com/office/drawing/2014/main" id="{5DFD4FC9-765B-4D59-A57A-6C33B71974EC}"/>
              </a:ext>
            </a:extLst>
          </p:cNvPr>
          <p:cNvGrpSpPr/>
          <p:nvPr/>
        </p:nvGrpSpPr>
        <p:grpSpPr>
          <a:xfrm rot="16200000">
            <a:off x="6560835" y="4316233"/>
            <a:ext cx="1056132" cy="1255014"/>
            <a:chOff x="6123371" y="4443127"/>
            <a:chExt cx="2044131" cy="1702247"/>
          </a:xfrm>
        </p:grpSpPr>
        <p:sp>
          <p:nvSpPr>
            <p:cNvPr id="880" name="Rectangle 879">
              <a:extLst>
                <a:ext uri="{FF2B5EF4-FFF2-40B4-BE49-F238E27FC236}">
                  <a16:creationId xmlns:a16="http://schemas.microsoft.com/office/drawing/2014/main" id="{E4DE4323-6672-423B-A5BB-3D7ADAD0DB7A}"/>
                </a:ext>
              </a:extLst>
            </p:cNvPr>
            <p:cNvSpPr/>
            <p:nvPr/>
          </p:nvSpPr>
          <p:spPr>
            <a:xfrm>
              <a:off x="6123371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1" name="Rectangle 880">
              <a:extLst>
                <a:ext uri="{FF2B5EF4-FFF2-40B4-BE49-F238E27FC236}">
                  <a16:creationId xmlns:a16="http://schemas.microsoft.com/office/drawing/2014/main" id="{4BBD9C6C-8ECF-4254-96A1-23E4EB0315FE}"/>
                </a:ext>
              </a:extLst>
            </p:cNvPr>
            <p:cNvSpPr/>
            <p:nvPr/>
          </p:nvSpPr>
          <p:spPr>
            <a:xfrm>
              <a:off x="6250466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2" name="Rectangle 881">
              <a:extLst>
                <a:ext uri="{FF2B5EF4-FFF2-40B4-BE49-F238E27FC236}">
                  <a16:creationId xmlns:a16="http://schemas.microsoft.com/office/drawing/2014/main" id="{165BB08F-03E6-4B2B-87FD-0EF72A55F412}"/>
                </a:ext>
              </a:extLst>
            </p:cNvPr>
            <p:cNvSpPr/>
            <p:nvPr/>
          </p:nvSpPr>
          <p:spPr>
            <a:xfrm>
              <a:off x="6377561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3" name="Rectangle 882">
              <a:extLst>
                <a:ext uri="{FF2B5EF4-FFF2-40B4-BE49-F238E27FC236}">
                  <a16:creationId xmlns:a16="http://schemas.microsoft.com/office/drawing/2014/main" id="{8ACC08FD-A9E9-4BB0-9A80-6B8401B4EEAE}"/>
                </a:ext>
              </a:extLst>
            </p:cNvPr>
            <p:cNvSpPr/>
            <p:nvPr/>
          </p:nvSpPr>
          <p:spPr>
            <a:xfrm>
              <a:off x="6504656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4FF3FC20-6F2A-4A9C-BB97-7C277298C362}"/>
                </a:ext>
              </a:extLst>
            </p:cNvPr>
            <p:cNvSpPr/>
            <p:nvPr/>
          </p:nvSpPr>
          <p:spPr>
            <a:xfrm>
              <a:off x="6631750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D0319CCA-485E-4A52-B313-B082C39FD618}"/>
                </a:ext>
              </a:extLst>
            </p:cNvPr>
            <p:cNvSpPr/>
            <p:nvPr/>
          </p:nvSpPr>
          <p:spPr>
            <a:xfrm>
              <a:off x="6758845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76F68118-E4CB-4945-B8C1-F61DA6D5F265}"/>
                </a:ext>
              </a:extLst>
            </p:cNvPr>
            <p:cNvSpPr/>
            <p:nvPr/>
          </p:nvSpPr>
          <p:spPr>
            <a:xfrm>
              <a:off x="6885940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15C29C9D-D07B-4AC9-83A7-BEF81F8F3BF1}"/>
                </a:ext>
              </a:extLst>
            </p:cNvPr>
            <p:cNvSpPr/>
            <p:nvPr/>
          </p:nvSpPr>
          <p:spPr>
            <a:xfrm>
              <a:off x="7013035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C636FABF-F22D-4085-AF0D-4E274453815B}"/>
                </a:ext>
              </a:extLst>
            </p:cNvPr>
            <p:cNvSpPr/>
            <p:nvPr/>
          </p:nvSpPr>
          <p:spPr>
            <a:xfrm>
              <a:off x="7140130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EE46771C-5E1B-486C-BB32-54806F4F62B2}"/>
                </a:ext>
              </a:extLst>
            </p:cNvPr>
            <p:cNvSpPr/>
            <p:nvPr/>
          </p:nvSpPr>
          <p:spPr>
            <a:xfrm>
              <a:off x="7267225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2C9A9514-D3A5-4FB3-A87E-3F7575C75088}"/>
                </a:ext>
              </a:extLst>
            </p:cNvPr>
            <p:cNvSpPr/>
            <p:nvPr/>
          </p:nvSpPr>
          <p:spPr>
            <a:xfrm>
              <a:off x="7394320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7BA66D40-CB83-4815-9DFB-C11C7517458C}"/>
                </a:ext>
              </a:extLst>
            </p:cNvPr>
            <p:cNvSpPr/>
            <p:nvPr/>
          </p:nvSpPr>
          <p:spPr>
            <a:xfrm>
              <a:off x="7521415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DADB911F-982D-444F-B2ED-719BBE8ADD21}"/>
                </a:ext>
              </a:extLst>
            </p:cNvPr>
            <p:cNvSpPr/>
            <p:nvPr/>
          </p:nvSpPr>
          <p:spPr>
            <a:xfrm>
              <a:off x="7648509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A7154067-6A51-464D-B842-FF7F655DD9FB}"/>
                </a:ext>
              </a:extLst>
            </p:cNvPr>
            <p:cNvSpPr/>
            <p:nvPr/>
          </p:nvSpPr>
          <p:spPr>
            <a:xfrm>
              <a:off x="7775604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6ACA80C5-A89D-4F23-8923-56C8AE9988EC}"/>
                </a:ext>
              </a:extLst>
            </p:cNvPr>
            <p:cNvSpPr/>
            <p:nvPr/>
          </p:nvSpPr>
          <p:spPr>
            <a:xfrm>
              <a:off x="7902699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5" name="Rectangle 894">
              <a:extLst>
                <a:ext uri="{FF2B5EF4-FFF2-40B4-BE49-F238E27FC236}">
                  <a16:creationId xmlns:a16="http://schemas.microsoft.com/office/drawing/2014/main" id="{38DF3F98-5CC9-4952-8068-DE0408C8EF51}"/>
                </a:ext>
              </a:extLst>
            </p:cNvPr>
            <p:cNvSpPr/>
            <p:nvPr/>
          </p:nvSpPr>
          <p:spPr>
            <a:xfrm>
              <a:off x="8029794" y="4443127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6" name="Rectangle 895">
              <a:extLst>
                <a:ext uri="{FF2B5EF4-FFF2-40B4-BE49-F238E27FC236}">
                  <a16:creationId xmlns:a16="http://schemas.microsoft.com/office/drawing/2014/main" id="{413885A8-283B-43DA-B658-FA0F38EB887A}"/>
                </a:ext>
              </a:extLst>
            </p:cNvPr>
            <p:cNvSpPr/>
            <p:nvPr/>
          </p:nvSpPr>
          <p:spPr>
            <a:xfrm>
              <a:off x="6123371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72E62B38-5F12-4271-98E2-0C88279C1FD0}"/>
                </a:ext>
              </a:extLst>
            </p:cNvPr>
            <p:cNvSpPr/>
            <p:nvPr/>
          </p:nvSpPr>
          <p:spPr>
            <a:xfrm>
              <a:off x="6250466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8" name="Rectangle 897">
              <a:extLst>
                <a:ext uri="{FF2B5EF4-FFF2-40B4-BE49-F238E27FC236}">
                  <a16:creationId xmlns:a16="http://schemas.microsoft.com/office/drawing/2014/main" id="{ACCF5618-D047-41C8-AD7C-8FEF0B11F413}"/>
                </a:ext>
              </a:extLst>
            </p:cNvPr>
            <p:cNvSpPr/>
            <p:nvPr/>
          </p:nvSpPr>
          <p:spPr>
            <a:xfrm>
              <a:off x="6377561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99" name="Rectangle 898">
              <a:extLst>
                <a:ext uri="{FF2B5EF4-FFF2-40B4-BE49-F238E27FC236}">
                  <a16:creationId xmlns:a16="http://schemas.microsoft.com/office/drawing/2014/main" id="{FF21D4E4-221D-4429-95EB-BE0A13808922}"/>
                </a:ext>
              </a:extLst>
            </p:cNvPr>
            <p:cNvSpPr/>
            <p:nvPr/>
          </p:nvSpPr>
          <p:spPr>
            <a:xfrm>
              <a:off x="6504656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0" name="Rectangle 899">
              <a:extLst>
                <a:ext uri="{FF2B5EF4-FFF2-40B4-BE49-F238E27FC236}">
                  <a16:creationId xmlns:a16="http://schemas.microsoft.com/office/drawing/2014/main" id="{EC394A16-3CB1-40E3-B5A5-8B2B1A841B74}"/>
                </a:ext>
              </a:extLst>
            </p:cNvPr>
            <p:cNvSpPr/>
            <p:nvPr/>
          </p:nvSpPr>
          <p:spPr>
            <a:xfrm>
              <a:off x="6631750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047B8B84-754C-4863-A0B1-1B6C902C6E8A}"/>
                </a:ext>
              </a:extLst>
            </p:cNvPr>
            <p:cNvSpPr/>
            <p:nvPr/>
          </p:nvSpPr>
          <p:spPr>
            <a:xfrm>
              <a:off x="6758845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1BAFA006-5A15-4B7C-BBEF-37A910BD002B}"/>
                </a:ext>
              </a:extLst>
            </p:cNvPr>
            <p:cNvSpPr/>
            <p:nvPr/>
          </p:nvSpPr>
          <p:spPr>
            <a:xfrm>
              <a:off x="6885940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40141B2E-87DD-4079-8A97-54AA279B2803}"/>
                </a:ext>
              </a:extLst>
            </p:cNvPr>
            <p:cNvSpPr/>
            <p:nvPr/>
          </p:nvSpPr>
          <p:spPr>
            <a:xfrm>
              <a:off x="7013035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4" name="Rectangle 903">
              <a:extLst>
                <a:ext uri="{FF2B5EF4-FFF2-40B4-BE49-F238E27FC236}">
                  <a16:creationId xmlns:a16="http://schemas.microsoft.com/office/drawing/2014/main" id="{01A232AF-6332-4914-B34A-C70E7ED704DC}"/>
                </a:ext>
              </a:extLst>
            </p:cNvPr>
            <p:cNvSpPr/>
            <p:nvPr/>
          </p:nvSpPr>
          <p:spPr>
            <a:xfrm>
              <a:off x="7140130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5" name="Rectangle 904">
              <a:extLst>
                <a:ext uri="{FF2B5EF4-FFF2-40B4-BE49-F238E27FC236}">
                  <a16:creationId xmlns:a16="http://schemas.microsoft.com/office/drawing/2014/main" id="{ED0908E9-9288-4F8A-A47D-5791ACFE0CAA}"/>
                </a:ext>
              </a:extLst>
            </p:cNvPr>
            <p:cNvSpPr/>
            <p:nvPr/>
          </p:nvSpPr>
          <p:spPr>
            <a:xfrm>
              <a:off x="7267225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6" name="Rectangle 905">
              <a:extLst>
                <a:ext uri="{FF2B5EF4-FFF2-40B4-BE49-F238E27FC236}">
                  <a16:creationId xmlns:a16="http://schemas.microsoft.com/office/drawing/2014/main" id="{1AA1C148-616C-4349-BA20-A075B73E518D}"/>
                </a:ext>
              </a:extLst>
            </p:cNvPr>
            <p:cNvSpPr/>
            <p:nvPr/>
          </p:nvSpPr>
          <p:spPr>
            <a:xfrm>
              <a:off x="7394320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67AD8790-C579-4139-A182-CC191131CEB2}"/>
                </a:ext>
              </a:extLst>
            </p:cNvPr>
            <p:cNvSpPr/>
            <p:nvPr/>
          </p:nvSpPr>
          <p:spPr>
            <a:xfrm>
              <a:off x="7521415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E2BD1E55-B6D5-433D-B541-CE4E8C6AC21C}"/>
                </a:ext>
              </a:extLst>
            </p:cNvPr>
            <p:cNvSpPr/>
            <p:nvPr/>
          </p:nvSpPr>
          <p:spPr>
            <a:xfrm>
              <a:off x="7648509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CBBDE7E2-E5D1-42A0-88CB-FAF2F5207EB5}"/>
                </a:ext>
              </a:extLst>
            </p:cNvPr>
            <p:cNvSpPr/>
            <p:nvPr/>
          </p:nvSpPr>
          <p:spPr>
            <a:xfrm>
              <a:off x="7775604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193F784C-A85A-49E0-B1AA-039463C9950A}"/>
                </a:ext>
              </a:extLst>
            </p:cNvPr>
            <p:cNvSpPr/>
            <p:nvPr/>
          </p:nvSpPr>
          <p:spPr>
            <a:xfrm>
              <a:off x="7902699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1" name="Rectangle 910">
              <a:extLst>
                <a:ext uri="{FF2B5EF4-FFF2-40B4-BE49-F238E27FC236}">
                  <a16:creationId xmlns:a16="http://schemas.microsoft.com/office/drawing/2014/main" id="{1EBACD28-FB37-495C-B27C-C60D208C13FC}"/>
                </a:ext>
              </a:extLst>
            </p:cNvPr>
            <p:cNvSpPr/>
            <p:nvPr/>
          </p:nvSpPr>
          <p:spPr>
            <a:xfrm>
              <a:off x="8029794" y="4549368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2" name="Rectangle 911">
              <a:extLst>
                <a:ext uri="{FF2B5EF4-FFF2-40B4-BE49-F238E27FC236}">
                  <a16:creationId xmlns:a16="http://schemas.microsoft.com/office/drawing/2014/main" id="{F59EAB44-498A-40FD-8FF8-F5065FD241B6}"/>
                </a:ext>
              </a:extLst>
            </p:cNvPr>
            <p:cNvSpPr/>
            <p:nvPr/>
          </p:nvSpPr>
          <p:spPr>
            <a:xfrm>
              <a:off x="6123371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844B1D00-8EB7-43FB-AE86-1CBBAAD9CE5B}"/>
                </a:ext>
              </a:extLst>
            </p:cNvPr>
            <p:cNvSpPr/>
            <p:nvPr/>
          </p:nvSpPr>
          <p:spPr>
            <a:xfrm>
              <a:off x="6250466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D5234826-FBB3-4448-A398-322385F0B973}"/>
                </a:ext>
              </a:extLst>
            </p:cNvPr>
            <p:cNvSpPr/>
            <p:nvPr/>
          </p:nvSpPr>
          <p:spPr>
            <a:xfrm>
              <a:off x="6377561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5" name="Rectangle 914">
              <a:extLst>
                <a:ext uri="{FF2B5EF4-FFF2-40B4-BE49-F238E27FC236}">
                  <a16:creationId xmlns:a16="http://schemas.microsoft.com/office/drawing/2014/main" id="{5BC5D022-7555-4711-B51D-72BF57029FB3}"/>
                </a:ext>
              </a:extLst>
            </p:cNvPr>
            <p:cNvSpPr/>
            <p:nvPr/>
          </p:nvSpPr>
          <p:spPr>
            <a:xfrm>
              <a:off x="6504656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82805BD3-A0F8-4D47-8F28-6F250263F059}"/>
                </a:ext>
              </a:extLst>
            </p:cNvPr>
            <p:cNvSpPr/>
            <p:nvPr/>
          </p:nvSpPr>
          <p:spPr>
            <a:xfrm>
              <a:off x="6631750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BFEBCD52-B101-4D6C-AA8D-7D4A7BD8E08A}"/>
                </a:ext>
              </a:extLst>
            </p:cNvPr>
            <p:cNvSpPr/>
            <p:nvPr/>
          </p:nvSpPr>
          <p:spPr>
            <a:xfrm>
              <a:off x="6758845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8" name="Rectangle 917">
              <a:extLst>
                <a:ext uri="{FF2B5EF4-FFF2-40B4-BE49-F238E27FC236}">
                  <a16:creationId xmlns:a16="http://schemas.microsoft.com/office/drawing/2014/main" id="{9B776C23-529C-4901-8DBC-3317CD070BA2}"/>
                </a:ext>
              </a:extLst>
            </p:cNvPr>
            <p:cNvSpPr/>
            <p:nvPr/>
          </p:nvSpPr>
          <p:spPr>
            <a:xfrm>
              <a:off x="6885940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19" name="Rectangle 918">
              <a:extLst>
                <a:ext uri="{FF2B5EF4-FFF2-40B4-BE49-F238E27FC236}">
                  <a16:creationId xmlns:a16="http://schemas.microsoft.com/office/drawing/2014/main" id="{DA39B8F7-1723-4C98-A584-48AFF8E5D6E2}"/>
                </a:ext>
              </a:extLst>
            </p:cNvPr>
            <p:cNvSpPr/>
            <p:nvPr/>
          </p:nvSpPr>
          <p:spPr>
            <a:xfrm>
              <a:off x="7013035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0" name="Rectangle 919">
              <a:extLst>
                <a:ext uri="{FF2B5EF4-FFF2-40B4-BE49-F238E27FC236}">
                  <a16:creationId xmlns:a16="http://schemas.microsoft.com/office/drawing/2014/main" id="{957E110A-86FD-4E8A-8166-684DBCE6D400}"/>
                </a:ext>
              </a:extLst>
            </p:cNvPr>
            <p:cNvSpPr/>
            <p:nvPr/>
          </p:nvSpPr>
          <p:spPr>
            <a:xfrm>
              <a:off x="7140130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1" name="Rectangle 920">
              <a:extLst>
                <a:ext uri="{FF2B5EF4-FFF2-40B4-BE49-F238E27FC236}">
                  <a16:creationId xmlns:a16="http://schemas.microsoft.com/office/drawing/2014/main" id="{6E0636F0-5E59-4C72-A858-31C1804ABA82}"/>
                </a:ext>
              </a:extLst>
            </p:cNvPr>
            <p:cNvSpPr/>
            <p:nvPr/>
          </p:nvSpPr>
          <p:spPr>
            <a:xfrm>
              <a:off x="7267225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3AA7557F-F226-4840-BD4D-3F0F282197F5}"/>
                </a:ext>
              </a:extLst>
            </p:cNvPr>
            <p:cNvSpPr/>
            <p:nvPr/>
          </p:nvSpPr>
          <p:spPr>
            <a:xfrm>
              <a:off x="7394320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3" name="Rectangle 922">
              <a:extLst>
                <a:ext uri="{FF2B5EF4-FFF2-40B4-BE49-F238E27FC236}">
                  <a16:creationId xmlns:a16="http://schemas.microsoft.com/office/drawing/2014/main" id="{2F172112-E0B1-4EDC-81DF-220CE97E42D3}"/>
                </a:ext>
              </a:extLst>
            </p:cNvPr>
            <p:cNvSpPr/>
            <p:nvPr/>
          </p:nvSpPr>
          <p:spPr>
            <a:xfrm>
              <a:off x="7521415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AB3F81CE-2DD2-4591-8476-B959D05DD83B}"/>
                </a:ext>
              </a:extLst>
            </p:cNvPr>
            <p:cNvSpPr/>
            <p:nvPr/>
          </p:nvSpPr>
          <p:spPr>
            <a:xfrm>
              <a:off x="7648509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9DC7A94D-BE87-48E7-AF77-013F0210FB68}"/>
                </a:ext>
              </a:extLst>
            </p:cNvPr>
            <p:cNvSpPr/>
            <p:nvPr/>
          </p:nvSpPr>
          <p:spPr>
            <a:xfrm>
              <a:off x="7775604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22135BE5-05F0-4425-B20F-B2997C1ADFCB}"/>
                </a:ext>
              </a:extLst>
            </p:cNvPr>
            <p:cNvSpPr/>
            <p:nvPr/>
          </p:nvSpPr>
          <p:spPr>
            <a:xfrm>
              <a:off x="7902699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38C82310-6622-4A98-B719-48AD4A7D5E3B}"/>
                </a:ext>
              </a:extLst>
            </p:cNvPr>
            <p:cNvSpPr/>
            <p:nvPr/>
          </p:nvSpPr>
          <p:spPr>
            <a:xfrm>
              <a:off x="8029794" y="4655609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85FDA9FF-8BA2-43F5-907A-C78009D0D4C9}"/>
                </a:ext>
              </a:extLst>
            </p:cNvPr>
            <p:cNvSpPr/>
            <p:nvPr/>
          </p:nvSpPr>
          <p:spPr>
            <a:xfrm>
              <a:off x="6123371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CDF7828C-6451-4B33-90AB-E3D16B9A5F85}"/>
                </a:ext>
              </a:extLst>
            </p:cNvPr>
            <p:cNvSpPr/>
            <p:nvPr/>
          </p:nvSpPr>
          <p:spPr>
            <a:xfrm>
              <a:off x="6250466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30" name="Rectangle 929">
              <a:extLst>
                <a:ext uri="{FF2B5EF4-FFF2-40B4-BE49-F238E27FC236}">
                  <a16:creationId xmlns:a16="http://schemas.microsoft.com/office/drawing/2014/main" id="{07EF6FEE-6246-4604-8CE1-AEB0164725E2}"/>
                </a:ext>
              </a:extLst>
            </p:cNvPr>
            <p:cNvSpPr/>
            <p:nvPr/>
          </p:nvSpPr>
          <p:spPr>
            <a:xfrm>
              <a:off x="6377561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891C035F-10CD-4D24-8133-0CA7138E2B3E}"/>
                </a:ext>
              </a:extLst>
            </p:cNvPr>
            <p:cNvSpPr/>
            <p:nvPr/>
          </p:nvSpPr>
          <p:spPr>
            <a:xfrm>
              <a:off x="6504656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F9058FA0-5431-4533-BDFA-B6426C8FB186}"/>
                </a:ext>
              </a:extLst>
            </p:cNvPr>
            <p:cNvSpPr/>
            <p:nvPr/>
          </p:nvSpPr>
          <p:spPr>
            <a:xfrm>
              <a:off x="6631750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1605B88E-F900-4DE2-BC1C-1E2B3E5C7302}"/>
                </a:ext>
              </a:extLst>
            </p:cNvPr>
            <p:cNvSpPr/>
            <p:nvPr/>
          </p:nvSpPr>
          <p:spPr>
            <a:xfrm>
              <a:off x="6758845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DB7251A8-864D-4F62-934A-275FAB69648C}"/>
                </a:ext>
              </a:extLst>
            </p:cNvPr>
            <p:cNvSpPr/>
            <p:nvPr/>
          </p:nvSpPr>
          <p:spPr>
            <a:xfrm>
              <a:off x="6885940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35" name="Rectangle 934">
              <a:extLst>
                <a:ext uri="{FF2B5EF4-FFF2-40B4-BE49-F238E27FC236}">
                  <a16:creationId xmlns:a16="http://schemas.microsoft.com/office/drawing/2014/main" id="{AC076F62-8C1E-44CE-8CE5-E709F9170D43}"/>
                </a:ext>
              </a:extLst>
            </p:cNvPr>
            <p:cNvSpPr/>
            <p:nvPr/>
          </p:nvSpPr>
          <p:spPr>
            <a:xfrm>
              <a:off x="7013035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36" name="Rectangle 935">
              <a:extLst>
                <a:ext uri="{FF2B5EF4-FFF2-40B4-BE49-F238E27FC236}">
                  <a16:creationId xmlns:a16="http://schemas.microsoft.com/office/drawing/2014/main" id="{2EAE498C-34D4-4519-BAD3-F5C3D79728AF}"/>
                </a:ext>
              </a:extLst>
            </p:cNvPr>
            <p:cNvSpPr/>
            <p:nvPr/>
          </p:nvSpPr>
          <p:spPr>
            <a:xfrm>
              <a:off x="7140130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59C5A470-7D23-403A-B669-7A4DFB84409E}"/>
                </a:ext>
              </a:extLst>
            </p:cNvPr>
            <p:cNvSpPr/>
            <p:nvPr/>
          </p:nvSpPr>
          <p:spPr>
            <a:xfrm>
              <a:off x="7267225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D6F590CD-C77A-46E3-BE0A-83762C8004C8}"/>
                </a:ext>
              </a:extLst>
            </p:cNvPr>
            <p:cNvSpPr/>
            <p:nvPr/>
          </p:nvSpPr>
          <p:spPr>
            <a:xfrm>
              <a:off x="7394320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DEC2487C-CA37-4810-A24C-E5B1FE0922AA}"/>
                </a:ext>
              </a:extLst>
            </p:cNvPr>
            <p:cNvSpPr/>
            <p:nvPr/>
          </p:nvSpPr>
          <p:spPr>
            <a:xfrm>
              <a:off x="7521415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02BD464F-7693-4B1E-A8AA-803D1DD9D0CE}"/>
                </a:ext>
              </a:extLst>
            </p:cNvPr>
            <p:cNvSpPr/>
            <p:nvPr/>
          </p:nvSpPr>
          <p:spPr>
            <a:xfrm>
              <a:off x="7648509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95B3067A-438A-463C-997D-F97FD2487A2B}"/>
                </a:ext>
              </a:extLst>
            </p:cNvPr>
            <p:cNvSpPr/>
            <p:nvPr/>
          </p:nvSpPr>
          <p:spPr>
            <a:xfrm>
              <a:off x="7775604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5B336E76-4BE2-4FBB-A3A1-2EB7B5012028}"/>
                </a:ext>
              </a:extLst>
            </p:cNvPr>
            <p:cNvSpPr/>
            <p:nvPr/>
          </p:nvSpPr>
          <p:spPr>
            <a:xfrm>
              <a:off x="7902699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43" name="Rectangle 942">
              <a:extLst>
                <a:ext uri="{FF2B5EF4-FFF2-40B4-BE49-F238E27FC236}">
                  <a16:creationId xmlns:a16="http://schemas.microsoft.com/office/drawing/2014/main" id="{995D74A4-A845-49E5-921B-A9B0899C09A4}"/>
                </a:ext>
              </a:extLst>
            </p:cNvPr>
            <p:cNvSpPr/>
            <p:nvPr/>
          </p:nvSpPr>
          <p:spPr>
            <a:xfrm>
              <a:off x="8029794" y="4761850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3D02FC9D-5CCB-4606-893E-CD757E580611}"/>
                </a:ext>
              </a:extLst>
            </p:cNvPr>
            <p:cNvSpPr/>
            <p:nvPr/>
          </p:nvSpPr>
          <p:spPr>
            <a:xfrm>
              <a:off x="6123371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45" name="Rectangle 944">
              <a:extLst>
                <a:ext uri="{FF2B5EF4-FFF2-40B4-BE49-F238E27FC236}">
                  <a16:creationId xmlns:a16="http://schemas.microsoft.com/office/drawing/2014/main" id="{D02C8877-DFB8-45D0-9787-E274EDE1DA7D}"/>
                </a:ext>
              </a:extLst>
            </p:cNvPr>
            <p:cNvSpPr/>
            <p:nvPr/>
          </p:nvSpPr>
          <p:spPr>
            <a:xfrm>
              <a:off x="6250466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77181ACA-F538-4BA2-BFF1-5F6478C678C6}"/>
                </a:ext>
              </a:extLst>
            </p:cNvPr>
            <p:cNvSpPr/>
            <p:nvPr/>
          </p:nvSpPr>
          <p:spPr>
            <a:xfrm>
              <a:off x="6377561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47" name="Rectangle 946">
              <a:extLst>
                <a:ext uri="{FF2B5EF4-FFF2-40B4-BE49-F238E27FC236}">
                  <a16:creationId xmlns:a16="http://schemas.microsoft.com/office/drawing/2014/main" id="{0A3337A3-E9B8-4401-995D-B38097E9C1EE}"/>
                </a:ext>
              </a:extLst>
            </p:cNvPr>
            <p:cNvSpPr/>
            <p:nvPr/>
          </p:nvSpPr>
          <p:spPr>
            <a:xfrm>
              <a:off x="6504656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48" name="Rectangle 947">
              <a:extLst>
                <a:ext uri="{FF2B5EF4-FFF2-40B4-BE49-F238E27FC236}">
                  <a16:creationId xmlns:a16="http://schemas.microsoft.com/office/drawing/2014/main" id="{6088C6E8-07F1-4AA2-AF16-847EF2A07E99}"/>
                </a:ext>
              </a:extLst>
            </p:cNvPr>
            <p:cNvSpPr/>
            <p:nvPr/>
          </p:nvSpPr>
          <p:spPr>
            <a:xfrm>
              <a:off x="6631750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E579FFF9-EC66-4424-9C96-FC01EF0D03D3}"/>
                </a:ext>
              </a:extLst>
            </p:cNvPr>
            <p:cNvSpPr/>
            <p:nvPr/>
          </p:nvSpPr>
          <p:spPr>
            <a:xfrm>
              <a:off x="6758845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49D6ADFE-8F31-4756-9076-D6D1B374BE3F}"/>
                </a:ext>
              </a:extLst>
            </p:cNvPr>
            <p:cNvSpPr/>
            <p:nvPr/>
          </p:nvSpPr>
          <p:spPr>
            <a:xfrm>
              <a:off x="6885940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D8A9EA6A-7BC0-4F46-AAC3-12416FEA13B1}"/>
                </a:ext>
              </a:extLst>
            </p:cNvPr>
            <p:cNvSpPr/>
            <p:nvPr/>
          </p:nvSpPr>
          <p:spPr>
            <a:xfrm>
              <a:off x="7013035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963DA829-6E42-43BA-BFC3-9328FD91C919}"/>
                </a:ext>
              </a:extLst>
            </p:cNvPr>
            <p:cNvSpPr/>
            <p:nvPr/>
          </p:nvSpPr>
          <p:spPr>
            <a:xfrm>
              <a:off x="7140130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AF18F076-72AB-49DB-A2CF-8D965759655A}"/>
                </a:ext>
              </a:extLst>
            </p:cNvPr>
            <p:cNvSpPr/>
            <p:nvPr/>
          </p:nvSpPr>
          <p:spPr>
            <a:xfrm>
              <a:off x="7267225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4" name="Rectangle 953">
              <a:extLst>
                <a:ext uri="{FF2B5EF4-FFF2-40B4-BE49-F238E27FC236}">
                  <a16:creationId xmlns:a16="http://schemas.microsoft.com/office/drawing/2014/main" id="{327BCA6C-0EE5-4941-89E2-D75EBF863C51}"/>
                </a:ext>
              </a:extLst>
            </p:cNvPr>
            <p:cNvSpPr/>
            <p:nvPr/>
          </p:nvSpPr>
          <p:spPr>
            <a:xfrm>
              <a:off x="7394320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1A5B3E6D-829E-469F-9F47-E0865403BE3A}"/>
                </a:ext>
              </a:extLst>
            </p:cNvPr>
            <p:cNvSpPr/>
            <p:nvPr/>
          </p:nvSpPr>
          <p:spPr>
            <a:xfrm>
              <a:off x="7521415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F93D2C43-DE1B-4E33-A1FE-812A5F0E5596}"/>
                </a:ext>
              </a:extLst>
            </p:cNvPr>
            <p:cNvSpPr/>
            <p:nvPr/>
          </p:nvSpPr>
          <p:spPr>
            <a:xfrm>
              <a:off x="7648509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BDB68E08-B1E4-4088-80DD-3EC26805E15A}"/>
                </a:ext>
              </a:extLst>
            </p:cNvPr>
            <p:cNvSpPr/>
            <p:nvPr/>
          </p:nvSpPr>
          <p:spPr>
            <a:xfrm>
              <a:off x="7775604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D3F98DCF-AF9D-4B2C-A120-641CB1F9E3AB}"/>
                </a:ext>
              </a:extLst>
            </p:cNvPr>
            <p:cNvSpPr/>
            <p:nvPr/>
          </p:nvSpPr>
          <p:spPr>
            <a:xfrm>
              <a:off x="7902699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344ED90E-20A4-4BCB-9C2F-E9159AD6703C}"/>
                </a:ext>
              </a:extLst>
            </p:cNvPr>
            <p:cNvSpPr/>
            <p:nvPr/>
          </p:nvSpPr>
          <p:spPr>
            <a:xfrm>
              <a:off x="8029794" y="4868091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FBF65712-11B7-4025-935B-C5A318B6FD2A}"/>
                </a:ext>
              </a:extLst>
            </p:cNvPr>
            <p:cNvSpPr/>
            <p:nvPr/>
          </p:nvSpPr>
          <p:spPr>
            <a:xfrm>
              <a:off x="6123371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1B5641A5-BDA6-4963-81B4-049CF23A257E}"/>
                </a:ext>
              </a:extLst>
            </p:cNvPr>
            <p:cNvSpPr/>
            <p:nvPr/>
          </p:nvSpPr>
          <p:spPr>
            <a:xfrm>
              <a:off x="6250466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29332FC3-080A-45A8-B67B-F4408DA0FD1D}"/>
                </a:ext>
              </a:extLst>
            </p:cNvPr>
            <p:cNvSpPr/>
            <p:nvPr/>
          </p:nvSpPr>
          <p:spPr>
            <a:xfrm>
              <a:off x="6377561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46C34FFF-67B6-4B1C-B490-982A94418CA0}"/>
                </a:ext>
              </a:extLst>
            </p:cNvPr>
            <p:cNvSpPr/>
            <p:nvPr/>
          </p:nvSpPr>
          <p:spPr>
            <a:xfrm>
              <a:off x="6504656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2D07AF9F-458A-4EC9-ACC9-F30B270600DF}"/>
                </a:ext>
              </a:extLst>
            </p:cNvPr>
            <p:cNvSpPr/>
            <p:nvPr/>
          </p:nvSpPr>
          <p:spPr>
            <a:xfrm>
              <a:off x="6631750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CF25A087-C587-4B88-A6AB-89FB33677F41}"/>
                </a:ext>
              </a:extLst>
            </p:cNvPr>
            <p:cNvSpPr/>
            <p:nvPr/>
          </p:nvSpPr>
          <p:spPr>
            <a:xfrm>
              <a:off x="6758845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3B9A9E8B-8618-4A63-8B7B-B551DD9D5354}"/>
                </a:ext>
              </a:extLst>
            </p:cNvPr>
            <p:cNvSpPr/>
            <p:nvPr/>
          </p:nvSpPr>
          <p:spPr>
            <a:xfrm>
              <a:off x="6885940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9A32F047-CAAB-4F95-A77F-541553A56642}"/>
                </a:ext>
              </a:extLst>
            </p:cNvPr>
            <p:cNvSpPr/>
            <p:nvPr/>
          </p:nvSpPr>
          <p:spPr>
            <a:xfrm>
              <a:off x="7013035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5104B330-2CC8-4B56-B361-6E45743DE081}"/>
                </a:ext>
              </a:extLst>
            </p:cNvPr>
            <p:cNvSpPr/>
            <p:nvPr/>
          </p:nvSpPr>
          <p:spPr>
            <a:xfrm>
              <a:off x="7140130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1CFE51F4-13E0-4CA6-BAFA-D52F54B0CFD6}"/>
                </a:ext>
              </a:extLst>
            </p:cNvPr>
            <p:cNvSpPr/>
            <p:nvPr/>
          </p:nvSpPr>
          <p:spPr>
            <a:xfrm>
              <a:off x="7267225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69540C22-1CE5-4F11-9A7A-73E09EE451D9}"/>
                </a:ext>
              </a:extLst>
            </p:cNvPr>
            <p:cNvSpPr/>
            <p:nvPr/>
          </p:nvSpPr>
          <p:spPr>
            <a:xfrm>
              <a:off x="7394320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F6150A60-0F91-438E-9B69-4214384400ED}"/>
                </a:ext>
              </a:extLst>
            </p:cNvPr>
            <p:cNvSpPr/>
            <p:nvPr/>
          </p:nvSpPr>
          <p:spPr>
            <a:xfrm>
              <a:off x="7521415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2" name="Rectangle 971">
              <a:extLst>
                <a:ext uri="{FF2B5EF4-FFF2-40B4-BE49-F238E27FC236}">
                  <a16:creationId xmlns:a16="http://schemas.microsoft.com/office/drawing/2014/main" id="{476A22A9-C587-41C1-A6FA-0A56BE25DB02}"/>
                </a:ext>
              </a:extLst>
            </p:cNvPr>
            <p:cNvSpPr/>
            <p:nvPr/>
          </p:nvSpPr>
          <p:spPr>
            <a:xfrm>
              <a:off x="7648509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DEFCF0A4-D849-4119-9380-0514B30864BD}"/>
                </a:ext>
              </a:extLst>
            </p:cNvPr>
            <p:cNvSpPr/>
            <p:nvPr/>
          </p:nvSpPr>
          <p:spPr>
            <a:xfrm>
              <a:off x="7775604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BDA4A0CB-4835-488F-86B7-048BB73AD0EF}"/>
                </a:ext>
              </a:extLst>
            </p:cNvPr>
            <p:cNvSpPr/>
            <p:nvPr/>
          </p:nvSpPr>
          <p:spPr>
            <a:xfrm>
              <a:off x="7902699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EC76FE8B-5B33-4E42-A4B3-9E2F002930A7}"/>
                </a:ext>
              </a:extLst>
            </p:cNvPr>
            <p:cNvSpPr/>
            <p:nvPr/>
          </p:nvSpPr>
          <p:spPr>
            <a:xfrm>
              <a:off x="8029794" y="4974332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6" name="Rectangle 975">
              <a:extLst>
                <a:ext uri="{FF2B5EF4-FFF2-40B4-BE49-F238E27FC236}">
                  <a16:creationId xmlns:a16="http://schemas.microsoft.com/office/drawing/2014/main" id="{7751DFC2-2122-4963-83DE-8CA50DD568A2}"/>
                </a:ext>
              </a:extLst>
            </p:cNvPr>
            <p:cNvSpPr/>
            <p:nvPr/>
          </p:nvSpPr>
          <p:spPr>
            <a:xfrm>
              <a:off x="6123371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7" name="Rectangle 976">
              <a:extLst>
                <a:ext uri="{FF2B5EF4-FFF2-40B4-BE49-F238E27FC236}">
                  <a16:creationId xmlns:a16="http://schemas.microsoft.com/office/drawing/2014/main" id="{B414012B-AC3B-4223-9517-B4D38240B843}"/>
                </a:ext>
              </a:extLst>
            </p:cNvPr>
            <p:cNvSpPr/>
            <p:nvPr/>
          </p:nvSpPr>
          <p:spPr>
            <a:xfrm>
              <a:off x="6250466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FB47806B-A8BA-4EB3-BB40-81E71491D327}"/>
                </a:ext>
              </a:extLst>
            </p:cNvPr>
            <p:cNvSpPr/>
            <p:nvPr/>
          </p:nvSpPr>
          <p:spPr>
            <a:xfrm>
              <a:off x="6377561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2221486B-E9C4-49BE-B856-151F8236A516}"/>
                </a:ext>
              </a:extLst>
            </p:cNvPr>
            <p:cNvSpPr/>
            <p:nvPr/>
          </p:nvSpPr>
          <p:spPr>
            <a:xfrm>
              <a:off x="6504656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13134A82-5E20-4D69-8E92-8B322D4BE798}"/>
                </a:ext>
              </a:extLst>
            </p:cNvPr>
            <p:cNvSpPr/>
            <p:nvPr/>
          </p:nvSpPr>
          <p:spPr>
            <a:xfrm>
              <a:off x="6631750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55423EF8-3366-44F5-A7E5-383C3373A8E1}"/>
                </a:ext>
              </a:extLst>
            </p:cNvPr>
            <p:cNvSpPr/>
            <p:nvPr/>
          </p:nvSpPr>
          <p:spPr>
            <a:xfrm>
              <a:off x="6758845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EE4090F5-A829-4B58-8D0A-891F3DEF19F4}"/>
                </a:ext>
              </a:extLst>
            </p:cNvPr>
            <p:cNvSpPr/>
            <p:nvPr/>
          </p:nvSpPr>
          <p:spPr>
            <a:xfrm>
              <a:off x="6885940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D8DA9A2D-1C48-4117-ADDF-2F47F019B5C7}"/>
                </a:ext>
              </a:extLst>
            </p:cNvPr>
            <p:cNvSpPr/>
            <p:nvPr/>
          </p:nvSpPr>
          <p:spPr>
            <a:xfrm>
              <a:off x="7013035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29A70FFD-EFC6-488B-8216-3E851751A851}"/>
                </a:ext>
              </a:extLst>
            </p:cNvPr>
            <p:cNvSpPr/>
            <p:nvPr/>
          </p:nvSpPr>
          <p:spPr>
            <a:xfrm>
              <a:off x="7140130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4973FE68-5C5B-4670-924E-0DFBA8CF3542}"/>
                </a:ext>
              </a:extLst>
            </p:cNvPr>
            <p:cNvSpPr/>
            <p:nvPr/>
          </p:nvSpPr>
          <p:spPr>
            <a:xfrm>
              <a:off x="7267225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9A5B89AE-561B-4247-AA66-D6CA2B27EB60}"/>
                </a:ext>
              </a:extLst>
            </p:cNvPr>
            <p:cNvSpPr/>
            <p:nvPr/>
          </p:nvSpPr>
          <p:spPr>
            <a:xfrm>
              <a:off x="7394320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66A1D482-25BE-4A0A-B232-22ACF802BB28}"/>
                </a:ext>
              </a:extLst>
            </p:cNvPr>
            <p:cNvSpPr/>
            <p:nvPr/>
          </p:nvSpPr>
          <p:spPr>
            <a:xfrm>
              <a:off x="7521415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F82BCE0B-50A4-4578-BF76-7E07F609A7C2}"/>
                </a:ext>
              </a:extLst>
            </p:cNvPr>
            <p:cNvSpPr/>
            <p:nvPr/>
          </p:nvSpPr>
          <p:spPr>
            <a:xfrm>
              <a:off x="7648509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98F22558-6BE9-4C62-934A-B0EAB54D9086}"/>
                </a:ext>
              </a:extLst>
            </p:cNvPr>
            <p:cNvSpPr/>
            <p:nvPr/>
          </p:nvSpPr>
          <p:spPr>
            <a:xfrm>
              <a:off x="7775604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225141C6-3429-4F9C-9F4A-A4AEF772A65C}"/>
                </a:ext>
              </a:extLst>
            </p:cNvPr>
            <p:cNvSpPr/>
            <p:nvPr/>
          </p:nvSpPr>
          <p:spPr>
            <a:xfrm>
              <a:off x="7902699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1" name="Rectangle 990">
              <a:extLst>
                <a:ext uri="{FF2B5EF4-FFF2-40B4-BE49-F238E27FC236}">
                  <a16:creationId xmlns:a16="http://schemas.microsoft.com/office/drawing/2014/main" id="{46D57773-4C48-405C-AB6C-106F4A666AC6}"/>
                </a:ext>
              </a:extLst>
            </p:cNvPr>
            <p:cNvSpPr/>
            <p:nvPr/>
          </p:nvSpPr>
          <p:spPr>
            <a:xfrm>
              <a:off x="8029794" y="5080573"/>
              <a:ext cx="137708" cy="108633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AF08F64B-BB89-44C7-8D6F-D2CD19B86169}"/>
                </a:ext>
              </a:extLst>
            </p:cNvPr>
            <p:cNvSpPr/>
            <p:nvPr/>
          </p:nvSpPr>
          <p:spPr>
            <a:xfrm>
              <a:off x="6123371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3263F495-D3CE-44AE-9CDC-801E0C988E2C}"/>
                </a:ext>
              </a:extLst>
            </p:cNvPr>
            <p:cNvSpPr/>
            <p:nvPr/>
          </p:nvSpPr>
          <p:spPr>
            <a:xfrm>
              <a:off x="6250466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222C1396-2879-4878-853C-367EDCB32C99}"/>
                </a:ext>
              </a:extLst>
            </p:cNvPr>
            <p:cNvSpPr/>
            <p:nvPr/>
          </p:nvSpPr>
          <p:spPr>
            <a:xfrm>
              <a:off x="6377561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5" name="Rectangle 994">
              <a:extLst>
                <a:ext uri="{FF2B5EF4-FFF2-40B4-BE49-F238E27FC236}">
                  <a16:creationId xmlns:a16="http://schemas.microsoft.com/office/drawing/2014/main" id="{FA9E3058-7D8E-4406-9489-588D3EB1603C}"/>
                </a:ext>
              </a:extLst>
            </p:cNvPr>
            <p:cNvSpPr/>
            <p:nvPr/>
          </p:nvSpPr>
          <p:spPr>
            <a:xfrm>
              <a:off x="6504656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6" name="Rectangle 995">
              <a:extLst>
                <a:ext uri="{FF2B5EF4-FFF2-40B4-BE49-F238E27FC236}">
                  <a16:creationId xmlns:a16="http://schemas.microsoft.com/office/drawing/2014/main" id="{51274BC9-86A9-4986-A292-88D483655804}"/>
                </a:ext>
              </a:extLst>
            </p:cNvPr>
            <p:cNvSpPr/>
            <p:nvPr/>
          </p:nvSpPr>
          <p:spPr>
            <a:xfrm>
              <a:off x="6631750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0B17CFF1-C621-488D-BA3E-1EFBB24140C7}"/>
                </a:ext>
              </a:extLst>
            </p:cNvPr>
            <p:cNvSpPr/>
            <p:nvPr/>
          </p:nvSpPr>
          <p:spPr>
            <a:xfrm>
              <a:off x="6758845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CD3B933D-BD92-4C26-BB9C-FB97E21CC68A}"/>
                </a:ext>
              </a:extLst>
            </p:cNvPr>
            <p:cNvSpPr/>
            <p:nvPr/>
          </p:nvSpPr>
          <p:spPr>
            <a:xfrm>
              <a:off x="6885940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98B61450-BFDA-4AA0-B93A-D5FB6ACC7580}"/>
                </a:ext>
              </a:extLst>
            </p:cNvPr>
            <p:cNvSpPr/>
            <p:nvPr/>
          </p:nvSpPr>
          <p:spPr>
            <a:xfrm>
              <a:off x="7013035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2A83F139-A6AC-44E4-9F43-18ADDAC8B022}"/>
                </a:ext>
              </a:extLst>
            </p:cNvPr>
            <p:cNvSpPr/>
            <p:nvPr/>
          </p:nvSpPr>
          <p:spPr>
            <a:xfrm>
              <a:off x="7140130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1" name="Rectangle 1000">
              <a:extLst>
                <a:ext uri="{FF2B5EF4-FFF2-40B4-BE49-F238E27FC236}">
                  <a16:creationId xmlns:a16="http://schemas.microsoft.com/office/drawing/2014/main" id="{B3808839-B48D-458C-952B-0DC9BF6FB02F}"/>
                </a:ext>
              </a:extLst>
            </p:cNvPr>
            <p:cNvSpPr/>
            <p:nvPr/>
          </p:nvSpPr>
          <p:spPr>
            <a:xfrm>
              <a:off x="7267225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4A7E4B24-7FD2-47C3-B6CF-0480189ABDAF}"/>
                </a:ext>
              </a:extLst>
            </p:cNvPr>
            <p:cNvSpPr/>
            <p:nvPr/>
          </p:nvSpPr>
          <p:spPr>
            <a:xfrm>
              <a:off x="7394320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76A9EF35-F8A6-4C89-A168-FF1091F7F336}"/>
                </a:ext>
              </a:extLst>
            </p:cNvPr>
            <p:cNvSpPr/>
            <p:nvPr/>
          </p:nvSpPr>
          <p:spPr>
            <a:xfrm>
              <a:off x="7521415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DEFDBEED-1068-4897-8118-F8B450042A03}"/>
                </a:ext>
              </a:extLst>
            </p:cNvPr>
            <p:cNvSpPr/>
            <p:nvPr/>
          </p:nvSpPr>
          <p:spPr>
            <a:xfrm>
              <a:off x="7648509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EDDADA9E-CC2B-46A8-9E10-DBB9889954C2}"/>
                </a:ext>
              </a:extLst>
            </p:cNvPr>
            <p:cNvSpPr/>
            <p:nvPr/>
          </p:nvSpPr>
          <p:spPr>
            <a:xfrm>
              <a:off x="7775604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E70543FC-C1C6-451D-828C-A05D6EC44AD4}"/>
                </a:ext>
              </a:extLst>
            </p:cNvPr>
            <p:cNvSpPr/>
            <p:nvPr/>
          </p:nvSpPr>
          <p:spPr>
            <a:xfrm>
              <a:off x="7902699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CB553FB6-B76D-4AE6-90A2-743D862B7622}"/>
                </a:ext>
              </a:extLst>
            </p:cNvPr>
            <p:cNvSpPr/>
            <p:nvPr/>
          </p:nvSpPr>
          <p:spPr>
            <a:xfrm>
              <a:off x="8029794" y="5186814"/>
              <a:ext cx="137708" cy="108633"/>
            </a:xfrm>
            <a:prstGeom prst="rect">
              <a:avLst/>
            </a:pr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EBE08CCD-D684-4E29-A2D9-74AF8B2193F9}"/>
                </a:ext>
              </a:extLst>
            </p:cNvPr>
            <p:cNvSpPr/>
            <p:nvPr/>
          </p:nvSpPr>
          <p:spPr>
            <a:xfrm>
              <a:off x="6123371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1AB9ED6D-2819-4BDF-A3B5-2CCAB266FE8D}"/>
                </a:ext>
              </a:extLst>
            </p:cNvPr>
            <p:cNvSpPr/>
            <p:nvPr/>
          </p:nvSpPr>
          <p:spPr>
            <a:xfrm>
              <a:off x="6250466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2CA90BC5-67E3-4387-852F-6DC6DA629842}"/>
                </a:ext>
              </a:extLst>
            </p:cNvPr>
            <p:cNvSpPr/>
            <p:nvPr/>
          </p:nvSpPr>
          <p:spPr>
            <a:xfrm>
              <a:off x="6377561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E656A8A8-14A9-47C4-B46E-9BD803FF3A7A}"/>
                </a:ext>
              </a:extLst>
            </p:cNvPr>
            <p:cNvSpPr/>
            <p:nvPr/>
          </p:nvSpPr>
          <p:spPr>
            <a:xfrm>
              <a:off x="6504656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21B42294-E53E-4AF2-88E5-1BB4510A4AB1}"/>
                </a:ext>
              </a:extLst>
            </p:cNvPr>
            <p:cNvSpPr/>
            <p:nvPr/>
          </p:nvSpPr>
          <p:spPr>
            <a:xfrm>
              <a:off x="6631750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10C83FEC-0C77-4CAA-A610-093B952ED8E7}"/>
                </a:ext>
              </a:extLst>
            </p:cNvPr>
            <p:cNvSpPr/>
            <p:nvPr/>
          </p:nvSpPr>
          <p:spPr>
            <a:xfrm>
              <a:off x="6758845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3484F5DC-353F-4AE6-943F-1FDA63D22703}"/>
                </a:ext>
              </a:extLst>
            </p:cNvPr>
            <p:cNvSpPr/>
            <p:nvPr/>
          </p:nvSpPr>
          <p:spPr>
            <a:xfrm>
              <a:off x="6885940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5" name="Rectangle 1014">
              <a:extLst>
                <a:ext uri="{FF2B5EF4-FFF2-40B4-BE49-F238E27FC236}">
                  <a16:creationId xmlns:a16="http://schemas.microsoft.com/office/drawing/2014/main" id="{CF792823-6CFB-44C9-8959-0CFC05B6EC23}"/>
                </a:ext>
              </a:extLst>
            </p:cNvPr>
            <p:cNvSpPr/>
            <p:nvPr/>
          </p:nvSpPr>
          <p:spPr>
            <a:xfrm>
              <a:off x="7013035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45645418-7880-40A2-BFE2-DA639A522CF9}"/>
                </a:ext>
              </a:extLst>
            </p:cNvPr>
            <p:cNvSpPr/>
            <p:nvPr/>
          </p:nvSpPr>
          <p:spPr>
            <a:xfrm>
              <a:off x="7140130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684BB3C3-5199-493D-B016-A31A6A2F8139}"/>
                </a:ext>
              </a:extLst>
            </p:cNvPr>
            <p:cNvSpPr/>
            <p:nvPr/>
          </p:nvSpPr>
          <p:spPr>
            <a:xfrm>
              <a:off x="7267225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8" name="Rectangle 1017">
              <a:extLst>
                <a:ext uri="{FF2B5EF4-FFF2-40B4-BE49-F238E27FC236}">
                  <a16:creationId xmlns:a16="http://schemas.microsoft.com/office/drawing/2014/main" id="{253405C8-6D2C-47A0-9B35-FD583E9E6E19}"/>
                </a:ext>
              </a:extLst>
            </p:cNvPr>
            <p:cNvSpPr/>
            <p:nvPr/>
          </p:nvSpPr>
          <p:spPr>
            <a:xfrm>
              <a:off x="7394320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19" name="Rectangle 1018">
              <a:extLst>
                <a:ext uri="{FF2B5EF4-FFF2-40B4-BE49-F238E27FC236}">
                  <a16:creationId xmlns:a16="http://schemas.microsoft.com/office/drawing/2014/main" id="{80DA9746-3579-40BD-BD65-4AA9BCCF7D60}"/>
                </a:ext>
              </a:extLst>
            </p:cNvPr>
            <p:cNvSpPr/>
            <p:nvPr/>
          </p:nvSpPr>
          <p:spPr>
            <a:xfrm>
              <a:off x="7521415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520B6F0B-7D89-4B0B-9276-A003294C56F8}"/>
                </a:ext>
              </a:extLst>
            </p:cNvPr>
            <p:cNvSpPr/>
            <p:nvPr/>
          </p:nvSpPr>
          <p:spPr>
            <a:xfrm>
              <a:off x="7648509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F0B8C275-D4C7-4919-BCE3-3B36E52276F6}"/>
                </a:ext>
              </a:extLst>
            </p:cNvPr>
            <p:cNvSpPr/>
            <p:nvPr/>
          </p:nvSpPr>
          <p:spPr>
            <a:xfrm>
              <a:off x="7775604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5F513D08-C37E-4FAD-9CE8-ADD37AD1A469}"/>
                </a:ext>
              </a:extLst>
            </p:cNvPr>
            <p:cNvSpPr/>
            <p:nvPr/>
          </p:nvSpPr>
          <p:spPr>
            <a:xfrm>
              <a:off x="7902699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EA22BDE4-FBFA-41A5-BD65-CA334D9DC00E}"/>
                </a:ext>
              </a:extLst>
            </p:cNvPr>
            <p:cNvSpPr/>
            <p:nvPr/>
          </p:nvSpPr>
          <p:spPr>
            <a:xfrm>
              <a:off x="8029794" y="5293054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CE36AD55-3A58-4159-97BE-14B0BCA6F31B}"/>
                </a:ext>
              </a:extLst>
            </p:cNvPr>
            <p:cNvSpPr/>
            <p:nvPr/>
          </p:nvSpPr>
          <p:spPr>
            <a:xfrm>
              <a:off x="6123371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31519A1C-4ADA-4C4D-9656-B0A46C2DE8A6}"/>
                </a:ext>
              </a:extLst>
            </p:cNvPr>
            <p:cNvSpPr/>
            <p:nvPr/>
          </p:nvSpPr>
          <p:spPr>
            <a:xfrm>
              <a:off x="6250466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917082FE-C51E-4FAF-AA60-C30A528E427E}"/>
                </a:ext>
              </a:extLst>
            </p:cNvPr>
            <p:cNvSpPr/>
            <p:nvPr/>
          </p:nvSpPr>
          <p:spPr>
            <a:xfrm>
              <a:off x="6377561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10D3C61D-9452-4E21-ACD6-1699FF5BA20E}"/>
                </a:ext>
              </a:extLst>
            </p:cNvPr>
            <p:cNvSpPr/>
            <p:nvPr/>
          </p:nvSpPr>
          <p:spPr>
            <a:xfrm>
              <a:off x="6504656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A3327C72-BCF3-4F88-9738-73B2235EE3FF}"/>
                </a:ext>
              </a:extLst>
            </p:cNvPr>
            <p:cNvSpPr/>
            <p:nvPr/>
          </p:nvSpPr>
          <p:spPr>
            <a:xfrm>
              <a:off x="6631750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98DDC55A-8730-4316-96EC-6CCF6FA2C53E}"/>
                </a:ext>
              </a:extLst>
            </p:cNvPr>
            <p:cNvSpPr/>
            <p:nvPr/>
          </p:nvSpPr>
          <p:spPr>
            <a:xfrm>
              <a:off x="6758845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1D1AFAAA-AFA7-468E-86E3-9757B7238A17}"/>
                </a:ext>
              </a:extLst>
            </p:cNvPr>
            <p:cNvSpPr/>
            <p:nvPr/>
          </p:nvSpPr>
          <p:spPr>
            <a:xfrm>
              <a:off x="6885940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C0DAB978-7522-4FF8-ADC5-016600B20B61}"/>
                </a:ext>
              </a:extLst>
            </p:cNvPr>
            <p:cNvSpPr/>
            <p:nvPr/>
          </p:nvSpPr>
          <p:spPr>
            <a:xfrm>
              <a:off x="7013035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5A2651D8-58F7-4C4E-9BE2-CCD7F19BBD23}"/>
                </a:ext>
              </a:extLst>
            </p:cNvPr>
            <p:cNvSpPr/>
            <p:nvPr/>
          </p:nvSpPr>
          <p:spPr>
            <a:xfrm>
              <a:off x="7140130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B1F0662E-E6DA-4724-9A6F-21E77C8C5053}"/>
                </a:ext>
              </a:extLst>
            </p:cNvPr>
            <p:cNvSpPr/>
            <p:nvPr/>
          </p:nvSpPr>
          <p:spPr>
            <a:xfrm>
              <a:off x="7267225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D1649745-240A-44C0-BDAB-20602CF583B2}"/>
                </a:ext>
              </a:extLst>
            </p:cNvPr>
            <p:cNvSpPr/>
            <p:nvPr/>
          </p:nvSpPr>
          <p:spPr>
            <a:xfrm>
              <a:off x="7394320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8BE01C2E-046E-48B5-80EF-4F4B2EAADED0}"/>
                </a:ext>
              </a:extLst>
            </p:cNvPr>
            <p:cNvSpPr/>
            <p:nvPr/>
          </p:nvSpPr>
          <p:spPr>
            <a:xfrm>
              <a:off x="7521415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081CCAD1-4BD9-4116-9A93-3E1EB2864BC0}"/>
                </a:ext>
              </a:extLst>
            </p:cNvPr>
            <p:cNvSpPr/>
            <p:nvPr/>
          </p:nvSpPr>
          <p:spPr>
            <a:xfrm>
              <a:off x="7648509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7FF5688A-68FB-4FE8-9610-974D4D382DB2}"/>
                </a:ext>
              </a:extLst>
            </p:cNvPr>
            <p:cNvSpPr/>
            <p:nvPr/>
          </p:nvSpPr>
          <p:spPr>
            <a:xfrm>
              <a:off x="7775604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57EB4A3-3FA3-404D-B1B9-6E72A0A9CB82}"/>
                </a:ext>
              </a:extLst>
            </p:cNvPr>
            <p:cNvSpPr/>
            <p:nvPr/>
          </p:nvSpPr>
          <p:spPr>
            <a:xfrm>
              <a:off x="7902699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B6C66849-ADCB-46C5-B07D-9309522CE4C0}"/>
                </a:ext>
              </a:extLst>
            </p:cNvPr>
            <p:cNvSpPr/>
            <p:nvPr/>
          </p:nvSpPr>
          <p:spPr>
            <a:xfrm>
              <a:off x="8029794" y="5399295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D50994BF-A20F-4C5F-A3B0-A7D10199E1DD}"/>
                </a:ext>
              </a:extLst>
            </p:cNvPr>
            <p:cNvSpPr/>
            <p:nvPr/>
          </p:nvSpPr>
          <p:spPr>
            <a:xfrm>
              <a:off x="6123371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5C867173-E6FD-4326-890A-7C4F468EE292}"/>
                </a:ext>
              </a:extLst>
            </p:cNvPr>
            <p:cNvSpPr/>
            <p:nvPr/>
          </p:nvSpPr>
          <p:spPr>
            <a:xfrm>
              <a:off x="6250466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58037F42-0CD7-43EA-A717-89BD29E73FCA}"/>
                </a:ext>
              </a:extLst>
            </p:cNvPr>
            <p:cNvSpPr/>
            <p:nvPr/>
          </p:nvSpPr>
          <p:spPr>
            <a:xfrm>
              <a:off x="6377561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770B981F-9569-4CCA-B464-D7EEFFDBE5F6}"/>
                </a:ext>
              </a:extLst>
            </p:cNvPr>
            <p:cNvSpPr/>
            <p:nvPr/>
          </p:nvSpPr>
          <p:spPr>
            <a:xfrm>
              <a:off x="6504656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BE2BCBDF-2E56-491A-917A-47CA2B4B5176}"/>
                </a:ext>
              </a:extLst>
            </p:cNvPr>
            <p:cNvSpPr/>
            <p:nvPr/>
          </p:nvSpPr>
          <p:spPr>
            <a:xfrm>
              <a:off x="6631750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302751B9-D10A-48E4-84B2-BC7C2C5ACCF8}"/>
                </a:ext>
              </a:extLst>
            </p:cNvPr>
            <p:cNvSpPr/>
            <p:nvPr/>
          </p:nvSpPr>
          <p:spPr>
            <a:xfrm>
              <a:off x="6758845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E62B6876-CA97-42C6-B97A-BA7221077620}"/>
                </a:ext>
              </a:extLst>
            </p:cNvPr>
            <p:cNvSpPr/>
            <p:nvPr/>
          </p:nvSpPr>
          <p:spPr>
            <a:xfrm>
              <a:off x="6885940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18F5CEBF-4817-4580-924F-D2F23BDE372E}"/>
                </a:ext>
              </a:extLst>
            </p:cNvPr>
            <p:cNvSpPr/>
            <p:nvPr/>
          </p:nvSpPr>
          <p:spPr>
            <a:xfrm>
              <a:off x="7013035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D8CC5D31-A589-4F0C-9042-ADC67EF594CF}"/>
                </a:ext>
              </a:extLst>
            </p:cNvPr>
            <p:cNvSpPr/>
            <p:nvPr/>
          </p:nvSpPr>
          <p:spPr>
            <a:xfrm>
              <a:off x="7140130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616169DD-D32D-436A-A6B0-9AEB2AF53203}"/>
                </a:ext>
              </a:extLst>
            </p:cNvPr>
            <p:cNvSpPr/>
            <p:nvPr/>
          </p:nvSpPr>
          <p:spPr>
            <a:xfrm>
              <a:off x="7267225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206911BC-6BDD-4D8B-88BD-9C9D50FABBF7}"/>
                </a:ext>
              </a:extLst>
            </p:cNvPr>
            <p:cNvSpPr/>
            <p:nvPr/>
          </p:nvSpPr>
          <p:spPr>
            <a:xfrm>
              <a:off x="7394320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35E7CC28-71BF-4CDD-B293-5F6475EB02EE}"/>
                </a:ext>
              </a:extLst>
            </p:cNvPr>
            <p:cNvSpPr/>
            <p:nvPr/>
          </p:nvSpPr>
          <p:spPr>
            <a:xfrm>
              <a:off x="7521415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A4BE2431-1696-4DD3-A236-FDF57D97E0E0}"/>
                </a:ext>
              </a:extLst>
            </p:cNvPr>
            <p:cNvSpPr/>
            <p:nvPr/>
          </p:nvSpPr>
          <p:spPr>
            <a:xfrm>
              <a:off x="7648509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9D04D32D-CC54-4E0D-9F14-0F69349A5FE5}"/>
                </a:ext>
              </a:extLst>
            </p:cNvPr>
            <p:cNvSpPr/>
            <p:nvPr/>
          </p:nvSpPr>
          <p:spPr>
            <a:xfrm>
              <a:off x="7775604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9A99AA80-979C-4E5A-B93B-A6DB68562C55}"/>
                </a:ext>
              </a:extLst>
            </p:cNvPr>
            <p:cNvSpPr/>
            <p:nvPr/>
          </p:nvSpPr>
          <p:spPr>
            <a:xfrm>
              <a:off x="7902699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60F1997-DFE1-4902-9EAC-10AB50D36C95}"/>
                </a:ext>
              </a:extLst>
            </p:cNvPr>
            <p:cNvSpPr/>
            <p:nvPr/>
          </p:nvSpPr>
          <p:spPr>
            <a:xfrm>
              <a:off x="8029794" y="5505536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F261B5FF-D6B9-459A-9C3C-B03A321B23D5}"/>
                </a:ext>
              </a:extLst>
            </p:cNvPr>
            <p:cNvSpPr/>
            <p:nvPr/>
          </p:nvSpPr>
          <p:spPr>
            <a:xfrm>
              <a:off x="6123371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814D10B1-F950-4FCA-9145-F6E7061D8290}"/>
                </a:ext>
              </a:extLst>
            </p:cNvPr>
            <p:cNvSpPr/>
            <p:nvPr/>
          </p:nvSpPr>
          <p:spPr>
            <a:xfrm>
              <a:off x="6250466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5F6A5E36-8DFE-47F6-B8AB-E53772D0A902}"/>
                </a:ext>
              </a:extLst>
            </p:cNvPr>
            <p:cNvSpPr/>
            <p:nvPr/>
          </p:nvSpPr>
          <p:spPr>
            <a:xfrm>
              <a:off x="6377561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1F827D51-A009-4860-B70F-6AD1ACA21F35}"/>
                </a:ext>
              </a:extLst>
            </p:cNvPr>
            <p:cNvSpPr/>
            <p:nvPr/>
          </p:nvSpPr>
          <p:spPr>
            <a:xfrm>
              <a:off x="6504656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EB3FDE4E-7162-4E27-81CD-ADF3DC8C51DC}"/>
                </a:ext>
              </a:extLst>
            </p:cNvPr>
            <p:cNvSpPr/>
            <p:nvPr/>
          </p:nvSpPr>
          <p:spPr>
            <a:xfrm>
              <a:off x="6631750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455ED3EE-E898-4C63-8CA8-F267C7ED72E1}"/>
                </a:ext>
              </a:extLst>
            </p:cNvPr>
            <p:cNvSpPr/>
            <p:nvPr/>
          </p:nvSpPr>
          <p:spPr>
            <a:xfrm>
              <a:off x="6758845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AF2C71CB-1B6C-4585-9314-E96E19B7453D}"/>
                </a:ext>
              </a:extLst>
            </p:cNvPr>
            <p:cNvSpPr/>
            <p:nvPr/>
          </p:nvSpPr>
          <p:spPr>
            <a:xfrm>
              <a:off x="6885940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A6E29570-BA51-44FC-A6AD-AFE1D9E7A6A8}"/>
                </a:ext>
              </a:extLst>
            </p:cNvPr>
            <p:cNvSpPr/>
            <p:nvPr/>
          </p:nvSpPr>
          <p:spPr>
            <a:xfrm>
              <a:off x="7013035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8E318B55-BB7E-4936-9E7E-47CAAE051BED}"/>
                </a:ext>
              </a:extLst>
            </p:cNvPr>
            <p:cNvSpPr/>
            <p:nvPr/>
          </p:nvSpPr>
          <p:spPr>
            <a:xfrm>
              <a:off x="7140130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00429A4D-D1DB-4EFA-A5C6-727C1A535C93}"/>
                </a:ext>
              </a:extLst>
            </p:cNvPr>
            <p:cNvSpPr/>
            <p:nvPr/>
          </p:nvSpPr>
          <p:spPr>
            <a:xfrm>
              <a:off x="7267225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6" name="Rectangle 1065">
              <a:extLst>
                <a:ext uri="{FF2B5EF4-FFF2-40B4-BE49-F238E27FC236}">
                  <a16:creationId xmlns:a16="http://schemas.microsoft.com/office/drawing/2014/main" id="{2B1D7B4B-CE42-4A2A-8ABC-2090EE039405}"/>
                </a:ext>
              </a:extLst>
            </p:cNvPr>
            <p:cNvSpPr/>
            <p:nvPr/>
          </p:nvSpPr>
          <p:spPr>
            <a:xfrm>
              <a:off x="7394320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9686ADC1-B245-44AE-BAEC-27C4C62145D5}"/>
                </a:ext>
              </a:extLst>
            </p:cNvPr>
            <p:cNvSpPr/>
            <p:nvPr/>
          </p:nvSpPr>
          <p:spPr>
            <a:xfrm>
              <a:off x="7521415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E1A46EF2-94A0-406D-9E81-27661862B573}"/>
                </a:ext>
              </a:extLst>
            </p:cNvPr>
            <p:cNvSpPr/>
            <p:nvPr/>
          </p:nvSpPr>
          <p:spPr>
            <a:xfrm>
              <a:off x="7648509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AD54BA37-A257-4839-AF4D-EF8270A5F5FD}"/>
                </a:ext>
              </a:extLst>
            </p:cNvPr>
            <p:cNvSpPr/>
            <p:nvPr/>
          </p:nvSpPr>
          <p:spPr>
            <a:xfrm>
              <a:off x="7775604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F5F32FD4-F33D-439F-AC9A-364BAA05FE20}"/>
                </a:ext>
              </a:extLst>
            </p:cNvPr>
            <p:cNvSpPr/>
            <p:nvPr/>
          </p:nvSpPr>
          <p:spPr>
            <a:xfrm>
              <a:off x="7902699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1DBF71EC-FB84-4FF1-BCA0-766304EB676B}"/>
                </a:ext>
              </a:extLst>
            </p:cNvPr>
            <p:cNvSpPr/>
            <p:nvPr/>
          </p:nvSpPr>
          <p:spPr>
            <a:xfrm>
              <a:off x="8029794" y="5611777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35C6531B-140E-4E7E-9AB3-34AE469C923F}"/>
                </a:ext>
              </a:extLst>
            </p:cNvPr>
            <p:cNvSpPr/>
            <p:nvPr/>
          </p:nvSpPr>
          <p:spPr>
            <a:xfrm>
              <a:off x="6123371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B69491EC-BEE3-4037-9DDE-FEC6D2B4A522}"/>
                </a:ext>
              </a:extLst>
            </p:cNvPr>
            <p:cNvSpPr/>
            <p:nvPr/>
          </p:nvSpPr>
          <p:spPr>
            <a:xfrm>
              <a:off x="6250466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62E95C7E-3E2B-41BA-9AFA-C7FC18662693}"/>
                </a:ext>
              </a:extLst>
            </p:cNvPr>
            <p:cNvSpPr/>
            <p:nvPr/>
          </p:nvSpPr>
          <p:spPr>
            <a:xfrm>
              <a:off x="6377561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B49BEB48-9F27-481B-9FAF-0595FB9070A0}"/>
                </a:ext>
              </a:extLst>
            </p:cNvPr>
            <p:cNvSpPr/>
            <p:nvPr/>
          </p:nvSpPr>
          <p:spPr>
            <a:xfrm>
              <a:off x="6504656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7620AFD2-F023-4727-89A5-3654F852D59E}"/>
                </a:ext>
              </a:extLst>
            </p:cNvPr>
            <p:cNvSpPr/>
            <p:nvPr/>
          </p:nvSpPr>
          <p:spPr>
            <a:xfrm>
              <a:off x="6631750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6C20435F-6BB4-4183-8E23-466DAE8F7AA5}"/>
                </a:ext>
              </a:extLst>
            </p:cNvPr>
            <p:cNvSpPr/>
            <p:nvPr/>
          </p:nvSpPr>
          <p:spPr>
            <a:xfrm>
              <a:off x="6758845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20F28218-A2FD-4FC8-AD64-4706FA078D08}"/>
                </a:ext>
              </a:extLst>
            </p:cNvPr>
            <p:cNvSpPr/>
            <p:nvPr/>
          </p:nvSpPr>
          <p:spPr>
            <a:xfrm>
              <a:off x="6885940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4B3D750D-3106-4FC8-8DD6-A91F9AFC1112}"/>
                </a:ext>
              </a:extLst>
            </p:cNvPr>
            <p:cNvSpPr/>
            <p:nvPr/>
          </p:nvSpPr>
          <p:spPr>
            <a:xfrm>
              <a:off x="7013035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E5A4ADDB-C0AF-4008-844A-05AF8FDBBEAB}"/>
                </a:ext>
              </a:extLst>
            </p:cNvPr>
            <p:cNvSpPr/>
            <p:nvPr/>
          </p:nvSpPr>
          <p:spPr>
            <a:xfrm>
              <a:off x="7140130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75343B74-9D99-4493-AA97-5AC19F901B77}"/>
                </a:ext>
              </a:extLst>
            </p:cNvPr>
            <p:cNvSpPr/>
            <p:nvPr/>
          </p:nvSpPr>
          <p:spPr>
            <a:xfrm>
              <a:off x="7267225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CFA9A48D-E076-410D-8D47-907F886A805B}"/>
                </a:ext>
              </a:extLst>
            </p:cNvPr>
            <p:cNvSpPr/>
            <p:nvPr/>
          </p:nvSpPr>
          <p:spPr>
            <a:xfrm>
              <a:off x="7394320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FC9E1352-3DC9-47D6-8462-375018BADBAD}"/>
                </a:ext>
              </a:extLst>
            </p:cNvPr>
            <p:cNvSpPr/>
            <p:nvPr/>
          </p:nvSpPr>
          <p:spPr>
            <a:xfrm>
              <a:off x="7521415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F79E26E3-8631-487F-BFA1-5C110B4B6B2B}"/>
                </a:ext>
              </a:extLst>
            </p:cNvPr>
            <p:cNvSpPr/>
            <p:nvPr/>
          </p:nvSpPr>
          <p:spPr>
            <a:xfrm>
              <a:off x="7648509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E84EF77E-1522-41EB-95BC-169A0452B6FC}"/>
                </a:ext>
              </a:extLst>
            </p:cNvPr>
            <p:cNvSpPr/>
            <p:nvPr/>
          </p:nvSpPr>
          <p:spPr>
            <a:xfrm>
              <a:off x="7775604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BC389235-56A4-4364-B7DD-0DA13F79B850}"/>
                </a:ext>
              </a:extLst>
            </p:cNvPr>
            <p:cNvSpPr/>
            <p:nvPr/>
          </p:nvSpPr>
          <p:spPr>
            <a:xfrm>
              <a:off x="7902699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B2A0BE9E-7457-4175-AA81-B8269E517C08}"/>
                </a:ext>
              </a:extLst>
            </p:cNvPr>
            <p:cNvSpPr/>
            <p:nvPr/>
          </p:nvSpPr>
          <p:spPr>
            <a:xfrm>
              <a:off x="8029794" y="5718018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EA4C8D57-3903-4AB3-A622-0221A3CEEF8D}"/>
                </a:ext>
              </a:extLst>
            </p:cNvPr>
            <p:cNvSpPr/>
            <p:nvPr/>
          </p:nvSpPr>
          <p:spPr>
            <a:xfrm>
              <a:off x="6123371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32EC05F7-69B4-4A9B-9D53-F96A34AE3647}"/>
                </a:ext>
              </a:extLst>
            </p:cNvPr>
            <p:cNvSpPr/>
            <p:nvPr/>
          </p:nvSpPr>
          <p:spPr>
            <a:xfrm>
              <a:off x="6250466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8FA18D4C-F5C6-4AB4-BB8E-6C237F3DA98F}"/>
                </a:ext>
              </a:extLst>
            </p:cNvPr>
            <p:cNvSpPr/>
            <p:nvPr/>
          </p:nvSpPr>
          <p:spPr>
            <a:xfrm>
              <a:off x="6377561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0B7FFDE-105F-4903-99D8-A890BC14CEEE}"/>
                </a:ext>
              </a:extLst>
            </p:cNvPr>
            <p:cNvSpPr/>
            <p:nvPr/>
          </p:nvSpPr>
          <p:spPr>
            <a:xfrm>
              <a:off x="6504656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2829C407-5969-4997-87E6-F4D6199CC7E0}"/>
                </a:ext>
              </a:extLst>
            </p:cNvPr>
            <p:cNvSpPr/>
            <p:nvPr/>
          </p:nvSpPr>
          <p:spPr>
            <a:xfrm>
              <a:off x="6631750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5379A174-D609-4672-8640-C7C14B55FC6A}"/>
                </a:ext>
              </a:extLst>
            </p:cNvPr>
            <p:cNvSpPr/>
            <p:nvPr/>
          </p:nvSpPr>
          <p:spPr>
            <a:xfrm>
              <a:off x="6758845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F0FB5C3D-B386-46B1-BD58-C75699DB2403}"/>
                </a:ext>
              </a:extLst>
            </p:cNvPr>
            <p:cNvSpPr/>
            <p:nvPr/>
          </p:nvSpPr>
          <p:spPr>
            <a:xfrm>
              <a:off x="6885940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1FDEB010-0737-42D8-A9CA-3936A832574F}"/>
                </a:ext>
              </a:extLst>
            </p:cNvPr>
            <p:cNvSpPr/>
            <p:nvPr/>
          </p:nvSpPr>
          <p:spPr>
            <a:xfrm>
              <a:off x="7013035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6C403523-26DA-4E02-9D04-35F065C0F751}"/>
                </a:ext>
              </a:extLst>
            </p:cNvPr>
            <p:cNvSpPr/>
            <p:nvPr/>
          </p:nvSpPr>
          <p:spPr>
            <a:xfrm>
              <a:off x="7140130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D545ACA4-C600-439C-B237-80C30D99A999}"/>
                </a:ext>
              </a:extLst>
            </p:cNvPr>
            <p:cNvSpPr/>
            <p:nvPr/>
          </p:nvSpPr>
          <p:spPr>
            <a:xfrm>
              <a:off x="7267225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97BD1CBB-6506-4007-9CAA-8439C82D8D6C}"/>
                </a:ext>
              </a:extLst>
            </p:cNvPr>
            <p:cNvSpPr/>
            <p:nvPr/>
          </p:nvSpPr>
          <p:spPr>
            <a:xfrm>
              <a:off x="7394320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41807134-53D9-4DD7-8CE2-523EAFC3396E}"/>
                </a:ext>
              </a:extLst>
            </p:cNvPr>
            <p:cNvSpPr/>
            <p:nvPr/>
          </p:nvSpPr>
          <p:spPr>
            <a:xfrm>
              <a:off x="7521415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E8B91DCF-1733-4B5F-B523-59F4799AE2F8}"/>
                </a:ext>
              </a:extLst>
            </p:cNvPr>
            <p:cNvSpPr/>
            <p:nvPr/>
          </p:nvSpPr>
          <p:spPr>
            <a:xfrm>
              <a:off x="7648509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E3FF1A6E-470E-4C28-8768-89EE7498BFF1}"/>
                </a:ext>
              </a:extLst>
            </p:cNvPr>
            <p:cNvSpPr/>
            <p:nvPr/>
          </p:nvSpPr>
          <p:spPr>
            <a:xfrm>
              <a:off x="7775604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9D47BEFD-51B5-4C05-AF26-C99E7DED8D8F}"/>
                </a:ext>
              </a:extLst>
            </p:cNvPr>
            <p:cNvSpPr/>
            <p:nvPr/>
          </p:nvSpPr>
          <p:spPr>
            <a:xfrm>
              <a:off x="7902699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C96A3CEC-B77A-4EA5-8D09-E4D3EB08DA40}"/>
                </a:ext>
              </a:extLst>
            </p:cNvPr>
            <p:cNvSpPr/>
            <p:nvPr/>
          </p:nvSpPr>
          <p:spPr>
            <a:xfrm>
              <a:off x="8029794" y="5824259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69A1D114-F34F-4167-8A19-11E605E19BBA}"/>
                </a:ext>
              </a:extLst>
            </p:cNvPr>
            <p:cNvSpPr/>
            <p:nvPr/>
          </p:nvSpPr>
          <p:spPr>
            <a:xfrm>
              <a:off x="6123371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7C02AE87-08AA-41C9-9805-9FC6D330D02B}"/>
                </a:ext>
              </a:extLst>
            </p:cNvPr>
            <p:cNvSpPr/>
            <p:nvPr/>
          </p:nvSpPr>
          <p:spPr>
            <a:xfrm>
              <a:off x="6250466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9AAD44E7-4C6D-4CC4-A807-D8D481C13DB5}"/>
                </a:ext>
              </a:extLst>
            </p:cNvPr>
            <p:cNvSpPr/>
            <p:nvPr/>
          </p:nvSpPr>
          <p:spPr>
            <a:xfrm>
              <a:off x="6377561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70E5DA21-D4AE-426D-A997-B913B627AFDB}"/>
                </a:ext>
              </a:extLst>
            </p:cNvPr>
            <p:cNvSpPr/>
            <p:nvPr/>
          </p:nvSpPr>
          <p:spPr>
            <a:xfrm>
              <a:off x="6504656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7D4EFB49-D192-4857-9BCB-F61A60F27B46}"/>
                </a:ext>
              </a:extLst>
            </p:cNvPr>
            <p:cNvSpPr/>
            <p:nvPr/>
          </p:nvSpPr>
          <p:spPr>
            <a:xfrm>
              <a:off x="6631750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E88358AC-E33E-48C4-A616-E6EB44D8B414}"/>
                </a:ext>
              </a:extLst>
            </p:cNvPr>
            <p:cNvSpPr/>
            <p:nvPr/>
          </p:nvSpPr>
          <p:spPr>
            <a:xfrm>
              <a:off x="6758845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602862E9-50DA-4F25-B056-FF87CBA96406}"/>
                </a:ext>
              </a:extLst>
            </p:cNvPr>
            <p:cNvSpPr/>
            <p:nvPr/>
          </p:nvSpPr>
          <p:spPr>
            <a:xfrm>
              <a:off x="6885940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BAD29B7F-5EFE-46FD-9E61-E119F64B45BE}"/>
                </a:ext>
              </a:extLst>
            </p:cNvPr>
            <p:cNvSpPr/>
            <p:nvPr/>
          </p:nvSpPr>
          <p:spPr>
            <a:xfrm>
              <a:off x="7013035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BBAE1B1E-78CD-40CD-B08F-68F8D8AC10E8}"/>
                </a:ext>
              </a:extLst>
            </p:cNvPr>
            <p:cNvSpPr/>
            <p:nvPr/>
          </p:nvSpPr>
          <p:spPr>
            <a:xfrm>
              <a:off x="7140130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5370D90F-6BE6-4B81-9183-A425FEE62F87}"/>
                </a:ext>
              </a:extLst>
            </p:cNvPr>
            <p:cNvSpPr/>
            <p:nvPr/>
          </p:nvSpPr>
          <p:spPr>
            <a:xfrm>
              <a:off x="7267225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320C5070-1E1B-4E2B-ABF1-FCDCD42AA6BA}"/>
                </a:ext>
              </a:extLst>
            </p:cNvPr>
            <p:cNvSpPr/>
            <p:nvPr/>
          </p:nvSpPr>
          <p:spPr>
            <a:xfrm>
              <a:off x="7394320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C3FACC80-5EA1-42F6-9754-7FC217ED57F4}"/>
                </a:ext>
              </a:extLst>
            </p:cNvPr>
            <p:cNvSpPr/>
            <p:nvPr/>
          </p:nvSpPr>
          <p:spPr>
            <a:xfrm>
              <a:off x="7521415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9BFF87E2-C498-4646-A18D-CDD34D81F54B}"/>
                </a:ext>
              </a:extLst>
            </p:cNvPr>
            <p:cNvSpPr/>
            <p:nvPr/>
          </p:nvSpPr>
          <p:spPr>
            <a:xfrm>
              <a:off x="7648509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79345C57-65DB-4213-88C4-F95B710CEFD2}"/>
                </a:ext>
              </a:extLst>
            </p:cNvPr>
            <p:cNvSpPr/>
            <p:nvPr/>
          </p:nvSpPr>
          <p:spPr>
            <a:xfrm>
              <a:off x="7775604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FBF7A48C-5D23-4D28-9F28-D2A53C181B47}"/>
                </a:ext>
              </a:extLst>
            </p:cNvPr>
            <p:cNvSpPr/>
            <p:nvPr/>
          </p:nvSpPr>
          <p:spPr>
            <a:xfrm>
              <a:off x="7902699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6F6E2946-4739-4A73-943C-9704BE225367}"/>
                </a:ext>
              </a:extLst>
            </p:cNvPr>
            <p:cNvSpPr/>
            <p:nvPr/>
          </p:nvSpPr>
          <p:spPr>
            <a:xfrm>
              <a:off x="8029794" y="5930500"/>
              <a:ext cx="137708" cy="108633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BF888FBC-A15B-4799-94D1-392303ED1288}"/>
                </a:ext>
              </a:extLst>
            </p:cNvPr>
            <p:cNvSpPr/>
            <p:nvPr/>
          </p:nvSpPr>
          <p:spPr>
            <a:xfrm>
              <a:off x="6123371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1" name="Rectangle 1120">
              <a:extLst>
                <a:ext uri="{FF2B5EF4-FFF2-40B4-BE49-F238E27FC236}">
                  <a16:creationId xmlns:a16="http://schemas.microsoft.com/office/drawing/2014/main" id="{8B36EBC5-F86F-4D72-B8DD-24B040DCD064}"/>
                </a:ext>
              </a:extLst>
            </p:cNvPr>
            <p:cNvSpPr/>
            <p:nvPr/>
          </p:nvSpPr>
          <p:spPr>
            <a:xfrm>
              <a:off x="6250466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2" name="Rectangle 1121">
              <a:extLst>
                <a:ext uri="{FF2B5EF4-FFF2-40B4-BE49-F238E27FC236}">
                  <a16:creationId xmlns:a16="http://schemas.microsoft.com/office/drawing/2014/main" id="{CB5EFE2F-070B-4858-9B02-4671A7FD753F}"/>
                </a:ext>
              </a:extLst>
            </p:cNvPr>
            <p:cNvSpPr/>
            <p:nvPr/>
          </p:nvSpPr>
          <p:spPr>
            <a:xfrm>
              <a:off x="6377561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3" name="Rectangle 1122">
              <a:extLst>
                <a:ext uri="{FF2B5EF4-FFF2-40B4-BE49-F238E27FC236}">
                  <a16:creationId xmlns:a16="http://schemas.microsoft.com/office/drawing/2014/main" id="{C2DF1CEF-C908-4564-B470-E781D04BE562}"/>
                </a:ext>
              </a:extLst>
            </p:cNvPr>
            <p:cNvSpPr/>
            <p:nvPr/>
          </p:nvSpPr>
          <p:spPr>
            <a:xfrm>
              <a:off x="6504656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D3DD25B8-B00A-4E03-B67D-C48A7CC8E68F}"/>
                </a:ext>
              </a:extLst>
            </p:cNvPr>
            <p:cNvSpPr/>
            <p:nvPr/>
          </p:nvSpPr>
          <p:spPr>
            <a:xfrm>
              <a:off x="6631750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954243F4-9752-4157-88C1-4A69A9923055}"/>
                </a:ext>
              </a:extLst>
            </p:cNvPr>
            <p:cNvSpPr/>
            <p:nvPr/>
          </p:nvSpPr>
          <p:spPr>
            <a:xfrm>
              <a:off x="6758845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506A4550-F36A-4AFB-A43F-15C92941C3B0}"/>
                </a:ext>
              </a:extLst>
            </p:cNvPr>
            <p:cNvSpPr/>
            <p:nvPr/>
          </p:nvSpPr>
          <p:spPr>
            <a:xfrm>
              <a:off x="6885940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FE54FC96-0A73-477B-9E79-7BB9BEECB25B}"/>
                </a:ext>
              </a:extLst>
            </p:cNvPr>
            <p:cNvSpPr/>
            <p:nvPr/>
          </p:nvSpPr>
          <p:spPr>
            <a:xfrm>
              <a:off x="7013035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49810E65-7478-4013-BB34-0C624225C599}"/>
                </a:ext>
              </a:extLst>
            </p:cNvPr>
            <p:cNvSpPr/>
            <p:nvPr/>
          </p:nvSpPr>
          <p:spPr>
            <a:xfrm>
              <a:off x="7140130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E555ACE1-2819-406E-9AE9-5B4E93561EF1}"/>
                </a:ext>
              </a:extLst>
            </p:cNvPr>
            <p:cNvSpPr/>
            <p:nvPr/>
          </p:nvSpPr>
          <p:spPr>
            <a:xfrm>
              <a:off x="7267225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44D7F2A4-416B-493A-91F8-FBA76977360F}"/>
                </a:ext>
              </a:extLst>
            </p:cNvPr>
            <p:cNvSpPr/>
            <p:nvPr/>
          </p:nvSpPr>
          <p:spPr>
            <a:xfrm>
              <a:off x="7394320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5687728C-A8EC-4398-A5C0-D1D55571C987}"/>
                </a:ext>
              </a:extLst>
            </p:cNvPr>
            <p:cNvSpPr/>
            <p:nvPr/>
          </p:nvSpPr>
          <p:spPr>
            <a:xfrm>
              <a:off x="7521415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C895191C-CD7B-4DA1-953F-55832E4C4F4A}"/>
                </a:ext>
              </a:extLst>
            </p:cNvPr>
            <p:cNvSpPr/>
            <p:nvPr/>
          </p:nvSpPr>
          <p:spPr>
            <a:xfrm>
              <a:off x="7648509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D572D97F-7FFE-421D-B02A-10730C906B40}"/>
                </a:ext>
              </a:extLst>
            </p:cNvPr>
            <p:cNvSpPr/>
            <p:nvPr/>
          </p:nvSpPr>
          <p:spPr>
            <a:xfrm>
              <a:off x="7775604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2C9E23E2-F266-4369-A8AF-F893166227B7}"/>
                </a:ext>
              </a:extLst>
            </p:cNvPr>
            <p:cNvSpPr/>
            <p:nvPr/>
          </p:nvSpPr>
          <p:spPr>
            <a:xfrm>
              <a:off x="7902699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7E0709EE-3AEE-4168-893F-8BEFFA346358}"/>
                </a:ext>
              </a:extLst>
            </p:cNvPr>
            <p:cNvSpPr/>
            <p:nvPr/>
          </p:nvSpPr>
          <p:spPr>
            <a:xfrm>
              <a:off x="8029794" y="6036741"/>
              <a:ext cx="137708" cy="108633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136" name="TextBox 1135">
            <a:extLst>
              <a:ext uri="{FF2B5EF4-FFF2-40B4-BE49-F238E27FC236}">
                <a16:creationId xmlns:a16="http://schemas.microsoft.com/office/drawing/2014/main" id="{739A3735-5681-4C4A-B1F0-DDBCC1DD52A3}"/>
              </a:ext>
            </a:extLst>
          </p:cNvPr>
          <p:cNvSpPr txBox="1"/>
          <p:nvPr/>
        </p:nvSpPr>
        <p:spPr>
          <a:xfrm>
            <a:off x="2265301" y="5408064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</a:rPr>
              <a:t>16x16 PE Array</a:t>
            </a:r>
          </a:p>
        </p:txBody>
      </p: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3CD7D40C-8CC7-428F-8FDF-E9E3A0982E60}"/>
              </a:ext>
            </a:extLst>
          </p:cNvPr>
          <p:cNvGrpSpPr/>
          <p:nvPr/>
        </p:nvGrpSpPr>
        <p:grpSpPr>
          <a:xfrm>
            <a:off x="4261291" y="4059114"/>
            <a:ext cx="586632" cy="153888"/>
            <a:chOff x="3165356" y="3390032"/>
            <a:chExt cx="782176" cy="205184"/>
          </a:xfrm>
        </p:grpSpPr>
        <p:cxnSp>
          <p:nvCxnSpPr>
            <p:cNvPr id="1140" name="Straight Arrow Connector 1139">
              <a:extLst>
                <a:ext uri="{FF2B5EF4-FFF2-40B4-BE49-F238E27FC236}">
                  <a16:creationId xmlns:a16="http://schemas.microsoft.com/office/drawing/2014/main" id="{ADF5E6B9-F32C-42FC-B41B-F385C5D09EA6}"/>
                </a:ext>
              </a:extLst>
            </p:cNvPr>
            <p:cNvCxnSpPr/>
            <p:nvPr/>
          </p:nvCxnSpPr>
          <p:spPr>
            <a:xfrm>
              <a:off x="3165356" y="3505694"/>
              <a:ext cx="78217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0249F791-8AFE-4DD0-A9FA-9E7A2D6364C9}"/>
                </a:ext>
              </a:extLst>
            </p:cNvPr>
            <p:cNvSpPr txBox="1"/>
            <p:nvPr/>
          </p:nvSpPr>
          <p:spPr>
            <a:xfrm>
              <a:off x="3292815" y="3390032"/>
              <a:ext cx="568544" cy="20518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</a:t>
              </a:r>
              <a:r>
                <a:rPr lang="en-US" sz="1200" kern="0" baseline="-25000" dirty="0">
                  <a:solidFill>
                    <a:prstClr val="black"/>
                  </a:solidFill>
                </a:rPr>
                <a:t>X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=7</a:t>
              </a:r>
            </a:p>
          </p:txBody>
        </p:sp>
      </p:grpSp>
      <p:sp>
        <p:nvSpPr>
          <p:cNvPr id="1142" name="Down Arrow 2338">
            <a:extLst>
              <a:ext uri="{FF2B5EF4-FFF2-40B4-BE49-F238E27FC236}">
                <a16:creationId xmlns:a16="http://schemas.microsoft.com/office/drawing/2014/main" id="{3D61D6DC-CB89-4760-A437-8A6F914680FD}"/>
              </a:ext>
            </a:extLst>
          </p:cNvPr>
          <p:cNvSpPr/>
          <p:nvPr/>
        </p:nvSpPr>
        <p:spPr>
          <a:xfrm>
            <a:off x="2692595" y="4197046"/>
            <a:ext cx="275051" cy="170182"/>
          </a:xfrm>
          <a:prstGeom prst="downArrow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B148942A-BA8D-45AE-AC56-68668C1CD050}"/>
              </a:ext>
            </a:extLst>
          </p:cNvPr>
          <p:cNvGrpSpPr/>
          <p:nvPr/>
        </p:nvGrpSpPr>
        <p:grpSpPr>
          <a:xfrm>
            <a:off x="4427230" y="4201924"/>
            <a:ext cx="3089962" cy="201933"/>
            <a:chOff x="3745157" y="3638779"/>
            <a:chExt cx="4119949" cy="634610"/>
          </a:xfrm>
        </p:grpSpPr>
        <p:sp>
          <p:nvSpPr>
            <p:cNvPr id="1144" name="Down Arrow 2340">
              <a:extLst>
                <a:ext uri="{FF2B5EF4-FFF2-40B4-BE49-F238E27FC236}">
                  <a16:creationId xmlns:a16="http://schemas.microsoft.com/office/drawing/2014/main" id="{8BC8505E-0A60-4C3E-8645-6D7214D4BF2B}"/>
                </a:ext>
              </a:extLst>
            </p:cNvPr>
            <p:cNvSpPr/>
            <p:nvPr/>
          </p:nvSpPr>
          <p:spPr>
            <a:xfrm>
              <a:off x="3745157" y="3689498"/>
              <a:ext cx="366734" cy="583891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45" name="Down Arrow 2341">
              <a:extLst>
                <a:ext uri="{FF2B5EF4-FFF2-40B4-BE49-F238E27FC236}">
                  <a16:creationId xmlns:a16="http://schemas.microsoft.com/office/drawing/2014/main" id="{0D8B5683-F0A6-40DB-BA0C-BC5D7A0F5DDF}"/>
                </a:ext>
              </a:extLst>
            </p:cNvPr>
            <p:cNvSpPr/>
            <p:nvPr/>
          </p:nvSpPr>
          <p:spPr>
            <a:xfrm>
              <a:off x="4675044" y="3686490"/>
              <a:ext cx="366734" cy="583891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46" name="Down Arrow 2342">
              <a:extLst>
                <a:ext uri="{FF2B5EF4-FFF2-40B4-BE49-F238E27FC236}">
                  <a16:creationId xmlns:a16="http://schemas.microsoft.com/office/drawing/2014/main" id="{D603FAC9-5BB0-4A09-9493-7AAD9883EBE4}"/>
                </a:ext>
              </a:extLst>
            </p:cNvPr>
            <p:cNvSpPr/>
            <p:nvPr/>
          </p:nvSpPr>
          <p:spPr>
            <a:xfrm>
              <a:off x="6660893" y="3638779"/>
              <a:ext cx="366734" cy="583891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47" name="Down Arrow 2343">
              <a:extLst>
                <a:ext uri="{FF2B5EF4-FFF2-40B4-BE49-F238E27FC236}">
                  <a16:creationId xmlns:a16="http://schemas.microsoft.com/office/drawing/2014/main" id="{CEF6BE3D-ADDA-431C-8AD2-D4530E5232FE}"/>
                </a:ext>
              </a:extLst>
            </p:cNvPr>
            <p:cNvSpPr/>
            <p:nvPr/>
          </p:nvSpPr>
          <p:spPr>
            <a:xfrm>
              <a:off x="7498372" y="3638779"/>
              <a:ext cx="366734" cy="583891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148" name="Group 1147">
            <a:extLst>
              <a:ext uri="{FF2B5EF4-FFF2-40B4-BE49-F238E27FC236}">
                <a16:creationId xmlns:a16="http://schemas.microsoft.com/office/drawing/2014/main" id="{40D5418E-99BF-478E-B059-93B35BC93971}"/>
              </a:ext>
            </a:extLst>
          </p:cNvPr>
          <p:cNvGrpSpPr/>
          <p:nvPr/>
        </p:nvGrpSpPr>
        <p:grpSpPr>
          <a:xfrm>
            <a:off x="4937935" y="4050216"/>
            <a:ext cx="586632" cy="153888"/>
            <a:chOff x="3165356" y="3390032"/>
            <a:chExt cx="782176" cy="205184"/>
          </a:xfrm>
        </p:grpSpPr>
        <p:cxnSp>
          <p:nvCxnSpPr>
            <p:cNvPr id="1149" name="Straight Arrow Connector 1148">
              <a:extLst>
                <a:ext uri="{FF2B5EF4-FFF2-40B4-BE49-F238E27FC236}">
                  <a16:creationId xmlns:a16="http://schemas.microsoft.com/office/drawing/2014/main" id="{3D2A6AFD-B5F8-441E-8CDA-FC10CA60F5B1}"/>
                </a:ext>
              </a:extLst>
            </p:cNvPr>
            <p:cNvCxnSpPr/>
            <p:nvPr/>
          </p:nvCxnSpPr>
          <p:spPr>
            <a:xfrm>
              <a:off x="3165356" y="3505694"/>
              <a:ext cx="78217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9A49D7F1-3119-4902-B48A-57E2AC2448DF}"/>
                </a:ext>
              </a:extLst>
            </p:cNvPr>
            <p:cNvSpPr txBox="1"/>
            <p:nvPr/>
          </p:nvSpPr>
          <p:spPr>
            <a:xfrm>
              <a:off x="3292815" y="3390032"/>
              <a:ext cx="568544" cy="205184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O</a:t>
              </a:r>
              <a:r>
                <a:rPr lang="en-US" sz="1200" kern="0" baseline="-25000" dirty="0">
                  <a:solidFill>
                    <a:prstClr val="black"/>
                  </a:solidFill>
                </a:rPr>
                <a:t>X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=7</a:t>
              </a:r>
            </a:p>
          </p:txBody>
        </p:sp>
      </p:grp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F4C266C3-1121-4961-A42B-5B121B2AABF9}"/>
              </a:ext>
            </a:extLst>
          </p:cNvPr>
          <p:cNvGrpSpPr/>
          <p:nvPr/>
        </p:nvGrpSpPr>
        <p:grpSpPr>
          <a:xfrm rot="10800000">
            <a:off x="8749533" y="3260932"/>
            <a:ext cx="34289" cy="419495"/>
            <a:chOff x="5720752" y="2927964"/>
            <a:chExt cx="77637" cy="1545546"/>
          </a:xfrm>
          <a:solidFill>
            <a:srgbClr val="70AD47">
              <a:lumMod val="40000"/>
              <a:lumOff val="60000"/>
            </a:srgbClr>
          </a:solidFill>
        </p:grpSpPr>
        <p:sp>
          <p:nvSpPr>
            <p:cNvPr id="1152" name="Oval 1151">
              <a:extLst>
                <a:ext uri="{FF2B5EF4-FFF2-40B4-BE49-F238E27FC236}">
                  <a16:creationId xmlns:a16="http://schemas.microsoft.com/office/drawing/2014/main" id="{CBFFA502-DD05-4FB9-B4D0-E0E04576D376}"/>
                </a:ext>
              </a:extLst>
            </p:cNvPr>
            <p:cNvSpPr/>
            <p:nvPr/>
          </p:nvSpPr>
          <p:spPr>
            <a:xfrm>
              <a:off x="5720752" y="2927964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37FA9AAE-3CD6-486C-867D-E09E0C9A8F85}"/>
                </a:ext>
              </a:extLst>
            </p:cNvPr>
            <p:cNvSpPr/>
            <p:nvPr/>
          </p:nvSpPr>
          <p:spPr>
            <a:xfrm>
              <a:off x="5720752" y="3170940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4" name="Oval 1153">
              <a:extLst>
                <a:ext uri="{FF2B5EF4-FFF2-40B4-BE49-F238E27FC236}">
                  <a16:creationId xmlns:a16="http://schemas.microsoft.com/office/drawing/2014/main" id="{82FA220E-3DA6-480C-A086-EE949D9344D4}"/>
                </a:ext>
              </a:extLst>
            </p:cNvPr>
            <p:cNvSpPr/>
            <p:nvPr/>
          </p:nvSpPr>
          <p:spPr>
            <a:xfrm>
              <a:off x="5720752" y="3413917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5" name="Oval 1154">
              <a:extLst>
                <a:ext uri="{FF2B5EF4-FFF2-40B4-BE49-F238E27FC236}">
                  <a16:creationId xmlns:a16="http://schemas.microsoft.com/office/drawing/2014/main" id="{5016E54E-6782-4134-8DBD-0F39A32C5D4A}"/>
                </a:ext>
              </a:extLst>
            </p:cNvPr>
            <p:cNvSpPr/>
            <p:nvPr/>
          </p:nvSpPr>
          <p:spPr>
            <a:xfrm>
              <a:off x="5720752" y="3656894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6" name="Oval 1155">
              <a:extLst>
                <a:ext uri="{FF2B5EF4-FFF2-40B4-BE49-F238E27FC236}">
                  <a16:creationId xmlns:a16="http://schemas.microsoft.com/office/drawing/2014/main" id="{22667452-73A3-47F0-9620-E42D4DADE918}"/>
                </a:ext>
              </a:extLst>
            </p:cNvPr>
            <p:cNvSpPr/>
            <p:nvPr/>
          </p:nvSpPr>
          <p:spPr>
            <a:xfrm>
              <a:off x="5720752" y="3899871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7" name="Oval 1156">
              <a:extLst>
                <a:ext uri="{FF2B5EF4-FFF2-40B4-BE49-F238E27FC236}">
                  <a16:creationId xmlns:a16="http://schemas.microsoft.com/office/drawing/2014/main" id="{7924BCB0-47EB-4DA7-B22F-4ABF39B6BD39}"/>
                </a:ext>
              </a:extLst>
            </p:cNvPr>
            <p:cNvSpPr/>
            <p:nvPr/>
          </p:nvSpPr>
          <p:spPr>
            <a:xfrm>
              <a:off x="5720752" y="4142848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8" name="Oval 1157">
              <a:extLst>
                <a:ext uri="{FF2B5EF4-FFF2-40B4-BE49-F238E27FC236}">
                  <a16:creationId xmlns:a16="http://schemas.microsoft.com/office/drawing/2014/main" id="{CF01A6DB-5973-4E5A-BEBF-5D2757691DE9}"/>
                </a:ext>
              </a:extLst>
            </p:cNvPr>
            <p:cNvSpPr/>
            <p:nvPr/>
          </p:nvSpPr>
          <p:spPr>
            <a:xfrm>
              <a:off x="5720752" y="4385823"/>
              <a:ext cx="77637" cy="8768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15E31271-1659-4E62-88AE-C32CE58FE2E9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8660227" y="3863622"/>
            <a:ext cx="3507" cy="57047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Arrow Connector 1159">
            <a:extLst>
              <a:ext uri="{FF2B5EF4-FFF2-40B4-BE49-F238E27FC236}">
                <a16:creationId xmlns:a16="http://schemas.microsoft.com/office/drawing/2014/main" id="{3D23E5BA-ED56-4958-93E6-75454E47FD84}"/>
              </a:ext>
            </a:extLst>
          </p:cNvPr>
          <p:cNvCxnSpPr/>
          <p:nvPr/>
        </p:nvCxnSpPr>
        <p:spPr>
          <a:xfrm>
            <a:off x="6080862" y="3863622"/>
            <a:ext cx="0" cy="17656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sp>
        <p:nvSpPr>
          <p:cNvPr id="1161" name="TextBox 1160">
            <a:extLst>
              <a:ext uri="{FF2B5EF4-FFF2-40B4-BE49-F238E27FC236}">
                <a16:creationId xmlns:a16="http://schemas.microsoft.com/office/drawing/2014/main" id="{B7214B30-3B36-411A-AF35-227540F9989C}"/>
              </a:ext>
            </a:extLst>
          </p:cNvPr>
          <p:cNvSpPr txBox="1"/>
          <p:nvPr/>
        </p:nvSpPr>
        <p:spPr>
          <a:xfrm>
            <a:off x="5688926" y="3874959"/>
            <a:ext cx="370800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en-US" sz="1000" dirty="0">
                <a:solidFill>
                  <a:prstClr val="black"/>
                </a:solidFill>
              </a:rPr>
              <a:t>O</a:t>
            </a:r>
            <a:r>
              <a:rPr lang="en-US" sz="1200" kern="0" baseline="-25000" dirty="0">
                <a:solidFill>
                  <a:prstClr val="black"/>
                </a:solidFill>
              </a:rPr>
              <a:t>Y</a:t>
            </a:r>
            <a:r>
              <a:rPr lang="en-US" sz="1000" dirty="0">
                <a:solidFill>
                  <a:prstClr val="black"/>
                </a:solidFill>
              </a:rPr>
              <a:t>=2</a:t>
            </a:r>
          </a:p>
        </p:txBody>
      </p:sp>
      <p:cxnSp>
        <p:nvCxnSpPr>
          <p:cNvPr id="1162" name="Straight Arrow Connector 1161">
            <a:extLst>
              <a:ext uri="{FF2B5EF4-FFF2-40B4-BE49-F238E27FC236}">
                <a16:creationId xmlns:a16="http://schemas.microsoft.com/office/drawing/2014/main" id="{B5466573-F57C-4643-99C5-67B08C77F940}"/>
              </a:ext>
            </a:extLst>
          </p:cNvPr>
          <p:cNvCxnSpPr/>
          <p:nvPr/>
        </p:nvCxnSpPr>
        <p:spPr>
          <a:xfrm flipV="1">
            <a:off x="9649349" y="3785723"/>
            <a:ext cx="122322" cy="12067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sp>
        <p:nvSpPr>
          <p:cNvPr id="1163" name="TextBox 1162">
            <a:extLst>
              <a:ext uri="{FF2B5EF4-FFF2-40B4-BE49-F238E27FC236}">
                <a16:creationId xmlns:a16="http://schemas.microsoft.com/office/drawing/2014/main" id="{61647A74-CBFD-4E1E-A632-873C8A9673C0}"/>
              </a:ext>
            </a:extLst>
          </p:cNvPr>
          <p:cNvSpPr txBox="1"/>
          <p:nvPr/>
        </p:nvSpPr>
        <p:spPr>
          <a:xfrm>
            <a:off x="9764397" y="3798015"/>
            <a:ext cx="392736" cy="153888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</a:t>
            </a:r>
            <a:r>
              <a:rPr lang="en-US" sz="1200" kern="0" baseline="-25000" dirty="0">
                <a:solidFill>
                  <a:prstClr val="black"/>
                </a:solidFill>
              </a:rPr>
              <a:t>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=16</a:t>
            </a:r>
          </a:p>
        </p:txBody>
      </p:sp>
      <p:cxnSp>
        <p:nvCxnSpPr>
          <p:cNvPr id="1165" name="Elbow Connector 10">
            <a:extLst>
              <a:ext uri="{FF2B5EF4-FFF2-40B4-BE49-F238E27FC236}">
                <a16:creationId xmlns:a16="http://schemas.microsoft.com/office/drawing/2014/main" id="{C48F4A17-2DE2-4D43-86CD-DFAE45D29D3F}"/>
              </a:ext>
            </a:extLst>
          </p:cNvPr>
          <p:cNvCxnSpPr>
            <a:stCxn id="14" idx="4"/>
            <a:endCxn id="110" idx="3"/>
          </p:cNvCxnSpPr>
          <p:nvPr/>
        </p:nvCxnSpPr>
        <p:spPr>
          <a:xfrm flipH="1">
            <a:off x="8706007" y="3742573"/>
            <a:ext cx="281583" cy="791138"/>
          </a:xfrm>
          <a:prstGeom prst="bentConnector3">
            <a:avLst>
              <a:gd name="adj1" fmla="val 7681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6" name="Elbow Connector 15">
            <a:extLst>
              <a:ext uri="{FF2B5EF4-FFF2-40B4-BE49-F238E27FC236}">
                <a16:creationId xmlns:a16="http://schemas.microsoft.com/office/drawing/2014/main" id="{3B2D3E51-203C-4C4A-B445-785A3AFB0E4B}"/>
              </a:ext>
            </a:extLst>
          </p:cNvPr>
          <p:cNvCxnSpPr>
            <a:stCxn id="15" idx="4"/>
            <a:endCxn id="126" idx="3"/>
          </p:cNvCxnSpPr>
          <p:nvPr/>
        </p:nvCxnSpPr>
        <p:spPr>
          <a:xfrm flipH="1">
            <a:off x="8706007" y="3640252"/>
            <a:ext cx="411014" cy="959374"/>
          </a:xfrm>
          <a:prstGeom prst="bentConnector3">
            <a:avLst>
              <a:gd name="adj1" fmla="val -2590"/>
            </a:avLst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7" name="Straight Arrow Connector 1166">
            <a:extLst>
              <a:ext uri="{FF2B5EF4-FFF2-40B4-BE49-F238E27FC236}">
                <a16:creationId xmlns:a16="http://schemas.microsoft.com/office/drawing/2014/main" id="{DB50348D-E04B-4229-B8C3-1E56B9927049}"/>
              </a:ext>
            </a:extLst>
          </p:cNvPr>
          <p:cNvCxnSpPr/>
          <p:nvPr/>
        </p:nvCxnSpPr>
        <p:spPr>
          <a:xfrm>
            <a:off x="7724014" y="3852285"/>
            <a:ext cx="0" cy="17656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sp>
        <p:nvSpPr>
          <p:cNvPr id="1168" name="TextBox 1167">
            <a:extLst>
              <a:ext uri="{FF2B5EF4-FFF2-40B4-BE49-F238E27FC236}">
                <a16:creationId xmlns:a16="http://schemas.microsoft.com/office/drawing/2014/main" id="{AC15ED84-1ED0-44E2-8D9F-2352972008C8}"/>
              </a:ext>
            </a:extLst>
          </p:cNvPr>
          <p:cNvSpPr txBox="1"/>
          <p:nvPr/>
        </p:nvSpPr>
        <p:spPr>
          <a:xfrm>
            <a:off x="7738578" y="3863621"/>
            <a:ext cx="370800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defTabSz="685800"/>
            <a:r>
              <a:rPr lang="en-US" sz="1000" dirty="0">
                <a:solidFill>
                  <a:prstClr val="black"/>
                </a:solidFill>
              </a:rPr>
              <a:t>O</a:t>
            </a:r>
            <a:r>
              <a:rPr lang="en-US" sz="1200" kern="0" baseline="-25000" dirty="0">
                <a:solidFill>
                  <a:prstClr val="black"/>
                </a:solidFill>
              </a:rPr>
              <a:t>Y</a:t>
            </a:r>
            <a:r>
              <a:rPr lang="en-US" sz="1000" dirty="0">
                <a:solidFill>
                  <a:prstClr val="black"/>
                </a:solidFill>
              </a:rPr>
              <a:t>=2</a:t>
            </a:r>
          </a:p>
        </p:txBody>
      </p:sp>
      <p:cxnSp>
        <p:nvCxnSpPr>
          <p:cNvPr id="1169" name="Straight Arrow Connector 1168">
            <a:extLst>
              <a:ext uri="{FF2B5EF4-FFF2-40B4-BE49-F238E27FC236}">
                <a16:creationId xmlns:a16="http://schemas.microsoft.com/office/drawing/2014/main" id="{84DC3D2D-26B8-4F74-A8CC-CA402E1DC180}"/>
              </a:ext>
            </a:extLst>
          </p:cNvPr>
          <p:cNvCxnSpPr/>
          <p:nvPr/>
        </p:nvCxnSpPr>
        <p:spPr>
          <a:xfrm flipV="1">
            <a:off x="8503270" y="3618389"/>
            <a:ext cx="122322" cy="12067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sp>
        <p:nvSpPr>
          <p:cNvPr id="1170" name="TextBox 1169">
            <a:extLst>
              <a:ext uri="{FF2B5EF4-FFF2-40B4-BE49-F238E27FC236}">
                <a16:creationId xmlns:a16="http://schemas.microsoft.com/office/drawing/2014/main" id="{421D1214-5843-40E9-A6C1-081CA84980B3}"/>
              </a:ext>
            </a:extLst>
          </p:cNvPr>
          <p:cNvSpPr txBox="1"/>
          <p:nvPr/>
        </p:nvSpPr>
        <p:spPr>
          <a:xfrm>
            <a:off x="8155158" y="3563308"/>
            <a:ext cx="39273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</a:t>
            </a:r>
            <a:r>
              <a:rPr lang="en-US" sz="1200" kern="0" baseline="-25000" dirty="0">
                <a:solidFill>
                  <a:prstClr val="black"/>
                </a:solidFill>
              </a:rPr>
              <a:t>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=16</a:t>
            </a:r>
          </a:p>
        </p:txBody>
      </p:sp>
      <p:sp>
        <p:nvSpPr>
          <p:cNvPr id="1171" name="TextBox 1170">
            <a:extLst>
              <a:ext uri="{FF2B5EF4-FFF2-40B4-BE49-F238E27FC236}">
                <a16:creationId xmlns:a16="http://schemas.microsoft.com/office/drawing/2014/main" id="{47719BF7-049C-498D-94B1-3F4FBB6F1903}"/>
              </a:ext>
            </a:extLst>
          </p:cNvPr>
          <p:cNvSpPr txBox="1"/>
          <p:nvPr/>
        </p:nvSpPr>
        <p:spPr>
          <a:xfrm>
            <a:off x="2530780" y="3573965"/>
            <a:ext cx="479298" cy="169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OFMAP</a:t>
            </a:r>
          </a:p>
        </p:txBody>
      </p:sp>
    </p:spTree>
    <p:extLst>
      <p:ext uri="{BB962C8B-B14F-4D97-AF65-F5344CB8AC3E}">
        <p14:creationId xmlns:p14="http://schemas.microsoft.com/office/powerpoint/2010/main" val="161445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109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Raha, Arnab</dc:creator>
  <cp:lastModifiedBy>Raha, Arnab</cp:lastModifiedBy>
  <cp:revision>1</cp:revision>
  <dcterms:created xsi:type="dcterms:W3CDTF">2021-10-17T06:03:42Z</dcterms:created>
  <dcterms:modified xsi:type="dcterms:W3CDTF">2021-10-17T06:06:34Z</dcterms:modified>
</cp:coreProperties>
</file>