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slideViewPr>
    <p:cSldViewPr>
      <p:cViewPr>
        <p:scale>
          <a:sx n="0" d="0"/>
          <a:sy n="0" d="0"/>
        </p:scale>
        <p:origin x="0" y="0"/>
      </p:cViewPr>
    </p:cSldViewPr>
  </p:slide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0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60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2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6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7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08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dirty="0" lang="en-US"/>
          </a:p>
        </p:txBody>
      </p:sp>
      <p:sp>
        <p:nvSpPr>
          <p:cNvPr id="1048609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10/15/2023</a:t>
            </a:fld>
            <a:endParaRPr dirty="0" 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50">
        <p:pull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GB"/>
              <a:t>Click to edit Master title style</a:t>
            </a:r>
            <a:endParaRPr dirty="0" lang="en-US"/>
          </a:p>
        </p:txBody>
      </p:sp>
      <p:sp>
        <p:nvSpPr>
          <p:cNvPr id="1048672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67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10/15/2023</a:t>
            </a:fld>
            <a:endParaRPr dirty="0" lang="en-US"/>
          </a:p>
        </p:txBody>
      </p:sp>
      <p:sp>
        <p:nvSpPr>
          <p:cNvPr id="10486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50">
        <p:pull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GB"/>
              <a:t>Click to edit Master title style</a:t>
            </a:r>
            <a:endParaRPr dirty="0" lang="en-US"/>
          </a:p>
        </p:txBody>
      </p:sp>
      <p:sp>
        <p:nvSpPr>
          <p:cNvPr id="104863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63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6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10/15/2023</a:t>
            </a:fld>
            <a:endParaRPr dirty="0" lang="en-US"/>
          </a:p>
        </p:txBody>
      </p:sp>
      <p:sp>
        <p:nvSpPr>
          <p:cNvPr id="10486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37" name="TextBox 19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38" name="TextBox 21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dirty="0"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50">
        <p:pull dir="l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GB"/>
              <a:t>Click to edit Master title style</a:t>
            </a:r>
            <a:endParaRPr dirty="0" lang="en-US"/>
          </a:p>
        </p:txBody>
      </p:sp>
      <p:sp>
        <p:nvSpPr>
          <p:cNvPr id="1048667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6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10/15/2023</a:t>
            </a:fld>
            <a:endParaRPr dirty="0" lang="en-US"/>
          </a:p>
        </p:txBody>
      </p:sp>
      <p:sp>
        <p:nvSpPr>
          <p:cNvPr id="10486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50">
        <p:pull dir="l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GB"/>
              <a:t>Click to edit Master title style</a:t>
            </a:r>
            <a:endParaRPr dirty="0" lang="en-US"/>
          </a:p>
        </p:txBody>
      </p:sp>
      <p:sp>
        <p:nvSpPr>
          <p:cNvPr id="104862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6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10/15/2023</a:t>
            </a:fld>
            <a:endParaRPr dirty="0" lang="en-US"/>
          </a:p>
        </p:txBody>
      </p:sp>
      <p:sp>
        <p:nvSpPr>
          <p:cNvPr id="10486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29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30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50">
        <p:pull dir="l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GB"/>
              <a:t>Click to edit Master title style</a:t>
            </a:r>
            <a:endParaRPr dirty="0" lang="en-US"/>
          </a:p>
        </p:txBody>
      </p:sp>
      <p:sp>
        <p:nvSpPr>
          <p:cNvPr id="104868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684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10/15/2023</a:t>
            </a:fld>
            <a:endParaRPr dirty="0" lang="en-US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50">
        <p:pull dir="l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/>
              <a:t>Click to edit Master title style</a:t>
            </a:r>
            <a:endParaRPr dirty="0" lang="en-US"/>
          </a:p>
        </p:txBody>
      </p:sp>
      <p:sp>
        <p:nvSpPr>
          <p:cNvPr id="104864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 lang="en-US"/>
          </a:p>
        </p:txBody>
      </p:sp>
      <p:sp>
        <p:nvSpPr>
          <p:cNvPr id="10486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C6B4A9-1611-4792-9094-5F34BCA07E0B}" type="datetimeFigureOut">
              <a:rPr dirty="0" lang="en-US"/>
              <a:t>10/15/2023</a:t>
            </a:fld>
            <a:endParaRPr dirty="0" lang="en-US"/>
          </a:p>
        </p:txBody>
      </p:sp>
      <p:sp>
        <p:nvSpPr>
          <p:cNvPr id="10486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333C77-0158-454C-844F-B7AB9BD7DAD4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50">
        <p:pull dir="l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GB"/>
              <a:t>Click to edit Master title style</a:t>
            </a:r>
            <a:endParaRPr dirty="0" lang="en-US"/>
          </a:p>
        </p:txBody>
      </p:sp>
      <p:sp>
        <p:nvSpPr>
          <p:cNvPr id="104869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 lang="en-US"/>
          </a:p>
        </p:txBody>
      </p:sp>
      <p:sp>
        <p:nvSpPr>
          <p:cNvPr id="10486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10/15/2023</a:t>
            </a:fld>
            <a:endParaRPr dirty="0" lang="en-US"/>
          </a:p>
        </p:txBody>
      </p:sp>
      <p:sp>
        <p:nvSpPr>
          <p:cNvPr id="10486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50">
        <p:pull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dirty="0" lang="en-US"/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 lang="en-US"/>
          </a:p>
        </p:txBody>
      </p:sp>
      <p:sp>
        <p:nvSpPr>
          <p:cNvPr id="10485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10/15/2023</a:t>
            </a:fld>
            <a:endParaRPr dirty="0" lang="en-US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50">
        <p:pull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GB"/>
              <a:t>Click to edit Master title style</a:t>
            </a:r>
            <a:endParaRPr dirty="0" lang="en-US"/>
          </a:p>
        </p:txBody>
      </p:sp>
      <p:sp>
        <p:nvSpPr>
          <p:cNvPr id="104865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6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10/15/2023</a:t>
            </a:fld>
            <a:endParaRPr dirty="0" lang="en-US"/>
          </a:p>
        </p:txBody>
      </p:sp>
      <p:sp>
        <p:nvSpPr>
          <p:cNvPr id="10486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50">
        <p:pull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/>
              <a:t>Click to edit Master title style</a:t>
            </a:r>
            <a:endParaRPr dirty="0" lang="en-US"/>
          </a:p>
        </p:txBody>
      </p:sp>
      <p:sp>
        <p:nvSpPr>
          <p:cNvPr id="1048677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 lang="en-US"/>
          </a:p>
        </p:txBody>
      </p:sp>
      <p:sp>
        <p:nvSpPr>
          <p:cNvPr id="1048678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 lang="en-US"/>
          </a:p>
        </p:txBody>
      </p:sp>
      <p:sp>
        <p:nvSpPr>
          <p:cNvPr id="104867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712588-04B1-427B-82EE-E8DB90309F08}" type="datetimeFigureOut">
              <a:rPr dirty="0" lang="en-US"/>
              <a:t>10/15/2023</a:t>
            </a:fld>
            <a:endParaRPr dirty="0" lang="en-US"/>
          </a:p>
        </p:txBody>
      </p:sp>
      <p:sp>
        <p:nvSpPr>
          <p:cNvPr id="104868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FF9F0C5-380F-41C2-899A-BAC0F0927E16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50">
        <p:pull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/>
              <a:t>Click to edit Master title style</a:t>
            </a:r>
            <a:endParaRPr dirty="0" lang="en-US"/>
          </a:p>
        </p:txBody>
      </p:sp>
      <p:sp>
        <p:nvSpPr>
          <p:cNvPr id="1048656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657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 lang="en-US"/>
          </a:p>
        </p:txBody>
      </p:sp>
      <p:sp>
        <p:nvSpPr>
          <p:cNvPr id="104865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659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 lang="en-US"/>
          </a:p>
        </p:txBody>
      </p:sp>
      <p:sp>
        <p:nvSpPr>
          <p:cNvPr id="104866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10/15/2023</a:t>
            </a:fld>
            <a:endParaRPr dirty="0" lang="en-US"/>
          </a:p>
        </p:txBody>
      </p:sp>
      <p:sp>
        <p:nvSpPr>
          <p:cNvPr id="104866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50">
        <p:pull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GB"/>
              <a:t>Click to edit Master title style</a:t>
            </a:r>
            <a:endParaRPr dirty="0" lang="en-US"/>
          </a:p>
        </p:txBody>
      </p:sp>
      <p:sp>
        <p:nvSpPr>
          <p:cNvPr id="104862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10/15/2023</a:t>
            </a:fld>
            <a:endParaRPr dirty="0" lang="en-US"/>
          </a:p>
        </p:txBody>
      </p:sp>
      <p:sp>
        <p:nvSpPr>
          <p:cNvPr id="104862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50">
        <p:pull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10/15/2023</a:t>
            </a:fld>
            <a:endParaRPr dirty="0" lang="en-US"/>
          </a:p>
        </p:txBody>
      </p:sp>
      <p:sp>
        <p:nvSpPr>
          <p:cNvPr id="104866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50">
        <p:pull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dirty="0" lang="en-US"/>
          </a:p>
        </p:txBody>
      </p:sp>
      <p:sp>
        <p:nvSpPr>
          <p:cNvPr id="1048689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 lang="en-US"/>
          </a:p>
        </p:txBody>
      </p:sp>
      <p:sp>
        <p:nvSpPr>
          <p:cNvPr id="1048690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69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2A54C80-263E-416B-A8E0-580EDEADCBDC}" type="datetimeFigureOut">
              <a:rPr dirty="0" lang="en-US"/>
              <a:t>10/15/2023</a:t>
            </a:fld>
            <a:endParaRPr dirty="0" lang="en-US"/>
          </a:p>
        </p:txBody>
      </p:sp>
      <p:sp>
        <p:nvSpPr>
          <p:cNvPr id="104869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9954A3-9DFD-4C44-94BA-B95130A3BA1C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50">
        <p:pull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GB"/>
              <a:t>Click to edit Master title style</a:t>
            </a:r>
            <a:endParaRPr dirty="0" lang="en-US"/>
          </a:p>
        </p:txBody>
      </p:sp>
      <p:sp>
        <p:nvSpPr>
          <p:cNvPr id="1048640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dirty="0" lang="en-US"/>
          </a:p>
        </p:txBody>
      </p:sp>
      <p:sp>
        <p:nvSpPr>
          <p:cNvPr id="1048641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64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10/15/2023</a:t>
            </a:fld>
            <a:endParaRPr dirty="0" lang="en-US"/>
          </a:p>
        </p:txBody>
      </p:sp>
      <p:sp>
        <p:nvSpPr>
          <p:cNvPr id="104864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50">
        <p:pull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GB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dirty="0" lang="en-US"/>
              <a:t>10/15/2023</a:t>
            </a:fld>
            <a:endParaRPr dirty="0"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50">
        <p:pull dir="l"/>
      </p:transition>
    </mc:Choice>
    <mc:Fallback>
      <p:transition spd="slow">
        <p:fade/>
      </p:transition>
    </mc:Fallback>
  </mc:AlternateConten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b="1" dirty="0" i="1" lang="en-US"/>
              <a:t>Travel</a:t>
            </a:r>
            <a:r>
              <a:rPr dirty="0" lang="en-US"/>
              <a:t> </a:t>
            </a:r>
            <a:r>
              <a:rPr b="1" dirty="0" i="1" lang="en-US"/>
              <a:t>Explorer</a:t>
            </a:r>
          </a:p>
        </p:txBody>
      </p:sp>
      <p:sp>
        <p:nvSpPr>
          <p:cNvPr id="1048614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dirty="0" lang="en-US"/>
              <a:t>“Good company on a journey makes the way seem shorter.”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split dir="out" orient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                        </a:t>
            </a:r>
            <a:r>
              <a:rPr b="1" dirty="0" i="1" lang="en-US" u="sng"/>
              <a:t>Objective</a:t>
            </a:r>
            <a:r>
              <a:rPr dirty="0" lang="en-US"/>
              <a:t> </a:t>
            </a: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sz="2000" lang="en-US"/>
              <a:t>Objective is to create a user-friendly website that connects travelers with compatible travel buddies, ensuring safety, facilitating trip planning, and fostering a strong travel community.</a:t>
            </a:r>
          </a:p>
          <a:p>
            <a:r>
              <a:rPr dirty="0" sz="2000" lang="en-US"/>
              <a:t>Facilitate the connection of like-minded travelers seeking companions for their journeys.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50">
        <p:pull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2003944" y="414855"/>
            <a:ext cx="8184111" cy="692727"/>
          </a:xfrm>
        </p:spPr>
        <p:txBody>
          <a:bodyPr/>
          <a:p>
            <a:r>
              <a:rPr b="1" dirty="0" i="1" lang="en-US" err="1" u="sng"/>
              <a:t>Tethnical</a:t>
            </a:r>
            <a:r>
              <a:rPr b="1" dirty="0" i="1" lang="en-US" u="sng"/>
              <a:t> Details</a:t>
            </a:r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>
          <a:xfrm>
            <a:off x="295563" y="1488613"/>
            <a:ext cx="8596668" cy="3880773"/>
          </a:xfrm>
        </p:spPr>
        <p:txBody>
          <a:bodyPr/>
          <a:p>
            <a:endParaRPr dirty="0" lang="en-US"/>
          </a:p>
          <a:p>
            <a:endParaRPr dirty="0" lang="en-US"/>
          </a:p>
          <a:p>
            <a:endParaRPr dirty="0" lang="en-US"/>
          </a:p>
          <a:p>
            <a:r>
              <a:rPr dirty="0" lang="en-US" err="1"/>
              <a:t>HTML:For</a:t>
            </a:r>
            <a:r>
              <a:rPr dirty="0" lang="en-US"/>
              <a:t> creating the structure and content of web pages.</a:t>
            </a:r>
          </a:p>
          <a:p>
            <a:r>
              <a:rPr dirty="0" lang="en-US" err="1"/>
              <a:t>CSS:For</a:t>
            </a:r>
            <a:r>
              <a:rPr dirty="0" lang="en-US"/>
              <a:t> styling the HTML elements to improve the visual appeal of the website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50">
        <p:pull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i="1" lang="en-US" u="sng"/>
              <a:t>Pages of the website</a:t>
            </a:r>
            <a:r>
              <a:rPr dirty="0" lang="en-US"/>
              <a:t> </a:t>
            </a: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Destination </a:t>
            </a:r>
          </a:p>
          <a:p>
            <a:r>
              <a:rPr dirty="0" lang="en-US"/>
              <a:t>Tours</a:t>
            </a:r>
          </a:p>
          <a:p>
            <a:r>
              <a:rPr dirty="0" lang="en-US"/>
              <a:t>Contact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50">
        <p:pull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4DE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b="1" dirty="0" i="1" lang="en-US" u="sng"/>
              <a:t>Website Pages</a:t>
            </a:r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>
          <a:xfrm>
            <a:off x="4545692" y="2160589"/>
            <a:ext cx="4728310" cy="3880773"/>
          </a:xfrm>
        </p:spPr>
        <p:txBody>
          <a:bodyPr/>
          <a:p>
            <a:endParaRPr lang="en-US"/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23730" b="-68"/>
          <a:stretch>
            <a:fillRect/>
          </a:stretch>
        </p:blipFill>
        <p:spPr>
          <a:xfrm>
            <a:off x="259308" y="1269999"/>
            <a:ext cx="3075956" cy="2823742"/>
          </a:xfrm>
          <a:prstGeom prst="rect"/>
        </p:spPr>
      </p:pic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6218" b="84"/>
          <a:stretch>
            <a:fillRect/>
          </a:stretch>
        </p:blipFill>
        <p:spPr>
          <a:xfrm>
            <a:off x="677334" y="4289468"/>
            <a:ext cx="2936304" cy="2268784"/>
          </a:xfrm>
          <a:prstGeom prst="rect"/>
        </p:spPr>
      </p:pic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6499" b="66"/>
          <a:stretch>
            <a:fillRect/>
          </a:stretch>
        </p:blipFill>
        <p:spPr>
          <a:xfrm>
            <a:off x="4465133" y="1263052"/>
            <a:ext cx="3261735" cy="2830689"/>
          </a:xfrm>
          <a:prstGeom prst="rect"/>
        </p:spPr>
      </p:pic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3864227" y="4289466"/>
            <a:ext cx="4853273" cy="2200255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50">
        <p:pull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b="1" dirty="0" i="1" lang="en-US" u="sng"/>
              <a:t>Conclusion </a:t>
            </a:r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>
          <a:xfrm>
            <a:off x="5496654" y="1616364"/>
            <a:ext cx="4259217" cy="5536833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lang="en-US"/>
              <a:t>“Discover the world like never before with our comprehensive travel </a:t>
            </a:r>
            <a:r>
              <a:rPr dirty="0" lang="en-US" err="1"/>
              <a:t>guides,expert</a:t>
            </a:r>
            <a:r>
              <a:rPr dirty="0" lang="en-US"/>
              <a:t> </a:t>
            </a:r>
            <a:r>
              <a:rPr dirty="0" lang="en-US" err="1"/>
              <a:t>recommendations,and</a:t>
            </a:r>
            <a:r>
              <a:rPr dirty="0" lang="en-US"/>
              <a:t> exclusive </a:t>
            </a:r>
            <a:r>
              <a:rPr dirty="0" lang="en-US" err="1"/>
              <a:t>deals.Let</a:t>
            </a:r>
            <a:r>
              <a:rPr dirty="0" lang="en-US"/>
              <a:t> us be your ultimate companion in creating unforgettable journeys and remarkable </a:t>
            </a:r>
            <a:r>
              <a:rPr dirty="0" lang="en-US" err="1"/>
              <a:t>experiences.Start</a:t>
            </a:r>
            <a:r>
              <a:rPr dirty="0" lang="en-US"/>
              <a:t> your adventure today and let us help you create memories that last a lifetime.”</a:t>
            </a:r>
          </a:p>
          <a:p>
            <a:pPr indent="0" marL="0">
              <a:buNone/>
            </a:pPr>
            <a:endParaRPr dirty="0" lang="en-US"/>
          </a:p>
          <a:p>
            <a:pPr indent="0" marL="0">
              <a:buNone/>
            </a:pPr>
            <a:endParaRPr dirty="0" lang="en-US"/>
          </a:p>
        </p:txBody>
      </p:sp>
      <p:pic>
        <p:nvPicPr>
          <p:cNvPr id="209715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18807" y="1616365"/>
            <a:ext cx="5302818" cy="3094180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50">
        <p:pull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35962" y="959082"/>
            <a:ext cx="8426549" cy="4739935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50">
        <p:pull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lastClr="000000" val="windowText"/>
      </a:dk1>
      <a:lt1>
        <a:sysClr lastClr="FFFFFF" val="window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Travel Explorer</dc:title>
  <dc:creator>nehaarun2005@gmail.com</dc:creator>
  <cp:lastModifiedBy>nehaarun2005@gmail.com</cp:lastModifiedBy>
  <dcterms:created xsi:type="dcterms:W3CDTF">2023-10-14T05:06:28Z</dcterms:created>
  <dcterms:modified xsi:type="dcterms:W3CDTF">2023-10-15T17:34:47Z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d1bf2e99caff4245bd9cf2ab2bba9518</vt:lpwstr>
  </property>
</Properties>
</file>