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3" r:id="rId4"/>
    <p:sldId id="269" r:id="rId5"/>
    <p:sldId id="264" r:id="rId6"/>
    <p:sldId id="261" r:id="rId7"/>
    <p:sldId id="258" r:id="rId8"/>
    <p:sldId id="260" r:id="rId9"/>
    <p:sldId id="259" r:id="rId10"/>
    <p:sldId id="262" r:id="rId11"/>
    <p:sldId id="266" r:id="rId12"/>
    <p:sldId id="265" r:id="rId13"/>
    <p:sldId id="267" r:id="rId14"/>
    <p:sldId id="268" r:id="rId15"/>
    <p:sldId id="270" r:id="rId16"/>
    <p:sldId id="276" r:id="rId17"/>
    <p:sldId id="277" r:id="rId18"/>
    <p:sldId id="278" r:id="rId19"/>
    <p:sldId id="271" r:id="rId20"/>
    <p:sldId id="272" r:id="rId21"/>
    <p:sldId id="273" r:id="rId22"/>
    <p:sldId id="281" r:id="rId23"/>
    <p:sldId id="275" r:id="rId24"/>
    <p:sldId id="274" r:id="rId25"/>
    <p:sldId id="279" r:id="rId26"/>
    <p:sldId id="280"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p:scale>
          <a:sx n="100" d="100"/>
          <a:sy n="100" d="100"/>
        </p:scale>
        <p:origin x="-1104" y="204"/>
      </p:cViewPr>
      <p:guideLst>
        <p:guide orient="horz" pos="2160"/>
        <p:guide pos="2880"/>
      </p:guideLst>
    </p:cSldViewPr>
  </p:slideViewPr>
  <p:outlineViewPr>
    <p:cViewPr>
      <p:scale>
        <a:sx n="33" d="100"/>
        <a:sy n="33" d="100"/>
      </p:scale>
      <p:origin x="0" y="4158"/>
    </p:cViewPr>
    <p:sldLst>
      <p:sld r:id="rId1"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2BF1BBC6-6902-46EE-87EE-93FE80F8A7CD}" type="datetimeFigureOut">
              <a:rPr lang="en-US" smtClean="0"/>
              <a:pPr/>
              <a:t>8/14/2024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CB1498AD-47A3-4B2B-9DF5-9B6BA2BCA3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BF1BBC6-6902-46EE-87EE-93FE80F8A7CD}" type="datetimeFigureOut">
              <a:rPr lang="en-US" smtClean="0"/>
              <a:pPr/>
              <a:t>8/14/2024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B1498AD-47A3-4B2B-9DF5-9B6BA2BCA3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2BF1BBC6-6902-46EE-87EE-93FE80F8A7CD}" type="datetimeFigureOut">
              <a:rPr lang="en-US" smtClean="0"/>
              <a:pPr/>
              <a:t>8/14/2024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CB1498AD-47A3-4B2B-9DF5-9B6BA2BCA3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BF1BBC6-6902-46EE-87EE-93FE80F8A7CD}" type="datetimeFigureOut">
              <a:rPr lang="en-US" smtClean="0"/>
              <a:pPr/>
              <a:t>8/14/2024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B1498AD-47A3-4B2B-9DF5-9B6BA2BCA3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2BF1BBC6-6902-46EE-87EE-93FE80F8A7CD}" type="datetimeFigureOut">
              <a:rPr lang="en-US" smtClean="0"/>
              <a:pPr/>
              <a:t>8/14/2024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CB1498AD-47A3-4B2B-9DF5-9B6BA2BCA3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BF1BBC6-6902-46EE-87EE-93FE80F8A7CD}" type="datetimeFigureOut">
              <a:rPr lang="en-US" smtClean="0"/>
              <a:pPr/>
              <a:t>8/14/2024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B1498AD-47A3-4B2B-9DF5-9B6BA2BCA3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BF1BBC6-6902-46EE-87EE-93FE80F8A7CD}" type="datetimeFigureOut">
              <a:rPr lang="en-US" smtClean="0"/>
              <a:pPr/>
              <a:t>8/14/2024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B1498AD-47A3-4B2B-9DF5-9B6BA2BCA3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BF1BBC6-6902-46EE-87EE-93FE80F8A7CD}" type="datetimeFigureOut">
              <a:rPr lang="en-US" smtClean="0"/>
              <a:pPr/>
              <a:t>8/14/2024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B1498AD-47A3-4B2B-9DF5-9B6BA2BCA3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2BF1BBC6-6902-46EE-87EE-93FE80F8A7CD}" type="datetimeFigureOut">
              <a:rPr lang="en-US" smtClean="0"/>
              <a:pPr/>
              <a:t>8/14/2024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CB1498AD-47A3-4B2B-9DF5-9B6BA2BCA3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BF1BBC6-6902-46EE-87EE-93FE80F8A7CD}" type="datetimeFigureOut">
              <a:rPr lang="en-US" smtClean="0"/>
              <a:pPr/>
              <a:t>8/14/2024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B1498AD-47A3-4B2B-9DF5-9B6BA2BCA3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2BF1BBC6-6902-46EE-87EE-93FE80F8A7CD}" type="datetimeFigureOut">
              <a:rPr lang="en-US" smtClean="0"/>
              <a:pPr/>
              <a:t>8/14/2024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B1498AD-47A3-4B2B-9DF5-9B6BA2BCA32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2BF1BBC6-6902-46EE-87EE-93FE80F8A7CD}" type="datetimeFigureOut">
              <a:rPr lang="en-US" smtClean="0"/>
              <a:pPr/>
              <a:t>8/14/2024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CB1498AD-47A3-4B2B-9DF5-9B6BA2BCA3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johndoe@exampl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GIT</a:t>
            </a:r>
            <a:endParaRPr lang="en-US" dirty="0"/>
          </a:p>
        </p:txBody>
      </p:sp>
      <p:sp>
        <p:nvSpPr>
          <p:cNvPr id="3" name="Subtitle 2"/>
          <p:cNvSpPr>
            <a:spLocks noGrp="1"/>
          </p:cNvSpPr>
          <p:nvPr>
            <p:ph type="subTitle" idx="1"/>
          </p:nvPr>
        </p:nvSpPr>
        <p:spPr/>
        <p:txBody>
          <a:bodyPr/>
          <a:lstStyle/>
          <a:p>
            <a:r>
              <a:rPr lang="en-US" dirty="0" smtClean="0"/>
              <a:t>Version Control System</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Version Controlling is very important?	</a:t>
            </a:r>
            <a:endParaRPr lang="en-US" dirty="0"/>
          </a:p>
        </p:txBody>
      </p:sp>
      <p:sp>
        <p:nvSpPr>
          <p:cNvPr id="3" name="Content Placeholder 2"/>
          <p:cNvSpPr>
            <a:spLocks noGrp="1"/>
          </p:cNvSpPr>
          <p:nvPr>
            <p:ph idx="1"/>
          </p:nvPr>
        </p:nvSpPr>
        <p:spPr/>
        <p:txBody>
          <a:bodyPr>
            <a:normAutofit/>
          </a:bodyPr>
          <a:lstStyle/>
          <a:p>
            <a:r>
              <a:rPr lang="en-US" sz="1800" dirty="0" smtClean="0"/>
              <a:t>A version control system helps software development teams manage and communicate changes to the source code. Each developer works on their own branch, and changes are merged into the main codebase only after review. This system organizes code, tracks who made changes, and improves productivity by streamlining the development process.</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using Version Controlling.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Maintain abreast of developments — and ensure that everyone on your team is working on the same version.</a:t>
            </a:r>
          </a:p>
          <a:p>
            <a:r>
              <a:rPr lang="en-US" dirty="0" smtClean="0"/>
              <a:t>Visibility is improved.</a:t>
            </a:r>
          </a:p>
          <a:p>
            <a:r>
              <a:rPr lang="en-US" dirty="0" smtClean="0"/>
              <a:t>Assists teams from all around the world in collaborating.</a:t>
            </a:r>
          </a:p>
          <a:p>
            <a:r>
              <a:rPr lang="en-US" dirty="0" smtClean="0"/>
              <a:t>Improves the speed with which products are delivered.</a:t>
            </a:r>
          </a:p>
          <a:p>
            <a:r>
              <a:rPr lang="en-US" dirty="0" smtClean="0"/>
              <a:t>Easier backups and centralized source code repository.</a:t>
            </a:r>
          </a:p>
          <a:p>
            <a:r>
              <a:rPr lang="en-US" dirty="0" smtClean="0"/>
              <a:t>Easy collaborative development.</a:t>
            </a:r>
          </a:p>
          <a:p>
            <a:r>
              <a:rPr lang="en-US" dirty="0" smtClean="0"/>
              <a:t>Overview of changes performed to a file.</a:t>
            </a:r>
          </a:p>
          <a:p>
            <a:r>
              <a:rPr lang="en-US" dirty="0" smtClean="0"/>
              <a:t>Access control.</a:t>
            </a:r>
          </a:p>
          <a:p>
            <a:r>
              <a:rPr lang="en-US" dirty="0" smtClean="0"/>
              <a:t>Conflict </a:t>
            </a:r>
            <a:r>
              <a:rPr lang="en-US" dirty="0" err="1" smtClean="0"/>
              <a:t>resolvent</a:t>
            </a:r>
            <a:r>
              <a:rPr lang="en-US" dirty="0" smtClean="0"/>
              <a:t>.</a:t>
            </a:r>
          </a:p>
          <a:p>
            <a:r>
              <a:rPr lang="en-US" dirty="0" smtClean="0"/>
              <a:t>It tells us Who, What, When, and Why modifications were done.</a:t>
            </a:r>
          </a:p>
          <a:p>
            <a:r>
              <a:rPr lang="en-US" i="1" dirty="0" smtClean="0"/>
              <a:t>📌 Summary; 😊</a:t>
            </a:r>
          </a:p>
          <a:p>
            <a:r>
              <a:rPr lang="en-US" dirty="0" smtClean="0"/>
              <a:t>“Management of multiple revisions of the same unit of information”</a:t>
            </a:r>
          </a:p>
          <a:p>
            <a:r>
              <a:rPr lang="en-US" dirty="0" smtClean="0"/>
              <a:t>● Managing changes to a source.</a:t>
            </a:r>
          </a:p>
          <a:p>
            <a:r>
              <a:rPr lang="en-US" dirty="0" smtClean="0"/>
              <a:t>● Changes are identified using a revision number.</a:t>
            </a:r>
          </a:p>
          <a:p>
            <a:r>
              <a:rPr lang="en-US" dirty="0" smtClean="0"/>
              <a:t>● Each revision has its timestamp as well as the person who done the change.</a:t>
            </a:r>
          </a:p>
          <a:p>
            <a:r>
              <a:rPr lang="en-US" dirty="0" smtClean="0"/>
              <a:t>● Revisions can be restored, compared, and merged.</a:t>
            </a:r>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GIT USE CASE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2133823"/>
            <a:ext cx="7239000" cy="37984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PROBLEMS CAN FACE A HUGE COMPANY</a:t>
            </a:r>
            <a:endParaRPr lang="en-US" dirty="0"/>
          </a:p>
        </p:txBody>
      </p:sp>
      <p:sp>
        <p:nvSpPr>
          <p:cNvPr id="3" name="Content Placeholder 2"/>
          <p:cNvSpPr>
            <a:spLocks noGrp="1"/>
          </p:cNvSpPr>
          <p:nvPr>
            <p:ph idx="1"/>
          </p:nvPr>
        </p:nvSpPr>
        <p:spPr/>
        <p:txBody>
          <a:bodyPr/>
          <a:lstStyle/>
          <a:p>
            <a:r>
              <a:rPr lang="en-US" dirty="0" smtClean="0"/>
              <a:t>Collaboration: Many </a:t>
            </a:r>
            <a:r>
              <a:rPr lang="en-US" dirty="0" err="1" smtClean="0"/>
              <a:t>Prople</a:t>
            </a:r>
            <a:r>
              <a:rPr lang="en-US" dirty="0" smtClean="0"/>
              <a:t> and different locations</a:t>
            </a:r>
          </a:p>
          <a:p>
            <a:r>
              <a:rPr lang="en-US" dirty="0" smtClean="0"/>
              <a:t>Storing version: One project has many versions</a:t>
            </a:r>
          </a:p>
          <a:p>
            <a:r>
              <a:rPr lang="en-US" dirty="0" smtClean="0"/>
              <a:t>Restoring previous versions: Sometimes you need the older versions</a:t>
            </a:r>
          </a:p>
          <a:p>
            <a:r>
              <a:rPr lang="en-US" dirty="0" smtClean="0"/>
              <a:t>Figuring out what happened: where exactly has the changes in a file</a:t>
            </a:r>
          </a:p>
          <a:p>
            <a:r>
              <a:rPr lang="en-US" dirty="0" smtClean="0"/>
              <a:t>Backup: In case someone’s disk breaks down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5720" y="4929199"/>
            <a:ext cx="7715304" cy="2031325"/>
          </a:xfrm>
          <a:prstGeom prst="rect">
            <a:avLst/>
          </a:prstGeom>
          <a:noFill/>
        </p:spPr>
        <p:txBody>
          <a:bodyPr wrap="square" rtlCol="0">
            <a:spAutoFit/>
          </a:bodyPr>
          <a:lstStyle/>
          <a:p>
            <a:pPr>
              <a:buFont typeface="Wingdings" pitchFamily="2" charset="2"/>
              <a:buChar char="q"/>
            </a:pPr>
            <a:r>
              <a:rPr lang="en-US" dirty="0" err="1" smtClean="0"/>
              <a:t>Git</a:t>
            </a:r>
            <a:r>
              <a:rPr lang="en-US" dirty="0" smtClean="0"/>
              <a:t> helps both programming professionals and non-technical users by monitoring their project files</a:t>
            </a:r>
          </a:p>
          <a:p>
            <a:endParaRPr lang="en-US" dirty="0" smtClean="0"/>
          </a:p>
          <a:p>
            <a:pPr>
              <a:buFont typeface="Wingdings" pitchFamily="2" charset="2"/>
              <a:buChar char="q"/>
            </a:pPr>
            <a:r>
              <a:rPr lang="en-US" dirty="0" smtClean="0"/>
              <a:t> It Helps in coordinating work among several people on a project and tracing progress over time</a:t>
            </a:r>
          </a:p>
          <a:p>
            <a:endParaRPr lang="en-US" dirty="0" smtClean="0"/>
          </a:p>
          <a:p>
            <a:endParaRPr lang="en-US" dirty="0"/>
          </a:p>
        </p:txBody>
      </p:sp>
      <p:pic>
        <p:nvPicPr>
          <p:cNvPr id="3077" name="Picture 5"/>
          <p:cNvPicPr>
            <a:picLocks noGrp="1" noChangeAspect="1" noChangeArrowheads="1"/>
          </p:cNvPicPr>
          <p:nvPr>
            <p:ph idx="1"/>
          </p:nvPr>
        </p:nvPicPr>
        <p:blipFill>
          <a:blip r:embed="rId2"/>
          <a:srcRect/>
          <a:stretch>
            <a:fillRect/>
          </a:stretch>
        </p:blipFill>
        <p:spPr bwMode="auto">
          <a:xfrm>
            <a:off x="214282" y="785794"/>
            <a:ext cx="7239000" cy="36898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8000"/>
            <a:lum/>
          </a:blip>
          <a:srcRect/>
          <a:tile tx="0" ty="0" sx="100000" sy="100000" flip="none" algn="tl"/>
        </a:blipFill>
        <a:effectLst/>
      </p:bgPr>
    </p:bg>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3"/>
          <a:srcRect/>
          <a:stretch>
            <a:fillRect/>
          </a:stretch>
        </p:blipFill>
        <p:spPr bwMode="auto">
          <a:xfrm>
            <a:off x="357158" y="1071546"/>
            <a:ext cx="7500990" cy="400052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workflow	</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457200" y="2176583"/>
            <a:ext cx="7239000" cy="37129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8195" name="Picture 3"/>
          <p:cNvPicPr>
            <a:picLocks noChangeAspect="1" noChangeArrowheads="1"/>
          </p:cNvPicPr>
          <p:nvPr/>
        </p:nvPicPr>
        <p:blipFill>
          <a:blip r:embed="rId2"/>
          <a:srcRect/>
          <a:stretch>
            <a:fillRect/>
          </a:stretch>
        </p:blipFill>
        <p:spPr bwMode="auto">
          <a:xfrm>
            <a:off x="142844" y="1047502"/>
            <a:ext cx="8001056" cy="531045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itworkflow.png"/>
          <p:cNvPicPr>
            <a:picLocks noGrp="1" noChangeAspect="1"/>
          </p:cNvPicPr>
          <p:nvPr>
            <p:ph idx="1"/>
          </p:nvPr>
        </p:nvPicPr>
        <p:blipFill>
          <a:blip r:embed="rId2"/>
          <a:stretch>
            <a:fillRect/>
          </a:stretch>
        </p:blipFill>
        <p:spPr>
          <a:xfrm>
            <a:off x="214282" y="1285860"/>
            <a:ext cx="7929618" cy="457203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Git</a:t>
            </a:r>
            <a:r>
              <a:rPr lang="en-US" dirty="0" smtClean="0"/>
              <a:t> </a:t>
            </a:r>
            <a:r>
              <a:rPr lang="en-US" dirty="0" err="1" smtClean="0"/>
              <a:t>Configuaration</a:t>
            </a:r>
            <a:r>
              <a:rPr lang="en-US" dirty="0" smtClean="0"/>
              <a:t>	</a:t>
            </a:r>
            <a:endParaRPr lang="en-US" dirty="0"/>
          </a:p>
        </p:txBody>
      </p:sp>
      <p:sp>
        <p:nvSpPr>
          <p:cNvPr id="3" name="Content Placeholder 2"/>
          <p:cNvSpPr>
            <a:spLocks noGrp="1"/>
          </p:cNvSpPr>
          <p:nvPr>
            <p:ph idx="1"/>
          </p:nvPr>
        </p:nvSpPr>
        <p:spPr/>
        <p:txBody>
          <a:bodyPr/>
          <a:lstStyle/>
          <a:p>
            <a:r>
              <a:rPr lang="en-US" sz="1800" b="1" dirty="0" smtClean="0"/>
              <a:t>First install </a:t>
            </a:r>
            <a:r>
              <a:rPr lang="en-US" sz="1800" b="1" dirty="0" err="1" smtClean="0"/>
              <a:t>Git</a:t>
            </a:r>
            <a:endParaRPr lang="en-US" sz="1800" b="1" dirty="0" smtClean="0"/>
          </a:p>
          <a:p>
            <a:r>
              <a:rPr lang="en-US" sz="1800" b="1" dirty="0" smtClean="0"/>
              <a:t>Configure </a:t>
            </a:r>
            <a:r>
              <a:rPr lang="en-US" sz="1800" b="1" dirty="0" err="1" smtClean="0"/>
              <a:t>Git</a:t>
            </a:r>
            <a:r>
              <a:rPr lang="en-US" sz="1800" b="1" dirty="0" smtClean="0"/>
              <a:t> with your name and email Id using below commands</a:t>
            </a:r>
          </a:p>
          <a:p>
            <a:endParaRPr lang="en-US" sz="1800" b="1" dirty="0" smtClean="0"/>
          </a:p>
          <a:p>
            <a:r>
              <a:rPr lang="en-US" sz="1800" b="1" dirty="0" smtClean="0"/>
              <a:t>$ </a:t>
            </a:r>
            <a:r>
              <a:rPr lang="en-US" sz="1800" b="1" dirty="0" err="1" smtClean="0"/>
              <a:t>git</a:t>
            </a:r>
            <a:r>
              <a:rPr lang="en-US" sz="1800" b="1" dirty="0" smtClean="0"/>
              <a:t> </a:t>
            </a:r>
            <a:r>
              <a:rPr lang="en-US" sz="1800" b="1" dirty="0" err="1" smtClean="0"/>
              <a:t>config</a:t>
            </a:r>
            <a:r>
              <a:rPr lang="en-US" sz="1800" b="1" dirty="0" smtClean="0"/>
              <a:t> --global user.name "John Doe" </a:t>
            </a:r>
          </a:p>
          <a:p>
            <a:r>
              <a:rPr lang="en-US" sz="1800" b="1" dirty="0" smtClean="0"/>
              <a:t>$ </a:t>
            </a:r>
            <a:r>
              <a:rPr lang="en-US" sz="1800" b="1" dirty="0" err="1" smtClean="0"/>
              <a:t>git</a:t>
            </a:r>
            <a:r>
              <a:rPr lang="en-US" sz="1800" b="1" dirty="0" smtClean="0"/>
              <a:t> </a:t>
            </a:r>
            <a:r>
              <a:rPr lang="en-US" sz="1800" b="1" dirty="0" err="1" smtClean="0"/>
              <a:t>config</a:t>
            </a:r>
            <a:r>
              <a:rPr lang="en-US" sz="1800" b="1" dirty="0" smtClean="0"/>
              <a:t> --global </a:t>
            </a:r>
            <a:r>
              <a:rPr lang="en-US" sz="1800" b="1" dirty="0" err="1" smtClean="0"/>
              <a:t>user.email</a:t>
            </a:r>
            <a:r>
              <a:rPr lang="en-US" sz="1800" b="1" dirty="0" smtClean="0"/>
              <a:t> </a:t>
            </a:r>
            <a:r>
              <a:rPr lang="en-US" sz="1800" b="1" dirty="0" smtClean="0">
                <a:hlinkClick r:id="rId2"/>
              </a:rPr>
              <a:t>johndoe@example.com</a:t>
            </a:r>
            <a:endParaRPr lang="en-US" sz="1800" b="1" dirty="0" smtClean="0"/>
          </a:p>
          <a:p>
            <a:r>
              <a:rPr lang="en-US" sz="1800" dirty="0" smtClean="0"/>
              <a:t>Then create folder and </a:t>
            </a:r>
            <a:r>
              <a:rPr lang="en-US" sz="1800" dirty="0" err="1" smtClean="0"/>
              <a:t>intiliaze</a:t>
            </a:r>
            <a:r>
              <a:rPr lang="en-US" sz="1800" dirty="0" smtClean="0"/>
              <a:t> the folder using below command</a:t>
            </a:r>
          </a:p>
          <a:p>
            <a:r>
              <a:rPr lang="en-US" sz="1800" dirty="0" smtClean="0"/>
              <a:t>$ </a:t>
            </a:r>
            <a:r>
              <a:rPr lang="en-US" sz="1800" dirty="0" err="1" smtClean="0"/>
              <a:t>git</a:t>
            </a:r>
            <a:r>
              <a:rPr lang="en-US" sz="1800" dirty="0" smtClean="0"/>
              <a:t> init</a:t>
            </a:r>
          </a:p>
          <a:p>
            <a:r>
              <a:rPr lang="en-US" sz="1800" dirty="0" smtClean="0"/>
              <a:t>By default </a:t>
            </a:r>
            <a:r>
              <a:rPr lang="en-US" sz="1800" dirty="0" err="1" smtClean="0"/>
              <a:t>Git</a:t>
            </a:r>
            <a:r>
              <a:rPr lang="en-US" sz="1800" dirty="0" smtClean="0"/>
              <a:t> will create a branch called </a:t>
            </a:r>
            <a:r>
              <a:rPr lang="en-US" sz="1800" b="1" dirty="0" smtClean="0"/>
              <a:t>master</a:t>
            </a:r>
            <a:r>
              <a:rPr lang="en-US" sz="1800" dirty="0" smtClean="0"/>
              <a:t> when you create a new repository with ”</a:t>
            </a:r>
            <a:r>
              <a:rPr lang="en-US" sz="1800" dirty="0" err="1" smtClean="0"/>
              <a:t>git</a:t>
            </a:r>
            <a:r>
              <a:rPr lang="en-US" sz="1800" dirty="0" smtClean="0"/>
              <a:t> init”</a:t>
            </a:r>
          </a:p>
          <a:p>
            <a:endParaRPr lang="en-US" sz="1800" dirty="0" smtClean="0"/>
          </a:p>
          <a:p>
            <a:r>
              <a:rPr lang="en-US" sz="1800" dirty="0" smtClean="0"/>
              <a:t>To set </a:t>
            </a:r>
            <a:r>
              <a:rPr lang="en-US" sz="1800" b="1" dirty="0" smtClean="0"/>
              <a:t>main</a:t>
            </a:r>
            <a:r>
              <a:rPr lang="en-US" sz="1800" dirty="0" smtClean="0"/>
              <a:t> as the default branch name do:</a:t>
            </a:r>
          </a:p>
          <a:p>
            <a:r>
              <a:rPr lang="en-US" sz="1800" dirty="0" smtClean="0"/>
              <a:t>$ </a:t>
            </a:r>
            <a:r>
              <a:rPr lang="en-US" sz="1800" dirty="0" err="1" smtClean="0"/>
              <a:t>git</a:t>
            </a:r>
            <a:r>
              <a:rPr lang="en-US" sz="1800" dirty="0" smtClean="0"/>
              <a:t> </a:t>
            </a:r>
            <a:r>
              <a:rPr lang="en-US" sz="1800" dirty="0" err="1" smtClean="0"/>
              <a:t>config</a:t>
            </a:r>
            <a:r>
              <a:rPr lang="en-US" sz="1800" dirty="0" smtClean="0"/>
              <a:t> --global </a:t>
            </a:r>
            <a:r>
              <a:rPr lang="en-US" sz="1800" dirty="0" err="1" smtClean="0"/>
              <a:t>init.defaultBranch</a:t>
            </a:r>
            <a:r>
              <a:rPr lang="en-US" sz="1800" dirty="0" smtClean="0"/>
              <a:t> main</a:t>
            </a:r>
          </a:p>
          <a:p>
            <a:endParaRPr lang="en-US" sz="1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VCS	</a:t>
            </a:r>
            <a:br>
              <a:rPr lang="en-US" dirty="0" smtClean="0"/>
            </a:br>
            <a:endParaRPr lang="en-US" dirty="0"/>
          </a:p>
        </p:txBody>
      </p:sp>
      <p:sp>
        <p:nvSpPr>
          <p:cNvPr id="3" name="Content Placeholder 2"/>
          <p:cNvSpPr>
            <a:spLocks noGrp="1"/>
          </p:cNvSpPr>
          <p:nvPr>
            <p:ph idx="1"/>
          </p:nvPr>
        </p:nvSpPr>
        <p:spPr/>
        <p:txBody>
          <a:bodyPr/>
          <a:lstStyle/>
          <a:p>
            <a:r>
              <a:rPr lang="en-US" dirty="0" err="1" smtClean="0"/>
              <a:t>Vcs</a:t>
            </a:r>
            <a:r>
              <a:rPr lang="en-US" dirty="0" smtClean="0"/>
              <a:t> is a process of tracking and controlling Changes In software</a:t>
            </a:r>
          </a:p>
          <a:p>
            <a:r>
              <a:rPr lang="en-US" dirty="0" smtClean="0"/>
              <a:t>The Goals of VCS are generally</a:t>
            </a:r>
          </a:p>
          <a:p>
            <a:pPr lvl="1"/>
            <a:r>
              <a:rPr lang="en-US" dirty="0" smtClean="0"/>
              <a:t>Team Work</a:t>
            </a:r>
          </a:p>
          <a:p>
            <a:pPr lvl="1"/>
            <a:r>
              <a:rPr lang="en-US" dirty="0" smtClean="0"/>
              <a:t>Defect Tracking</a:t>
            </a:r>
          </a:p>
          <a:p>
            <a:pPr lvl="1"/>
            <a:r>
              <a:rPr lang="en-US" dirty="0" smtClean="0"/>
              <a:t>Configuration Auditing</a:t>
            </a:r>
          </a:p>
          <a:p>
            <a:pPr lvl="1"/>
            <a:r>
              <a:rPr lang="en-US" dirty="0" smtClean="0"/>
              <a:t>Process Management</a:t>
            </a:r>
          </a:p>
          <a:p>
            <a:pPr lvl="1">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 settings</a:t>
            </a:r>
            <a:endParaRPr lang="en-US" dirty="0"/>
          </a:p>
        </p:txBody>
      </p:sp>
      <p:sp>
        <p:nvSpPr>
          <p:cNvPr id="3" name="Content Placeholder 2"/>
          <p:cNvSpPr>
            <a:spLocks noGrp="1"/>
          </p:cNvSpPr>
          <p:nvPr>
            <p:ph idx="1"/>
          </p:nvPr>
        </p:nvSpPr>
        <p:spPr/>
        <p:txBody>
          <a:bodyPr/>
          <a:lstStyle/>
          <a:p>
            <a:r>
              <a:rPr lang="en-US" dirty="0" smtClean="0"/>
              <a:t>If you want to check your configuration settings, you can use the </a:t>
            </a:r>
            <a:r>
              <a:rPr lang="en-US" dirty="0" err="1" smtClean="0"/>
              <a:t>git</a:t>
            </a:r>
            <a:r>
              <a:rPr lang="en-US" dirty="0" smtClean="0"/>
              <a:t> </a:t>
            </a:r>
            <a:r>
              <a:rPr lang="en-US" dirty="0" err="1" smtClean="0"/>
              <a:t>config</a:t>
            </a:r>
            <a:r>
              <a:rPr lang="en-US" dirty="0" smtClean="0"/>
              <a:t> --list command to list all the settings </a:t>
            </a:r>
            <a:r>
              <a:rPr lang="en-US" dirty="0" err="1" smtClean="0"/>
              <a:t>Git</a:t>
            </a:r>
            <a:r>
              <a:rPr lang="en-US" dirty="0" smtClean="0"/>
              <a:t> can find at that point</a:t>
            </a:r>
          </a:p>
          <a:p>
            <a:endParaRPr lang="en-US" dirty="0" smtClean="0"/>
          </a:p>
          <a:p>
            <a:r>
              <a:rPr lang="en-US" dirty="0" smtClean="0"/>
              <a:t>$ </a:t>
            </a:r>
            <a:r>
              <a:rPr lang="en-US" dirty="0" err="1" smtClean="0"/>
              <a:t>git</a:t>
            </a:r>
            <a:r>
              <a:rPr lang="en-US" dirty="0" smtClean="0"/>
              <a:t> </a:t>
            </a:r>
            <a:r>
              <a:rPr lang="en-US" dirty="0" err="1" smtClean="0"/>
              <a:t>config</a:t>
            </a:r>
            <a:r>
              <a:rPr lang="en-US" dirty="0" smtClean="0"/>
              <a:t> –-list</a:t>
            </a:r>
          </a:p>
          <a:p>
            <a:r>
              <a:rPr lang="en-US" dirty="0" smtClean="0"/>
              <a:t>$ </a:t>
            </a:r>
            <a:r>
              <a:rPr lang="en-US" dirty="0" err="1" smtClean="0"/>
              <a:t>git</a:t>
            </a:r>
            <a:r>
              <a:rPr lang="en-US" dirty="0" smtClean="0"/>
              <a:t> </a:t>
            </a:r>
            <a:r>
              <a:rPr lang="en-US" dirty="0" err="1" smtClean="0"/>
              <a:t>config</a:t>
            </a:r>
            <a:r>
              <a:rPr lang="en-US" dirty="0" smtClean="0"/>
              <a:t> user.name</a:t>
            </a:r>
          </a:p>
          <a:p>
            <a:r>
              <a:rPr lang="en-US" dirty="0" smtClean="0"/>
              <a:t>$ </a:t>
            </a:r>
            <a:r>
              <a:rPr lang="en-US" dirty="0" err="1" smtClean="0"/>
              <a:t>git</a:t>
            </a:r>
            <a:r>
              <a:rPr lang="en-US" dirty="0" smtClean="0"/>
              <a:t> </a:t>
            </a:r>
            <a:r>
              <a:rPr lang="en-US" dirty="0" err="1" smtClean="0"/>
              <a:t>config</a:t>
            </a:r>
            <a:r>
              <a:rPr lang="en-US" dirty="0" smtClean="0"/>
              <a:t> </a:t>
            </a:r>
            <a:r>
              <a:rPr lang="en-US" dirty="0" err="1" smtClean="0"/>
              <a:t>user.email</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Basic </a:t>
            </a:r>
            <a:r>
              <a:rPr lang="en-US" dirty="0" err="1" smtClean="0"/>
              <a:t>git</a:t>
            </a:r>
            <a:r>
              <a:rPr lang="en-US" dirty="0" smtClean="0"/>
              <a:t> commands</a:t>
            </a:r>
            <a:br>
              <a:rPr lang="en-US" dirty="0" smtClean="0"/>
            </a:br>
            <a:r>
              <a:rPr lang="en-US" dirty="0" smtClean="0"/>
              <a:t>							</a:t>
            </a:r>
            <a:endParaRPr lang="en-US" dirty="0"/>
          </a:p>
        </p:txBody>
      </p:sp>
      <p:sp>
        <p:nvSpPr>
          <p:cNvPr id="6" name="Subtitle 5"/>
          <p:cNvSpPr>
            <a:spLocks noGrp="1"/>
          </p:cNvSpPr>
          <p:nvPr>
            <p:ph type="subTitle" idx="1"/>
          </p:nvPr>
        </p:nvSpPr>
        <p:spPr/>
        <p:txBody>
          <a:bodyPr/>
          <a:lstStyle/>
          <a:p>
            <a:endParaRPr lang="en-US"/>
          </a:p>
        </p:txBody>
      </p:sp>
      <p:pic>
        <p:nvPicPr>
          <p:cNvPr id="5122" name="Picture 2"/>
          <p:cNvPicPr>
            <a:picLocks noGrp="1" noChangeAspect="1" noChangeArrowheads="1"/>
          </p:cNvPicPr>
          <p:nvPr>
            <p:ph idx="4294967295"/>
          </p:nvPr>
        </p:nvPicPr>
        <p:blipFill>
          <a:blip r:embed="rId2"/>
          <a:srcRect/>
          <a:stretch>
            <a:fillRect/>
          </a:stretch>
        </p:blipFill>
        <p:spPr bwMode="auto">
          <a:xfrm>
            <a:off x="0" y="2071677"/>
            <a:ext cx="8572528" cy="4513081"/>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commands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 </a:t>
            </a:r>
            <a:r>
              <a:rPr lang="en-US" dirty="0" err="1" smtClean="0"/>
              <a:t>mkdir</a:t>
            </a:r>
            <a:r>
              <a:rPr lang="en-US" dirty="0" smtClean="0"/>
              <a:t> </a:t>
            </a:r>
            <a:r>
              <a:rPr lang="en-US" dirty="0" err="1" smtClean="0"/>
              <a:t>chages</a:t>
            </a:r>
            <a:endParaRPr lang="en-US" dirty="0" smtClean="0"/>
          </a:p>
          <a:p>
            <a:r>
              <a:rPr lang="en-US" dirty="0" smtClean="0"/>
              <a:t>  557  </a:t>
            </a:r>
            <a:r>
              <a:rPr lang="en-US" dirty="0" err="1" smtClean="0"/>
              <a:t>cd</a:t>
            </a:r>
            <a:r>
              <a:rPr lang="en-US" dirty="0" smtClean="0"/>
              <a:t> </a:t>
            </a:r>
            <a:r>
              <a:rPr lang="en-US" dirty="0" err="1" smtClean="0"/>
              <a:t>chages</a:t>
            </a:r>
            <a:r>
              <a:rPr lang="en-US" dirty="0" smtClean="0"/>
              <a:t>/</a:t>
            </a:r>
          </a:p>
          <a:p>
            <a:r>
              <a:rPr lang="en-US" dirty="0" smtClean="0"/>
              <a:t>  558  </a:t>
            </a:r>
            <a:r>
              <a:rPr lang="en-US" dirty="0" err="1" smtClean="0"/>
              <a:t>git</a:t>
            </a:r>
            <a:r>
              <a:rPr lang="en-US" dirty="0" smtClean="0"/>
              <a:t> init</a:t>
            </a:r>
          </a:p>
          <a:p>
            <a:r>
              <a:rPr lang="en-US" dirty="0" smtClean="0"/>
              <a:t>  559  </a:t>
            </a:r>
            <a:r>
              <a:rPr lang="en-US" dirty="0" err="1" smtClean="0"/>
              <a:t>git</a:t>
            </a:r>
            <a:r>
              <a:rPr lang="en-US" dirty="0" smtClean="0"/>
              <a:t> pull https://github.com/tiruvedi/firstrepo.git</a:t>
            </a:r>
          </a:p>
          <a:p>
            <a:r>
              <a:rPr lang="en-US" dirty="0" smtClean="0"/>
              <a:t>  560   </a:t>
            </a:r>
            <a:r>
              <a:rPr lang="en-US" dirty="0" err="1" smtClean="0"/>
              <a:t>ll</a:t>
            </a:r>
            <a:endParaRPr lang="en-US" dirty="0" smtClean="0"/>
          </a:p>
          <a:p>
            <a:r>
              <a:rPr lang="en-US" dirty="0" smtClean="0"/>
              <a:t>  561  </a:t>
            </a:r>
            <a:r>
              <a:rPr lang="en-US" dirty="0" err="1" smtClean="0"/>
              <a:t>ls</a:t>
            </a:r>
            <a:r>
              <a:rPr lang="en-US" dirty="0" smtClean="0"/>
              <a:t> -la</a:t>
            </a:r>
          </a:p>
          <a:p>
            <a:r>
              <a:rPr lang="en-US" dirty="0" smtClean="0"/>
              <a:t>  562  vi alpha.txt</a:t>
            </a:r>
          </a:p>
          <a:p>
            <a:r>
              <a:rPr lang="en-US" dirty="0" smtClean="0"/>
              <a:t>  563  vi beta.txt</a:t>
            </a:r>
          </a:p>
          <a:p>
            <a:r>
              <a:rPr lang="en-US" dirty="0" smtClean="0"/>
              <a:t>  564  </a:t>
            </a:r>
            <a:r>
              <a:rPr lang="en-US" dirty="0" err="1" smtClean="0"/>
              <a:t>git</a:t>
            </a:r>
            <a:r>
              <a:rPr lang="en-US" dirty="0" smtClean="0"/>
              <a:t> status</a:t>
            </a:r>
          </a:p>
          <a:p>
            <a:r>
              <a:rPr lang="en-US" dirty="0" smtClean="0"/>
              <a:t>  565  </a:t>
            </a:r>
            <a:r>
              <a:rPr lang="en-US" dirty="0" err="1" smtClean="0"/>
              <a:t>git</a:t>
            </a:r>
            <a:r>
              <a:rPr lang="en-US" dirty="0" smtClean="0"/>
              <a:t> add .</a:t>
            </a:r>
          </a:p>
          <a:p>
            <a:r>
              <a:rPr lang="en-US" dirty="0" smtClean="0"/>
              <a:t>  566  </a:t>
            </a:r>
            <a:r>
              <a:rPr lang="en-US" dirty="0" err="1" smtClean="0"/>
              <a:t>git</a:t>
            </a:r>
            <a:r>
              <a:rPr lang="en-US" dirty="0" smtClean="0"/>
              <a:t> commit -m  "changes made"</a:t>
            </a:r>
          </a:p>
          <a:p>
            <a:r>
              <a:rPr lang="en-US" dirty="0" smtClean="0"/>
              <a:t>  567  </a:t>
            </a:r>
            <a:r>
              <a:rPr lang="en-US" dirty="0" err="1" smtClean="0"/>
              <a:t>git</a:t>
            </a:r>
            <a:r>
              <a:rPr lang="en-US" dirty="0" smtClean="0"/>
              <a:t> status</a:t>
            </a:r>
          </a:p>
          <a:p>
            <a:r>
              <a:rPr lang="en-US" dirty="0" smtClean="0"/>
              <a:t>  568  </a:t>
            </a:r>
            <a:r>
              <a:rPr lang="en-US" dirty="0" err="1" smtClean="0"/>
              <a:t>git</a:t>
            </a:r>
            <a:r>
              <a:rPr lang="en-US" dirty="0" smtClean="0"/>
              <a:t> remove -v</a:t>
            </a:r>
          </a:p>
          <a:p>
            <a:r>
              <a:rPr lang="en-US" dirty="0" smtClean="0"/>
              <a:t>  569  </a:t>
            </a:r>
            <a:r>
              <a:rPr lang="en-US" dirty="0" err="1" smtClean="0"/>
              <a:t>git</a:t>
            </a:r>
            <a:r>
              <a:rPr lang="en-US" dirty="0" smtClean="0"/>
              <a:t> remote -v</a:t>
            </a:r>
          </a:p>
          <a:p>
            <a:r>
              <a:rPr lang="en-US" dirty="0" smtClean="0"/>
              <a:t>  570  </a:t>
            </a:r>
            <a:r>
              <a:rPr lang="en-US" dirty="0" err="1" smtClean="0"/>
              <a:t>git</a:t>
            </a:r>
            <a:r>
              <a:rPr lang="en-US" dirty="0" smtClean="0"/>
              <a:t> remote add origin https://github.com/tiruvedi/firstrepo.git</a:t>
            </a:r>
          </a:p>
          <a:p>
            <a:r>
              <a:rPr lang="en-US" dirty="0" smtClean="0"/>
              <a:t>  571  </a:t>
            </a:r>
            <a:r>
              <a:rPr lang="en-US" dirty="0" err="1" smtClean="0"/>
              <a:t>git</a:t>
            </a:r>
            <a:r>
              <a:rPr lang="en-US" dirty="0" smtClean="0"/>
              <a:t> remote -v</a:t>
            </a:r>
          </a:p>
          <a:p>
            <a:r>
              <a:rPr lang="en-US" dirty="0" smtClean="0"/>
              <a:t>  572  </a:t>
            </a:r>
            <a:r>
              <a:rPr lang="en-US" dirty="0" err="1" smtClean="0"/>
              <a:t>git</a:t>
            </a:r>
            <a:r>
              <a:rPr lang="en-US" dirty="0" smtClean="0"/>
              <a:t> push origin master</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Basic </a:t>
            </a:r>
            <a:r>
              <a:rPr lang="en-US" dirty="0" err="1" smtClean="0"/>
              <a:t>git</a:t>
            </a:r>
            <a:r>
              <a:rPr lang="en-US" dirty="0" smtClean="0"/>
              <a:t> commands</a:t>
            </a:r>
            <a:br>
              <a:rPr lang="en-US" dirty="0" smtClean="0"/>
            </a:br>
            <a:r>
              <a:rPr lang="en-US" dirty="0" smtClean="0"/>
              <a:t>							</a:t>
            </a:r>
            <a:endParaRPr lang="en-US" dirty="0"/>
          </a:p>
        </p:txBody>
      </p:sp>
      <p:sp>
        <p:nvSpPr>
          <p:cNvPr id="6" name="Subtitle 5"/>
          <p:cNvSpPr>
            <a:spLocks noGrp="1"/>
          </p:cNvSpPr>
          <p:nvPr>
            <p:ph type="subTitle"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214282" y="1571612"/>
            <a:ext cx="8833336" cy="464347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Error screenshot for </a:t>
            </a:r>
            <a:r>
              <a:rPr lang="en-US" dirty="0" err="1" smtClean="0"/>
              <a:t>git</a:t>
            </a:r>
            <a:r>
              <a:rPr lang="en-US" dirty="0" smtClean="0"/>
              <a:t> push</a:t>
            </a:r>
            <a:endParaRPr lang="en-US" dirty="0"/>
          </a:p>
        </p:txBody>
      </p:sp>
      <p:pic>
        <p:nvPicPr>
          <p:cNvPr id="9218" name="Picture 2"/>
          <p:cNvPicPr>
            <a:picLocks noGrp="1" noChangeAspect="1" noChangeArrowheads="1"/>
          </p:cNvPicPr>
          <p:nvPr>
            <p:ph idx="4294967295"/>
          </p:nvPr>
        </p:nvPicPr>
        <p:blipFill>
          <a:blip r:embed="rId2"/>
          <a:srcRect/>
          <a:stretch>
            <a:fillRect/>
          </a:stretch>
        </p:blipFill>
        <p:spPr bwMode="auto">
          <a:xfrm>
            <a:off x="214282" y="2000240"/>
            <a:ext cx="7124700" cy="2925762"/>
          </a:xfrm>
          <a:prstGeom prst="rect">
            <a:avLst/>
          </a:prstGeom>
          <a:noFill/>
          <a:ln w="9525">
            <a:noFill/>
            <a:miter lim="800000"/>
            <a:headEnd/>
            <a:tailEnd/>
          </a:ln>
          <a:effectLst/>
        </p:spPr>
      </p:pic>
      <p:sp>
        <p:nvSpPr>
          <p:cNvPr id="6" name="Rectangle 5"/>
          <p:cNvSpPr/>
          <p:nvPr/>
        </p:nvSpPr>
        <p:spPr>
          <a:xfrm>
            <a:off x="642910" y="5072074"/>
            <a:ext cx="6429420" cy="923330"/>
          </a:xfrm>
          <a:prstGeom prst="rect">
            <a:avLst/>
          </a:prstGeom>
        </p:spPr>
        <p:txBody>
          <a:bodyPr wrap="square">
            <a:spAutoFit/>
          </a:bodyPr>
          <a:lstStyle/>
          <a:p>
            <a:r>
              <a:rPr lang="en-US" dirty="0" smtClean="0"/>
              <a:t>Solution:</a:t>
            </a:r>
          </a:p>
          <a:p>
            <a:r>
              <a:rPr lang="en-US" dirty="0" smtClean="0"/>
              <a:t>https://stackoverflow.com/questions/10032964/git-push-fatal-no-configured-push-destination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10242" name="Picture 2"/>
          <p:cNvPicPr>
            <a:picLocks noChangeAspect="1" noChangeArrowheads="1"/>
          </p:cNvPicPr>
          <p:nvPr/>
        </p:nvPicPr>
        <p:blipFill>
          <a:blip r:embed="rId2"/>
          <a:srcRect/>
          <a:stretch>
            <a:fillRect/>
          </a:stretch>
        </p:blipFill>
        <p:spPr bwMode="auto">
          <a:xfrm>
            <a:off x="500034" y="1928802"/>
            <a:ext cx="7307263" cy="38766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it_advance.png"/>
          <p:cNvPicPr>
            <a:picLocks noGrp="1" noChangeAspect="1"/>
          </p:cNvPicPr>
          <p:nvPr>
            <p:ph sz="half" idx="1"/>
          </p:nvPr>
        </p:nvPicPr>
        <p:blipFill>
          <a:blip r:embed="rId2" cstate="print"/>
          <a:stretch>
            <a:fillRect/>
          </a:stretch>
        </p:blipFill>
        <p:spPr>
          <a:xfrm>
            <a:off x="285720" y="1214422"/>
            <a:ext cx="7239000" cy="4192137"/>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214282" y="142828"/>
            <a:ext cx="7429552" cy="6715172"/>
          </a:xfrm>
        </p:spPr>
        <p:txBody>
          <a:bodyPr>
            <a:normAutofit fontScale="25000" lnSpcReduction="20000"/>
          </a:bodyPr>
          <a:lstStyle/>
          <a:p>
            <a:r>
              <a:rPr lang="en-US" dirty="0" smtClean="0"/>
              <a:t> </a:t>
            </a:r>
            <a:r>
              <a:rPr lang="en-US" dirty="0" err="1" smtClean="0"/>
              <a:t>mkdir</a:t>
            </a:r>
            <a:r>
              <a:rPr lang="en-US" dirty="0" smtClean="0"/>
              <a:t> </a:t>
            </a:r>
            <a:r>
              <a:rPr lang="en-US" dirty="0" err="1" smtClean="0"/>
              <a:t>git_advance</a:t>
            </a:r>
            <a:endParaRPr lang="en-US" dirty="0" smtClean="0"/>
          </a:p>
          <a:p>
            <a:r>
              <a:rPr lang="en-US" dirty="0" smtClean="0"/>
              <a:t>  577  </a:t>
            </a:r>
            <a:r>
              <a:rPr lang="en-US" dirty="0" err="1" smtClean="0"/>
              <a:t>cd</a:t>
            </a:r>
            <a:r>
              <a:rPr lang="en-US" dirty="0" smtClean="0"/>
              <a:t> </a:t>
            </a:r>
            <a:r>
              <a:rPr lang="en-US" dirty="0" err="1" smtClean="0"/>
              <a:t>git_advance</a:t>
            </a:r>
            <a:r>
              <a:rPr lang="en-US" dirty="0" smtClean="0"/>
              <a:t>/</a:t>
            </a:r>
          </a:p>
          <a:p>
            <a:r>
              <a:rPr lang="en-US" dirty="0" smtClean="0"/>
              <a:t>  578  </a:t>
            </a:r>
            <a:r>
              <a:rPr lang="en-US" dirty="0" err="1" smtClean="0"/>
              <a:t>git</a:t>
            </a:r>
            <a:r>
              <a:rPr lang="en-US" dirty="0" smtClean="0"/>
              <a:t> init A</a:t>
            </a:r>
          </a:p>
          <a:p>
            <a:r>
              <a:rPr lang="en-US" dirty="0" smtClean="0"/>
              <a:t>  579  </a:t>
            </a:r>
            <a:r>
              <a:rPr lang="en-US" dirty="0" err="1" smtClean="0"/>
              <a:t>git</a:t>
            </a:r>
            <a:r>
              <a:rPr lang="en-US" dirty="0" smtClean="0"/>
              <a:t> init B</a:t>
            </a:r>
          </a:p>
          <a:p>
            <a:r>
              <a:rPr lang="en-US" dirty="0" smtClean="0"/>
              <a:t>  580  </a:t>
            </a:r>
            <a:r>
              <a:rPr lang="en-US" dirty="0" err="1" smtClean="0"/>
              <a:t>cd</a:t>
            </a:r>
            <a:r>
              <a:rPr lang="en-US" dirty="0" smtClean="0"/>
              <a:t> A</a:t>
            </a:r>
          </a:p>
          <a:p>
            <a:r>
              <a:rPr lang="en-US" dirty="0" smtClean="0"/>
              <a:t>  581  </a:t>
            </a:r>
            <a:r>
              <a:rPr lang="en-US" dirty="0" err="1" smtClean="0"/>
              <a:t>pwd</a:t>
            </a:r>
            <a:endParaRPr lang="en-US" dirty="0" smtClean="0"/>
          </a:p>
          <a:p>
            <a:r>
              <a:rPr lang="en-US" dirty="0" smtClean="0"/>
              <a:t>  582  </a:t>
            </a:r>
            <a:r>
              <a:rPr lang="en-US" dirty="0" err="1" smtClean="0"/>
              <a:t>git</a:t>
            </a:r>
            <a:r>
              <a:rPr lang="en-US" dirty="0" smtClean="0"/>
              <a:t> remote add origin https://github.com/tiruvedi/firstrepo.git</a:t>
            </a:r>
          </a:p>
          <a:p>
            <a:r>
              <a:rPr lang="en-US" dirty="0" smtClean="0"/>
              <a:t>  583  </a:t>
            </a:r>
            <a:r>
              <a:rPr lang="en-US" dirty="0" err="1" smtClean="0"/>
              <a:t>git</a:t>
            </a:r>
            <a:r>
              <a:rPr lang="en-US" dirty="0" smtClean="0"/>
              <a:t> pull origin master</a:t>
            </a:r>
          </a:p>
          <a:p>
            <a:r>
              <a:rPr lang="en-US" dirty="0" smtClean="0"/>
              <a:t>  584  </a:t>
            </a:r>
            <a:r>
              <a:rPr lang="en-US" dirty="0" err="1" smtClean="0"/>
              <a:t>ll</a:t>
            </a:r>
            <a:endParaRPr lang="en-US" dirty="0" smtClean="0"/>
          </a:p>
          <a:p>
            <a:r>
              <a:rPr lang="en-US" dirty="0" smtClean="0"/>
              <a:t>  585  </a:t>
            </a:r>
            <a:r>
              <a:rPr lang="en-US" dirty="0" err="1" smtClean="0"/>
              <a:t>cd</a:t>
            </a:r>
            <a:r>
              <a:rPr lang="en-US" dirty="0" smtClean="0"/>
              <a:t> .</a:t>
            </a:r>
          </a:p>
          <a:p>
            <a:r>
              <a:rPr lang="en-US" dirty="0" smtClean="0"/>
              <a:t>  586  </a:t>
            </a:r>
            <a:r>
              <a:rPr lang="en-US" dirty="0" err="1" smtClean="0"/>
              <a:t>cd</a:t>
            </a:r>
            <a:r>
              <a:rPr lang="en-US" dirty="0" smtClean="0"/>
              <a:t> ..</a:t>
            </a:r>
          </a:p>
          <a:p>
            <a:r>
              <a:rPr lang="en-US" dirty="0" smtClean="0"/>
              <a:t>  587  </a:t>
            </a:r>
            <a:r>
              <a:rPr lang="en-US" dirty="0" err="1" smtClean="0"/>
              <a:t>cd</a:t>
            </a:r>
            <a:r>
              <a:rPr lang="en-US" dirty="0" smtClean="0"/>
              <a:t> b</a:t>
            </a:r>
          </a:p>
          <a:p>
            <a:r>
              <a:rPr lang="en-US" dirty="0" smtClean="0"/>
              <a:t>  588  </a:t>
            </a:r>
            <a:r>
              <a:rPr lang="en-US" dirty="0" err="1" smtClean="0"/>
              <a:t>cd</a:t>
            </a:r>
            <a:r>
              <a:rPr lang="en-US" dirty="0" smtClean="0"/>
              <a:t> ..</a:t>
            </a:r>
          </a:p>
          <a:p>
            <a:r>
              <a:rPr lang="en-US" dirty="0" smtClean="0"/>
              <a:t>  589  </a:t>
            </a:r>
            <a:r>
              <a:rPr lang="en-US" dirty="0" err="1" smtClean="0"/>
              <a:t>cd</a:t>
            </a:r>
            <a:r>
              <a:rPr lang="en-US" dirty="0" smtClean="0"/>
              <a:t> B</a:t>
            </a:r>
          </a:p>
          <a:p>
            <a:r>
              <a:rPr lang="en-US" dirty="0" smtClean="0"/>
              <a:t>  590  </a:t>
            </a:r>
            <a:r>
              <a:rPr lang="en-US" dirty="0" err="1" smtClean="0"/>
              <a:t>git</a:t>
            </a:r>
            <a:r>
              <a:rPr lang="en-US" dirty="0" smtClean="0"/>
              <a:t> remote add origin https://github.com/tiruvedi/firstrepo.git</a:t>
            </a:r>
          </a:p>
          <a:p>
            <a:r>
              <a:rPr lang="en-US" dirty="0" smtClean="0"/>
              <a:t>  591  </a:t>
            </a:r>
            <a:r>
              <a:rPr lang="en-US" dirty="0" err="1" smtClean="0"/>
              <a:t>git</a:t>
            </a:r>
            <a:r>
              <a:rPr lang="en-US" dirty="0" smtClean="0"/>
              <a:t> pull origin master</a:t>
            </a:r>
          </a:p>
          <a:p>
            <a:r>
              <a:rPr lang="en-US" dirty="0" smtClean="0"/>
              <a:t>  592  </a:t>
            </a:r>
            <a:r>
              <a:rPr lang="en-US" dirty="0" err="1" smtClean="0"/>
              <a:t>cd</a:t>
            </a:r>
            <a:r>
              <a:rPr lang="en-US" dirty="0" smtClean="0"/>
              <a:t> </a:t>
            </a:r>
            <a:r>
              <a:rPr lang="en-US" dirty="0" smtClean="0"/>
              <a:t>..</a:t>
            </a:r>
          </a:p>
          <a:p>
            <a:r>
              <a:rPr lang="en-US" dirty="0" smtClean="0"/>
              <a:t> </a:t>
            </a:r>
            <a:r>
              <a:rPr lang="en-US" dirty="0" smtClean="0"/>
              <a:t> </a:t>
            </a:r>
            <a:r>
              <a:rPr lang="en-US" dirty="0" smtClean="0"/>
              <a:t>593  </a:t>
            </a:r>
            <a:r>
              <a:rPr lang="en-US" dirty="0" err="1" smtClean="0"/>
              <a:t>cd</a:t>
            </a:r>
            <a:r>
              <a:rPr lang="en-US" dirty="0" smtClean="0"/>
              <a:t> A</a:t>
            </a:r>
          </a:p>
          <a:p>
            <a:r>
              <a:rPr lang="en-US" dirty="0" smtClean="0"/>
              <a:t>  594  </a:t>
            </a:r>
            <a:r>
              <a:rPr lang="en-US" dirty="0" err="1" smtClean="0"/>
              <a:t>ll</a:t>
            </a:r>
            <a:endParaRPr lang="en-US" dirty="0" smtClean="0"/>
          </a:p>
          <a:p>
            <a:r>
              <a:rPr lang="en-US" dirty="0" smtClean="0"/>
              <a:t>  595  vi alpha.txt</a:t>
            </a:r>
          </a:p>
          <a:p>
            <a:r>
              <a:rPr lang="en-US" dirty="0" smtClean="0"/>
              <a:t>  596  </a:t>
            </a:r>
            <a:r>
              <a:rPr lang="en-US" dirty="0" err="1" smtClean="0"/>
              <a:t>git</a:t>
            </a:r>
            <a:r>
              <a:rPr lang="en-US" dirty="0" smtClean="0"/>
              <a:t> status</a:t>
            </a:r>
          </a:p>
          <a:p>
            <a:r>
              <a:rPr lang="en-US" dirty="0" smtClean="0"/>
              <a:t>  597  </a:t>
            </a:r>
            <a:r>
              <a:rPr lang="en-US" dirty="0" err="1" smtClean="0"/>
              <a:t>git</a:t>
            </a:r>
            <a:r>
              <a:rPr lang="en-US" dirty="0" smtClean="0"/>
              <a:t> add .</a:t>
            </a:r>
          </a:p>
          <a:p>
            <a:r>
              <a:rPr lang="en-US" dirty="0" smtClean="0"/>
              <a:t>  598  </a:t>
            </a:r>
            <a:r>
              <a:rPr lang="en-US" dirty="0" err="1" smtClean="0"/>
              <a:t>git</a:t>
            </a:r>
            <a:r>
              <a:rPr lang="en-US" dirty="0" smtClean="0"/>
              <a:t> commit -m "commit done from Repo A"</a:t>
            </a:r>
          </a:p>
          <a:p>
            <a:r>
              <a:rPr lang="en-US" dirty="0" smtClean="0"/>
              <a:t>  599  </a:t>
            </a:r>
            <a:r>
              <a:rPr lang="en-US" dirty="0" err="1" smtClean="0"/>
              <a:t>git</a:t>
            </a:r>
            <a:r>
              <a:rPr lang="en-US" dirty="0" smtClean="0"/>
              <a:t> push origin master</a:t>
            </a:r>
          </a:p>
          <a:p>
            <a:r>
              <a:rPr lang="en-US" dirty="0" smtClean="0"/>
              <a:t>  600  </a:t>
            </a:r>
            <a:r>
              <a:rPr lang="en-US" dirty="0" err="1" smtClean="0"/>
              <a:t>cd</a:t>
            </a:r>
            <a:r>
              <a:rPr lang="en-US" dirty="0" smtClean="0"/>
              <a:t> ..</a:t>
            </a:r>
          </a:p>
          <a:p>
            <a:r>
              <a:rPr lang="en-US" dirty="0" smtClean="0"/>
              <a:t>  601  </a:t>
            </a:r>
            <a:r>
              <a:rPr lang="en-US" dirty="0" err="1" smtClean="0"/>
              <a:t>cd</a:t>
            </a:r>
            <a:r>
              <a:rPr lang="en-US" dirty="0" smtClean="0"/>
              <a:t> B</a:t>
            </a:r>
          </a:p>
          <a:p>
            <a:r>
              <a:rPr lang="en-US" dirty="0" smtClean="0"/>
              <a:t>  602  </a:t>
            </a:r>
            <a:r>
              <a:rPr lang="en-US" dirty="0" err="1" smtClean="0"/>
              <a:t>ll</a:t>
            </a:r>
            <a:endParaRPr lang="en-US" dirty="0" smtClean="0"/>
          </a:p>
          <a:p>
            <a:r>
              <a:rPr lang="en-US" dirty="0" smtClean="0"/>
              <a:t>  603  vi alpha.txt</a:t>
            </a:r>
          </a:p>
          <a:p>
            <a:r>
              <a:rPr lang="en-US" dirty="0" smtClean="0"/>
              <a:t>  604  vi alpha.txt</a:t>
            </a:r>
          </a:p>
          <a:p>
            <a:r>
              <a:rPr lang="en-US" dirty="0" smtClean="0"/>
              <a:t>  605  </a:t>
            </a:r>
            <a:r>
              <a:rPr lang="en-US" dirty="0" err="1" smtClean="0"/>
              <a:t>git</a:t>
            </a:r>
            <a:r>
              <a:rPr lang="en-US" dirty="0" smtClean="0"/>
              <a:t> add .</a:t>
            </a:r>
          </a:p>
          <a:p>
            <a:r>
              <a:rPr lang="en-US" dirty="0" smtClean="0"/>
              <a:t>  606  </a:t>
            </a:r>
            <a:r>
              <a:rPr lang="en-US" dirty="0" err="1" smtClean="0"/>
              <a:t>git</a:t>
            </a:r>
            <a:r>
              <a:rPr lang="en-US" dirty="0" smtClean="0"/>
              <a:t> status</a:t>
            </a:r>
          </a:p>
          <a:p>
            <a:r>
              <a:rPr lang="en-US" dirty="0" smtClean="0"/>
              <a:t>  607  </a:t>
            </a:r>
            <a:r>
              <a:rPr lang="en-US" dirty="0" err="1" smtClean="0"/>
              <a:t>git</a:t>
            </a:r>
            <a:r>
              <a:rPr lang="en-US" dirty="0" smtClean="0"/>
              <a:t> commit -m "commit from repo B"</a:t>
            </a:r>
          </a:p>
          <a:p>
            <a:r>
              <a:rPr lang="en-US" dirty="0" smtClean="0"/>
              <a:t>  608  </a:t>
            </a:r>
            <a:r>
              <a:rPr lang="en-US" dirty="0" err="1" smtClean="0"/>
              <a:t>git</a:t>
            </a:r>
            <a:r>
              <a:rPr lang="en-US" dirty="0" smtClean="0"/>
              <a:t> push origin master</a:t>
            </a:r>
          </a:p>
          <a:p>
            <a:r>
              <a:rPr lang="en-US" dirty="0" smtClean="0"/>
              <a:t>  609  </a:t>
            </a:r>
            <a:r>
              <a:rPr lang="en-US" dirty="0" err="1" smtClean="0"/>
              <a:t>git</a:t>
            </a:r>
            <a:r>
              <a:rPr lang="en-US" dirty="0" smtClean="0"/>
              <a:t> pull --rebase origin master</a:t>
            </a:r>
          </a:p>
          <a:p>
            <a:r>
              <a:rPr lang="en-US" dirty="0" smtClean="0"/>
              <a:t>  610  </a:t>
            </a:r>
            <a:r>
              <a:rPr lang="en-US" dirty="0" err="1" smtClean="0"/>
              <a:t>git</a:t>
            </a:r>
            <a:r>
              <a:rPr lang="en-US" dirty="0" smtClean="0"/>
              <a:t> </a:t>
            </a:r>
            <a:r>
              <a:rPr lang="en-US" dirty="0" err="1" smtClean="0"/>
              <a:t>mergetool</a:t>
            </a:r>
            <a:endParaRPr lang="en-US" dirty="0" smtClean="0"/>
          </a:p>
          <a:p>
            <a:r>
              <a:rPr lang="en-US" dirty="0" smtClean="0"/>
              <a:t>  611  </a:t>
            </a:r>
            <a:r>
              <a:rPr lang="en-US" dirty="0" err="1" smtClean="0"/>
              <a:t>git</a:t>
            </a:r>
            <a:r>
              <a:rPr lang="en-US" dirty="0" smtClean="0"/>
              <a:t> rebase --continue</a:t>
            </a:r>
          </a:p>
          <a:p>
            <a:r>
              <a:rPr lang="pt-BR" dirty="0" smtClean="0"/>
              <a:t>  612  git log -n 2</a:t>
            </a:r>
          </a:p>
          <a:p>
            <a:r>
              <a:rPr lang="en-US" dirty="0" smtClean="0"/>
              <a:t>  613  </a:t>
            </a:r>
            <a:r>
              <a:rPr lang="en-US" dirty="0" err="1" smtClean="0"/>
              <a:t>git</a:t>
            </a:r>
            <a:r>
              <a:rPr lang="en-US" dirty="0" smtClean="0"/>
              <a:t> push origin master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VCS</a:t>
            </a:r>
            <a:r>
              <a:rPr lang="en-US" sz="1600" dirty="0" smtClean="0"/>
              <a:t>(Version control system)</a:t>
            </a:r>
            <a:endParaRPr lang="en-US" dirty="0"/>
          </a:p>
        </p:txBody>
      </p:sp>
      <p:sp>
        <p:nvSpPr>
          <p:cNvPr id="3" name="Content Placeholder 2"/>
          <p:cNvSpPr>
            <a:spLocks noGrp="1"/>
          </p:cNvSpPr>
          <p:nvPr>
            <p:ph idx="1"/>
          </p:nvPr>
        </p:nvSpPr>
        <p:spPr/>
        <p:txBody>
          <a:bodyPr>
            <a:normAutofit/>
          </a:bodyPr>
          <a:lstStyle/>
          <a:p>
            <a:r>
              <a:rPr lang="en-US" sz="2000" dirty="0" smtClean="0"/>
              <a:t>The management of modifications to documents, computer programs, huge websites, and other collections of information is known as version control, sometimes known as revision control or source control. Each revision has a timestamp and the name of the person who modified it. Revisions can be compared, restored, and merged with some file formats. [1]</a:t>
            </a:r>
          </a:p>
          <a:p>
            <a:r>
              <a:rPr lang="en-US" sz="2000" dirty="0" smtClean="0"/>
              <a:t>VCSs are most typically used as stand-alone applications, but they can also be embedded in other types of software, such as integrated development environments (IDEs).</a:t>
            </a:r>
          </a:p>
          <a:p>
            <a:endParaRPr lang="en-US" sz="18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28596" y="1357298"/>
            <a:ext cx="7239000" cy="4429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1" dirty="0" smtClean="0"/>
              <a:t>a version control system is used for the following.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 Version control allows several people to work on the same project at the same time. Each team member modifies their copy of the files and decides when to share the changes with the rest of the group. As a result, one person’s temporary or partial alterations do not interfere with the work of another.</a:t>
            </a:r>
          </a:p>
          <a:p>
            <a:r>
              <a:rPr lang="en-US" dirty="0" smtClean="0"/>
              <a:t> Version control also allows one person to work on a project from various computers, so it’s useful even if you’re working alone.</a:t>
            </a:r>
          </a:p>
          <a:p>
            <a:r>
              <a:rPr lang="en-US" dirty="0" smtClean="0"/>
              <a:t> Version control brings together work done by different team members at the same time. In most circumstances, you can mix adjustments to several files or even the same file without losing any work. When two persons make contradictory updates to the same line of a file, the version control system will occasionally ask for human help in choosing what to do.</a:t>
            </a:r>
          </a:p>
          <a:p>
            <a:r>
              <a:rPr lang="en-US" dirty="0" smtClean="0"/>
              <a:t> Version control allows you to see previous versions of your project. This is protection against computer failure or data loss. You can go back to a prior version if you make a mistake. A bug report from a previous version of your software can be reproduced and understood. You can also go back and undo edits without losing all of your previous work. You can find out when, why, and by whom a file was ever altered by looking at any area of it.</a:t>
            </a:r>
          </a:p>
          <a:p>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Version Control system	</a:t>
            </a:r>
            <a:endParaRPr lang="en-US" dirty="0"/>
          </a:p>
        </p:txBody>
      </p:sp>
      <p:sp>
        <p:nvSpPr>
          <p:cNvPr id="3" name="Content Placeholder 2"/>
          <p:cNvSpPr>
            <a:spLocks noGrp="1"/>
          </p:cNvSpPr>
          <p:nvPr>
            <p:ph idx="1"/>
          </p:nvPr>
        </p:nvSpPr>
        <p:spPr/>
        <p:txBody>
          <a:bodyPr>
            <a:normAutofit/>
          </a:bodyPr>
          <a:lstStyle/>
          <a:p>
            <a:r>
              <a:rPr lang="en-US" sz="2800" dirty="0" smtClean="0"/>
              <a:t>Generally, VCS is categorized types –</a:t>
            </a:r>
          </a:p>
          <a:p>
            <a:r>
              <a:rPr lang="en-US" sz="2800" dirty="0" smtClean="0"/>
              <a:t> Version Control Systems on a Local Level</a:t>
            </a:r>
          </a:p>
          <a:p>
            <a:r>
              <a:rPr lang="en-US" sz="2800" dirty="0" smtClean="0"/>
              <a:t>🔎Version Control Systems that are centralized</a:t>
            </a:r>
          </a:p>
          <a:p>
            <a:r>
              <a:rPr lang="en-US" sz="2800" dirty="0" smtClean="0"/>
              <a:t>🔎 Version Control Systems in a Distributed Environment</a:t>
            </a:r>
          </a:p>
          <a:p>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Centralized </a:t>
            </a:r>
            <a:r>
              <a:rPr lang="en-US" dirty="0" err="1" smtClean="0"/>
              <a:t>vs</a:t>
            </a:r>
            <a:r>
              <a:rPr lang="en-US" dirty="0" smtClean="0"/>
              <a:t> Distributed Version Control</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main difference</a:t>
            </a:r>
            <a:r>
              <a:rPr lang="en-US" dirty="0" smtClean="0"/>
              <a:t> between centralized and distributed version control is that, </a:t>
            </a:r>
            <a:r>
              <a:rPr lang="en-US" b="1" dirty="0" smtClean="0"/>
              <a:t>in centralized version control, the versions are saved in the remote repository, while in distributed version control, versions can be saved in the remote repository as well as in local repositories of the local machines</a:t>
            </a:r>
            <a:r>
              <a:rPr lang="en-US" b="1" dirty="0" smtClean="0"/>
              <a:t>.`</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Version Control Systems</a:t>
            </a:r>
            <a:endParaRPr lang="en-US" dirty="0"/>
          </a:p>
        </p:txBody>
      </p:sp>
      <p:pic>
        <p:nvPicPr>
          <p:cNvPr id="5" name="Content Placeholder 4" descr="screenshot 2024-08-13_cvsVSdvsc.png"/>
          <p:cNvPicPr>
            <a:picLocks noGrp="1" noChangeAspect="1"/>
          </p:cNvPicPr>
          <p:nvPr>
            <p:ph idx="1"/>
          </p:nvPr>
        </p:nvPicPr>
        <p:blipFill>
          <a:blip r:embed="rId2"/>
          <a:stretch>
            <a:fillRect/>
          </a:stretch>
        </p:blipFill>
        <p:spPr>
          <a:xfrm>
            <a:off x="699616" y="2470726"/>
            <a:ext cx="6754168" cy="3124636"/>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71480"/>
            <a:ext cx="7239000" cy="462932"/>
          </a:xfrm>
        </p:spPr>
        <p:txBody>
          <a:bodyPr>
            <a:normAutofit/>
          </a:bodyPr>
          <a:lstStyle/>
          <a:p>
            <a:r>
              <a:rPr lang="en-US" sz="2400" dirty="0" smtClean="0">
                <a:solidFill>
                  <a:schemeClr val="accent3">
                    <a:lumMod val="40000"/>
                    <a:lumOff val="60000"/>
                  </a:schemeClr>
                </a:solidFill>
              </a:rPr>
              <a:t>Centralized </a:t>
            </a:r>
            <a:r>
              <a:rPr lang="en-US" sz="2400" dirty="0" err="1" smtClean="0">
                <a:solidFill>
                  <a:schemeClr val="accent3">
                    <a:lumMod val="40000"/>
                    <a:lumOff val="60000"/>
                  </a:schemeClr>
                </a:solidFill>
              </a:rPr>
              <a:t>vs</a:t>
            </a:r>
            <a:r>
              <a:rPr lang="en-US" sz="2400" dirty="0" smtClean="0">
                <a:solidFill>
                  <a:schemeClr val="accent3">
                    <a:lumMod val="40000"/>
                    <a:lumOff val="60000"/>
                  </a:schemeClr>
                </a:solidFill>
              </a:rPr>
              <a:t> Distributed Version Control</a:t>
            </a:r>
            <a:endParaRPr lang="en-US" sz="2400" dirty="0">
              <a:solidFill>
                <a:schemeClr val="accent3">
                  <a:lumMod val="40000"/>
                  <a:lumOff val="60000"/>
                </a:schemeClr>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2000232" y="1357298"/>
            <a:ext cx="4256074" cy="52226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1832</TotalTime>
  <Words>846</Words>
  <Application>Microsoft Office PowerPoint</Application>
  <PresentationFormat>On-screen Show (4:3)</PresentationFormat>
  <Paragraphs>136</Paragraphs>
  <Slides>27</Slides>
  <Notes>0</Notes>
  <HiddenSlides>4</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Opulent</vt:lpstr>
      <vt:lpstr>GIT</vt:lpstr>
      <vt:lpstr>VCS  </vt:lpstr>
      <vt:lpstr>What is VCS(Version control system)</vt:lpstr>
      <vt:lpstr>Slide 4</vt:lpstr>
      <vt:lpstr>a version control system is used for the following. </vt:lpstr>
      <vt:lpstr>Types of Version Control system </vt:lpstr>
      <vt:lpstr>Centralized vs Distributed Version Control</vt:lpstr>
      <vt:lpstr>Types of Version Control Systems</vt:lpstr>
      <vt:lpstr>Centralized vs Distributed Version Control</vt:lpstr>
      <vt:lpstr>Why Version Controlling is very important? </vt:lpstr>
      <vt:lpstr>Benefits of using Version Controlling. </vt:lpstr>
      <vt:lpstr>GIT USE CASE</vt:lpstr>
      <vt:lpstr>WHAT PROBLEMS CAN FACE A HUGE COMPANY</vt:lpstr>
      <vt:lpstr>Slide 14</vt:lpstr>
      <vt:lpstr>Slide 15</vt:lpstr>
      <vt:lpstr>Git workflow </vt:lpstr>
      <vt:lpstr>Slide 17</vt:lpstr>
      <vt:lpstr>Slide 18</vt:lpstr>
      <vt:lpstr>Git Configuaration </vt:lpstr>
      <vt:lpstr>Check your settings</vt:lpstr>
      <vt:lpstr>Basic git commands        </vt:lpstr>
      <vt:lpstr>Practical commands</vt:lpstr>
      <vt:lpstr>Basic git commands        </vt:lpstr>
      <vt:lpstr>Error screenshot for git push</vt:lpstr>
      <vt:lpstr>Solution:</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uday kumar tiruvedi</dc:creator>
  <cp:lastModifiedBy>uday kumar tiruvedi</cp:lastModifiedBy>
  <cp:revision>26</cp:revision>
  <dcterms:created xsi:type="dcterms:W3CDTF">2024-08-13T09:26:29Z</dcterms:created>
  <dcterms:modified xsi:type="dcterms:W3CDTF">2024-08-14T17:50:28Z</dcterms:modified>
</cp:coreProperties>
</file>