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554" y="2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9FBD-533F-4D16-BA6E-77AF8541234C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1BCE-74A6-4FF6-BB4F-7568794DF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50135" r="70833" b="8990"/>
          <a:stretch>
            <a:fillRect/>
          </a:stretch>
        </p:blipFill>
        <p:spPr bwMode="auto">
          <a:xfrm>
            <a:off x="3604260" y="2895600"/>
            <a:ext cx="764710" cy="876300"/>
          </a:xfrm>
          <a:prstGeom prst="rect">
            <a:avLst/>
          </a:prstGeom>
          <a:noFill/>
        </p:spPr>
      </p:pic>
      <p:pic>
        <p:nvPicPr>
          <p:cNvPr id="3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33260" r="70833" b="60698"/>
          <a:stretch>
            <a:fillRect/>
          </a:stretch>
        </p:blipFill>
        <p:spPr bwMode="auto">
          <a:xfrm>
            <a:off x="3604101" y="2766060"/>
            <a:ext cx="764710" cy="12954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 bwMode="auto">
          <a:xfrm flipH="1">
            <a:off x="3549650" y="2997199"/>
            <a:ext cx="914400" cy="155977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10800000" flipH="1">
            <a:off x="3528386" y="3552770"/>
            <a:ext cx="914400" cy="18738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66571"/>
          <a:stretch>
            <a:fillRect/>
          </a:stretch>
        </p:blipFill>
        <p:spPr bwMode="auto">
          <a:xfrm>
            <a:off x="3688079" y="2186940"/>
            <a:ext cx="580219" cy="566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90800" y="2590800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1287" y="2639321"/>
            <a:ext cx="69442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latin typeface="Cooper Black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l="8310" t="68012" r="78820" b="16203"/>
          <a:stretch>
            <a:fillRect/>
          </a:stretch>
        </p:blipFill>
        <p:spPr bwMode="auto">
          <a:xfrm>
            <a:off x="3888116" y="3265291"/>
            <a:ext cx="1372590" cy="1178625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4041506" y="1700717"/>
            <a:ext cx="762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08165" y="1557843"/>
            <a:ext cx="838200" cy="2285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65306" y="2672265"/>
            <a:ext cx="914400" cy="85131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9106" y="2919917"/>
            <a:ext cx="1211432" cy="65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l="8310" t="68012" r="78820" b="27669"/>
          <a:stretch>
            <a:fillRect/>
          </a:stretch>
        </p:blipFill>
        <p:spPr bwMode="auto">
          <a:xfrm>
            <a:off x="3753531" y="3172267"/>
            <a:ext cx="1448790" cy="34042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343831" y="774442"/>
            <a:ext cx="21499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0" dirty="0">
                <a:latin typeface="Book Antiqua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677704"/>
            <a:ext cx="347082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0" dirty="0" smtClean="0">
                <a:latin typeface="Cooper Black" pitchFamily="18" charset="0"/>
              </a:rPr>
              <a:t>R</a:t>
            </a:r>
            <a:endParaRPr lang="en-US" sz="33000" dirty="0">
              <a:latin typeface="Cooper Black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5156" y="657166"/>
            <a:ext cx="3677610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5000" dirty="0">
                <a:solidFill>
                  <a:prstClr val="black"/>
                </a:solidFill>
                <a:latin typeface="Cooper Black" pitchFamily="18" charset="0"/>
              </a:rPr>
              <a:t>O</a:t>
            </a:r>
            <a:endParaRPr lang="en-US" sz="35000" dirty="0">
              <a:solidFill>
                <a:prstClr val="black"/>
              </a:solidFill>
              <a:latin typeface="Cooper Black" pitchFamily="18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 flipH="1">
            <a:off x="3299372" y="2190749"/>
            <a:ext cx="2571750" cy="400051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12700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 rot="10800000" flipH="1">
            <a:off x="7696200" y="-457200"/>
            <a:ext cx="914400" cy="18738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0800000" flipH="1">
            <a:off x="3413672" y="4667249"/>
            <a:ext cx="2495550" cy="361951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12700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-678"/>
          <a:stretch>
            <a:fillRect/>
          </a:stretch>
        </p:blipFill>
        <p:spPr bwMode="auto">
          <a:xfrm>
            <a:off x="2221675" y="3810000"/>
            <a:ext cx="764710" cy="218846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09600" y="1143000"/>
            <a:ext cx="2895600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3333" r="77065" b="46426"/>
          <a:stretch>
            <a:fillRect/>
          </a:stretch>
        </p:blipFill>
        <p:spPr bwMode="auto">
          <a:xfrm>
            <a:off x="2667000" y="1190172"/>
            <a:ext cx="463806" cy="762000"/>
          </a:xfrm>
          <a:prstGeom prst="rect">
            <a:avLst/>
          </a:prstGeom>
          <a:noFill/>
        </p:spPr>
      </p:pic>
      <p:pic>
        <p:nvPicPr>
          <p:cNvPr id="6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55762" r="70833" b="10000"/>
          <a:stretch>
            <a:fillRect/>
          </a:stretch>
        </p:blipFill>
        <p:spPr bwMode="auto">
          <a:xfrm>
            <a:off x="2598058" y="1966685"/>
            <a:ext cx="725714" cy="6389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1524000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47372" y="2409372"/>
            <a:ext cx="914399" cy="725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0712" y="1418778"/>
            <a:ext cx="6607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Cooper Black" pitchFamily="18" charset="0"/>
              </a:rPr>
              <a:t>e</a:t>
            </a:r>
          </a:p>
        </p:txBody>
      </p:sp>
      <p:pic>
        <p:nvPicPr>
          <p:cNvPr id="10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-678"/>
          <a:stretch>
            <a:fillRect/>
          </a:stretch>
        </p:blipFill>
        <p:spPr bwMode="auto">
          <a:xfrm>
            <a:off x="5791200" y="457199"/>
            <a:ext cx="914400" cy="2400301"/>
          </a:xfrm>
          <a:prstGeom prst="rect">
            <a:avLst/>
          </a:prstGeom>
          <a:noFill/>
        </p:spPr>
      </p:pic>
      <p:pic>
        <p:nvPicPr>
          <p:cNvPr id="11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-37814" b="-678"/>
          <a:stretch>
            <a:fillRect/>
          </a:stretch>
        </p:blipFill>
        <p:spPr bwMode="auto">
          <a:xfrm>
            <a:off x="8382000" y="4953000"/>
            <a:ext cx="3429000" cy="1905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847772" y="1418772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0146" y="1494972"/>
            <a:ext cx="728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Cooper Black" pitchFamily="18" charset="0"/>
              </a:rPr>
              <a:t>e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267200" y="381000"/>
            <a:ext cx="3810000" cy="2286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 rot="223803" flipH="1">
            <a:off x="5744028" y="1752600"/>
            <a:ext cx="990600" cy="22860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0172" y="4619172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7934" y="4744468"/>
            <a:ext cx="6607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Cooper Black" pitchFamily="18" charset="0"/>
              </a:rPr>
              <a:t>e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4953000" y="5867400"/>
            <a:ext cx="3048000" cy="22098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auto">
          <a:xfrm rot="223803" flipH="1">
            <a:off x="2086428" y="4953000"/>
            <a:ext cx="990600" cy="22860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 rot="10800000" flipH="1">
            <a:off x="2121408" y="5574792"/>
            <a:ext cx="914400" cy="22860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-678"/>
          <a:stretch>
            <a:fillRect/>
          </a:stretch>
        </p:blipFill>
        <p:spPr bwMode="auto">
          <a:xfrm>
            <a:off x="6405180" y="2597725"/>
            <a:ext cx="711200" cy="18669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471152" y="3218872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4530" y="3295400"/>
            <a:ext cx="6607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Cooper Black" pitchFamily="18" charset="0"/>
              </a:rPr>
              <a:t>e</a:t>
            </a:r>
          </a:p>
        </p:txBody>
      </p:sp>
      <p:sp>
        <p:nvSpPr>
          <p:cNvPr id="28" name="Freeform 27"/>
          <p:cNvSpPr/>
          <p:nvPr/>
        </p:nvSpPr>
        <p:spPr bwMode="auto">
          <a:xfrm rot="223803" flipH="1">
            <a:off x="5367408" y="3552700"/>
            <a:ext cx="990600" cy="22860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 rot="10800000" flipH="1">
            <a:off x="5414580" y="4162300"/>
            <a:ext cx="914400" cy="22860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50135" r="70833" b="8990"/>
          <a:stretch>
            <a:fillRect/>
          </a:stretch>
        </p:blipFill>
        <p:spPr bwMode="auto">
          <a:xfrm>
            <a:off x="3604260" y="2895600"/>
            <a:ext cx="764710" cy="876300"/>
          </a:xfrm>
          <a:prstGeom prst="rect">
            <a:avLst/>
          </a:prstGeom>
          <a:noFill/>
        </p:spPr>
      </p:pic>
      <p:pic>
        <p:nvPicPr>
          <p:cNvPr id="2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33260" r="70833" b="60698"/>
          <a:stretch>
            <a:fillRect/>
          </a:stretch>
        </p:blipFill>
        <p:spPr bwMode="auto">
          <a:xfrm>
            <a:off x="3601720" y="2766060"/>
            <a:ext cx="764710" cy="129540"/>
          </a:xfrm>
          <a:prstGeom prst="rect">
            <a:avLst/>
          </a:prstGeom>
          <a:noFill/>
        </p:spPr>
      </p:pic>
      <p:sp>
        <p:nvSpPr>
          <p:cNvPr id="5" name="Freeform 4"/>
          <p:cNvSpPr/>
          <p:nvPr/>
        </p:nvSpPr>
        <p:spPr bwMode="auto">
          <a:xfrm flipH="1">
            <a:off x="3549650" y="2997199"/>
            <a:ext cx="914400" cy="155977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rot="10800000" flipH="1">
            <a:off x="3528386" y="3552770"/>
            <a:ext cx="914400" cy="18738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-678"/>
          <a:stretch>
            <a:fillRect/>
          </a:stretch>
        </p:blipFill>
        <p:spPr bwMode="auto">
          <a:xfrm>
            <a:off x="3822700" y="4584200"/>
            <a:ext cx="764710" cy="218846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19400" y="5380672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9887" y="5429193"/>
            <a:ext cx="69442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latin typeface="Cooper Black" pitchFamily="18" charset="0"/>
              </a:rPr>
              <a:t>e</a:t>
            </a:r>
          </a:p>
        </p:txBody>
      </p:sp>
      <p:sp>
        <p:nvSpPr>
          <p:cNvPr id="11" name="Freeform 10"/>
          <p:cNvSpPr/>
          <p:nvPr/>
        </p:nvSpPr>
        <p:spPr bwMode="auto">
          <a:xfrm flipH="1">
            <a:off x="3778250" y="5787071"/>
            <a:ext cx="914400" cy="155977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 rot="10800000" flipH="1">
            <a:off x="3756986" y="6342642"/>
            <a:ext cx="914400" cy="18738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2590800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1287" y="2639321"/>
            <a:ext cx="69442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latin typeface="Cooper Black" pitchFamily="18" charset="0"/>
              </a:rPr>
              <a:t>e</a:t>
            </a:r>
          </a:p>
        </p:txBody>
      </p:sp>
      <p:pic>
        <p:nvPicPr>
          <p:cNvPr id="15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66571"/>
          <a:stretch>
            <a:fillRect/>
          </a:stretch>
        </p:blipFill>
        <p:spPr bwMode="auto">
          <a:xfrm>
            <a:off x="3688079" y="2186940"/>
            <a:ext cx="580219" cy="566600"/>
          </a:xfrm>
          <a:prstGeom prst="rect">
            <a:avLst/>
          </a:prstGeom>
          <a:noFill/>
        </p:spPr>
      </p:pic>
      <p:pic>
        <p:nvPicPr>
          <p:cNvPr id="23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50135" r="70833" b="8990"/>
          <a:stretch>
            <a:fillRect/>
          </a:stretch>
        </p:blipFill>
        <p:spPr bwMode="auto">
          <a:xfrm>
            <a:off x="5661660" y="708660"/>
            <a:ext cx="764710" cy="876300"/>
          </a:xfrm>
          <a:prstGeom prst="rect">
            <a:avLst/>
          </a:prstGeom>
          <a:noFill/>
        </p:spPr>
      </p:pic>
      <p:pic>
        <p:nvPicPr>
          <p:cNvPr id="24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33260" r="70833" b="60698"/>
          <a:stretch>
            <a:fillRect/>
          </a:stretch>
        </p:blipFill>
        <p:spPr bwMode="auto">
          <a:xfrm>
            <a:off x="5659120" y="579120"/>
            <a:ext cx="764710" cy="129540"/>
          </a:xfrm>
          <a:prstGeom prst="rect">
            <a:avLst/>
          </a:prstGeom>
          <a:noFill/>
        </p:spPr>
      </p:pic>
      <p:sp>
        <p:nvSpPr>
          <p:cNvPr id="25" name="Freeform 24"/>
          <p:cNvSpPr/>
          <p:nvPr/>
        </p:nvSpPr>
        <p:spPr bwMode="auto">
          <a:xfrm flipH="1">
            <a:off x="5607050" y="810259"/>
            <a:ext cx="914400" cy="155977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0800000" flipH="1">
            <a:off x="5585786" y="1365830"/>
            <a:ext cx="914400" cy="187380"/>
          </a:xfrm>
          <a:custGeom>
            <a:avLst/>
            <a:gdLst>
              <a:gd name="connsiteX0" fmla="*/ 0 w 6886575"/>
              <a:gd name="connsiteY0" fmla="*/ 581025 h 581025"/>
              <a:gd name="connsiteX1" fmla="*/ 3486150 w 6886575"/>
              <a:gd name="connsiteY1" fmla="*/ 9525 h 581025"/>
              <a:gd name="connsiteX2" fmla="*/ 6858000 w 6886575"/>
              <a:gd name="connsiteY2" fmla="*/ 523875 h 581025"/>
              <a:gd name="connsiteX3" fmla="*/ 6858000 w 6886575"/>
              <a:gd name="connsiteY3" fmla="*/ 523875 h 581025"/>
              <a:gd name="connsiteX4" fmla="*/ 6886575 w 6886575"/>
              <a:gd name="connsiteY4" fmla="*/ 52387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6575" h="581025">
                <a:moveTo>
                  <a:pt x="0" y="581025"/>
                </a:moveTo>
                <a:cubicBezTo>
                  <a:pt x="1171575" y="300037"/>
                  <a:pt x="2343150" y="19050"/>
                  <a:pt x="3486150" y="9525"/>
                </a:cubicBezTo>
                <a:cubicBezTo>
                  <a:pt x="4629150" y="0"/>
                  <a:pt x="6858000" y="523875"/>
                  <a:pt x="6858000" y="523875"/>
                </a:cubicBezTo>
                <a:lnTo>
                  <a:pt x="6858000" y="523875"/>
                </a:lnTo>
                <a:lnTo>
                  <a:pt x="6886575" y="523875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0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03860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latin typeface="Cooper Black" pitchFamily="18" charset="0"/>
              </a:rPr>
              <a:t>R   O</a:t>
            </a:r>
            <a:endParaRPr lang="en-US" sz="9000" dirty="0">
              <a:latin typeface="Cooper Black" pitchFamily="18" charset="0"/>
            </a:endParaRPr>
          </a:p>
        </p:txBody>
      </p:sp>
      <p:pic>
        <p:nvPicPr>
          <p:cNvPr id="29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t="-1404" r="70833" b="66571"/>
          <a:stretch>
            <a:fillRect/>
          </a:stretch>
        </p:blipFill>
        <p:spPr bwMode="auto">
          <a:xfrm>
            <a:off x="5745479" y="0"/>
            <a:ext cx="580219" cy="5666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684520" y="434340"/>
            <a:ext cx="707245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dirty="0">
                <a:latin typeface="Book Antiqua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l="8310" t="68012" r="78820" b="16203"/>
          <a:stretch>
            <a:fillRect/>
          </a:stretch>
        </p:blipFill>
        <p:spPr bwMode="auto">
          <a:xfrm>
            <a:off x="5404737" y="2174174"/>
            <a:ext cx="1372590" cy="11786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558127" y="609600"/>
            <a:ext cx="762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24786" y="466726"/>
            <a:ext cx="838200" cy="228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5727" y="1828800"/>
            <a:ext cx="1211432" cy="65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thumbs.dreamstime.com/thumblarge_280/1213620020hf51eH.jpg"/>
          <p:cNvPicPr>
            <a:picLocks noChangeAspect="1" noChangeArrowheads="1"/>
          </p:cNvPicPr>
          <p:nvPr/>
        </p:nvPicPr>
        <p:blipFill>
          <a:blip r:embed="rId2" cstate="print"/>
          <a:srcRect l="8310" t="68012" r="78820" b="27669"/>
          <a:stretch>
            <a:fillRect/>
          </a:stretch>
        </p:blipFill>
        <p:spPr bwMode="auto">
          <a:xfrm>
            <a:off x="5270152" y="2081150"/>
            <a:ext cx="1448790" cy="3404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60452" y="-316675"/>
            <a:ext cx="21499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0" dirty="0">
                <a:latin typeface="Book Antiqua" pitchFamily="18" charset="0"/>
              </a:rPr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OHSU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 Brush</dc:creator>
  <cp:lastModifiedBy>M Brush</cp:lastModifiedBy>
  <cp:revision>2</cp:revision>
  <dcterms:created xsi:type="dcterms:W3CDTF">2012-06-14T16:52:52Z</dcterms:created>
  <dcterms:modified xsi:type="dcterms:W3CDTF">2012-06-14T17:21:57Z</dcterms:modified>
</cp:coreProperties>
</file>