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9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3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11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63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2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12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48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84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9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4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2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43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E2FB7B-16E0-4E2D-8FF5-A4B4C2317E3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6D9F-F113-44BB-A4BB-9C8B1895D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18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0566C-6373-5E65-E096-10B45F93E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Initiation au projet de programmation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2D24DC-44EB-B3F3-DC90-951E93962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328756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7D3F6-7625-7B1B-85EF-27548963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7" y="3061972"/>
            <a:ext cx="3108766" cy="734056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37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C0C68-C1ED-E36A-15F1-5165D95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01" y="764003"/>
            <a:ext cx="9404723" cy="140053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C6609-D08D-09AB-6797-343389CC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680" y="2266927"/>
            <a:ext cx="8946541" cy="3482120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Les attentes du projet</a:t>
            </a:r>
            <a:endParaRPr lang="fr-FR" dirty="0"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Présentation de la maquettes réalisées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Présentation de la structure du programme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Présentation du code associé à une fonctionnalité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Présentation du fichier produit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Les difficultés rencontrées et les solutions apportées</a:t>
            </a:r>
          </a:p>
        </p:txBody>
      </p:sp>
    </p:spTree>
    <p:extLst>
      <p:ext uri="{BB962C8B-B14F-4D97-AF65-F5344CB8AC3E}">
        <p14:creationId xmlns:p14="http://schemas.microsoft.com/office/powerpoint/2010/main" val="42933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197A-A185-E232-12BA-ABF61330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44548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rial" panose="020B0604020202020204" pitchFamily="34" charset="0"/>
              </a:rPr>
              <a:t>A</a:t>
            </a:r>
            <a:r>
              <a:rPr lang="fr-FR" dirty="0">
                <a:effectLst/>
                <a:latin typeface="Arial" panose="020B0604020202020204" pitchFamily="34" charset="0"/>
              </a:rPr>
              <a:t>ttentes du projet</a:t>
            </a:r>
            <a:br>
              <a:rPr lang="fr-FR" dirty="0">
                <a:effectLst/>
                <a:latin typeface="Arial" panose="020B0604020202020204" pitchFamily="34" charset="0"/>
              </a:rPr>
            </a:br>
            <a:r>
              <a:rPr lang="fr-FR" dirty="0">
                <a:effectLst/>
                <a:latin typeface="Arial" panose="020B0604020202020204" pitchFamily="34" charset="0"/>
              </a:rPr>
              <a:t>(coté cuisine)</a:t>
            </a:r>
            <a:br>
              <a:rPr 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95731-F234-2E72-9412-8A23A34C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613" y="2715578"/>
            <a:ext cx="6982838" cy="2318358"/>
          </a:xfrm>
        </p:spPr>
        <p:txBody>
          <a:bodyPr/>
          <a:lstStyle/>
          <a:p>
            <a:r>
              <a:rPr lang="fr-FR" dirty="0"/>
              <a:t>Définir un menu plusieurs entrées, plats, desserts</a:t>
            </a:r>
          </a:p>
          <a:p>
            <a:r>
              <a:rPr lang="fr-FR" dirty="0"/>
              <a:t>Pouvoir définir des quantités pour chaque plats</a:t>
            </a:r>
          </a:p>
          <a:p>
            <a:r>
              <a:rPr lang="fr-FR" dirty="0"/>
              <a:t>Créer un menu et un JSON de ce menu</a:t>
            </a:r>
          </a:p>
          <a:p>
            <a:r>
              <a:rPr lang="fr-FR" dirty="0"/>
              <a:t>Pouvoir lire une commande et la traiter si possible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20149-A445-3662-7BAA-0DB0AC6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58" y="615658"/>
            <a:ext cx="9404723" cy="1400530"/>
          </a:xfrm>
        </p:spPr>
        <p:txBody>
          <a:bodyPr/>
          <a:lstStyle/>
          <a:p>
            <a:r>
              <a:rPr lang="fr-FR" dirty="0"/>
              <a:t>Maquette réalisées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D59A6-2C43-4E74-61A5-FBBB11B9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26395" r="33267" b="31029"/>
          <a:stretch/>
        </p:blipFill>
        <p:spPr>
          <a:xfrm>
            <a:off x="677698" y="1807420"/>
            <a:ext cx="4702022" cy="44669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341B5D-4FA3-2E6F-A8D4-85627529A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" r="1645" b="1273"/>
          <a:stretch/>
        </p:blipFill>
        <p:spPr>
          <a:xfrm>
            <a:off x="5613400" y="2016188"/>
            <a:ext cx="2451100" cy="3767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3B22B5-88CD-505E-66AB-DB9F7F271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-1" r="2271" b="2782"/>
          <a:stretch/>
        </p:blipFill>
        <p:spPr>
          <a:xfrm>
            <a:off x="8531860" y="2453537"/>
            <a:ext cx="2727960" cy="23115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973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39D-5CA9-7023-63BB-6C86D597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736"/>
            <a:ext cx="10515600" cy="1325563"/>
          </a:xfrm>
        </p:spPr>
        <p:txBody>
          <a:bodyPr/>
          <a:lstStyle/>
          <a:p>
            <a:r>
              <a:rPr lang="fr-FR" dirty="0"/>
              <a:t>Structure du programme (backend)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E30ADB-34F6-EA18-DE9C-235D690BA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" t="20121" r="35213" b="12303"/>
          <a:stretch/>
        </p:blipFill>
        <p:spPr>
          <a:xfrm>
            <a:off x="69714" y="1844537"/>
            <a:ext cx="6459166" cy="3841945"/>
          </a:xfrm>
          <a:prstGeom prst="rect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31E284-5613-A30F-C694-B1C349173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9" t="19827" r="15934" b="51844"/>
          <a:stretch/>
        </p:blipFill>
        <p:spPr>
          <a:xfrm>
            <a:off x="4565518" y="1844537"/>
            <a:ext cx="7498402" cy="15844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93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8D998-984D-0440-8C78-61DC25F0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programme (frontend)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918FB3-F75E-1898-0152-DC49248A6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3" t="22429" r="7043" b="6034"/>
          <a:stretch/>
        </p:blipFill>
        <p:spPr>
          <a:xfrm>
            <a:off x="6096000" y="1690688"/>
            <a:ext cx="5655661" cy="4435814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B298D7-4457-5093-D0D0-0BC5BD1D8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5614" r="53612" b="12745"/>
          <a:stretch/>
        </p:blipFill>
        <p:spPr>
          <a:xfrm>
            <a:off x="593385" y="2112313"/>
            <a:ext cx="5291847" cy="40141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2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E532C-CF62-35E7-8CA8-149F52BA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Présentation du code associé à une fonctionnalité</a:t>
            </a:r>
            <a:br>
              <a:rPr lang="fr-FR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42867E-73B3-3D71-9D7C-02848D7D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t="29079" r="43584" b="39947"/>
          <a:stretch/>
        </p:blipFill>
        <p:spPr>
          <a:xfrm>
            <a:off x="2461098" y="3020438"/>
            <a:ext cx="5904025" cy="270429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51F50A-A6C0-7FDC-370E-B0C79F627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26605" r="54500" b="70900"/>
          <a:stretch/>
        </p:blipFill>
        <p:spPr>
          <a:xfrm>
            <a:off x="2461098" y="2514664"/>
            <a:ext cx="4670568" cy="2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9581A-B49B-8027-E68F-8D9C9019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71" y="652388"/>
            <a:ext cx="9404723" cy="1400530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Fichier produit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73D92-8B7D-EE65-3C7B-E2E1A3C3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3" y="213265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{"desserts":[{"id":1,"description":"Tarte au citron","qty":7}],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</a:t>
            </a:r>
            <a:r>
              <a:rPr lang="fr-FR" dirty="0" err="1"/>
              <a:t>main_courses</a:t>
            </a:r>
            <a:r>
              <a:rPr lang="fr-FR" dirty="0"/>
              <a:t>":[{"id":1,"description":"Cassoulet","qty":10},{"id":2,"description":"Saumon","qty":0},{"id":3,"description":"Steak","qty":5}],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"starters":[{"id":1,"description":"Salade","qty":7},{"id":2,"description":"Nems","qty":4}]}</a:t>
            </a:r>
          </a:p>
        </p:txBody>
      </p:sp>
    </p:spTree>
    <p:extLst>
      <p:ext uri="{BB962C8B-B14F-4D97-AF65-F5344CB8AC3E}">
        <p14:creationId xmlns:p14="http://schemas.microsoft.com/office/powerpoint/2010/main" val="309012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BB770-53CC-2437-29FD-106DBEB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79177"/>
            <a:ext cx="9404723" cy="140053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</a:rPr>
              <a:t>D</a:t>
            </a:r>
            <a:r>
              <a:rPr lang="fr-FR" dirty="0">
                <a:effectLst/>
                <a:latin typeface="Arial" panose="020B0604020202020204" pitchFamily="34" charset="0"/>
              </a:rPr>
              <a:t>ifficulté rencontrée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FC6D7-074A-6061-275B-45A52B92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Difficulté : </a:t>
            </a:r>
          </a:p>
          <a:p>
            <a:pPr marL="0" indent="0">
              <a:buNone/>
            </a:pPr>
            <a:r>
              <a:rPr lang="fr-FR" dirty="0"/>
              <a:t>	Apprendre à utiliser l’extension JSON</a:t>
            </a:r>
          </a:p>
          <a:p>
            <a:pPr marL="0" indent="0">
              <a:buNone/>
            </a:pPr>
            <a:r>
              <a:rPr lang="fr-FR" dirty="0"/>
              <a:t>	Convertir une </a:t>
            </a:r>
            <a:r>
              <a:rPr lang="fr-FR" dirty="0" err="1"/>
              <a:t>map</a:t>
            </a:r>
            <a:r>
              <a:rPr lang="fr-FR" dirty="0"/>
              <a:t> en JSON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Solution :</a:t>
            </a:r>
          </a:p>
          <a:p>
            <a:pPr marL="0" indent="0">
              <a:buNone/>
            </a:pPr>
            <a:r>
              <a:rPr lang="fr-FR" dirty="0"/>
              <a:t>	Rechercher une bibliothèque qui convertit des </a:t>
            </a:r>
            <a:r>
              <a:rPr lang="fr-FR" dirty="0" err="1"/>
              <a:t>maps</a:t>
            </a:r>
            <a:r>
              <a:rPr lang="fr-FR" dirty="0"/>
              <a:t> en JSON</a:t>
            </a:r>
          </a:p>
          <a:p>
            <a:pPr marL="0" indent="0">
              <a:buNone/>
            </a:pPr>
            <a:r>
              <a:rPr lang="fr-FR" dirty="0"/>
              <a:t>	Apprendre a l’utiliser correctement</a:t>
            </a:r>
          </a:p>
        </p:txBody>
      </p:sp>
    </p:spTree>
    <p:extLst>
      <p:ext uri="{BB962C8B-B14F-4D97-AF65-F5344CB8AC3E}">
        <p14:creationId xmlns:p14="http://schemas.microsoft.com/office/powerpoint/2010/main" val="386497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4">
      <a:dk1>
        <a:sysClr val="windowText" lastClr="000000"/>
      </a:dk1>
      <a:lt1>
        <a:srgbClr val="000000"/>
      </a:lt1>
      <a:dk2>
        <a:srgbClr val="9AD9D5"/>
      </a:dk2>
      <a:lt2>
        <a:srgbClr val="000000"/>
      </a:lt2>
      <a:accent1>
        <a:srgbClr val="00206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226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Initiation au projet de programmation</vt:lpstr>
      <vt:lpstr>Sommaire</vt:lpstr>
      <vt:lpstr>Attentes du projet (coté cuisine) </vt:lpstr>
      <vt:lpstr>Maquette réalisées</vt:lpstr>
      <vt:lpstr>Structure du programme (backend)</vt:lpstr>
      <vt:lpstr>Structure du programme (frontend)</vt:lpstr>
      <vt:lpstr>Présentation du code associé à une fonctionnalité </vt:lpstr>
      <vt:lpstr>Fichier produit</vt:lpstr>
      <vt:lpstr>Difficulté rencontrée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projet de programmation</dc:title>
  <dc:creator>Matis Mehl</dc:creator>
  <cp:lastModifiedBy>Matis Mehl</cp:lastModifiedBy>
  <cp:revision>6</cp:revision>
  <dcterms:created xsi:type="dcterms:W3CDTF">2023-05-07T15:50:10Z</dcterms:created>
  <dcterms:modified xsi:type="dcterms:W3CDTF">2023-05-10T06:40:10Z</dcterms:modified>
</cp:coreProperties>
</file>