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07F50-3751-F8A3-F51C-0A1D03241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161161-69DE-9BE9-2BCB-8CBA49F59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95D25-AC3E-A23C-C910-CC3CCC2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D202F-7F0C-9A83-00C1-79A933AB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D1196-E492-BAD5-DD70-D822951C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197D0-062A-F750-6BB6-E230BA75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3EBA91-E89F-325E-E940-DF23932C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C39B3-6E10-91B2-364A-A7659C01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45E92-D7C6-3624-08BC-7613EBA3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5CFA0-8618-52BE-E196-43780272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ACB27E-9AE3-76E3-08E9-98700B053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14E82E-3CAC-CFC7-2C0E-9B0260340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3A995-FD46-0807-E3DF-0042DFB8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784FF-9F3D-1EC9-1AB1-3B446D40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8E885-0A50-D925-7FD6-B09EBF2E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9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CA2E2-BED5-F6DB-9C62-FDE6D73E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82D11-405F-F51A-8205-31113B79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1516C-E419-42B1-15C5-3906768C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6090-86FF-7924-354A-89090FC6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9C030-8224-128B-E4BB-754F6954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7DCCF-6E93-C4A2-ED97-4EE5D965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BF794-1E1C-AB5B-5FF2-A9E558187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7B950-CE8C-B7AC-444A-2280AE6A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DEA86-7681-8711-FB26-C53BCD24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775B9-790F-16BD-4F4A-CF1182DD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2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00C3-7C20-0280-1FDB-7379001A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B6FE7-0C1B-A86D-BEF4-88116E6E9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2A0F5-0E14-A0C0-BE03-008AD84BD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22CE3-8D70-1432-5DE0-3F7BA5CD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0DA3C-D6DB-3C98-E685-44793972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2BE18-FCDF-6637-EA7C-A5536D5D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6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F236-7903-E653-0B02-1AE7ADF1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FEE03-2F74-1FDE-5AC3-CC2B77EC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781DF-02EE-A88A-59F6-A33844F17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86F3E-3471-9D33-50D1-B9B2D55CD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F7B756-0494-8DF0-FC79-60774F483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816F92-8362-5DEF-20ED-EF78EAC6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674C9-C2F5-2412-56E1-7E12E66E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456FCC-4D07-C2F2-662B-A5EC639C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4CA96-B111-961E-3B7D-4BE5BD05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57C3C3-E413-FA9F-5E5E-DB9AD746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4E5CD8-382D-DD61-C26F-7D0A1AB3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D17D51-5B67-8D62-5D11-CA858C43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1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831AE7-8216-1233-1D9C-DF89D57B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DC9A78-1FA8-59F9-7556-9F124B74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ABFB5E-1F1D-250F-A187-30C4AF6A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5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ED2FC-15AD-45E6-C59F-D2C5FFFE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32F3B-AE95-3B9D-5D2A-8474088D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B1A4D-DD59-7C09-FA68-1ED4D9F9A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E2D65-0506-EE45-E4AD-7C57B276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1494D-CF00-1078-9176-59246EBB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B90BB-2A9B-4E61-E236-5632F0F1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5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36E9-CD12-44D4-66C3-47CFD45C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10884-0895-3678-6719-1DEA7FD79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A13F93-6F46-C87D-F11C-A89114D3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6B019B-3889-6178-94C0-5E50736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4E9E7-9647-3DC4-0129-626D3A84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5C3E6-4B52-92C8-6ADD-1BD1FA50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7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EAC17-A534-E3F8-E544-2B3D1D3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4BB463-E326-F475-B6E1-32D2F000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01F3E-4096-D80F-5361-F80038175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959A-2BBF-4B80-8C91-62B500A9F15F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0219C-5E78-6876-B961-622810367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757D0-6FF1-1ACA-0785-C024FD3E3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9CFD-469E-466F-8475-94261607E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0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BC18E3-9C01-D52A-A186-F0239B25C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60"/>
              </p:ext>
            </p:extLst>
          </p:nvPr>
        </p:nvGraphicFramePr>
        <p:xfrm>
          <a:off x="285225" y="124046"/>
          <a:ext cx="11593585" cy="664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717">
                  <a:extLst>
                    <a:ext uri="{9D8B030D-6E8A-4147-A177-3AD203B41FA5}">
                      <a16:colId xmlns:a16="http://schemas.microsoft.com/office/drawing/2014/main" val="2904250742"/>
                    </a:ext>
                  </a:extLst>
                </a:gridCol>
                <a:gridCol w="2318717">
                  <a:extLst>
                    <a:ext uri="{9D8B030D-6E8A-4147-A177-3AD203B41FA5}">
                      <a16:colId xmlns:a16="http://schemas.microsoft.com/office/drawing/2014/main" val="39254180"/>
                    </a:ext>
                  </a:extLst>
                </a:gridCol>
                <a:gridCol w="2318717">
                  <a:extLst>
                    <a:ext uri="{9D8B030D-6E8A-4147-A177-3AD203B41FA5}">
                      <a16:colId xmlns:a16="http://schemas.microsoft.com/office/drawing/2014/main" val="2720057181"/>
                    </a:ext>
                  </a:extLst>
                </a:gridCol>
                <a:gridCol w="2318717">
                  <a:extLst>
                    <a:ext uri="{9D8B030D-6E8A-4147-A177-3AD203B41FA5}">
                      <a16:colId xmlns:a16="http://schemas.microsoft.com/office/drawing/2014/main" val="1227429003"/>
                    </a:ext>
                  </a:extLst>
                </a:gridCol>
                <a:gridCol w="2318717">
                  <a:extLst>
                    <a:ext uri="{9D8B030D-6E8A-4147-A177-3AD203B41FA5}">
                      <a16:colId xmlns:a16="http://schemas.microsoft.com/office/drawing/2014/main" val="3905089726"/>
                    </a:ext>
                  </a:extLst>
                </a:gridCol>
              </a:tblGrid>
              <a:tr h="83073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No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Example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Others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861167"/>
                  </a:ext>
                </a:extLst>
              </a:tr>
              <a:tr h="830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L7(Firewall)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HTTPS,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FTP,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SCP, Telnet, SSH,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007802"/>
                  </a:ext>
                </a:extLst>
              </a:tr>
              <a:tr h="830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02674"/>
                  </a:ext>
                </a:extLst>
              </a:tr>
              <a:tr h="830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99940"/>
                  </a:ext>
                </a:extLst>
              </a:tr>
              <a:tr h="830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L4(NAT)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21260"/>
                  </a:ext>
                </a:extLst>
              </a:tr>
              <a:tr h="830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L3(Router)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104054"/>
                  </a:ext>
                </a:extLst>
              </a:tr>
              <a:tr h="830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L2(Switch)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Frame Relay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214846"/>
                  </a:ext>
                </a:extLst>
              </a:tr>
              <a:tr h="830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38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4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`3 강의장</dc:creator>
  <cp:lastModifiedBy>`3 강의장</cp:lastModifiedBy>
  <cp:revision>3</cp:revision>
  <dcterms:created xsi:type="dcterms:W3CDTF">2023-07-23T10:03:47Z</dcterms:created>
  <dcterms:modified xsi:type="dcterms:W3CDTF">2023-07-23T10:28:15Z</dcterms:modified>
</cp:coreProperties>
</file>