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A1CA-6E32-4609-B18E-6A27070BB49D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2664-A164-4915-9BBF-5724D7773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a basic understanding of what an Arduino program looks like!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2664-A164-4915-9BBF-5724D777312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E2664-A164-4915-9BBF-5724D777312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5D250C-61B1-4CEE-A306-68F6C524F5C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70934BC-14F8-43DE-B356-4B7D0119D4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Hacking/Library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User\Documents\.htmfil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472332" cy="2868168"/>
          </a:xfrm>
        </p:spPr>
        <p:txBody>
          <a:bodyPr/>
          <a:lstStyle/>
          <a:p>
            <a:r>
              <a:rPr lang="en-US" dirty="0" smtClean="0"/>
              <a:t>Microcontrollers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Muahahahah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programming language is Arduino based in?</a:t>
            </a:r>
          </a:p>
          <a:p>
            <a:r>
              <a:rPr lang="en-US" dirty="0" smtClean="0"/>
              <a:t>C C++ and Java are all different</a:t>
            </a:r>
          </a:p>
          <a:p>
            <a:r>
              <a:rPr lang="en-US" dirty="0" smtClean="0"/>
              <a:t>In this case Arduino is a C++ language built in a Java IDE(</a:t>
            </a:r>
            <a:r>
              <a:rPr lang="en-US" dirty="0" err="1" smtClean="0"/>
              <a:t>lol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98" name="AutoShape 2" descr="Image result for C/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Image result for C/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1.bp.blogspot.com/-quZd7Uz-W-8/VKVSxy03g3I/AAAAAAAAAac/Uskw5Tb_PTk/s1600/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7815"/>
            <a:ext cx="3048000" cy="3040185"/>
          </a:xfrm>
          <a:prstGeom prst="rect">
            <a:avLst/>
          </a:prstGeom>
          <a:noFill/>
        </p:spPr>
      </p:pic>
      <p:pic>
        <p:nvPicPr>
          <p:cNvPr id="4102" name="Picture 6" descr="https://lh3.googleusercontent.com/-_UUaMRwJtSE/AAAAAAAAAAI/AAAAAAAAAAA/jBSg2g4zh60/s0-c-k-no-ns/pho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800"/>
            <a:ext cx="2571750" cy="2571751"/>
          </a:xfrm>
          <a:prstGeom prst="rect">
            <a:avLst/>
          </a:prstGeom>
          <a:noFill/>
        </p:spPr>
      </p:pic>
      <p:pic>
        <p:nvPicPr>
          <p:cNvPr id="4106" name="Picture 10" descr="http://4.bp.blogspot.com/-3bQDfj_21a8/T4WYpxIKWgI/AAAAAAAAAkY/ZDhDS2t-kgE/s1600/Programming_Compari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71692"/>
            <a:ext cx="2590800" cy="2657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libraries</a:t>
            </a:r>
          </a:p>
          <a:p>
            <a:r>
              <a:rPr lang="en-US" dirty="0" smtClean="0"/>
              <a:t>What are they good for?	</a:t>
            </a:r>
            <a:endParaRPr lang="en-US" dirty="0"/>
          </a:p>
        </p:txBody>
      </p:sp>
      <p:pic>
        <p:nvPicPr>
          <p:cNvPr id="3074" name="Picture 2" descr="http://i2.cdn.turner.com/cnnnext/dam/assets/131126191411-strahov-abbey-library-horizontal-large-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6743700" cy="3798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OOP’s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are Object Oriented</a:t>
            </a:r>
            <a:endParaRPr lang="en-US" dirty="0"/>
          </a:p>
        </p:txBody>
      </p:sp>
      <p:pic>
        <p:nvPicPr>
          <p:cNvPr id="1026" name="Picture 2" descr="http://www.bonkersworld.net/images/2011.09.07_object_oriented_programmer_wor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6629400" cy="4301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302639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4600" y="1905000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Setup function, why is it important?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667000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Loop function, what does it do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962400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function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a full tutorial</a:t>
            </a:r>
            <a:endParaRPr lang="en-US" dirty="0"/>
          </a:p>
        </p:txBody>
      </p:sp>
      <p:pic>
        <p:nvPicPr>
          <p:cNvPr id="18434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27929" y="1609725"/>
            <a:ext cx="629754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5" action="ppaction://hlinkfile"/>
          </p:cNvPr>
          <p:cNvSpPr/>
          <p:nvPr/>
        </p:nvSpPr>
        <p:spPr>
          <a:xfrm>
            <a:off x="2667000" y="6488668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 on picture to open 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98</Words>
  <Application>Microsoft Office PowerPoint</Application>
  <PresentationFormat>On-screen Show (4:3)</PresentationFormat>
  <Paragraphs>20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Microcontrollers </vt:lpstr>
      <vt:lpstr>Programming</vt:lpstr>
      <vt:lpstr>Libraries</vt:lpstr>
      <vt:lpstr>OOP’s Object oriented programming</vt:lpstr>
      <vt:lpstr>Lets get started</vt:lpstr>
      <vt:lpstr>Here’s a full tutorial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</dc:title>
  <dc:creator>User</dc:creator>
  <cp:lastModifiedBy>User</cp:lastModifiedBy>
  <cp:revision>1</cp:revision>
  <dcterms:created xsi:type="dcterms:W3CDTF">2015-10-02T15:55:26Z</dcterms:created>
  <dcterms:modified xsi:type="dcterms:W3CDTF">2015-10-02T16:22:00Z</dcterms:modified>
</cp:coreProperties>
</file>