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0D3A2-D2E2-4BD3-81EA-9085BBC3738C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28742-9444-478F-A35A-27B94EB3C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8742-9444-478F-A35A-27B94EB3CCB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59BF65-5AEF-4A2E-8A91-016B67CE95AF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1DE5AC-15A7-41F8-B876-A387CE55363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Sens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rared" TargetMode="External"/><Relationship Id="rId7" Type="http://schemas.openxmlformats.org/officeDocument/2006/relationships/hyperlink" Target="https://en.wikipedia.org/wiki/Inductive_sensor" TargetMode="External"/><Relationship Id="rId2" Type="http://schemas.openxmlformats.org/officeDocument/2006/relationships/hyperlink" Target="https://en.wikipedia.org/wiki/Electromagnetic_fie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electric" TargetMode="External"/><Relationship Id="rId5" Type="http://schemas.openxmlformats.org/officeDocument/2006/relationships/hyperlink" Target="https://en.wikipedia.org/wiki/Capacitive_proximity_sensor" TargetMode="External"/><Relationship Id="rId4" Type="http://schemas.openxmlformats.org/officeDocument/2006/relationships/hyperlink" Target="https://en.wikipedia.org/wiki/Photoelectric_senso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v/E_GcoicsNJs&amp;autoplay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E_GcoicsNJ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Proximity Sensors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proximity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 </a:t>
            </a:r>
            <a:r>
              <a:rPr lang="en-US" dirty="0" smtClean="0">
                <a:hlinkClick r:id="rId2" tooltip="Sensor"/>
              </a:rPr>
              <a:t>sensor</a:t>
            </a:r>
            <a:r>
              <a:rPr lang="en-US" dirty="0" smtClean="0"/>
              <a:t> able to detect the presence of nearby objects without any physical contact.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276600"/>
            <a:ext cx="4800600" cy="235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www.clker.com/cliparts/t/h/f/U/0/O/wall-bricks-m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505200"/>
            <a:ext cx="2486025" cy="2838450"/>
          </a:xfrm>
          <a:prstGeom prst="rect">
            <a:avLst/>
          </a:prstGeom>
          <a:noFill/>
        </p:spPr>
      </p:pic>
      <p:pic>
        <p:nvPicPr>
          <p:cNvPr id="2059" name="Picture 11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962400"/>
            <a:ext cx="609600" cy="12797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object being sensed is often referred to as the proximity sensor's </a:t>
            </a:r>
            <a:r>
              <a:rPr lang="en-US" dirty="0" smtClean="0"/>
              <a:t>target</a:t>
            </a:r>
          </a:p>
          <a:p>
            <a:r>
              <a:rPr lang="en-US" dirty="0" smtClean="0"/>
              <a:t>Pulsing out a signal and receiving an input from it’s output</a:t>
            </a:r>
          </a:p>
          <a:p>
            <a:r>
              <a:rPr lang="en-US" dirty="0" smtClean="0"/>
              <a:t>Detect the distance</a:t>
            </a:r>
            <a:endParaRPr lang="en-US" dirty="0"/>
          </a:p>
        </p:txBody>
      </p:sp>
      <p:pic>
        <p:nvPicPr>
          <p:cNvPr id="2053" name="Picture 5" descr="http://fritzing.org/media/fritzing-repo/projects/h/hc-sr04-project/images/HC-SR04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62800" y="4406201"/>
            <a:ext cx="2209800" cy="1322197"/>
          </a:xfrm>
          <a:prstGeom prst="rect">
            <a:avLst/>
          </a:prstGeom>
          <a:noFill/>
        </p:spPr>
      </p:pic>
      <p:sp>
        <p:nvSpPr>
          <p:cNvPr id="2055" name="AutoShape 7" descr="http://www.clker.com/cliparts/L/h/l/5/L/q/radio-wave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http://www.clker.com/cliparts/L/h/l/5/L/q/radio-wave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1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6705600" y="4953000"/>
            <a:ext cx="609600" cy="1279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63333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65834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proximity sensors are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Electromagnetic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It 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affects the behavior of charged objects in the vicinity of the field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Infrared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Sends out a pulse of light that detects distance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photoelectric sensor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a 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device used to detect the distance, absence, or presence of an object by using a light transmitter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Capacitive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Capacitive 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sensors detect anything that is conductive or has a </a:t>
            </a:r>
            <a:r>
              <a:rPr lang="en-US" dirty="0" smtClean="0">
                <a:solidFill>
                  <a:srgbClr val="0B0080"/>
                </a:solidFill>
                <a:latin typeface="Arial"/>
                <a:hlinkClick r:id="rId6" tooltip="Dielectric"/>
              </a:rPr>
              <a:t>dielectric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 different from that of air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7"/>
              </a:rPr>
              <a:t>Inductive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detects </a:t>
            </a:r>
            <a:r>
              <a:rPr lang="en-US" dirty="0" smtClean="0">
                <a:solidFill>
                  <a:srgbClr val="252525"/>
                </a:solidFill>
                <a:latin typeface="Arial"/>
              </a:rPr>
              <a:t>metallic objects without touching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90600"/>
            <a:ext cx="918266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hlinkClick r:id="rId5"/>
          </p:cNvPr>
          <p:cNvSpPr/>
          <p:nvPr/>
        </p:nvSpPr>
        <p:spPr>
          <a:xfrm>
            <a:off x="2971800" y="6488668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https://youtu.be/E_GcoicsNJs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program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 descr="https://www.cs.ox.ac.uk/images/research/p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4478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</TotalTime>
  <Words>117</Words>
  <Application>Microsoft Office PowerPoint</Application>
  <PresentationFormat>On-screen Show (4:3)</PresentationFormat>
  <Paragraphs>17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Proximity Sensors</vt:lpstr>
      <vt:lpstr>What are proximity sensors</vt:lpstr>
      <vt:lpstr>How do the work </vt:lpstr>
      <vt:lpstr>What kind of proximity sensors are there?</vt:lpstr>
      <vt:lpstr>Watch</vt:lpstr>
      <vt:lpstr>How to program 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Proximity Sensors</dc:title>
  <dc:creator>User</dc:creator>
  <cp:lastModifiedBy>User</cp:lastModifiedBy>
  <cp:revision>1</cp:revision>
  <dcterms:created xsi:type="dcterms:W3CDTF">2015-09-18T16:09:08Z</dcterms:created>
  <dcterms:modified xsi:type="dcterms:W3CDTF">2015-09-18T17:40:40Z</dcterms:modified>
</cp:coreProperties>
</file>