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7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B5AB0-77A3-46B5-AE9A-E14841F0C0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D670441-B25D-43FA-98CF-A85B226771C5}">
      <dgm:prSet/>
      <dgm:spPr/>
      <dgm:t>
        <a:bodyPr/>
        <a:lstStyle/>
        <a:p>
          <a:r>
            <a:rPr lang="en-US" b="1" dirty="0"/>
            <a:t>Mentorship and Accessibility Challenges</a:t>
          </a:r>
          <a:endParaRPr lang="en-US" dirty="0"/>
        </a:p>
      </dgm:t>
    </dgm:pt>
    <dgm:pt modelId="{3C4EF430-455C-4C03-A401-1E3827436E3E}" type="parTrans" cxnId="{64EA77CB-75C1-46D2-B924-E30C10DE4477}">
      <dgm:prSet/>
      <dgm:spPr/>
      <dgm:t>
        <a:bodyPr/>
        <a:lstStyle/>
        <a:p>
          <a:endParaRPr lang="en-US"/>
        </a:p>
      </dgm:t>
    </dgm:pt>
    <dgm:pt modelId="{F57EB797-9140-456E-ACB7-D7BB9BB9274F}" type="sibTrans" cxnId="{64EA77CB-75C1-46D2-B924-E30C10DE4477}">
      <dgm:prSet/>
      <dgm:spPr/>
      <dgm:t>
        <a:bodyPr/>
        <a:lstStyle/>
        <a:p>
          <a:endParaRPr lang="en-US"/>
        </a:p>
      </dgm:t>
    </dgm:pt>
    <dgm:pt modelId="{0FEF6D0A-84DC-4BB6-B9EE-ACAEBC1FD1B8}">
      <dgm:prSet/>
      <dgm:spPr/>
      <dgm:t>
        <a:bodyPr/>
        <a:lstStyle/>
        <a:p>
          <a:r>
            <a:rPr lang="en-US" b="1" dirty="0"/>
            <a:t>Number of Mentors</a:t>
          </a:r>
          <a:endParaRPr lang="en-US" dirty="0"/>
        </a:p>
      </dgm:t>
    </dgm:pt>
    <dgm:pt modelId="{5302A604-62C3-4860-9675-3B409B297220}" type="parTrans" cxnId="{6CE097CE-5A1B-497F-AF83-1F70149849FF}">
      <dgm:prSet/>
      <dgm:spPr/>
      <dgm:t>
        <a:bodyPr/>
        <a:lstStyle/>
        <a:p>
          <a:endParaRPr lang="en-US"/>
        </a:p>
      </dgm:t>
    </dgm:pt>
    <dgm:pt modelId="{A5142061-6EC6-49A5-9664-3435C5ADBBEF}" type="sibTrans" cxnId="{6CE097CE-5A1B-497F-AF83-1F70149849FF}">
      <dgm:prSet/>
      <dgm:spPr/>
      <dgm:t>
        <a:bodyPr/>
        <a:lstStyle/>
        <a:p>
          <a:endParaRPr lang="en-US"/>
        </a:p>
      </dgm:t>
    </dgm:pt>
    <dgm:pt modelId="{406FAB36-B4D5-4172-BF48-BE0C7EA7EB4D}">
      <dgm:prSet/>
      <dgm:spPr/>
      <dgm:t>
        <a:bodyPr/>
        <a:lstStyle/>
        <a:p>
          <a:r>
            <a:rPr lang="en-US" b="1"/>
            <a:t>Issue:</a:t>
          </a:r>
          <a:r>
            <a:rPr lang="en-US"/>
            <a:t> Limited number of professors and TAs.</a:t>
          </a:r>
        </a:p>
      </dgm:t>
    </dgm:pt>
    <dgm:pt modelId="{37BD570A-442C-4DAC-96CC-AF0635DDE45B}" type="parTrans" cxnId="{3796AA37-1BF9-4593-AEDF-7BCACD11A903}">
      <dgm:prSet/>
      <dgm:spPr/>
      <dgm:t>
        <a:bodyPr/>
        <a:lstStyle/>
        <a:p>
          <a:endParaRPr lang="en-US"/>
        </a:p>
      </dgm:t>
    </dgm:pt>
    <dgm:pt modelId="{5F006DDC-5D86-4709-923A-FB246DC8D04D}" type="sibTrans" cxnId="{3796AA37-1BF9-4593-AEDF-7BCACD11A903}">
      <dgm:prSet/>
      <dgm:spPr/>
      <dgm:t>
        <a:bodyPr/>
        <a:lstStyle/>
        <a:p>
          <a:endParaRPr lang="en-US"/>
        </a:p>
      </dgm:t>
    </dgm:pt>
    <dgm:pt modelId="{8430A958-88B8-4B78-A1C7-60F881656B5D}">
      <dgm:prSet/>
      <dgm:spPr/>
      <dgm:t>
        <a:bodyPr/>
        <a:lstStyle/>
        <a:p>
          <a:r>
            <a:rPr lang="en-US" b="1" dirty="0"/>
            <a:t>Consequence:</a:t>
          </a:r>
          <a:r>
            <a:rPr lang="en-US" dirty="0"/>
            <a:t> Hinders academic growth and career advice.</a:t>
          </a:r>
        </a:p>
      </dgm:t>
    </dgm:pt>
    <dgm:pt modelId="{2D08B9D0-91EC-4619-8757-ABE0A28A111D}" type="parTrans" cxnId="{21A6A803-12C8-4642-BBC5-8B2EC8E5F394}">
      <dgm:prSet/>
      <dgm:spPr/>
      <dgm:t>
        <a:bodyPr/>
        <a:lstStyle/>
        <a:p>
          <a:endParaRPr lang="en-US"/>
        </a:p>
      </dgm:t>
    </dgm:pt>
    <dgm:pt modelId="{8A7CD4BC-8ACC-4F03-AD2B-DBE8910FE6B6}" type="sibTrans" cxnId="{21A6A803-12C8-4642-BBC5-8B2EC8E5F394}">
      <dgm:prSet/>
      <dgm:spPr/>
      <dgm:t>
        <a:bodyPr/>
        <a:lstStyle/>
        <a:p>
          <a:endParaRPr lang="en-US"/>
        </a:p>
      </dgm:t>
    </dgm:pt>
    <dgm:pt modelId="{D58735B9-71DB-475A-A41A-4063573401DC}">
      <dgm:prSet/>
      <dgm:spPr/>
      <dgm:t>
        <a:bodyPr/>
        <a:lstStyle/>
        <a:p>
          <a:r>
            <a:rPr lang="en-US" b="1" dirty="0"/>
            <a:t>Student-Specialized Mentors</a:t>
          </a:r>
          <a:endParaRPr lang="en-US" dirty="0"/>
        </a:p>
      </dgm:t>
    </dgm:pt>
    <dgm:pt modelId="{92C3D210-F433-4DBE-92C6-41D8BF3B1B48}" type="parTrans" cxnId="{2676C12D-A015-4723-9310-1D0C39315A3E}">
      <dgm:prSet/>
      <dgm:spPr/>
      <dgm:t>
        <a:bodyPr/>
        <a:lstStyle/>
        <a:p>
          <a:endParaRPr lang="en-US"/>
        </a:p>
      </dgm:t>
    </dgm:pt>
    <dgm:pt modelId="{55E40930-06A9-417C-A404-3E4F915F1782}" type="sibTrans" cxnId="{2676C12D-A015-4723-9310-1D0C39315A3E}">
      <dgm:prSet/>
      <dgm:spPr/>
      <dgm:t>
        <a:bodyPr/>
        <a:lstStyle/>
        <a:p>
          <a:endParaRPr lang="en-US"/>
        </a:p>
      </dgm:t>
    </dgm:pt>
    <dgm:pt modelId="{F344A9EA-AA69-4096-89A8-F29007F7AD33}">
      <dgm:prSet/>
      <dgm:spPr/>
      <dgm:t>
        <a:bodyPr/>
        <a:lstStyle/>
        <a:p>
          <a:r>
            <a:rPr lang="en-US" b="1" dirty="0"/>
            <a:t>Issue:</a:t>
          </a:r>
          <a:r>
            <a:rPr lang="en-US" dirty="0"/>
            <a:t> Need for specialized mentors in specific cybersecurity areas.</a:t>
          </a:r>
        </a:p>
      </dgm:t>
    </dgm:pt>
    <dgm:pt modelId="{1F015E0B-A747-49A2-ACFF-5FDEB3150DB3}" type="parTrans" cxnId="{1B081CBE-9B99-43D2-B752-93EAA8917012}">
      <dgm:prSet/>
      <dgm:spPr/>
      <dgm:t>
        <a:bodyPr/>
        <a:lstStyle/>
        <a:p>
          <a:endParaRPr lang="en-US"/>
        </a:p>
      </dgm:t>
    </dgm:pt>
    <dgm:pt modelId="{C10D5FC2-D246-4F60-AC9A-07356B7A7988}" type="sibTrans" cxnId="{1B081CBE-9B99-43D2-B752-93EAA8917012}">
      <dgm:prSet/>
      <dgm:spPr/>
      <dgm:t>
        <a:bodyPr/>
        <a:lstStyle/>
        <a:p>
          <a:endParaRPr lang="en-US"/>
        </a:p>
      </dgm:t>
    </dgm:pt>
    <dgm:pt modelId="{E2590850-F7DC-471C-B30E-F7276C9E4E77}">
      <dgm:prSet/>
      <dgm:spPr/>
      <dgm:t>
        <a:bodyPr/>
        <a:lstStyle/>
        <a:p>
          <a:r>
            <a:rPr lang="en-US" b="1" dirty="0"/>
            <a:t>Consequence:</a:t>
          </a:r>
          <a:r>
            <a:rPr lang="en-US" dirty="0"/>
            <a:t> Gap in specialized knowledge and skills.</a:t>
          </a:r>
        </a:p>
      </dgm:t>
    </dgm:pt>
    <dgm:pt modelId="{47E9011C-84E3-4210-88A9-ACCDF28FDA1D}" type="parTrans" cxnId="{8300258C-10EC-4337-93BD-AA8D7010D90C}">
      <dgm:prSet/>
      <dgm:spPr/>
      <dgm:t>
        <a:bodyPr/>
        <a:lstStyle/>
        <a:p>
          <a:endParaRPr lang="en-US"/>
        </a:p>
      </dgm:t>
    </dgm:pt>
    <dgm:pt modelId="{78CDAA7C-C489-4663-9E86-18752529D42E}" type="sibTrans" cxnId="{8300258C-10EC-4337-93BD-AA8D7010D90C}">
      <dgm:prSet/>
      <dgm:spPr/>
      <dgm:t>
        <a:bodyPr/>
        <a:lstStyle/>
        <a:p>
          <a:endParaRPr lang="en-US"/>
        </a:p>
      </dgm:t>
    </dgm:pt>
    <dgm:pt modelId="{860E3106-DA46-4E65-8444-F7FCEF899C29}">
      <dgm:prSet/>
      <dgm:spPr/>
      <dgm:t>
        <a:bodyPr/>
        <a:lstStyle/>
        <a:p>
          <a:r>
            <a:rPr lang="en-US" b="1" dirty="0"/>
            <a:t>Flexibility</a:t>
          </a:r>
          <a:endParaRPr lang="en-US" dirty="0"/>
        </a:p>
      </dgm:t>
    </dgm:pt>
    <dgm:pt modelId="{98B4271A-81C4-436E-B6D5-42199F9FB151}" type="parTrans" cxnId="{DBDCC84C-B32B-414C-9FB3-4CE24AD0274D}">
      <dgm:prSet/>
      <dgm:spPr/>
      <dgm:t>
        <a:bodyPr/>
        <a:lstStyle/>
        <a:p>
          <a:endParaRPr lang="en-US"/>
        </a:p>
      </dgm:t>
    </dgm:pt>
    <dgm:pt modelId="{D23F262B-D459-4448-BDCC-317115E75087}" type="sibTrans" cxnId="{DBDCC84C-B32B-414C-9FB3-4CE24AD0274D}">
      <dgm:prSet/>
      <dgm:spPr/>
      <dgm:t>
        <a:bodyPr/>
        <a:lstStyle/>
        <a:p>
          <a:endParaRPr lang="en-US"/>
        </a:p>
      </dgm:t>
    </dgm:pt>
    <dgm:pt modelId="{6C5F9B3C-BD4D-40B7-8BEE-4F58EC34D127}">
      <dgm:prSet/>
      <dgm:spPr/>
      <dgm:t>
        <a:bodyPr/>
        <a:lstStyle/>
        <a:p>
          <a:r>
            <a:rPr lang="en-US" b="1" dirty="0"/>
            <a:t>Issue:</a:t>
          </a:r>
          <a:r>
            <a:rPr lang="en-US" dirty="0"/>
            <a:t> Inflexible courses and mentoring sessions.</a:t>
          </a:r>
        </a:p>
      </dgm:t>
    </dgm:pt>
    <dgm:pt modelId="{66C9B912-2F9E-40F5-8262-14D78469EC7F}" type="parTrans" cxnId="{7D0C6824-063D-4C78-BE5B-444569854C16}">
      <dgm:prSet/>
      <dgm:spPr/>
      <dgm:t>
        <a:bodyPr/>
        <a:lstStyle/>
        <a:p>
          <a:endParaRPr lang="en-US"/>
        </a:p>
      </dgm:t>
    </dgm:pt>
    <dgm:pt modelId="{E0001074-E04A-4250-9A0D-57D832B25E99}" type="sibTrans" cxnId="{7D0C6824-063D-4C78-BE5B-444569854C16}">
      <dgm:prSet/>
      <dgm:spPr/>
      <dgm:t>
        <a:bodyPr/>
        <a:lstStyle/>
        <a:p>
          <a:endParaRPr lang="en-US"/>
        </a:p>
      </dgm:t>
    </dgm:pt>
    <dgm:pt modelId="{10FBBFBB-59F2-4F73-B924-277068FB8446}">
      <dgm:prSet/>
      <dgm:spPr/>
      <dgm:t>
        <a:bodyPr/>
        <a:lstStyle/>
        <a:p>
          <a:r>
            <a:rPr lang="en-US" b="1"/>
            <a:t>Consequence:</a:t>
          </a:r>
          <a:r>
            <a:rPr lang="en-US"/>
            <a:t> Missing out on learning opportunities.</a:t>
          </a:r>
        </a:p>
      </dgm:t>
    </dgm:pt>
    <dgm:pt modelId="{390E4CF3-779E-4E04-852D-3D8B82B7B764}" type="parTrans" cxnId="{94324983-1033-4CCB-80DC-C0F06FCEB707}">
      <dgm:prSet/>
      <dgm:spPr/>
      <dgm:t>
        <a:bodyPr/>
        <a:lstStyle/>
        <a:p>
          <a:endParaRPr lang="en-US"/>
        </a:p>
      </dgm:t>
    </dgm:pt>
    <dgm:pt modelId="{B42E5872-8C4D-4C11-9BC8-E08EE6270199}" type="sibTrans" cxnId="{94324983-1033-4CCB-80DC-C0F06FCEB707}">
      <dgm:prSet/>
      <dgm:spPr/>
      <dgm:t>
        <a:bodyPr/>
        <a:lstStyle/>
        <a:p>
          <a:endParaRPr lang="en-US"/>
        </a:p>
      </dgm:t>
    </dgm:pt>
    <dgm:pt modelId="{09B8649F-C122-46DF-963E-C916EDF119CD}">
      <dgm:prSet/>
      <dgm:spPr/>
      <dgm:t>
        <a:bodyPr/>
        <a:lstStyle/>
        <a:p>
          <a:r>
            <a:rPr lang="en-US" b="1" dirty="0"/>
            <a:t>Career Support and Certification Gaps</a:t>
          </a:r>
          <a:endParaRPr lang="en-US" dirty="0"/>
        </a:p>
      </dgm:t>
    </dgm:pt>
    <dgm:pt modelId="{19E37E11-3B13-4389-9992-037C7119B94E}" type="parTrans" cxnId="{42CA647A-27FC-44B9-AA8F-D63E050E6DD2}">
      <dgm:prSet/>
      <dgm:spPr/>
      <dgm:t>
        <a:bodyPr/>
        <a:lstStyle/>
        <a:p>
          <a:endParaRPr lang="en-US"/>
        </a:p>
      </dgm:t>
    </dgm:pt>
    <dgm:pt modelId="{D516BB47-0DD2-4FA7-813E-7B58D352E35A}" type="sibTrans" cxnId="{42CA647A-27FC-44B9-AA8F-D63E050E6DD2}">
      <dgm:prSet/>
      <dgm:spPr/>
      <dgm:t>
        <a:bodyPr/>
        <a:lstStyle/>
        <a:p>
          <a:endParaRPr lang="en-US"/>
        </a:p>
      </dgm:t>
    </dgm:pt>
    <dgm:pt modelId="{0EA5AFD1-9816-4073-ACBF-2B627377EE6B}">
      <dgm:prSet/>
      <dgm:spPr/>
      <dgm:t>
        <a:bodyPr/>
        <a:lstStyle/>
        <a:p>
          <a:r>
            <a:rPr lang="en-US" b="1" dirty="0"/>
            <a:t>Career Support</a:t>
          </a:r>
          <a:endParaRPr lang="en-US" dirty="0"/>
        </a:p>
      </dgm:t>
    </dgm:pt>
    <dgm:pt modelId="{C6DB76B7-7E31-4AB9-9A98-F764070C9CBF}" type="parTrans" cxnId="{25BD91FC-2E23-4B3E-8021-BE13119832A2}">
      <dgm:prSet/>
      <dgm:spPr/>
      <dgm:t>
        <a:bodyPr/>
        <a:lstStyle/>
        <a:p>
          <a:endParaRPr lang="en-US"/>
        </a:p>
      </dgm:t>
    </dgm:pt>
    <dgm:pt modelId="{2F6587F9-9A3B-45DC-AF0D-7DA82DE19570}" type="sibTrans" cxnId="{25BD91FC-2E23-4B3E-8021-BE13119832A2}">
      <dgm:prSet/>
      <dgm:spPr/>
      <dgm:t>
        <a:bodyPr/>
        <a:lstStyle/>
        <a:p>
          <a:endParaRPr lang="en-US"/>
        </a:p>
      </dgm:t>
    </dgm:pt>
    <dgm:pt modelId="{555BDBD6-B8EE-423F-87E0-4949FFF3C1AD}">
      <dgm:prSet/>
      <dgm:spPr/>
      <dgm:t>
        <a:bodyPr/>
        <a:lstStyle/>
        <a:p>
          <a:r>
            <a:rPr lang="en-US" b="1" dirty="0"/>
            <a:t>Issue:</a:t>
          </a:r>
          <a:r>
            <a:rPr lang="en-US" dirty="0"/>
            <a:t> Insufficient guidance on career paths and job market trends.</a:t>
          </a:r>
        </a:p>
      </dgm:t>
    </dgm:pt>
    <dgm:pt modelId="{9CEA2716-2BE2-45CE-9D2A-FD83D88AA6A1}" type="parTrans" cxnId="{89F55687-9C46-4E6C-AFA1-B6FA4D65BFA3}">
      <dgm:prSet/>
      <dgm:spPr/>
      <dgm:t>
        <a:bodyPr/>
        <a:lstStyle/>
        <a:p>
          <a:endParaRPr lang="en-US"/>
        </a:p>
      </dgm:t>
    </dgm:pt>
    <dgm:pt modelId="{57F6839B-B341-4E39-B321-A5085FD8F858}" type="sibTrans" cxnId="{89F55687-9C46-4E6C-AFA1-B6FA4D65BFA3}">
      <dgm:prSet/>
      <dgm:spPr/>
      <dgm:t>
        <a:bodyPr/>
        <a:lstStyle/>
        <a:p>
          <a:endParaRPr lang="en-US"/>
        </a:p>
      </dgm:t>
    </dgm:pt>
    <dgm:pt modelId="{58E8C54B-978C-4056-9063-153588975C99}">
      <dgm:prSet/>
      <dgm:spPr/>
      <dgm:t>
        <a:bodyPr/>
        <a:lstStyle/>
        <a:p>
          <a:r>
            <a:rPr lang="en-US" b="1"/>
            <a:t>Consequence:</a:t>
          </a:r>
          <a:r>
            <a:rPr lang="en-US"/>
            <a:t> Challenging transition from academia to professional world.</a:t>
          </a:r>
        </a:p>
      </dgm:t>
    </dgm:pt>
    <dgm:pt modelId="{32E4817D-7A04-4AB3-A4EE-145D1343B3D3}" type="parTrans" cxnId="{970BDDE4-A09B-4323-99AE-FB6A84685507}">
      <dgm:prSet/>
      <dgm:spPr/>
      <dgm:t>
        <a:bodyPr/>
        <a:lstStyle/>
        <a:p>
          <a:endParaRPr lang="en-US"/>
        </a:p>
      </dgm:t>
    </dgm:pt>
    <dgm:pt modelId="{6D9EFAD7-2214-4D66-B925-CD5FBBA93873}" type="sibTrans" cxnId="{970BDDE4-A09B-4323-99AE-FB6A84685507}">
      <dgm:prSet/>
      <dgm:spPr/>
      <dgm:t>
        <a:bodyPr/>
        <a:lstStyle/>
        <a:p>
          <a:endParaRPr lang="en-US"/>
        </a:p>
      </dgm:t>
    </dgm:pt>
    <dgm:pt modelId="{D35EDFC7-55A0-4B36-B6F3-E7AC737EACF7}">
      <dgm:prSet/>
      <dgm:spPr/>
      <dgm:t>
        <a:bodyPr/>
        <a:lstStyle/>
        <a:p>
          <a:r>
            <a:rPr lang="en-US" b="1" dirty="0"/>
            <a:t>Job-Specific Certification</a:t>
          </a:r>
          <a:endParaRPr lang="en-US" dirty="0"/>
        </a:p>
      </dgm:t>
    </dgm:pt>
    <dgm:pt modelId="{B2ABF273-CD15-4D50-BDAA-ECE8873A0A20}" type="parTrans" cxnId="{AE89E753-5C56-45EA-9718-466777DCEA03}">
      <dgm:prSet/>
      <dgm:spPr/>
      <dgm:t>
        <a:bodyPr/>
        <a:lstStyle/>
        <a:p>
          <a:endParaRPr lang="en-US"/>
        </a:p>
      </dgm:t>
    </dgm:pt>
    <dgm:pt modelId="{A79F4CDA-D1B2-4ADE-A53D-257C41A23459}" type="sibTrans" cxnId="{AE89E753-5C56-45EA-9718-466777DCEA03}">
      <dgm:prSet/>
      <dgm:spPr/>
      <dgm:t>
        <a:bodyPr/>
        <a:lstStyle/>
        <a:p>
          <a:endParaRPr lang="en-US"/>
        </a:p>
      </dgm:t>
    </dgm:pt>
    <dgm:pt modelId="{3AC29AC3-F57D-4337-967D-DFD725B2966A}">
      <dgm:prSet/>
      <dgm:spPr/>
      <dgm:t>
        <a:bodyPr/>
        <a:lstStyle/>
        <a:p>
          <a:r>
            <a:rPr lang="en-US" b="1" dirty="0"/>
            <a:t>Issue:</a:t>
          </a:r>
          <a:r>
            <a:rPr lang="en-US" dirty="0"/>
            <a:t> Need for more job-specific certification programs.</a:t>
          </a:r>
        </a:p>
      </dgm:t>
    </dgm:pt>
    <dgm:pt modelId="{7870D545-F79D-47D8-8F6E-3221A9B6FF58}" type="parTrans" cxnId="{9753BCC6-9C4D-4226-9F36-8B63246CBC63}">
      <dgm:prSet/>
      <dgm:spPr/>
      <dgm:t>
        <a:bodyPr/>
        <a:lstStyle/>
        <a:p>
          <a:endParaRPr lang="en-US"/>
        </a:p>
      </dgm:t>
    </dgm:pt>
    <dgm:pt modelId="{7D4FF014-2B10-44DC-AF7D-26FC362F6358}" type="sibTrans" cxnId="{9753BCC6-9C4D-4226-9F36-8B63246CBC63}">
      <dgm:prSet/>
      <dgm:spPr/>
      <dgm:t>
        <a:bodyPr/>
        <a:lstStyle/>
        <a:p>
          <a:endParaRPr lang="en-US"/>
        </a:p>
      </dgm:t>
    </dgm:pt>
    <dgm:pt modelId="{295AD93F-7AA8-411E-B4E1-0A34312B1C5B}">
      <dgm:prSet/>
      <dgm:spPr/>
      <dgm:t>
        <a:bodyPr/>
        <a:lstStyle/>
        <a:p>
          <a:r>
            <a:rPr lang="en-US" b="1" dirty="0"/>
            <a:t>Consequence:</a:t>
          </a:r>
          <a:r>
            <a:rPr lang="en-US" dirty="0"/>
            <a:t> Struggle to meet job qualifications.</a:t>
          </a:r>
        </a:p>
      </dgm:t>
    </dgm:pt>
    <dgm:pt modelId="{BDC3C99D-6DD9-40DB-8F57-0BD043C2839A}" type="parTrans" cxnId="{2FBE311A-CF87-44C2-A425-F2CF7E4447EA}">
      <dgm:prSet/>
      <dgm:spPr/>
      <dgm:t>
        <a:bodyPr/>
        <a:lstStyle/>
        <a:p>
          <a:endParaRPr lang="en-US"/>
        </a:p>
      </dgm:t>
    </dgm:pt>
    <dgm:pt modelId="{90E15692-B140-4692-A928-405721DCBAFB}" type="sibTrans" cxnId="{2FBE311A-CF87-44C2-A425-F2CF7E4447EA}">
      <dgm:prSet/>
      <dgm:spPr/>
      <dgm:t>
        <a:bodyPr/>
        <a:lstStyle/>
        <a:p>
          <a:endParaRPr lang="en-US"/>
        </a:p>
      </dgm:t>
    </dgm:pt>
    <dgm:pt modelId="{9C5C3B27-008F-4756-8277-C399B2F8D155}">
      <dgm:prSet/>
      <dgm:spPr/>
      <dgm:t>
        <a:bodyPr/>
        <a:lstStyle/>
        <a:p>
          <a:r>
            <a:rPr lang="en-US" b="1" dirty="0"/>
            <a:t>Time and Resource Management Issues</a:t>
          </a:r>
          <a:endParaRPr lang="en-US" dirty="0"/>
        </a:p>
      </dgm:t>
    </dgm:pt>
    <dgm:pt modelId="{ED9DBF44-EACD-44FA-A93D-D02048E56EC1}" type="parTrans" cxnId="{BA69F5CC-18A5-4724-958B-609EF1F6A041}">
      <dgm:prSet/>
      <dgm:spPr/>
      <dgm:t>
        <a:bodyPr/>
        <a:lstStyle/>
        <a:p>
          <a:endParaRPr lang="en-US"/>
        </a:p>
      </dgm:t>
    </dgm:pt>
    <dgm:pt modelId="{51E02285-9281-406D-8D76-96EFD1C2C918}" type="sibTrans" cxnId="{BA69F5CC-18A5-4724-958B-609EF1F6A041}">
      <dgm:prSet/>
      <dgm:spPr/>
      <dgm:t>
        <a:bodyPr/>
        <a:lstStyle/>
        <a:p>
          <a:endParaRPr lang="en-US"/>
        </a:p>
      </dgm:t>
    </dgm:pt>
    <dgm:pt modelId="{B5E540FD-51A8-4861-B1F4-A314E20C3C84}">
      <dgm:prSet/>
      <dgm:spPr/>
      <dgm:t>
        <a:bodyPr/>
        <a:lstStyle/>
        <a:p>
          <a:r>
            <a:rPr lang="en-US" b="1" dirty="0"/>
            <a:t>Time</a:t>
          </a:r>
          <a:endParaRPr lang="en-US" dirty="0"/>
        </a:p>
      </dgm:t>
    </dgm:pt>
    <dgm:pt modelId="{7CDB31C1-7F24-4E72-8F10-5AD4D2AB5EC5}" type="parTrans" cxnId="{182678FF-39F6-470B-9647-79EE259700B1}">
      <dgm:prSet/>
      <dgm:spPr/>
      <dgm:t>
        <a:bodyPr/>
        <a:lstStyle/>
        <a:p>
          <a:endParaRPr lang="en-US"/>
        </a:p>
      </dgm:t>
    </dgm:pt>
    <dgm:pt modelId="{B2A711ED-01D1-433F-BD48-6B28AB921A6A}" type="sibTrans" cxnId="{182678FF-39F6-470B-9647-79EE259700B1}">
      <dgm:prSet/>
      <dgm:spPr/>
      <dgm:t>
        <a:bodyPr/>
        <a:lstStyle/>
        <a:p>
          <a:endParaRPr lang="en-US"/>
        </a:p>
      </dgm:t>
    </dgm:pt>
    <dgm:pt modelId="{675C740A-4D24-4C11-96B2-747080FF4308}">
      <dgm:prSet/>
      <dgm:spPr/>
      <dgm:t>
        <a:bodyPr/>
        <a:lstStyle/>
        <a:p>
          <a:r>
            <a:rPr lang="en-US" b="1" dirty="0"/>
            <a:t>Issue:</a:t>
          </a:r>
          <a:r>
            <a:rPr lang="en-US" dirty="0"/>
            <a:t> Limited time to acquire new knowledge.</a:t>
          </a:r>
        </a:p>
      </dgm:t>
    </dgm:pt>
    <dgm:pt modelId="{7C46F700-DAF6-4AFE-8C13-3845F48C1176}" type="parTrans" cxnId="{8758998A-3EBA-4BF1-9007-934F7CB3D8C4}">
      <dgm:prSet/>
      <dgm:spPr/>
      <dgm:t>
        <a:bodyPr/>
        <a:lstStyle/>
        <a:p>
          <a:endParaRPr lang="en-US"/>
        </a:p>
      </dgm:t>
    </dgm:pt>
    <dgm:pt modelId="{D623A9C6-1B77-4BB0-B333-43B59F2B8AC1}" type="sibTrans" cxnId="{8758998A-3EBA-4BF1-9007-934F7CB3D8C4}">
      <dgm:prSet/>
      <dgm:spPr/>
      <dgm:t>
        <a:bodyPr/>
        <a:lstStyle/>
        <a:p>
          <a:endParaRPr lang="en-US"/>
        </a:p>
      </dgm:t>
    </dgm:pt>
    <dgm:pt modelId="{4D848228-48CB-4414-9CF7-0E8990042E97}">
      <dgm:prSet/>
      <dgm:spPr/>
      <dgm:t>
        <a:bodyPr/>
        <a:lstStyle/>
        <a:p>
          <a:r>
            <a:rPr lang="en-US" b="1" dirty="0"/>
            <a:t>Consequence:</a:t>
          </a:r>
          <a:r>
            <a:rPr lang="en-US" dirty="0"/>
            <a:t> Hindering ability to meet industry demands.</a:t>
          </a:r>
        </a:p>
      </dgm:t>
    </dgm:pt>
    <dgm:pt modelId="{5E00DB04-43BE-4DAE-9484-F24407BF4B81}" type="parTrans" cxnId="{4D0594D8-1F53-4E87-8221-0C04E1E0B110}">
      <dgm:prSet/>
      <dgm:spPr/>
      <dgm:t>
        <a:bodyPr/>
        <a:lstStyle/>
        <a:p>
          <a:endParaRPr lang="en-US"/>
        </a:p>
      </dgm:t>
    </dgm:pt>
    <dgm:pt modelId="{777E9AD2-7BA4-4EEC-9C79-9A88CE24F58C}" type="sibTrans" cxnId="{4D0594D8-1F53-4E87-8221-0C04E1E0B110}">
      <dgm:prSet/>
      <dgm:spPr/>
      <dgm:t>
        <a:bodyPr/>
        <a:lstStyle/>
        <a:p>
          <a:endParaRPr lang="en-US"/>
        </a:p>
      </dgm:t>
    </dgm:pt>
    <dgm:pt modelId="{A03862F2-3214-4649-8D92-AC5BD28FED17}">
      <dgm:prSet/>
      <dgm:spPr/>
      <dgm:t>
        <a:bodyPr/>
        <a:lstStyle/>
        <a:p>
          <a:r>
            <a:rPr lang="en-US" b="1" dirty="0"/>
            <a:t>Pain Points</a:t>
          </a:r>
        </a:p>
      </dgm:t>
    </dgm:pt>
    <dgm:pt modelId="{FB258EA9-7644-4743-9046-BD98E3B67FA4}" type="parTrans" cxnId="{FA9A7041-C706-4AD9-808C-ABAD4488FC0D}">
      <dgm:prSet/>
      <dgm:spPr/>
      <dgm:t>
        <a:bodyPr/>
        <a:lstStyle/>
        <a:p>
          <a:endParaRPr lang="en-US"/>
        </a:p>
      </dgm:t>
    </dgm:pt>
    <dgm:pt modelId="{E853537F-D848-4A30-8B35-2C350F034302}" type="sibTrans" cxnId="{FA9A7041-C706-4AD9-808C-ABAD4488FC0D}">
      <dgm:prSet/>
      <dgm:spPr/>
      <dgm:t>
        <a:bodyPr/>
        <a:lstStyle/>
        <a:p>
          <a:endParaRPr lang="en-US"/>
        </a:p>
      </dgm:t>
    </dgm:pt>
    <dgm:pt modelId="{A0F71C29-DA1B-43A2-BFAB-2EF528DF14AA}" type="pres">
      <dgm:prSet presAssocID="{00CB5AB0-77A3-46B5-AE9A-E14841F0C0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4B7FB0-F9E2-4FD0-8079-B58565CBB199}" type="pres">
      <dgm:prSet presAssocID="{A03862F2-3214-4649-8D92-AC5BD28FED17}" presName="hierRoot1" presStyleCnt="0">
        <dgm:presLayoutVars>
          <dgm:hierBranch val="init"/>
        </dgm:presLayoutVars>
      </dgm:prSet>
      <dgm:spPr/>
    </dgm:pt>
    <dgm:pt modelId="{CFF60C8A-C6F4-436C-B2B1-981F6B032764}" type="pres">
      <dgm:prSet presAssocID="{A03862F2-3214-4649-8D92-AC5BD28FED17}" presName="rootComposite1" presStyleCnt="0"/>
      <dgm:spPr/>
    </dgm:pt>
    <dgm:pt modelId="{D13485EF-9ECD-422B-8792-63425EF40704}" type="pres">
      <dgm:prSet presAssocID="{A03862F2-3214-4649-8D92-AC5BD28FED17}" presName="rootText1" presStyleLbl="node0" presStyleIdx="0" presStyleCnt="1">
        <dgm:presLayoutVars>
          <dgm:chPref val="3"/>
        </dgm:presLayoutVars>
      </dgm:prSet>
      <dgm:spPr/>
    </dgm:pt>
    <dgm:pt modelId="{77F76EBB-E37B-43F2-89A4-BB531951051C}" type="pres">
      <dgm:prSet presAssocID="{A03862F2-3214-4649-8D92-AC5BD28FED17}" presName="rootConnector1" presStyleLbl="node1" presStyleIdx="0" presStyleCnt="0"/>
      <dgm:spPr/>
    </dgm:pt>
    <dgm:pt modelId="{5481B319-D072-48BC-9F19-867546F10A4C}" type="pres">
      <dgm:prSet presAssocID="{A03862F2-3214-4649-8D92-AC5BD28FED17}" presName="hierChild2" presStyleCnt="0"/>
      <dgm:spPr/>
    </dgm:pt>
    <dgm:pt modelId="{D3B2639E-D0BB-4B7E-8BD8-86815223011D}" type="pres">
      <dgm:prSet presAssocID="{3C4EF430-455C-4C03-A401-1E3827436E3E}" presName="Name37" presStyleLbl="parChTrans1D2" presStyleIdx="0" presStyleCnt="3"/>
      <dgm:spPr/>
    </dgm:pt>
    <dgm:pt modelId="{72A8702F-340E-463F-971E-BF993E8DDBFD}" type="pres">
      <dgm:prSet presAssocID="{8D670441-B25D-43FA-98CF-A85B226771C5}" presName="hierRoot2" presStyleCnt="0">
        <dgm:presLayoutVars>
          <dgm:hierBranch val="init"/>
        </dgm:presLayoutVars>
      </dgm:prSet>
      <dgm:spPr/>
    </dgm:pt>
    <dgm:pt modelId="{98532DAC-806C-4219-8EF1-04E164FC3FCD}" type="pres">
      <dgm:prSet presAssocID="{8D670441-B25D-43FA-98CF-A85B226771C5}" presName="rootComposite" presStyleCnt="0"/>
      <dgm:spPr/>
    </dgm:pt>
    <dgm:pt modelId="{BD7329DA-3892-405E-8B4D-3306765A120C}" type="pres">
      <dgm:prSet presAssocID="{8D670441-B25D-43FA-98CF-A85B226771C5}" presName="rootText" presStyleLbl="node2" presStyleIdx="0" presStyleCnt="3">
        <dgm:presLayoutVars>
          <dgm:chPref val="3"/>
        </dgm:presLayoutVars>
      </dgm:prSet>
      <dgm:spPr/>
    </dgm:pt>
    <dgm:pt modelId="{553E3D38-D8C9-472F-B776-BAEC3A7780B2}" type="pres">
      <dgm:prSet presAssocID="{8D670441-B25D-43FA-98CF-A85B226771C5}" presName="rootConnector" presStyleLbl="node2" presStyleIdx="0" presStyleCnt="3"/>
      <dgm:spPr/>
    </dgm:pt>
    <dgm:pt modelId="{743339F9-FB76-48B5-A32D-23D30167E305}" type="pres">
      <dgm:prSet presAssocID="{8D670441-B25D-43FA-98CF-A85B226771C5}" presName="hierChild4" presStyleCnt="0"/>
      <dgm:spPr/>
    </dgm:pt>
    <dgm:pt modelId="{04447DA0-CC21-4632-B126-57DDDC514A2F}" type="pres">
      <dgm:prSet presAssocID="{5302A604-62C3-4860-9675-3B409B297220}" presName="Name37" presStyleLbl="parChTrans1D3" presStyleIdx="0" presStyleCnt="6"/>
      <dgm:spPr/>
    </dgm:pt>
    <dgm:pt modelId="{FCEC6CB8-6720-4936-8E13-E3045A80FFB1}" type="pres">
      <dgm:prSet presAssocID="{0FEF6D0A-84DC-4BB6-B9EE-ACAEBC1FD1B8}" presName="hierRoot2" presStyleCnt="0">
        <dgm:presLayoutVars>
          <dgm:hierBranch val="init"/>
        </dgm:presLayoutVars>
      </dgm:prSet>
      <dgm:spPr/>
    </dgm:pt>
    <dgm:pt modelId="{47DDFCCC-7353-4C98-9127-F7587D104EDC}" type="pres">
      <dgm:prSet presAssocID="{0FEF6D0A-84DC-4BB6-B9EE-ACAEBC1FD1B8}" presName="rootComposite" presStyleCnt="0"/>
      <dgm:spPr/>
    </dgm:pt>
    <dgm:pt modelId="{A586C076-A8A5-4321-A352-8E30D81C4830}" type="pres">
      <dgm:prSet presAssocID="{0FEF6D0A-84DC-4BB6-B9EE-ACAEBC1FD1B8}" presName="rootText" presStyleLbl="node3" presStyleIdx="0" presStyleCnt="6">
        <dgm:presLayoutVars>
          <dgm:chPref val="3"/>
        </dgm:presLayoutVars>
      </dgm:prSet>
      <dgm:spPr/>
    </dgm:pt>
    <dgm:pt modelId="{27AAAA40-6DC2-48B7-9B67-E069FACB483E}" type="pres">
      <dgm:prSet presAssocID="{0FEF6D0A-84DC-4BB6-B9EE-ACAEBC1FD1B8}" presName="rootConnector" presStyleLbl="node3" presStyleIdx="0" presStyleCnt="6"/>
      <dgm:spPr/>
    </dgm:pt>
    <dgm:pt modelId="{F7292CA0-9B5F-4141-87EE-344207BF1E50}" type="pres">
      <dgm:prSet presAssocID="{0FEF6D0A-84DC-4BB6-B9EE-ACAEBC1FD1B8}" presName="hierChild4" presStyleCnt="0"/>
      <dgm:spPr/>
    </dgm:pt>
    <dgm:pt modelId="{13B0B76E-6072-4B95-B195-E7FA9AD7B5CA}" type="pres">
      <dgm:prSet presAssocID="{37BD570A-442C-4DAC-96CC-AF0635DDE45B}" presName="Name37" presStyleLbl="parChTrans1D4" presStyleIdx="0" presStyleCnt="12"/>
      <dgm:spPr/>
    </dgm:pt>
    <dgm:pt modelId="{9A840AE4-5816-43E5-A5F7-E1E543D3F78A}" type="pres">
      <dgm:prSet presAssocID="{406FAB36-B4D5-4172-BF48-BE0C7EA7EB4D}" presName="hierRoot2" presStyleCnt="0">
        <dgm:presLayoutVars>
          <dgm:hierBranch val="init"/>
        </dgm:presLayoutVars>
      </dgm:prSet>
      <dgm:spPr/>
    </dgm:pt>
    <dgm:pt modelId="{79766408-10B8-4F13-87D7-AA4F89B247BD}" type="pres">
      <dgm:prSet presAssocID="{406FAB36-B4D5-4172-BF48-BE0C7EA7EB4D}" presName="rootComposite" presStyleCnt="0"/>
      <dgm:spPr/>
    </dgm:pt>
    <dgm:pt modelId="{C450543E-DAA7-461D-8BE4-FF1B3E55EE57}" type="pres">
      <dgm:prSet presAssocID="{406FAB36-B4D5-4172-BF48-BE0C7EA7EB4D}" presName="rootText" presStyleLbl="node4" presStyleIdx="0" presStyleCnt="12">
        <dgm:presLayoutVars>
          <dgm:chPref val="3"/>
        </dgm:presLayoutVars>
      </dgm:prSet>
      <dgm:spPr/>
    </dgm:pt>
    <dgm:pt modelId="{A2123445-144D-426B-A8AB-600DBFED5F4E}" type="pres">
      <dgm:prSet presAssocID="{406FAB36-B4D5-4172-BF48-BE0C7EA7EB4D}" presName="rootConnector" presStyleLbl="node4" presStyleIdx="0" presStyleCnt="12"/>
      <dgm:spPr/>
    </dgm:pt>
    <dgm:pt modelId="{6A74D978-4199-4D91-AE51-A892BF5E05EF}" type="pres">
      <dgm:prSet presAssocID="{406FAB36-B4D5-4172-BF48-BE0C7EA7EB4D}" presName="hierChild4" presStyleCnt="0"/>
      <dgm:spPr/>
    </dgm:pt>
    <dgm:pt modelId="{8DCF303A-9718-4B66-A08E-71CE05B26440}" type="pres">
      <dgm:prSet presAssocID="{406FAB36-B4D5-4172-BF48-BE0C7EA7EB4D}" presName="hierChild5" presStyleCnt="0"/>
      <dgm:spPr/>
    </dgm:pt>
    <dgm:pt modelId="{6A50E977-BCA9-4183-843F-F30FF85E9365}" type="pres">
      <dgm:prSet presAssocID="{2D08B9D0-91EC-4619-8757-ABE0A28A111D}" presName="Name37" presStyleLbl="parChTrans1D4" presStyleIdx="1" presStyleCnt="12"/>
      <dgm:spPr/>
    </dgm:pt>
    <dgm:pt modelId="{27ADAD15-2FEE-4C36-9204-8C3B4B059F90}" type="pres">
      <dgm:prSet presAssocID="{8430A958-88B8-4B78-A1C7-60F881656B5D}" presName="hierRoot2" presStyleCnt="0">
        <dgm:presLayoutVars>
          <dgm:hierBranch val="init"/>
        </dgm:presLayoutVars>
      </dgm:prSet>
      <dgm:spPr/>
    </dgm:pt>
    <dgm:pt modelId="{8A058091-566E-4111-94DE-20A5AA0ED035}" type="pres">
      <dgm:prSet presAssocID="{8430A958-88B8-4B78-A1C7-60F881656B5D}" presName="rootComposite" presStyleCnt="0"/>
      <dgm:spPr/>
    </dgm:pt>
    <dgm:pt modelId="{A6147196-CD06-44FD-9261-8368F2DCD5B1}" type="pres">
      <dgm:prSet presAssocID="{8430A958-88B8-4B78-A1C7-60F881656B5D}" presName="rootText" presStyleLbl="node4" presStyleIdx="1" presStyleCnt="12">
        <dgm:presLayoutVars>
          <dgm:chPref val="3"/>
        </dgm:presLayoutVars>
      </dgm:prSet>
      <dgm:spPr/>
    </dgm:pt>
    <dgm:pt modelId="{ED00EA66-B9EA-4870-94AD-3C8272C62444}" type="pres">
      <dgm:prSet presAssocID="{8430A958-88B8-4B78-A1C7-60F881656B5D}" presName="rootConnector" presStyleLbl="node4" presStyleIdx="1" presStyleCnt="12"/>
      <dgm:spPr/>
    </dgm:pt>
    <dgm:pt modelId="{BFCE75BA-1740-46E6-B417-677BAFCE07F5}" type="pres">
      <dgm:prSet presAssocID="{8430A958-88B8-4B78-A1C7-60F881656B5D}" presName="hierChild4" presStyleCnt="0"/>
      <dgm:spPr/>
    </dgm:pt>
    <dgm:pt modelId="{0B4FA53B-1BBA-485D-B536-B2428CA0E61D}" type="pres">
      <dgm:prSet presAssocID="{8430A958-88B8-4B78-A1C7-60F881656B5D}" presName="hierChild5" presStyleCnt="0"/>
      <dgm:spPr/>
    </dgm:pt>
    <dgm:pt modelId="{B3EC120E-F79D-4878-908A-6D5F70C80DAB}" type="pres">
      <dgm:prSet presAssocID="{0FEF6D0A-84DC-4BB6-B9EE-ACAEBC1FD1B8}" presName="hierChild5" presStyleCnt="0"/>
      <dgm:spPr/>
    </dgm:pt>
    <dgm:pt modelId="{AF95FE58-7BBA-4879-970A-32907586AD1F}" type="pres">
      <dgm:prSet presAssocID="{92C3D210-F433-4DBE-92C6-41D8BF3B1B48}" presName="Name37" presStyleLbl="parChTrans1D3" presStyleIdx="1" presStyleCnt="6"/>
      <dgm:spPr/>
    </dgm:pt>
    <dgm:pt modelId="{4D983011-7DAC-4CFC-BEF8-C55CE937EAB1}" type="pres">
      <dgm:prSet presAssocID="{D58735B9-71DB-475A-A41A-4063573401DC}" presName="hierRoot2" presStyleCnt="0">
        <dgm:presLayoutVars>
          <dgm:hierBranch val="init"/>
        </dgm:presLayoutVars>
      </dgm:prSet>
      <dgm:spPr/>
    </dgm:pt>
    <dgm:pt modelId="{2638347B-B9AA-4C86-B24C-2E3F77B351EB}" type="pres">
      <dgm:prSet presAssocID="{D58735B9-71DB-475A-A41A-4063573401DC}" presName="rootComposite" presStyleCnt="0"/>
      <dgm:spPr/>
    </dgm:pt>
    <dgm:pt modelId="{58D7C371-9B55-4F56-B74C-04F836AE7349}" type="pres">
      <dgm:prSet presAssocID="{D58735B9-71DB-475A-A41A-4063573401DC}" presName="rootText" presStyleLbl="node3" presStyleIdx="1" presStyleCnt="6">
        <dgm:presLayoutVars>
          <dgm:chPref val="3"/>
        </dgm:presLayoutVars>
      </dgm:prSet>
      <dgm:spPr/>
    </dgm:pt>
    <dgm:pt modelId="{952EF634-8FAB-45A0-8096-4C6A6E93817B}" type="pres">
      <dgm:prSet presAssocID="{D58735B9-71DB-475A-A41A-4063573401DC}" presName="rootConnector" presStyleLbl="node3" presStyleIdx="1" presStyleCnt="6"/>
      <dgm:spPr/>
    </dgm:pt>
    <dgm:pt modelId="{4DA78B8D-3548-4652-B090-E96891AB2454}" type="pres">
      <dgm:prSet presAssocID="{D58735B9-71DB-475A-A41A-4063573401DC}" presName="hierChild4" presStyleCnt="0"/>
      <dgm:spPr/>
    </dgm:pt>
    <dgm:pt modelId="{A9635C3B-4C69-4181-8C95-B94FC27F0470}" type="pres">
      <dgm:prSet presAssocID="{1F015E0B-A747-49A2-ACFF-5FDEB3150DB3}" presName="Name37" presStyleLbl="parChTrans1D4" presStyleIdx="2" presStyleCnt="12"/>
      <dgm:spPr/>
    </dgm:pt>
    <dgm:pt modelId="{3671BE84-4E3C-497D-A6C3-CA3BAC096D55}" type="pres">
      <dgm:prSet presAssocID="{F344A9EA-AA69-4096-89A8-F29007F7AD33}" presName="hierRoot2" presStyleCnt="0">
        <dgm:presLayoutVars>
          <dgm:hierBranch val="init"/>
        </dgm:presLayoutVars>
      </dgm:prSet>
      <dgm:spPr/>
    </dgm:pt>
    <dgm:pt modelId="{510E3075-0678-4797-B74A-7C2869050C8B}" type="pres">
      <dgm:prSet presAssocID="{F344A9EA-AA69-4096-89A8-F29007F7AD33}" presName="rootComposite" presStyleCnt="0"/>
      <dgm:spPr/>
    </dgm:pt>
    <dgm:pt modelId="{DD6C5850-268E-4890-8CDE-4D924D45410B}" type="pres">
      <dgm:prSet presAssocID="{F344A9EA-AA69-4096-89A8-F29007F7AD33}" presName="rootText" presStyleLbl="node4" presStyleIdx="2" presStyleCnt="12">
        <dgm:presLayoutVars>
          <dgm:chPref val="3"/>
        </dgm:presLayoutVars>
      </dgm:prSet>
      <dgm:spPr/>
    </dgm:pt>
    <dgm:pt modelId="{03BB2C1D-752F-40A5-AE41-686072DC6834}" type="pres">
      <dgm:prSet presAssocID="{F344A9EA-AA69-4096-89A8-F29007F7AD33}" presName="rootConnector" presStyleLbl="node4" presStyleIdx="2" presStyleCnt="12"/>
      <dgm:spPr/>
    </dgm:pt>
    <dgm:pt modelId="{929A4FC6-8F91-4D5B-B0E9-317CBD4DC00B}" type="pres">
      <dgm:prSet presAssocID="{F344A9EA-AA69-4096-89A8-F29007F7AD33}" presName="hierChild4" presStyleCnt="0"/>
      <dgm:spPr/>
    </dgm:pt>
    <dgm:pt modelId="{DC842685-7BAE-46D1-B68D-20E2E5BAD28A}" type="pres">
      <dgm:prSet presAssocID="{F344A9EA-AA69-4096-89A8-F29007F7AD33}" presName="hierChild5" presStyleCnt="0"/>
      <dgm:spPr/>
    </dgm:pt>
    <dgm:pt modelId="{0C8215D3-297B-448E-BFD4-71E97CC94245}" type="pres">
      <dgm:prSet presAssocID="{47E9011C-84E3-4210-88A9-ACCDF28FDA1D}" presName="Name37" presStyleLbl="parChTrans1D4" presStyleIdx="3" presStyleCnt="12"/>
      <dgm:spPr/>
    </dgm:pt>
    <dgm:pt modelId="{82634061-55A1-4770-9492-6B4762B82267}" type="pres">
      <dgm:prSet presAssocID="{E2590850-F7DC-471C-B30E-F7276C9E4E77}" presName="hierRoot2" presStyleCnt="0">
        <dgm:presLayoutVars>
          <dgm:hierBranch val="init"/>
        </dgm:presLayoutVars>
      </dgm:prSet>
      <dgm:spPr/>
    </dgm:pt>
    <dgm:pt modelId="{86E5AA92-D427-42AC-9164-8D6B10D84A7D}" type="pres">
      <dgm:prSet presAssocID="{E2590850-F7DC-471C-B30E-F7276C9E4E77}" presName="rootComposite" presStyleCnt="0"/>
      <dgm:spPr/>
    </dgm:pt>
    <dgm:pt modelId="{8A360B1E-B4E0-4236-9AEA-6BAD52F49C28}" type="pres">
      <dgm:prSet presAssocID="{E2590850-F7DC-471C-B30E-F7276C9E4E77}" presName="rootText" presStyleLbl="node4" presStyleIdx="3" presStyleCnt="12">
        <dgm:presLayoutVars>
          <dgm:chPref val="3"/>
        </dgm:presLayoutVars>
      </dgm:prSet>
      <dgm:spPr/>
    </dgm:pt>
    <dgm:pt modelId="{FFB59EF5-DDF6-4B3F-B28D-488408339F71}" type="pres">
      <dgm:prSet presAssocID="{E2590850-F7DC-471C-B30E-F7276C9E4E77}" presName="rootConnector" presStyleLbl="node4" presStyleIdx="3" presStyleCnt="12"/>
      <dgm:spPr/>
    </dgm:pt>
    <dgm:pt modelId="{91FE3A35-FEAE-4A13-978D-21F9841D3E2C}" type="pres">
      <dgm:prSet presAssocID="{E2590850-F7DC-471C-B30E-F7276C9E4E77}" presName="hierChild4" presStyleCnt="0"/>
      <dgm:spPr/>
    </dgm:pt>
    <dgm:pt modelId="{54D46A51-6C15-4F54-A662-BDE6350D99C9}" type="pres">
      <dgm:prSet presAssocID="{E2590850-F7DC-471C-B30E-F7276C9E4E77}" presName="hierChild5" presStyleCnt="0"/>
      <dgm:spPr/>
    </dgm:pt>
    <dgm:pt modelId="{406B27D1-BAE5-46C2-9B7B-9A6328E2FF1C}" type="pres">
      <dgm:prSet presAssocID="{D58735B9-71DB-475A-A41A-4063573401DC}" presName="hierChild5" presStyleCnt="0"/>
      <dgm:spPr/>
    </dgm:pt>
    <dgm:pt modelId="{F14C7856-A2FD-4E27-BBFE-0DF692CE15ED}" type="pres">
      <dgm:prSet presAssocID="{98B4271A-81C4-436E-B6D5-42199F9FB151}" presName="Name37" presStyleLbl="parChTrans1D3" presStyleIdx="2" presStyleCnt="6"/>
      <dgm:spPr/>
    </dgm:pt>
    <dgm:pt modelId="{81ADCAA3-C05A-4B5E-B368-E5424311BC5D}" type="pres">
      <dgm:prSet presAssocID="{860E3106-DA46-4E65-8444-F7FCEF899C29}" presName="hierRoot2" presStyleCnt="0">
        <dgm:presLayoutVars>
          <dgm:hierBranch val="init"/>
        </dgm:presLayoutVars>
      </dgm:prSet>
      <dgm:spPr/>
    </dgm:pt>
    <dgm:pt modelId="{B4457449-426C-441B-941B-8E6CE157E037}" type="pres">
      <dgm:prSet presAssocID="{860E3106-DA46-4E65-8444-F7FCEF899C29}" presName="rootComposite" presStyleCnt="0"/>
      <dgm:spPr/>
    </dgm:pt>
    <dgm:pt modelId="{FFDEC607-6765-4E91-A81F-55ACE58A5E01}" type="pres">
      <dgm:prSet presAssocID="{860E3106-DA46-4E65-8444-F7FCEF899C29}" presName="rootText" presStyleLbl="node3" presStyleIdx="2" presStyleCnt="6">
        <dgm:presLayoutVars>
          <dgm:chPref val="3"/>
        </dgm:presLayoutVars>
      </dgm:prSet>
      <dgm:spPr/>
    </dgm:pt>
    <dgm:pt modelId="{44148A40-3EE9-40F0-B595-67D28621F83B}" type="pres">
      <dgm:prSet presAssocID="{860E3106-DA46-4E65-8444-F7FCEF899C29}" presName="rootConnector" presStyleLbl="node3" presStyleIdx="2" presStyleCnt="6"/>
      <dgm:spPr/>
    </dgm:pt>
    <dgm:pt modelId="{68FC1D4B-981E-430E-B4DE-6834BFF65CDB}" type="pres">
      <dgm:prSet presAssocID="{860E3106-DA46-4E65-8444-F7FCEF899C29}" presName="hierChild4" presStyleCnt="0"/>
      <dgm:spPr/>
    </dgm:pt>
    <dgm:pt modelId="{6E14377D-6EC6-4097-AF60-4AC38F3A82D2}" type="pres">
      <dgm:prSet presAssocID="{66C9B912-2F9E-40F5-8262-14D78469EC7F}" presName="Name37" presStyleLbl="parChTrans1D4" presStyleIdx="4" presStyleCnt="12"/>
      <dgm:spPr/>
    </dgm:pt>
    <dgm:pt modelId="{EAA41007-B751-4C12-9D04-B35FC377EB3A}" type="pres">
      <dgm:prSet presAssocID="{6C5F9B3C-BD4D-40B7-8BEE-4F58EC34D127}" presName="hierRoot2" presStyleCnt="0">
        <dgm:presLayoutVars>
          <dgm:hierBranch val="init"/>
        </dgm:presLayoutVars>
      </dgm:prSet>
      <dgm:spPr/>
    </dgm:pt>
    <dgm:pt modelId="{C7040108-1D25-4674-BC10-6EE2AB7509C0}" type="pres">
      <dgm:prSet presAssocID="{6C5F9B3C-BD4D-40B7-8BEE-4F58EC34D127}" presName="rootComposite" presStyleCnt="0"/>
      <dgm:spPr/>
    </dgm:pt>
    <dgm:pt modelId="{E3EC5943-BFF2-4B29-8AF5-8D2C8D00A2B0}" type="pres">
      <dgm:prSet presAssocID="{6C5F9B3C-BD4D-40B7-8BEE-4F58EC34D127}" presName="rootText" presStyleLbl="node4" presStyleIdx="4" presStyleCnt="12">
        <dgm:presLayoutVars>
          <dgm:chPref val="3"/>
        </dgm:presLayoutVars>
      </dgm:prSet>
      <dgm:spPr/>
    </dgm:pt>
    <dgm:pt modelId="{A81C6268-C7C4-47EB-8AA8-F9EC9F4F460A}" type="pres">
      <dgm:prSet presAssocID="{6C5F9B3C-BD4D-40B7-8BEE-4F58EC34D127}" presName="rootConnector" presStyleLbl="node4" presStyleIdx="4" presStyleCnt="12"/>
      <dgm:spPr/>
    </dgm:pt>
    <dgm:pt modelId="{378A1687-ACF0-46C5-86B7-F431265BF60D}" type="pres">
      <dgm:prSet presAssocID="{6C5F9B3C-BD4D-40B7-8BEE-4F58EC34D127}" presName="hierChild4" presStyleCnt="0"/>
      <dgm:spPr/>
    </dgm:pt>
    <dgm:pt modelId="{1F28E224-6304-46E1-9A60-A1F0A521FA95}" type="pres">
      <dgm:prSet presAssocID="{6C5F9B3C-BD4D-40B7-8BEE-4F58EC34D127}" presName="hierChild5" presStyleCnt="0"/>
      <dgm:spPr/>
    </dgm:pt>
    <dgm:pt modelId="{0D64F80E-E115-4494-BCD4-AF6B7D25FEA1}" type="pres">
      <dgm:prSet presAssocID="{390E4CF3-779E-4E04-852D-3D8B82B7B764}" presName="Name37" presStyleLbl="parChTrans1D4" presStyleIdx="5" presStyleCnt="12"/>
      <dgm:spPr/>
    </dgm:pt>
    <dgm:pt modelId="{E53DD6F0-D56D-4973-8249-D94F161EC404}" type="pres">
      <dgm:prSet presAssocID="{10FBBFBB-59F2-4F73-B924-277068FB8446}" presName="hierRoot2" presStyleCnt="0">
        <dgm:presLayoutVars>
          <dgm:hierBranch val="init"/>
        </dgm:presLayoutVars>
      </dgm:prSet>
      <dgm:spPr/>
    </dgm:pt>
    <dgm:pt modelId="{D2E304EF-D4EF-4EDC-8F40-6C152DB1A93E}" type="pres">
      <dgm:prSet presAssocID="{10FBBFBB-59F2-4F73-B924-277068FB8446}" presName="rootComposite" presStyleCnt="0"/>
      <dgm:spPr/>
    </dgm:pt>
    <dgm:pt modelId="{9E2DDAD8-22FE-412F-87A8-E4122DD4D5AF}" type="pres">
      <dgm:prSet presAssocID="{10FBBFBB-59F2-4F73-B924-277068FB8446}" presName="rootText" presStyleLbl="node4" presStyleIdx="5" presStyleCnt="12">
        <dgm:presLayoutVars>
          <dgm:chPref val="3"/>
        </dgm:presLayoutVars>
      </dgm:prSet>
      <dgm:spPr/>
    </dgm:pt>
    <dgm:pt modelId="{128BAC25-E202-461B-BF19-FBFFE4026B12}" type="pres">
      <dgm:prSet presAssocID="{10FBBFBB-59F2-4F73-B924-277068FB8446}" presName="rootConnector" presStyleLbl="node4" presStyleIdx="5" presStyleCnt="12"/>
      <dgm:spPr/>
    </dgm:pt>
    <dgm:pt modelId="{9A4A804E-2136-45EF-A33B-6A4628009838}" type="pres">
      <dgm:prSet presAssocID="{10FBBFBB-59F2-4F73-B924-277068FB8446}" presName="hierChild4" presStyleCnt="0"/>
      <dgm:spPr/>
    </dgm:pt>
    <dgm:pt modelId="{5B4A7EF2-975F-45B7-8070-49603494175A}" type="pres">
      <dgm:prSet presAssocID="{10FBBFBB-59F2-4F73-B924-277068FB8446}" presName="hierChild5" presStyleCnt="0"/>
      <dgm:spPr/>
    </dgm:pt>
    <dgm:pt modelId="{CA62CA27-F88E-4433-A00C-8808D36AF1E2}" type="pres">
      <dgm:prSet presAssocID="{860E3106-DA46-4E65-8444-F7FCEF899C29}" presName="hierChild5" presStyleCnt="0"/>
      <dgm:spPr/>
    </dgm:pt>
    <dgm:pt modelId="{2C340C75-B6DF-4C36-9859-6D6B8213B87F}" type="pres">
      <dgm:prSet presAssocID="{8D670441-B25D-43FA-98CF-A85B226771C5}" presName="hierChild5" presStyleCnt="0"/>
      <dgm:spPr/>
    </dgm:pt>
    <dgm:pt modelId="{CD2CE50A-D8DD-4B35-BF56-F23960D209FC}" type="pres">
      <dgm:prSet presAssocID="{19E37E11-3B13-4389-9992-037C7119B94E}" presName="Name37" presStyleLbl="parChTrans1D2" presStyleIdx="1" presStyleCnt="3"/>
      <dgm:spPr/>
    </dgm:pt>
    <dgm:pt modelId="{37D03F51-2B88-4780-A1F9-97BE04429942}" type="pres">
      <dgm:prSet presAssocID="{09B8649F-C122-46DF-963E-C916EDF119CD}" presName="hierRoot2" presStyleCnt="0">
        <dgm:presLayoutVars>
          <dgm:hierBranch val="init"/>
        </dgm:presLayoutVars>
      </dgm:prSet>
      <dgm:spPr/>
    </dgm:pt>
    <dgm:pt modelId="{A359DD44-25C3-4804-8EDC-A02AEC9235B6}" type="pres">
      <dgm:prSet presAssocID="{09B8649F-C122-46DF-963E-C916EDF119CD}" presName="rootComposite" presStyleCnt="0"/>
      <dgm:spPr/>
    </dgm:pt>
    <dgm:pt modelId="{68D6729E-2CEF-4B7C-9FFE-F2BCB458CA96}" type="pres">
      <dgm:prSet presAssocID="{09B8649F-C122-46DF-963E-C916EDF119CD}" presName="rootText" presStyleLbl="node2" presStyleIdx="1" presStyleCnt="3">
        <dgm:presLayoutVars>
          <dgm:chPref val="3"/>
        </dgm:presLayoutVars>
      </dgm:prSet>
      <dgm:spPr/>
    </dgm:pt>
    <dgm:pt modelId="{D5C4DC39-4B72-4994-AF19-15B47741BFED}" type="pres">
      <dgm:prSet presAssocID="{09B8649F-C122-46DF-963E-C916EDF119CD}" presName="rootConnector" presStyleLbl="node2" presStyleIdx="1" presStyleCnt="3"/>
      <dgm:spPr/>
    </dgm:pt>
    <dgm:pt modelId="{0306A650-28D9-4FB8-9EF2-C00280A6C3EC}" type="pres">
      <dgm:prSet presAssocID="{09B8649F-C122-46DF-963E-C916EDF119CD}" presName="hierChild4" presStyleCnt="0"/>
      <dgm:spPr/>
    </dgm:pt>
    <dgm:pt modelId="{6AC12645-AEF0-4525-B767-1B9C47EC529F}" type="pres">
      <dgm:prSet presAssocID="{C6DB76B7-7E31-4AB9-9A98-F764070C9CBF}" presName="Name37" presStyleLbl="parChTrans1D3" presStyleIdx="3" presStyleCnt="6"/>
      <dgm:spPr/>
    </dgm:pt>
    <dgm:pt modelId="{F8529A60-30CC-413F-BE3B-49BDA755B6D7}" type="pres">
      <dgm:prSet presAssocID="{0EA5AFD1-9816-4073-ACBF-2B627377EE6B}" presName="hierRoot2" presStyleCnt="0">
        <dgm:presLayoutVars>
          <dgm:hierBranch val="init"/>
        </dgm:presLayoutVars>
      </dgm:prSet>
      <dgm:spPr/>
    </dgm:pt>
    <dgm:pt modelId="{58105643-DA7D-412D-AFF6-7FCA5D1F8582}" type="pres">
      <dgm:prSet presAssocID="{0EA5AFD1-9816-4073-ACBF-2B627377EE6B}" presName="rootComposite" presStyleCnt="0"/>
      <dgm:spPr/>
    </dgm:pt>
    <dgm:pt modelId="{28725D01-8917-4CFB-959A-778A53653C8B}" type="pres">
      <dgm:prSet presAssocID="{0EA5AFD1-9816-4073-ACBF-2B627377EE6B}" presName="rootText" presStyleLbl="node3" presStyleIdx="3" presStyleCnt="6">
        <dgm:presLayoutVars>
          <dgm:chPref val="3"/>
        </dgm:presLayoutVars>
      </dgm:prSet>
      <dgm:spPr/>
    </dgm:pt>
    <dgm:pt modelId="{E6E35FEE-66B4-481D-A207-DD83B5F1054F}" type="pres">
      <dgm:prSet presAssocID="{0EA5AFD1-9816-4073-ACBF-2B627377EE6B}" presName="rootConnector" presStyleLbl="node3" presStyleIdx="3" presStyleCnt="6"/>
      <dgm:spPr/>
    </dgm:pt>
    <dgm:pt modelId="{1A2CA2CC-F494-4328-A890-58326F099B0E}" type="pres">
      <dgm:prSet presAssocID="{0EA5AFD1-9816-4073-ACBF-2B627377EE6B}" presName="hierChild4" presStyleCnt="0"/>
      <dgm:spPr/>
    </dgm:pt>
    <dgm:pt modelId="{5F0535A3-B064-482E-A8E9-8D30FD10A81C}" type="pres">
      <dgm:prSet presAssocID="{9CEA2716-2BE2-45CE-9D2A-FD83D88AA6A1}" presName="Name37" presStyleLbl="parChTrans1D4" presStyleIdx="6" presStyleCnt="12"/>
      <dgm:spPr/>
    </dgm:pt>
    <dgm:pt modelId="{F640E567-56CA-4E2C-89A7-5B507478A09E}" type="pres">
      <dgm:prSet presAssocID="{555BDBD6-B8EE-423F-87E0-4949FFF3C1AD}" presName="hierRoot2" presStyleCnt="0">
        <dgm:presLayoutVars>
          <dgm:hierBranch val="init"/>
        </dgm:presLayoutVars>
      </dgm:prSet>
      <dgm:spPr/>
    </dgm:pt>
    <dgm:pt modelId="{BF1B5707-BF18-4138-B1A2-1EE23A2A9306}" type="pres">
      <dgm:prSet presAssocID="{555BDBD6-B8EE-423F-87E0-4949FFF3C1AD}" presName="rootComposite" presStyleCnt="0"/>
      <dgm:spPr/>
    </dgm:pt>
    <dgm:pt modelId="{C2EB5F8F-DAD7-4042-BAB5-030E4F55CDF2}" type="pres">
      <dgm:prSet presAssocID="{555BDBD6-B8EE-423F-87E0-4949FFF3C1AD}" presName="rootText" presStyleLbl="node4" presStyleIdx="6" presStyleCnt="12">
        <dgm:presLayoutVars>
          <dgm:chPref val="3"/>
        </dgm:presLayoutVars>
      </dgm:prSet>
      <dgm:spPr/>
    </dgm:pt>
    <dgm:pt modelId="{84588F90-B921-4FBF-B41B-971EA1B86E2C}" type="pres">
      <dgm:prSet presAssocID="{555BDBD6-B8EE-423F-87E0-4949FFF3C1AD}" presName="rootConnector" presStyleLbl="node4" presStyleIdx="6" presStyleCnt="12"/>
      <dgm:spPr/>
    </dgm:pt>
    <dgm:pt modelId="{B68BE573-2A6D-41AB-869F-583D8C085D73}" type="pres">
      <dgm:prSet presAssocID="{555BDBD6-B8EE-423F-87E0-4949FFF3C1AD}" presName="hierChild4" presStyleCnt="0"/>
      <dgm:spPr/>
    </dgm:pt>
    <dgm:pt modelId="{0B8864CC-309B-4702-9661-074364C06A6A}" type="pres">
      <dgm:prSet presAssocID="{555BDBD6-B8EE-423F-87E0-4949FFF3C1AD}" presName="hierChild5" presStyleCnt="0"/>
      <dgm:spPr/>
    </dgm:pt>
    <dgm:pt modelId="{4869635D-2FAF-4FB4-A05B-8C42086BC316}" type="pres">
      <dgm:prSet presAssocID="{32E4817D-7A04-4AB3-A4EE-145D1343B3D3}" presName="Name37" presStyleLbl="parChTrans1D4" presStyleIdx="7" presStyleCnt="12"/>
      <dgm:spPr/>
    </dgm:pt>
    <dgm:pt modelId="{0CAAC5DC-943A-4837-AC44-FFF12EA988FB}" type="pres">
      <dgm:prSet presAssocID="{58E8C54B-978C-4056-9063-153588975C99}" presName="hierRoot2" presStyleCnt="0">
        <dgm:presLayoutVars>
          <dgm:hierBranch val="init"/>
        </dgm:presLayoutVars>
      </dgm:prSet>
      <dgm:spPr/>
    </dgm:pt>
    <dgm:pt modelId="{E6DDD1DE-1667-424B-9A77-D13DB0C2E543}" type="pres">
      <dgm:prSet presAssocID="{58E8C54B-978C-4056-9063-153588975C99}" presName="rootComposite" presStyleCnt="0"/>
      <dgm:spPr/>
    </dgm:pt>
    <dgm:pt modelId="{3A7FB580-9D67-4CB5-8EB0-9F53B6B44260}" type="pres">
      <dgm:prSet presAssocID="{58E8C54B-978C-4056-9063-153588975C99}" presName="rootText" presStyleLbl="node4" presStyleIdx="7" presStyleCnt="12">
        <dgm:presLayoutVars>
          <dgm:chPref val="3"/>
        </dgm:presLayoutVars>
      </dgm:prSet>
      <dgm:spPr/>
    </dgm:pt>
    <dgm:pt modelId="{518AB7FF-6E8B-4D8B-9307-3FC106ACE910}" type="pres">
      <dgm:prSet presAssocID="{58E8C54B-978C-4056-9063-153588975C99}" presName="rootConnector" presStyleLbl="node4" presStyleIdx="7" presStyleCnt="12"/>
      <dgm:spPr/>
    </dgm:pt>
    <dgm:pt modelId="{C15BE453-AFEF-4FB7-998D-2B7E146945C1}" type="pres">
      <dgm:prSet presAssocID="{58E8C54B-978C-4056-9063-153588975C99}" presName="hierChild4" presStyleCnt="0"/>
      <dgm:spPr/>
    </dgm:pt>
    <dgm:pt modelId="{20AAEBCA-C99F-47B9-91A8-29E79E476CF0}" type="pres">
      <dgm:prSet presAssocID="{58E8C54B-978C-4056-9063-153588975C99}" presName="hierChild5" presStyleCnt="0"/>
      <dgm:spPr/>
    </dgm:pt>
    <dgm:pt modelId="{DAEAB116-10DF-4659-AB6D-C535C09178DE}" type="pres">
      <dgm:prSet presAssocID="{0EA5AFD1-9816-4073-ACBF-2B627377EE6B}" presName="hierChild5" presStyleCnt="0"/>
      <dgm:spPr/>
    </dgm:pt>
    <dgm:pt modelId="{DA0660A8-FCBF-4E68-9FEE-5CCEC9527A75}" type="pres">
      <dgm:prSet presAssocID="{B2ABF273-CD15-4D50-BDAA-ECE8873A0A20}" presName="Name37" presStyleLbl="parChTrans1D3" presStyleIdx="4" presStyleCnt="6"/>
      <dgm:spPr/>
    </dgm:pt>
    <dgm:pt modelId="{40383FDD-4362-4852-9066-3163ABC4E94F}" type="pres">
      <dgm:prSet presAssocID="{D35EDFC7-55A0-4B36-B6F3-E7AC737EACF7}" presName="hierRoot2" presStyleCnt="0">
        <dgm:presLayoutVars>
          <dgm:hierBranch val="init"/>
        </dgm:presLayoutVars>
      </dgm:prSet>
      <dgm:spPr/>
    </dgm:pt>
    <dgm:pt modelId="{4C805C5C-C64D-4617-B7E5-DCF3587A7B89}" type="pres">
      <dgm:prSet presAssocID="{D35EDFC7-55A0-4B36-B6F3-E7AC737EACF7}" presName="rootComposite" presStyleCnt="0"/>
      <dgm:spPr/>
    </dgm:pt>
    <dgm:pt modelId="{2723E483-2DC1-423F-B748-254D109269D0}" type="pres">
      <dgm:prSet presAssocID="{D35EDFC7-55A0-4B36-B6F3-E7AC737EACF7}" presName="rootText" presStyleLbl="node3" presStyleIdx="4" presStyleCnt="6">
        <dgm:presLayoutVars>
          <dgm:chPref val="3"/>
        </dgm:presLayoutVars>
      </dgm:prSet>
      <dgm:spPr/>
    </dgm:pt>
    <dgm:pt modelId="{BF264D58-2623-4A50-884B-E3E3EDE9B5E9}" type="pres">
      <dgm:prSet presAssocID="{D35EDFC7-55A0-4B36-B6F3-E7AC737EACF7}" presName="rootConnector" presStyleLbl="node3" presStyleIdx="4" presStyleCnt="6"/>
      <dgm:spPr/>
    </dgm:pt>
    <dgm:pt modelId="{78DD61B7-A0F3-4448-BFF8-70F0E8ED737F}" type="pres">
      <dgm:prSet presAssocID="{D35EDFC7-55A0-4B36-B6F3-E7AC737EACF7}" presName="hierChild4" presStyleCnt="0"/>
      <dgm:spPr/>
    </dgm:pt>
    <dgm:pt modelId="{1E3CE4FE-61EE-4C79-B518-AB11725B5C89}" type="pres">
      <dgm:prSet presAssocID="{7870D545-F79D-47D8-8F6E-3221A9B6FF58}" presName="Name37" presStyleLbl="parChTrans1D4" presStyleIdx="8" presStyleCnt="12"/>
      <dgm:spPr/>
    </dgm:pt>
    <dgm:pt modelId="{1B95F373-92E3-44D0-B86A-9C5CC3316E26}" type="pres">
      <dgm:prSet presAssocID="{3AC29AC3-F57D-4337-967D-DFD725B2966A}" presName="hierRoot2" presStyleCnt="0">
        <dgm:presLayoutVars>
          <dgm:hierBranch val="init"/>
        </dgm:presLayoutVars>
      </dgm:prSet>
      <dgm:spPr/>
    </dgm:pt>
    <dgm:pt modelId="{109EFEA4-BC31-4DEC-84F0-2F2849DDC101}" type="pres">
      <dgm:prSet presAssocID="{3AC29AC3-F57D-4337-967D-DFD725B2966A}" presName="rootComposite" presStyleCnt="0"/>
      <dgm:spPr/>
    </dgm:pt>
    <dgm:pt modelId="{4DE6AB17-41FE-4475-8CB2-F60B14160C74}" type="pres">
      <dgm:prSet presAssocID="{3AC29AC3-F57D-4337-967D-DFD725B2966A}" presName="rootText" presStyleLbl="node4" presStyleIdx="8" presStyleCnt="12">
        <dgm:presLayoutVars>
          <dgm:chPref val="3"/>
        </dgm:presLayoutVars>
      </dgm:prSet>
      <dgm:spPr/>
    </dgm:pt>
    <dgm:pt modelId="{64D086EB-0ED2-4637-AD49-5F211FB3F172}" type="pres">
      <dgm:prSet presAssocID="{3AC29AC3-F57D-4337-967D-DFD725B2966A}" presName="rootConnector" presStyleLbl="node4" presStyleIdx="8" presStyleCnt="12"/>
      <dgm:spPr/>
    </dgm:pt>
    <dgm:pt modelId="{0B8D6A1E-5AFC-4812-9274-63692F794805}" type="pres">
      <dgm:prSet presAssocID="{3AC29AC3-F57D-4337-967D-DFD725B2966A}" presName="hierChild4" presStyleCnt="0"/>
      <dgm:spPr/>
    </dgm:pt>
    <dgm:pt modelId="{9BE54272-9F7A-458D-867C-578365CA0A25}" type="pres">
      <dgm:prSet presAssocID="{3AC29AC3-F57D-4337-967D-DFD725B2966A}" presName="hierChild5" presStyleCnt="0"/>
      <dgm:spPr/>
    </dgm:pt>
    <dgm:pt modelId="{D7624851-0A5D-47B2-A008-F8F6A29035CD}" type="pres">
      <dgm:prSet presAssocID="{BDC3C99D-6DD9-40DB-8F57-0BD043C2839A}" presName="Name37" presStyleLbl="parChTrans1D4" presStyleIdx="9" presStyleCnt="12"/>
      <dgm:spPr/>
    </dgm:pt>
    <dgm:pt modelId="{72FC3E76-DE64-469D-9D5F-022F5B7E9197}" type="pres">
      <dgm:prSet presAssocID="{295AD93F-7AA8-411E-B4E1-0A34312B1C5B}" presName="hierRoot2" presStyleCnt="0">
        <dgm:presLayoutVars>
          <dgm:hierBranch val="init"/>
        </dgm:presLayoutVars>
      </dgm:prSet>
      <dgm:spPr/>
    </dgm:pt>
    <dgm:pt modelId="{7DCFA029-F0E0-4E8A-8F17-C51992771EFE}" type="pres">
      <dgm:prSet presAssocID="{295AD93F-7AA8-411E-B4E1-0A34312B1C5B}" presName="rootComposite" presStyleCnt="0"/>
      <dgm:spPr/>
    </dgm:pt>
    <dgm:pt modelId="{1CD36A88-2F45-4285-9B0A-3D8581DADAF0}" type="pres">
      <dgm:prSet presAssocID="{295AD93F-7AA8-411E-B4E1-0A34312B1C5B}" presName="rootText" presStyleLbl="node4" presStyleIdx="9" presStyleCnt="12">
        <dgm:presLayoutVars>
          <dgm:chPref val="3"/>
        </dgm:presLayoutVars>
      </dgm:prSet>
      <dgm:spPr/>
    </dgm:pt>
    <dgm:pt modelId="{96110E53-F2B8-4482-A410-DE22854B86D3}" type="pres">
      <dgm:prSet presAssocID="{295AD93F-7AA8-411E-B4E1-0A34312B1C5B}" presName="rootConnector" presStyleLbl="node4" presStyleIdx="9" presStyleCnt="12"/>
      <dgm:spPr/>
    </dgm:pt>
    <dgm:pt modelId="{226FA723-4FF7-42E8-8111-5BAF585F4448}" type="pres">
      <dgm:prSet presAssocID="{295AD93F-7AA8-411E-B4E1-0A34312B1C5B}" presName="hierChild4" presStyleCnt="0"/>
      <dgm:spPr/>
    </dgm:pt>
    <dgm:pt modelId="{972FE1E6-370C-4201-ADF4-22157FF01A8B}" type="pres">
      <dgm:prSet presAssocID="{295AD93F-7AA8-411E-B4E1-0A34312B1C5B}" presName="hierChild5" presStyleCnt="0"/>
      <dgm:spPr/>
    </dgm:pt>
    <dgm:pt modelId="{7FD04EB0-87B3-4AB8-86BD-E15034A5BDA6}" type="pres">
      <dgm:prSet presAssocID="{D35EDFC7-55A0-4B36-B6F3-E7AC737EACF7}" presName="hierChild5" presStyleCnt="0"/>
      <dgm:spPr/>
    </dgm:pt>
    <dgm:pt modelId="{BE2A32EE-0558-4C5A-ABCA-777BC34594EF}" type="pres">
      <dgm:prSet presAssocID="{09B8649F-C122-46DF-963E-C916EDF119CD}" presName="hierChild5" presStyleCnt="0"/>
      <dgm:spPr/>
    </dgm:pt>
    <dgm:pt modelId="{E0475D20-4ABB-4E4D-ADAE-BEF02FE0175E}" type="pres">
      <dgm:prSet presAssocID="{ED9DBF44-EACD-44FA-A93D-D02048E56EC1}" presName="Name37" presStyleLbl="parChTrans1D2" presStyleIdx="2" presStyleCnt="3"/>
      <dgm:spPr/>
    </dgm:pt>
    <dgm:pt modelId="{A6DF418C-2B84-43D3-A730-14AACC7CD881}" type="pres">
      <dgm:prSet presAssocID="{9C5C3B27-008F-4756-8277-C399B2F8D155}" presName="hierRoot2" presStyleCnt="0">
        <dgm:presLayoutVars>
          <dgm:hierBranch val="init"/>
        </dgm:presLayoutVars>
      </dgm:prSet>
      <dgm:spPr/>
    </dgm:pt>
    <dgm:pt modelId="{35DC4F34-DA16-442A-8CFD-1D1ABBC80709}" type="pres">
      <dgm:prSet presAssocID="{9C5C3B27-008F-4756-8277-C399B2F8D155}" presName="rootComposite" presStyleCnt="0"/>
      <dgm:spPr/>
    </dgm:pt>
    <dgm:pt modelId="{BE61DA64-D9E4-4841-9ABB-893EBA4A68D2}" type="pres">
      <dgm:prSet presAssocID="{9C5C3B27-008F-4756-8277-C399B2F8D155}" presName="rootText" presStyleLbl="node2" presStyleIdx="2" presStyleCnt="3">
        <dgm:presLayoutVars>
          <dgm:chPref val="3"/>
        </dgm:presLayoutVars>
      </dgm:prSet>
      <dgm:spPr/>
    </dgm:pt>
    <dgm:pt modelId="{CEB73489-3B98-418D-853E-A40DA775BED2}" type="pres">
      <dgm:prSet presAssocID="{9C5C3B27-008F-4756-8277-C399B2F8D155}" presName="rootConnector" presStyleLbl="node2" presStyleIdx="2" presStyleCnt="3"/>
      <dgm:spPr/>
    </dgm:pt>
    <dgm:pt modelId="{5EBB711E-80E7-4E84-A7AA-14F20A9DE772}" type="pres">
      <dgm:prSet presAssocID="{9C5C3B27-008F-4756-8277-C399B2F8D155}" presName="hierChild4" presStyleCnt="0"/>
      <dgm:spPr/>
    </dgm:pt>
    <dgm:pt modelId="{4AD1AC01-1487-4FC3-A719-57970505306E}" type="pres">
      <dgm:prSet presAssocID="{7CDB31C1-7F24-4E72-8F10-5AD4D2AB5EC5}" presName="Name37" presStyleLbl="parChTrans1D3" presStyleIdx="5" presStyleCnt="6"/>
      <dgm:spPr/>
    </dgm:pt>
    <dgm:pt modelId="{154F8105-C22C-4BA2-9CB5-4986E0D67B8F}" type="pres">
      <dgm:prSet presAssocID="{B5E540FD-51A8-4861-B1F4-A314E20C3C84}" presName="hierRoot2" presStyleCnt="0">
        <dgm:presLayoutVars>
          <dgm:hierBranch val="init"/>
        </dgm:presLayoutVars>
      </dgm:prSet>
      <dgm:spPr/>
    </dgm:pt>
    <dgm:pt modelId="{B91FF358-687A-4016-94E6-C803E1101991}" type="pres">
      <dgm:prSet presAssocID="{B5E540FD-51A8-4861-B1F4-A314E20C3C84}" presName="rootComposite" presStyleCnt="0"/>
      <dgm:spPr/>
    </dgm:pt>
    <dgm:pt modelId="{158D5BA9-A43C-4303-A979-95DDDF5BC2DB}" type="pres">
      <dgm:prSet presAssocID="{B5E540FD-51A8-4861-B1F4-A314E20C3C84}" presName="rootText" presStyleLbl="node3" presStyleIdx="5" presStyleCnt="6">
        <dgm:presLayoutVars>
          <dgm:chPref val="3"/>
        </dgm:presLayoutVars>
      </dgm:prSet>
      <dgm:spPr/>
    </dgm:pt>
    <dgm:pt modelId="{978B9FF0-2734-4BE2-ACFF-C3CD9687A7A7}" type="pres">
      <dgm:prSet presAssocID="{B5E540FD-51A8-4861-B1F4-A314E20C3C84}" presName="rootConnector" presStyleLbl="node3" presStyleIdx="5" presStyleCnt="6"/>
      <dgm:spPr/>
    </dgm:pt>
    <dgm:pt modelId="{FBC24C6E-575E-42E5-996A-77F92DC34566}" type="pres">
      <dgm:prSet presAssocID="{B5E540FD-51A8-4861-B1F4-A314E20C3C84}" presName="hierChild4" presStyleCnt="0"/>
      <dgm:spPr/>
    </dgm:pt>
    <dgm:pt modelId="{C80B4AC0-B03F-40A3-BC61-2FC203E0B7E2}" type="pres">
      <dgm:prSet presAssocID="{7C46F700-DAF6-4AFE-8C13-3845F48C1176}" presName="Name37" presStyleLbl="parChTrans1D4" presStyleIdx="10" presStyleCnt="12"/>
      <dgm:spPr/>
    </dgm:pt>
    <dgm:pt modelId="{EE521B42-59A1-4D27-B83F-AC6F36AE6CF4}" type="pres">
      <dgm:prSet presAssocID="{675C740A-4D24-4C11-96B2-747080FF4308}" presName="hierRoot2" presStyleCnt="0">
        <dgm:presLayoutVars>
          <dgm:hierBranch val="init"/>
        </dgm:presLayoutVars>
      </dgm:prSet>
      <dgm:spPr/>
    </dgm:pt>
    <dgm:pt modelId="{0C49ADA0-7AA2-450E-B21C-63059B43B9E4}" type="pres">
      <dgm:prSet presAssocID="{675C740A-4D24-4C11-96B2-747080FF4308}" presName="rootComposite" presStyleCnt="0"/>
      <dgm:spPr/>
    </dgm:pt>
    <dgm:pt modelId="{A6980E8A-44D7-4178-93D0-F2520C2760BD}" type="pres">
      <dgm:prSet presAssocID="{675C740A-4D24-4C11-96B2-747080FF4308}" presName="rootText" presStyleLbl="node4" presStyleIdx="10" presStyleCnt="12">
        <dgm:presLayoutVars>
          <dgm:chPref val="3"/>
        </dgm:presLayoutVars>
      </dgm:prSet>
      <dgm:spPr/>
    </dgm:pt>
    <dgm:pt modelId="{C272ADCA-A655-4DB0-8B9F-B039E8685DDC}" type="pres">
      <dgm:prSet presAssocID="{675C740A-4D24-4C11-96B2-747080FF4308}" presName="rootConnector" presStyleLbl="node4" presStyleIdx="10" presStyleCnt="12"/>
      <dgm:spPr/>
    </dgm:pt>
    <dgm:pt modelId="{C6915D34-026B-495A-951B-757BB95C7864}" type="pres">
      <dgm:prSet presAssocID="{675C740A-4D24-4C11-96B2-747080FF4308}" presName="hierChild4" presStyleCnt="0"/>
      <dgm:spPr/>
    </dgm:pt>
    <dgm:pt modelId="{442E41D4-9082-4CB1-8CEF-00FC89CB995D}" type="pres">
      <dgm:prSet presAssocID="{675C740A-4D24-4C11-96B2-747080FF4308}" presName="hierChild5" presStyleCnt="0"/>
      <dgm:spPr/>
    </dgm:pt>
    <dgm:pt modelId="{8EB70B62-E6A6-48FB-8FB4-D8ABB9C0566A}" type="pres">
      <dgm:prSet presAssocID="{5E00DB04-43BE-4DAE-9484-F24407BF4B81}" presName="Name37" presStyleLbl="parChTrans1D4" presStyleIdx="11" presStyleCnt="12"/>
      <dgm:spPr/>
    </dgm:pt>
    <dgm:pt modelId="{0EF2F6EC-E84E-49DB-9AFE-75C4D92BA422}" type="pres">
      <dgm:prSet presAssocID="{4D848228-48CB-4414-9CF7-0E8990042E97}" presName="hierRoot2" presStyleCnt="0">
        <dgm:presLayoutVars>
          <dgm:hierBranch val="init"/>
        </dgm:presLayoutVars>
      </dgm:prSet>
      <dgm:spPr/>
    </dgm:pt>
    <dgm:pt modelId="{9A29022D-A847-43A8-877A-CCD55AA278DF}" type="pres">
      <dgm:prSet presAssocID="{4D848228-48CB-4414-9CF7-0E8990042E97}" presName="rootComposite" presStyleCnt="0"/>
      <dgm:spPr/>
    </dgm:pt>
    <dgm:pt modelId="{BFACD6C8-324C-41C2-A62F-3C74A522B1B0}" type="pres">
      <dgm:prSet presAssocID="{4D848228-48CB-4414-9CF7-0E8990042E97}" presName="rootText" presStyleLbl="node4" presStyleIdx="11" presStyleCnt="12">
        <dgm:presLayoutVars>
          <dgm:chPref val="3"/>
        </dgm:presLayoutVars>
      </dgm:prSet>
      <dgm:spPr/>
    </dgm:pt>
    <dgm:pt modelId="{00F5EA4D-8C9E-4ED7-9008-CAD903172E4B}" type="pres">
      <dgm:prSet presAssocID="{4D848228-48CB-4414-9CF7-0E8990042E97}" presName="rootConnector" presStyleLbl="node4" presStyleIdx="11" presStyleCnt="12"/>
      <dgm:spPr/>
    </dgm:pt>
    <dgm:pt modelId="{9F64B850-1C6A-491E-83D2-E98C6FA00895}" type="pres">
      <dgm:prSet presAssocID="{4D848228-48CB-4414-9CF7-0E8990042E97}" presName="hierChild4" presStyleCnt="0"/>
      <dgm:spPr/>
    </dgm:pt>
    <dgm:pt modelId="{9F08AFF2-4F47-4975-A9E3-CB81B6DBF9B7}" type="pres">
      <dgm:prSet presAssocID="{4D848228-48CB-4414-9CF7-0E8990042E97}" presName="hierChild5" presStyleCnt="0"/>
      <dgm:spPr/>
    </dgm:pt>
    <dgm:pt modelId="{565115EA-3D0B-4027-BC9B-9AEE23E624DD}" type="pres">
      <dgm:prSet presAssocID="{B5E540FD-51A8-4861-B1F4-A314E20C3C84}" presName="hierChild5" presStyleCnt="0"/>
      <dgm:spPr/>
    </dgm:pt>
    <dgm:pt modelId="{CB7B2D5A-4594-45EE-8A8E-02B1B84A3C3D}" type="pres">
      <dgm:prSet presAssocID="{9C5C3B27-008F-4756-8277-C399B2F8D155}" presName="hierChild5" presStyleCnt="0"/>
      <dgm:spPr/>
    </dgm:pt>
    <dgm:pt modelId="{10457A0E-FB7E-426B-9BE1-F30291BE9B86}" type="pres">
      <dgm:prSet presAssocID="{A03862F2-3214-4649-8D92-AC5BD28FED17}" presName="hierChild3" presStyleCnt="0"/>
      <dgm:spPr/>
    </dgm:pt>
  </dgm:ptLst>
  <dgm:cxnLst>
    <dgm:cxn modelId="{21A6A803-12C8-4642-BBC5-8B2EC8E5F394}" srcId="{0FEF6D0A-84DC-4BB6-B9EE-ACAEBC1FD1B8}" destId="{8430A958-88B8-4B78-A1C7-60F881656B5D}" srcOrd="1" destOrd="0" parTransId="{2D08B9D0-91EC-4619-8757-ABE0A28A111D}" sibTransId="{8A7CD4BC-8ACC-4F03-AD2B-DBE8910FE6B6}"/>
    <dgm:cxn modelId="{72108905-328A-48AE-BEE3-E426BD29AF43}" type="presOf" srcId="{D35EDFC7-55A0-4B36-B6F3-E7AC737EACF7}" destId="{BF264D58-2623-4A50-884B-E3E3EDE9B5E9}" srcOrd="1" destOrd="0" presId="urn:microsoft.com/office/officeart/2005/8/layout/orgChart1"/>
    <dgm:cxn modelId="{7812150C-8149-4366-866E-4ACC205030B1}" type="presOf" srcId="{E2590850-F7DC-471C-B30E-F7276C9E4E77}" destId="{8A360B1E-B4E0-4236-9AEA-6BAD52F49C28}" srcOrd="0" destOrd="0" presId="urn:microsoft.com/office/officeart/2005/8/layout/orgChart1"/>
    <dgm:cxn modelId="{2FBE311A-CF87-44C2-A425-F2CF7E4447EA}" srcId="{D35EDFC7-55A0-4B36-B6F3-E7AC737EACF7}" destId="{295AD93F-7AA8-411E-B4E1-0A34312B1C5B}" srcOrd="1" destOrd="0" parTransId="{BDC3C99D-6DD9-40DB-8F57-0BD043C2839A}" sibTransId="{90E15692-B140-4692-A928-405721DCBAFB}"/>
    <dgm:cxn modelId="{F49C421A-655B-4E04-BCF2-D088F17E10E3}" type="presOf" srcId="{4D848228-48CB-4414-9CF7-0E8990042E97}" destId="{00F5EA4D-8C9E-4ED7-9008-CAD903172E4B}" srcOrd="1" destOrd="0" presId="urn:microsoft.com/office/officeart/2005/8/layout/orgChart1"/>
    <dgm:cxn modelId="{6FD6791D-C46A-4EB9-9E42-321B44154459}" type="presOf" srcId="{09B8649F-C122-46DF-963E-C916EDF119CD}" destId="{68D6729E-2CEF-4B7C-9FFE-F2BCB458CA96}" srcOrd="0" destOrd="0" presId="urn:microsoft.com/office/officeart/2005/8/layout/orgChart1"/>
    <dgm:cxn modelId="{7D0C6824-063D-4C78-BE5B-444569854C16}" srcId="{860E3106-DA46-4E65-8444-F7FCEF899C29}" destId="{6C5F9B3C-BD4D-40B7-8BEE-4F58EC34D127}" srcOrd="0" destOrd="0" parTransId="{66C9B912-2F9E-40F5-8262-14D78469EC7F}" sibTransId="{E0001074-E04A-4250-9A0D-57D832B25E99}"/>
    <dgm:cxn modelId="{9107CE26-66EA-4B59-A5DA-EAD417DC4801}" type="presOf" srcId="{F344A9EA-AA69-4096-89A8-F29007F7AD33}" destId="{DD6C5850-268E-4890-8CDE-4D924D45410B}" srcOrd="0" destOrd="0" presId="urn:microsoft.com/office/officeart/2005/8/layout/orgChart1"/>
    <dgm:cxn modelId="{4CE16029-F5C3-4AF5-A803-6016EB93EA05}" type="presOf" srcId="{7CDB31C1-7F24-4E72-8F10-5AD4D2AB5EC5}" destId="{4AD1AC01-1487-4FC3-A719-57970505306E}" srcOrd="0" destOrd="0" presId="urn:microsoft.com/office/officeart/2005/8/layout/orgChart1"/>
    <dgm:cxn modelId="{2676C12D-A015-4723-9310-1D0C39315A3E}" srcId="{8D670441-B25D-43FA-98CF-A85B226771C5}" destId="{D58735B9-71DB-475A-A41A-4063573401DC}" srcOrd="1" destOrd="0" parTransId="{92C3D210-F433-4DBE-92C6-41D8BF3B1B48}" sibTransId="{55E40930-06A9-417C-A404-3E4F915F1782}"/>
    <dgm:cxn modelId="{7F529234-BB0B-4CF1-A3B2-A92655F07C0F}" type="presOf" srcId="{10FBBFBB-59F2-4F73-B924-277068FB8446}" destId="{128BAC25-E202-461B-BF19-FBFFE4026B12}" srcOrd="1" destOrd="0" presId="urn:microsoft.com/office/officeart/2005/8/layout/orgChart1"/>
    <dgm:cxn modelId="{E56AEB34-F346-428F-A2B7-07B33FC5D839}" type="presOf" srcId="{295AD93F-7AA8-411E-B4E1-0A34312B1C5B}" destId="{96110E53-F2B8-4482-A410-DE22854B86D3}" srcOrd="1" destOrd="0" presId="urn:microsoft.com/office/officeart/2005/8/layout/orgChart1"/>
    <dgm:cxn modelId="{3796AA37-1BF9-4593-AEDF-7BCACD11A903}" srcId="{0FEF6D0A-84DC-4BB6-B9EE-ACAEBC1FD1B8}" destId="{406FAB36-B4D5-4172-BF48-BE0C7EA7EB4D}" srcOrd="0" destOrd="0" parTransId="{37BD570A-442C-4DAC-96CC-AF0635DDE45B}" sibTransId="{5F006DDC-5D86-4709-923A-FB246DC8D04D}"/>
    <dgm:cxn modelId="{905B783C-8C08-48E7-B34D-8C9A4473B940}" type="presOf" srcId="{295AD93F-7AA8-411E-B4E1-0A34312B1C5B}" destId="{1CD36A88-2F45-4285-9B0A-3D8581DADAF0}" srcOrd="0" destOrd="0" presId="urn:microsoft.com/office/officeart/2005/8/layout/orgChart1"/>
    <dgm:cxn modelId="{F8633E3F-4002-4DF7-BC29-D6EBC3FAB35B}" type="presOf" srcId="{37BD570A-442C-4DAC-96CC-AF0635DDE45B}" destId="{13B0B76E-6072-4B95-B195-E7FA9AD7B5CA}" srcOrd="0" destOrd="0" presId="urn:microsoft.com/office/officeart/2005/8/layout/orgChart1"/>
    <dgm:cxn modelId="{DBCECA5B-AD47-4783-A477-BBFFC3C474B9}" type="presOf" srcId="{0FEF6D0A-84DC-4BB6-B9EE-ACAEBC1FD1B8}" destId="{A586C076-A8A5-4321-A352-8E30D81C4830}" srcOrd="0" destOrd="0" presId="urn:microsoft.com/office/officeart/2005/8/layout/orgChart1"/>
    <dgm:cxn modelId="{E0B7495C-40A7-4B64-BCF6-62896FDB09C6}" type="presOf" srcId="{406FAB36-B4D5-4172-BF48-BE0C7EA7EB4D}" destId="{A2123445-144D-426B-A8AB-600DBFED5F4E}" srcOrd="1" destOrd="0" presId="urn:microsoft.com/office/officeart/2005/8/layout/orgChart1"/>
    <dgm:cxn modelId="{47272A5E-21DD-49D7-889B-4D20F61AD9CD}" type="presOf" srcId="{406FAB36-B4D5-4172-BF48-BE0C7EA7EB4D}" destId="{C450543E-DAA7-461D-8BE4-FF1B3E55EE57}" srcOrd="0" destOrd="0" presId="urn:microsoft.com/office/officeart/2005/8/layout/orgChart1"/>
    <dgm:cxn modelId="{B814B25F-CDC6-43F8-BF94-BD5A981E9264}" type="presOf" srcId="{D35EDFC7-55A0-4B36-B6F3-E7AC737EACF7}" destId="{2723E483-2DC1-423F-B748-254D109269D0}" srcOrd="0" destOrd="0" presId="urn:microsoft.com/office/officeart/2005/8/layout/orgChart1"/>
    <dgm:cxn modelId="{FA9A7041-C706-4AD9-808C-ABAD4488FC0D}" srcId="{00CB5AB0-77A3-46B5-AE9A-E14841F0C0C1}" destId="{A03862F2-3214-4649-8D92-AC5BD28FED17}" srcOrd="0" destOrd="0" parTransId="{FB258EA9-7644-4743-9046-BD98E3B67FA4}" sibTransId="{E853537F-D848-4A30-8B35-2C350F034302}"/>
    <dgm:cxn modelId="{68F06462-6A3E-4CFB-83F5-BB18144FC900}" type="presOf" srcId="{390E4CF3-779E-4E04-852D-3D8B82B7B764}" destId="{0D64F80E-E115-4494-BCD4-AF6B7D25FEA1}" srcOrd="0" destOrd="0" presId="urn:microsoft.com/office/officeart/2005/8/layout/orgChart1"/>
    <dgm:cxn modelId="{161FF742-20DC-4801-85AB-189AA99B09EA}" type="presOf" srcId="{3AC29AC3-F57D-4337-967D-DFD725B2966A}" destId="{64D086EB-0ED2-4637-AD49-5F211FB3F172}" srcOrd="1" destOrd="0" presId="urn:microsoft.com/office/officeart/2005/8/layout/orgChart1"/>
    <dgm:cxn modelId="{F2398844-3E75-4DCE-BBB5-D97A62062EE0}" type="presOf" srcId="{19E37E11-3B13-4389-9992-037C7119B94E}" destId="{CD2CE50A-D8DD-4B35-BF56-F23960D209FC}" srcOrd="0" destOrd="0" presId="urn:microsoft.com/office/officeart/2005/8/layout/orgChart1"/>
    <dgm:cxn modelId="{7E96E967-3D6F-42C2-AED4-AA8D0F5222FD}" type="presOf" srcId="{6C5F9B3C-BD4D-40B7-8BEE-4F58EC34D127}" destId="{A81C6268-C7C4-47EB-8AA8-F9EC9F4F460A}" srcOrd="1" destOrd="0" presId="urn:microsoft.com/office/officeart/2005/8/layout/orgChart1"/>
    <dgm:cxn modelId="{6A361C68-E359-43E1-84E3-96F40E1284B9}" type="presOf" srcId="{0FEF6D0A-84DC-4BB6-B9EE-ACAEBC1FD1B8}" destId="{27AAAA40-6DC2-48B7-9B67-E069FACB483E}" srcOrd="1" destOrd="0" presId="urn:microsoft.com/office/officeart/2005/8/layout/orgChart1"/>
    <dgm:cxn modelId="{B8193C6B-299A-40E9-8208-2BA156C6DECC}" type="presOf" srcId="{5302A604-62C3-4860-9675-3B409B297220}" destId="{04447DA0-CC21-4632-B126-57DDDC514A2F}" srcOrd="0" destOrd="0" presId="urn:microsoft.com/office/officeart/2005/8/layout/orgChart1"/>
    <dgm:cxn modelId="{FD934A4B-2564-4147-B306-2F790C77438D}" type="presOf" srcId="{09B8649F-C122-46DF-963E-C916EDF119CD}" destId="{D5C4DC39-4B72-4994-AF19-15B47741BFED}" srcOrd="1" destOrd="0" presId="urn:microsoft.com/office/officeart/2005/8/layout/orgChart1"/>
    <dgm:cxn modelId="{C043156C-C8F9-4FE6-BDFE-BB31489AE01F}" type="presOf" srcId="{3C4EF430-455C-4C03-A401-1E3827436E3E}" destId="{D3B2639E-D0BB-4B7E-8BD8-86815223011D}" srcOrd="0" destOrd="0" presId="urn:microsoft.com/office/officeart/2005/8/layout/orgChart1"/>
    <dgm:cxn modelId="{DBDCC84C-B32B-414C-9FB3-4CE24AD0274D}" srcId="{8D670441-B25D-43FA-98CF-A85B226771C5}" destId="{860E3106-DA46-4E65-8444-F7FCEF899C29}" srcOrd="2" destOrd="0" parTransId="{98B4271A-81C4-436E-B6D5-42199F9FB151}" sibTransId="{D23F262B-D459-4448-BDCC-317115E75087}"/>
    <dgm:cxn modelId="{99ECE76C-978E-4CF1-8F2F-64EA35E0229F}" type="presOf" srcId="{675C740A-4D24-4C11-96B2-747080FF4308}" destId="{A6980E8A-44D7-4178-93D0-F2520C2760BD}" srcOrd="0" destOrd="0" presId="urn:microsoft.com/office/officeart/2005/8/layout/orgChart1"/>
    <dgm:cxn modelId="{3D344D6F-325C-4A78-B6B5-49DEA3C58240}" type="presOf" srcId="{8430A958-88B8-4B78-A1C7-60F881656B5D}" destId="{A6147196-CD06-44FD-9261-8368F2DCD5B1}" srcOrd="0" destOrd="0" presId="urn:microsoft.com/office/officeart/2005/8/layout/orgChart1"/>
    <dgm:cxn modelId="{AE89E753-5C56-45EA-9718-466777DCEA03}" srcId="{09B8649F-C122-46DF-963E-C916EDF119CD}" destId="{D35EDFC7-55A0-4B36-B6F3-E7AC737EACF7}" srcOrd="1" destOrd="0" parTransId="{B2ABF273-CD15-4D50-BDAA-ECE8873A0A20}" sibTransId="{A79F4CDA-D1B2-4ADE-A53D-257C41A23459}"/>
    <dgm:cxn modelId="{F2FA2B77-47F1-482E-92A2-308E37867B95}" type="presOf" srcId="{860E3106-DA46-4E65-8444-F7FCEF899C29}" destId="{FFDEC607-6765-4E91-A81F-55ACE58A5E01}" srcOrd="0" destOrd="0" presId="urn:microsoft.com/office/officeart/2005/8/layout/orgChart1"/>
    <dgm:cxn modelId="{C4D4FF77-6F52-4AF3-B550-01A66C455998}" type="presOf" srcId="{F344A9EA-AA69-4096-89A8-F29007F7AD33}" destId="{03BB2C1D-752F-40A5-AE41-686072DC6834}" srcOrd="1" destOrd="0" presId="urn:microsoft.com/office/officeart/2005/8/layout/orgChart1"/>
    <dgm:cxn modelId="{22286B58-D639-43CC-ACF4-D77636F8CCC6}" type="presOf" srcId="{10FBBFBB-59F2-4F73-B924-277068FB8446}" destId="{9E2DDAD8-22FE-412F-87A8-E4122DD4D5AF}" srcOrd="0" destOrd="0" presId="urn:microsoft.com/office/officeart/2005/8/layout/orgChart1"/>
    <dgm:cxn modelId="{42CA647A-27FC-44B9-AA8F-D63E050E6DD2}" srcId="{A03862F2-3214-4649-8D92-AC5BD28FED17}" destId="{09B8649F-C122-46DF-963E-C916EDF119CD}" srcOrd="1" destOrd="0" parTransId="{19E37E11-3B13-4389-9992-037C7119B94E}" sibTransId="{D516BB47-0DD2-4FA7-813E-7B58D352E35A}"/>
    <dgm:cxn modelId="{3D93B17B-00B0-4414-9D49-3E8CDF572A78}" type="presOf" srcId="{8D670441-B25D-43FA-98CF-A85B226771C5}" destId="{553E3D38-D8C9-472F-B776-BAEC3A7780B2}" srcOrd="1" destOrd="0" presId="urn:microsoft.com/office/officeart/2005/8/layout/orgChart1"/>
    <dgm:cxn modelId="{BCD5437C-240C-4161-92A1-D12BE97CF113}" type="presOf" srcId="{A03862F2-3214-4649-8D92-AC5BD28FED17}" destId="{D13485EF-9ECD-422B-8792-63425EF40704}" srcOrd="0" destOrd="0" presId="urn:microsoft.com/office/officeart/2005/8/layout/orgChart1"/>
    <dgm:cxn modelId="{2F659380-2712-4D8A-826F-F712A72F11CE}" type="presOf" srcId="{B2ABF273-CD15-4D50-BDAA-ECE8873A0A20}" destId="{DA0660A8-FCBF-4E68-9FEE-5CCEC9527A75}" srcOrd="0" destOrd="0" presId="urn:microsoft.com/office/officeart/2005/8/layout/orgChart1"/>
    <dgm:cxn modelId="{8547F480-36AE-4D82-9CB6-740A7B3EAD7B}" type="presOf" srcId="{C6DB76B7-7E31-4AB9-9A98-F764070C9CBF}" destId="{6AC12645-AEF0-4525-B767-1B9C47EC529F}" srcOrd="0" destOrd="0" presId="urn:microsoft.com/office/officeart/2005/8/layout/orgChart1"/>
    <dgm:cxn modelId="{94324983-1033-4CCB-80DC-C0F06FCEB707}" srcId="{860E3106-DA46-4E65-8444-F7FCEF899C29}" destId="{10FBBFBB-59F2-4F73-B924-277068FB8446}" srcOrd="1" destOrd="0" parTransId="{390E4CF3-779E-4E04-852D-3D8B82B7B764}" sibTransId="{B42E5872-8C4D-4C11-9BC8-E08EE6270199}"/>
    <dgm:cxn modelId="{89F55687-9C46-4E6C-AFA1-B6FA4D65BFA3}" srcId="{0EA5AFD1-9816-4073-ACBF-2B627377EE6B}" destId="{555BDBD6-B8EE-423F-87E0-4949FFF3C1AD}" srcOrd="0" destOrd="0" parTransId="{9CEA2716-2BE2-45CE-9D2A-FD83D88AA6A1}" sibTransId="{57F6839B-B341-4E39-B321-A5085FD8F858}"/>
    <dgm:cxn modelId="{8758998A-3EBA-4BF1-9007-934F7CB3D8C4}" srcId="{B5E540FD-51A8-4861-B1F4-A314E20C3C84}" destId="{675C740A-4D24-4C11-96B2-747080FF4308}" srcOrd="0" destOrd="0" parTransId="{7C46F700-DAF6-4AFE-8C13-3845F48C1176}" sibTransId="{D623A9C6-1B77-4BB0-B333-43B59F2B8AC1}"/>
    <dgm:cxn modelId="{8300258C-10EC-4337-93BD-AA8D7010D90C}" srcId="{D58735B9-71DB-475A-A41A-4063573401DC}" destId="{E2590850-F7DC-471C-B30E-F7276C9E4E77}" srcOrd="1" destOrd="0" parTransId="{47E9011C-84E3-4210-88A9-ACCDF28FDA1D}" sibTransId="{78CDAA7C-C489-4663-9E86-18752529D42E}"/>
    <dgm:cxn modelId="{A9D57390-684C-4B07-82F8-7BEBDC88BE9E}" type="presOf" srcId="{4D848228-48CB-4414-9CF7-0E8990042E97}" destId="{BFACD6C8-324C-41C2-A62F-3C74A522B1B0}" srcOrd="0" destOrd="0" presId="urn:microsoft.com/office/officeart/2005/8/layout/orgChart1"/>
    <dgm:cxn modelId="{0EEED890-13BA-44D7-BB9C-B435727E70BE}" type="presOf" srcId="{98B4271A-81C4-436E-B6D5-42199F9FB151}" destId="{F14C7856-A2FD-4E27-BBFE-0DF692CE15ED}" srcOrd="0" destOrd="0" presId="urn:microsoft.com/office/officeart/2005/8/layout/orgChart1"/>
    <dgm:cxn modelId="{3EE2D893-7BEC-473B-A796-49B5E8F04DD9}" type="presOf" srcId="{555BDBD6-B8EE-423F-87E0-4949FFF3C1AD}" destId="{C2EB5F8F-DAD7-4042-BAB5-030E4F55CDF2}" srcOrd="0" destOrd="0" presId="urn:microsoft.com/office/officeart/2005/8/layout/orgChart1"/>
    <dgm:cxn modelId="{74452D96-1186-4FDF-BF28-56798DAED258}" type="presOf" srcId="{A03862F2-3214-4649-8D92-AC5BD28FED17}" destId="{77F76EBB-E37B-43F2-89A4-BB531951051C}" srcOrd="1" destOrd="0" presId="urn:microsoft.com/office/officeart/2005/8/layout/orgChart1"/>
    <dgm:cxn modelId="{4D05ED99-98F2-47EB-A0A9-E646FDB8D9AA}" type="presOf" srcId="{8D670441-B25D-43FA-98CF-A85B226771C5}" destId="{BD7329DA-3892-405E-8B4D-3306765A120C}" srcOrd="0" destOrd="0" presId="urn:microsoft.com/office/officeart/2005/8/layout/orgChart1"/>
    <dgm:cxn modelId="{ACD8489C-29EA-411A-86D7-85BF32B9D5A3}" type="presOf" srcId="{ED9DBF44-EACD-44FA-A93D-D02048E56EC1}" destId="{E0475D20-4ABB-4E4D-ADAE-BEF02FE0175E}" srcOrd="0" destOrd="0" presId="urn:microsoft.com/office/officeart/2005/8/layout/orgChart1"/>
    <dgm:cxn modelId="{8971F09F-8CE9-48E7-BE05-F85B63FADAA6}" type="presOf" srcId="{B5E540FD-51A8-4861-B1F4-A314E20C3C84}" destId="{158D5BA9-A43C-4303-A979-95DDDF5BC2DB}" srcOrd="0" destOrd="0" presId="urn:microsoft.com/office/officeart/2005/8/layout/orgChart1"/>
    <dgm:cxn modelId="{5D1C99A0-BD97-47B0-8F83-4E8BECB87028}" type="presOf" srcId="{D58735B9-71DB-475A-A41A-4063573401DC}" destId="{952EF634-8FAB-45A0-8096-4C6A6E93817B}" srcOrd="1" destOrd="0" presId="urn:microsoft.com/office/officeart/2005/8/layout/orgChart1"/>
    <dgm:cxn modelId="{DE00AFA8-09DB-458C-956F-FA54AEE06D44}" type="presOf" srcId="{7C46F700-DAF6-4AFE-8C13-3845F48C1176}" destId="{C80B4AC0-B03F-40A3-BC61-2FC203E0B7E2}" srcOrd="0" destOrd="0" presId="urn:microsoft.com/office/officeart/2005/8/layout/orgChart1"/>
    <dgm:cxn modelId="{66306DB0-B977-49B0-99A9-39BB49A04D80}" type="presOf" srcId="{9C5C3B27-008F-4756-8277-C399B2F8D155}" destId="{BE61DA64-D9E4-4841-9ABB-893EBA4A68D2}" srcOrd="0" destOrd="0" presId="urn:microsoft.com/office/officeart/2005/8/layout/orgChart1"/>
    <dgm:cxn modelId="{13C65DB2-43DB-4636-9A58-D69A99EDB713}" type="presOf" srcId="{0EA5AFD1-9816-4073-ACBF-2B627377EE6B}" destId="{E6E35FEE-66B4-481D-A207-DD83B5F1054F}" srcOrd="1" destOrd="0" presId="urn:microsoft.com/office/officeart/2005/8/layout/orgChart1"/>
    <dgm:cxn modelId="{AE0313BB-B38D-4ECB-A019-5586D570A5FF}" type="presOf" srcId="{58E8C54B-978C-4056-9063-153588975C99}" destId="{518AB7FF-6E8B-4D8B-9307-3FC106ACE910}" srcOrd="1" destOrd="0" presId="urn:microsoft.com/office/officeart/2005/8/layout/orgChart1"/>
    <dgm:cxn modelId="{B94BB4BD-0689-48E9-9910-9B04F3AC5EA0}" type="presOf" srcId="{6C5F9B3C-BD4D-40B7-8BEE-4F58EC34D127}" destId="{E3EC5943-BFF2-4B29-8AF5-8D2C8D00A2B0}" srcOrd="0" destOrd="0" presId="urn:microsoft.com/office/officeart/2005/8/layout/orgChart1"/>
    <dgm:cxn modelId="{1B081CBE-9B99-43D2-B752-93EAA8917012}" srcId="{D58735B9-71DB-475A-A41A-4063573401DC}" destId="{F344A9EA-AA69-4096-89A8-F29007F7AD33}" srcOrd="0" destOrd="0" parTransId="{1F015E0B-A747-49A2-ACFF-5FDEB3150DB3}" sibTransId="{C10D5FC2-D246-4F60-AC9A-07356B7A7988}"/>
    <dgm:cxn modelId="{1F6ABDC4-97BD-465B-BCD1-9DDDD4EFC947}" type="presOf" srcId="{860E3106-DA46-4E65-8444-F7FCEF899C29}" destId="{44148A40-3EE9-40F0-B595-67D28621F83B}" srcOrd="1" destOrd="0" presId="urn:microsoft.com/office/officeart/2005/8/layout/orgChart1"/>
    <dgm:cxn modelId="{9753BCC6-9C4D-4226-9F36-8B63246CBC63}" srcId="{D35EDFC7-55A0-4B36-B6F3-E7AC737EACF7}" destId="{3AC29AC3-F57D-4337-967D-DFD725B2966A}" srcOrd="0" destOrd="0" parTransId="{7870D545-F79D-47D8-8F6E-3221A9B6FF58}" sibTransId="{7D4FF014-2B10-44DC-AF7D-26FC362F6358}"/>
    <dgm:cxn modelId="{64EA77CB-75C1-46D2-B924-E30C10DE4477}" srcId="{A03862F2-3214-4649-8D92-AC5BD28FED17}" destId="{8D670441-B25D-43FA-98CF-A85B226771C5}" srcOrd="0" destOrd="0" parTransId="{3C4EF430-455C-4C03-A401-1E3827436E3E}" sibTransId="{F57EB797-9140-456E-ACB7-D7BB9BB9274F}"/>
    <dgm:cxn modelId="{00AAD8CB-612B-4A1F-9841-F52CFF63167D}" type="presOf" srcId="{675C740A-4D24-4C11-96B2-747080FF4308}" destId="{C272ADCA-A655-4DB0-8B9F-B039E8685DDC}" srcOrd="1" destOrd="0" presId="urn:microsoft.com/office/officeart/2005/8/layout/orgChart1"/>
    <dgm:cxn modelId="{BA69F5CC-18A5-4724-958B-609EF1F6A041}" srcId="{A03862F2-3214-4649-8D92-AC5BD28FED17}" destId="{9C5C3B27-008F-4756-8277-C399B2F8D155}" srcOrd="2" destOrd="0" parTransId="{ED9DBF44-EACD-44FA-A93D-D02048E56EC1}" sibTransId="{51E02285-9281-406D-8D76-96EFD1C2C918}"/>
    <dgm:cxn modelId="{92D77BCE-E663-48AD-9741-4CB1EA3AE278}" type="presOf" srcId="{1F015E0B-A747-49A2-ACFF-5FDEB3150DB3}" destId="{A9635C3B-4C69-4181-8C95-B94FC27F0470}" srcOrd="0" destOrd="0" presId="urn:microsoft.com/office/officeart/2005/8/layout/orgChart1"/>
    <dgm:cxn modelId="{6CE097CE-5A1B-497F-AF83-1F70149849FF}" srcId="{8D670441-B25D-43FA-98CF-A85B226771C5}" destId="{0FEF6D0A-84DC-4BB6-B9EE-ACAEBC1FD1B8}" srcOrd="0" destOrd="0" parTransId="{5302A604-62C3-4860-9675-3B409B297220}" sibTransId="{A5142061-6EC6-49A5-9664-3435C5ADBBEF}"/>
    <dgm:cxn modelId="{2A9DE9CE-150C-4597-951D-6C73C65ACEA1}" type="presOf" srcId="{E2590850-F7DC-471C-B30E-F7276C9E4E77}" destId="{FFB59EF5-DDF6-4B3F-B28D-488408339F71}" srcOrd="1" destOrd="0" presId="urn:microsoft.com/office/officeart/2005/8/layout/orgChart1"/>
    <dgm:cxn modelId="{08A423D2-B5F8-4AF4-B65C-334BACBDAC5E}" type="presOf" srcId="{00CB5AB0-77A3-46B5-AE9A-E14841F0C0C1}" destId="{A0F71C29-DA1B-43A2-BFAB-2EF528DF14AA}" srcOrd="0" destOrd="0" presId="urn:microsoft.com/office/officeart/2005/8/layout/orgChart1"/>
    <dgm:cxn modelId="{FAD454D3-E9AB-4ABF-8123-7D814169BD48}" type="presOf" srcId="{D58735B9-71DB-475A-A41A-4063573401DC}" destId="{58D7C371-9B55-4F56-B74C-04F836AE7349}" srcOrd="0" destOrd="0" presId="urn:microsoft.com/office/officeart/2005/8/layout/orgChart1"/>
    <dgm:cxn modelId="{AB6AE1D4-AB40-4444-9502-B8B293EE35B3}" type="presOf" srcId="{3AC29AC3-F57D-4337-967D-DFD725B2966A}" destId="{4DE6AB17-41FE-4475-8CB2-F60B14160C74}" srcOrd="0" destOrd="0" presId="urn:microsoft.com/office/officeart/2005/8/layout/orgChart1"/>
    <dgm:cxn modelId="{4D0594D8-1F53-4E87-8221-0C04E1E0B110}" srcId="{B5E540FD-51A8-4861-B1F4-A314E20C3C84}" destId="{4D848228-48CB-4414-9CF7-0E8990042E97}" srcOrd="1" destOrd="0" parTransId="{5E00DB04-43BE-4DAE-9484-F24407BF4B81}" sibTransId="{777E9AD2-7BA4-4EEC-9C79-9A88CE24F58C}"/>
    <dgm:cxn modelId="{3655C6DB-5157-4FC2-B4A3-521D175F5597}" type="presOf" srcId="{58E8C54B-978C-4056-9063-153588975C99}" destId="{3A7FB580-9D67-4CB5-8EB0-9F53B6B44260}" srcOrd="0" destOrd="0" presId="urn:microsoft.com/office/officeart/2005/8/layout/orgChart1"/>
    <dgm:cxn modelId="{40DA1FDC-4355-44D3-8E51-399F041EBE3F}" type="presOf" srcId="{B5E540FD-51A8-4861-B1F4-A314E20C3C84}" destId="{978B9FF0-2734-4BE2-ACFF-C3CD9687A7A7}" srcOrd="1" destOrd="0" presId="urn:microsoft.com/office/officeart/2005/8/layout/orgChart1"/>
    <dgm:cxn modelId="{21C5B0DC-AE33-47E1-8AB9-740D1A69F27F}" type="presOf" srcId="{5E00DB04-43BE-4DAE-9484-F24407BF4B81}" destId="{8EB70B62-E6A6-48FB-8FB4-D8ABB9C0566A}" srcOrd="0" destOrd="0" presId="urn:microsoft.com/office/officeart/2005/8/layout/orgChart1"/>
    <dgm:cxn modelId="{F05532DE-7157-4985-8BF0-57E32C9C99B8}" type="presOf" srcId="{8430A958-88B8-4B78-A1C7-60F881656B5D}" destId="{ED00EA66-B9EA-4870-94AD-3C8272C62444}" srcOrd="1" destOrd="0" presId="urn:microsoft.com/office/officeart/2005/8/layout/orgChart1"/>
    <dgm:cxn modelId="{082C1FDF-7958-4C6A-8354-FB7A9696C557}" type="presOf" srcId="{BDC3C99D-6DD9-40DB-8F57-0BD043C2839A}" destId="{D7624851-0A5D-47B2-A008-F8F6A29035CD}" srcOrd="0" destOrd="0" presId="urn:microsoft.com/office/officeart/2005/8/layout/orgChart1"/>
    <dgm:cxn modelId="{2B8123DF-322D-4A9C-9399-29AE9F9FC5A7}" type="presOf" srcId="{7870D545-F79D-47D8-8F6E-3221A9B6FF58}" destId="{1E3CE4FE-61EE-4C79-B518-AB11725B5C89}" srcOrd="0" destOrd="0" presId="urn:microsoft.com/office/officeart/2005/8/layout/orgChart1"/>
    <dgm:cxn modelId="{32D08AE1-66F4-4640-95EA-9D5D1997DB56}" type="presOf" srcId="{66C9B912-2F9E-40F5-8262-14D78469EC7F}" destId="{6E14377D-6EC6-4097-AF60-4AC38F3A82D2}" srcOrd="0" destOrd="0" presId="urn:microsoft.com/office/officeart/2005/8/layout/orgChart1"/>
    <dgm:cxn modelId="{ABC09EE2-7621-4FB4-AFBD-A9B0274EB962}" type="presOf" srcId="{9C5C3B27-008F-4756-8277-C399B2F8D155}" destId="{CEB73489-3B98-418D-853E-A40DA775BED2}" srcOrd="1" destOrd="0" presId="urn:microsoft.com/office/officeart/2005/8/layout/orgChart1"/>
    <dgm:cxn modelId="{970BDDE4-A09B-4323-99AE-FB6A84685507}" srcId="{0EA5AFD1-9816-4073-ACBF-2B627377EE6B}" destId="{58E8C54B-978C-4056-9063-153588975C99}" srcOrd="1" destOrd="0" parTransId="{32E4817D-7A04-4AB3-A4EE-145D1343B3D3}" sibTransId="{6D9EFAD7-2214-4D66-B925-CD5FBBA93873}"/>
    <dgm:cxn modelId="{8E09CAE5-58D6-4CD3-878D-D918AB40B130}" type="presOf" srcId="{9CEA2716-2BE2-45CE-9D2A-FD83D88AA6A1}" destId="{5F0535A3-B064-482E-A8E9-8D30FD10A81C}" srcOrd="0" destOrd="0" presId="urn:microsoft.com/office/officeart/2005/8/layout/orgChart1"/>
    <dgm:cxn modelId="{6716E2E5-3B4F-4040-8653-F122CD43795C}" type="presOf" srcId="{92C3D210-F433-4DBE-92C6-41D8BF3B1B48}" destId="{AF95FE58-7BBA-4879-970A-32907586AD1F}" srcOrd="0" destOrd="0" presId="urn:microsoft.com/office/officeart/2005/8/layout/orgChart1"/>
    <dgm:cxn modelId="{08D1D8ED-4484-4B0C-887B-FA6AF34DE16F}" type="presOf" srcId="{32E4817D-7A04-4AB3-A4EE-145D1343B3D3}" destId="{4869635D-2FAF-4FB4-A05B-8C42086BC316}" srcOrd="0" destOrd="0" presId="urn:microsoft.com/office/officeart/2005/8/layout/orgChart1"/>
    <dgm:cxn modelId="{5B2032F3-048F-4EC9-8D68-4A5A5CE07D4C}" type="presOf" srcId="{2D08B9D0-91EC-4619-8757-ABE0A28A111D}" destId="{6A50E977-BCA9-4183-843F-F30FF85E9365}" srcOrd="0" destOrd="0" presId="urn:microsoft.com/office/officeart/2005/8/layout/orgChart1"/>
    <dgm:cxn modelId="{7B34EAF4-EDF1-48DE-95F8-29DB9CF032AD}" type="presOf" srcId="{555BDBD6-B8EE-423F-87E0-4949FFF3C1AD}" destId="{84588F90-B921-4FBF-B41B-971EA1B86E2C}" srcOrd="1" destOrd="0" presId="urn:microsoft.com/office/officeart/2005/8/layout/orgChart1"/>
    <dgm:cxn modelId="{A70A5DF7-C08B-47E7-B893-B7366763A5AF}" type="presOf" srcId="{0EA5AFD1-9816-4073-ACBF-2B627377EE6B}" destId="{28725D01-8917-4CFB-959A-778A53653C8B}" srcOrd="0" destOrd="0" presId="urn:microsoft.com/office/officeart/2005/8/layout/orgChart1"/>
    <dgm:cxn modelId="{5A2CF2F8-DF32-468A-8DF9-F82586AAB3DB}" type="presOf" srcId="{47E9011C-84E3-4210-88A9-ACCDF28FDA1D}" destId="{0C8215D3-297B-448E-BFD4-71E97CC94245}" srcOrd="0" destOrd="0" presId="urn:microsoft.com/office/officeart/2005/8/layout/orgChart1"/>
    <dgm:cxn modelId="{25BD91FC-2E23-4B3E-8021-BE13119832A2}" srcId="{09B8649F-C122-46DF-963E-C916EDF119CD}" destId="{0EA5AFD1-9816-4073-ACBF-2B627377EE6B}" srcOrd="0" destOrd="0" parTransId="{C6DB76B7-7E31-4AB9-9A98-F764070C9CBF}" sibTransId="{2F6587F9-9A3B-45DC-AF0D-7DA82DE19570}"/>
    <dgm:cxn modelId="{182678FF-39F6-470B-9647-79EE259700B1}" srcId="{9C5C3B27-008F-4756-8277-C399B2F8D155}" destId="{B5E540FD-51A8-4861-B1F4-A314E20C3C84}" srcOrd="0" destOrd="0" parTransId="{7CDB31C1-7F24-4E72-8F10-5AD4D2AB5EC5}" sibTransId="{B2A711ED-01D1-433F-BD48-6B28AB921A6A}"/>
    <dgm:cxn modelId="{0B74501E-29C3-4687-86BF-3BD3EF3986CB}" type="presParOf" srcId="{A0F71C29-DA1B-43A2-BFAB-2EF528DF14AA}" destId="{914B7FB0-F9E2-4FD0-8079-B58565CBB199}" srcOrd="0" destOrd="0" presId="urn:microsoft.com/office/officeart/2005/8/layout/orgChart1"/>
    <dgm:cxn modelId="{FF828D80-14A3-41BC-A7EA-8DF4F63566BE}" type="presParOf" srcId="{914B7FB0-F9E2-4FD0-8079-B58565CBB199}" destId="{CFF60C8A-C6F4-436C-B2B1-981F6B032764}" srcOrd="0" destOrd="0" presId="urn:microsoft.com/office/officeart/2005/8/layout/orgChart1"/>
    <dgm:cxn modelId="{68DDCE04-57FC-4010-8EAC-F5E5727FE5EE}" type="presParOf" srcId="{CFF60C8A-C6F4-436C-B2B1-981F6B032764}" destId="{D13485EF-9ECD-422B-8792-63425EF40704}" srcOrd="0" destOrd="0" presId="urn:microsoft.com/office/officeart/2005/8/layout/orgChart1"/>
    <dgm:cxn modelId="{56EF7635-5147-4E5F-95D6-8FE58206B8A0}" type="presParOf" srcId="{CFF60C8A-C6F4-436C-B2B1-981F6B032764}" destId="{77F76EBB-E37B-43F2-89A4-BB531951051C}" srcOrd="1" destOrd="0" presId="urn:microsoft.com/office/officeart/2005/8/layout/orgChart1"/>
    <dgm:cxn modelId="{055F517A-8873-4B2E-8A20-F2FF0B1F417A}" type="presParOf" srcId="{914B7FB0-F9E2-4FD0-8079-B58565CBB199}" destId="{5481B319-D072-48BC-9F19-867546F10A4C}" srcOrd="1" destOrd="0" presId="urn:microsoft.com/office/officeart/2005/8/layout/orgChart1"/>
    <dgm:cxn modelId="{4AD523FE-A5C7-46E0-8CFE-CC01612D1131}" type="presParOf" srcId="{5481B319-D072-48BC-9F19-867546F10A4C}" destId="{D3B2639E-D0BB-4B7E-8BD8-86815223011D}" srcOrd="0" destOrd="0" presId="urn:microsoft.com/office/officeart/2005/8/layout/orgChart1"/>
    <dgm:cxn modelId="{FC794229-9E55-4AB0-B935-161CA5D2C269}" type="presParOf" srcId="{5481B319-D072-48BC-9F19-867546F10A4C}" destId="{72A8702F-340E-463F-971E-BF993E8DDBFD}" srcOrd="1" destOrd="0" presId="urn:microsoft.com/office/officeart/2005/8/layout/orgChart1"/>
    <dgm:cxn modelId="{09CB2E0B-C3BE-4E53-BD26-7A0BA3470D35}" type="presParOf" srcId="{72A8702F-340E-463F-971E-BF993E8DDBFD}" destId="{98532DAC-806C-4219-8EF1-04E164FC3FCD}" srcOrd="0" destOrd="0" presId="urn:microsoft.com/office/officeart/2005/8/layout/orgChart1"/>
    <dgm:cxn modelId="{E2C6A658-4E65-443E-AB3A-A2AE07A9CF3A}" type="presParOf" srcId="{98532DAC-806C-4219-8EF1-04E164FC3FCD}" destId="{BD7329DA-3892-405E-8B4D-3306765A120C}" srcOrd="0" destOrd="0" presId="urn:microsoft.com/office/officeart/2005/8/layout/orgChart1"/>
    <dgm:cxn modelId="{B351F3D4-0D81-4263-A451-1F4BC2BBF6E5}" type="presParOf" srcId="{98532DAC-806C-4219-8EF1-04E164FC3FCD}" destId="{553E3D38-D8C9-472F-B776-BAEC3A7780B2}" srcOrd="1" destOrd="0" presId="urn:microsoft.com/office/officeart/2005/8/layout/orgChart1"/>
    <dgm:cxn modelId="{410E213D-0B39-4382-8EAE-6C0E0A29250D}" type="presParOf" srcId="{72A8702F-340E-463F-971E-BF993E8DDBFD}" destId="{743339F9-FB76-48B5-A32D-23D30167E305}" srcOrd="1" destOrd="0" presId="urn:microsoft.com/office/officeart/2005/8/layout/orgChart1"/>
    <dgm:cxn modelId="{738C03A1-5DA5-46AB-A6E3-59028645ABD9}" type="presParOf" srcId="{743339F9-FB76-48B5-A32D-23D30167E305}" destId="{04447DA0-CC21-4632-B126-57DDDC514A2F}" srcOrd="0" destOrd="0" presId="urn:microsoft.com/office/officeart/2005/8/layout/orgChart1"/>
    <dgm:cxn modelId="{AE37CF6E-20B0-4FE9-8408-4BE098CB9C1D}" type="presParOf" srcId="{743339F9-FB76-48B5-A32D-23D30167E305}" destId="{FCEC6CB8-6720-4936-8E13-E3045A80FFB1}" srcOrd="1" destOrd="0" presId="urn:microsoft.com/office/officeart/2005/8/layout/orgChart1"/>
    <dgm:cxn modelId="{210562F0-39C9-4E56-9D35-2FF29456BC82}" type="presParOf" srcId="{FCEC6CB8-6720-4936-8E13-E3045A80FFB1}" destId="{47DDFCCC-7353-4C98-9127-F7587D104EDC}" srcOrd="0" destOrd="0" presId="urn:microsoft.com/office/officeart/2005/8/layout/orgChart1"/>
    <dgm:cxn modelId="{781F1865-5EC7-4B9F-A359-529596117218}" type="presParOf" srcId="{47DDFCCC-7353-4C98-9127-F7587D104EDC}" destId="{A586C076-A8A5-4321-A352-8E30D81C4830}" srcOrd="0" destOrd="0" presId="urn:microsoft.com/office/officeart/2005/8/layout/orgChart1"/>
    <dgm:cxn modelId="{D757B43A-4524-42E0-B6C6-667EA3621EC7}" type="presParOf" srcId="{47DDFCCC-7353-4C98-9127-F7587D104EDC}" destId="{27AAAA40-6DC2-48B7-9B67-E069FACB483E}" srcOrd="1" destOrd="0" presId="urn:microsoft.com/office/officeart/2005/8/layout/orgChart1"/>
    <dgm:cxn modelId="{1BBC29B3-75FB-4E26-AE57-757434A494E3}" type="presParOf" srcId="{FCEC6CB8-6720-4936-8E13-E3045A80FFB1}" destId="{F7292CA0-9B5F-4141-87EE-344207BF1E50}" srcOrd="1" destOrd="0" presId="urn:microsoft.com/office/officeart/2005/8/layout/orgChart1"/>
    <dgm:cxn modelId="{CC9CDD42-20E6-4D34-94BF-1221F55173E4}" type="presParOf" srcId="{F7292CA0-9B5F-4141-87EE-344207BF1E50}" destId="{13B0B76E-6072-4B95-B195-E7FA9AD7B5CA}" srcOrd="0" destOrd="0" presId="urn:microsoft.com/office/officeart/2005/8/layout/orgChart1"/>
    <dgm:cxn modelId="{D5FDCAED-C552-4948-AF47-1D9FFA762C70}" type="presParOf" srcId="{F7292CA0-9B5F-4141-87EE-344207BF1E50}" destId="{9A840AE4-5816-43E5-A5F7-E1E543D3F78A}" srcOrd="1" destOrd="0" presId="urn:microsoft.com/office/officeart/2005/8/layout/orgChart1"/>
    <dgm:cxn modelId="{8B23B8CA-59AC-4951-9BA5-7B04053AC87D}" type="presParOf" srcId="{9A840AE4-5816-43E5-A5F7-E1E543D3F78A}" destId="{79766408-10B8-4F13-87D7-AA4F89B247BD}" srcOrd="0" destOrd="0" presId="urn:microsoft.com/office/officeart/2005/8/layout/orgChart1"/>
    <dgm:cxn modelId="{BB27BC56-C321-4273-B48C-15FC24EBB6F0}" type="presParOf" srcId="{79766408-10B8-4F13-87D7-AA4F89B247BD}" destId="{C450543E-DAA7-461D-8BE4-FF1B3E55EE57}" srcOrd="0" destOrd="0" presId="urn:microsoft.com/office/officeart/2005/8/layout/orgChart1"/>
    <dgm:cxn modelId="{449BD174-124D-4B1C-8880-79AF51B7D224}" type="presParOf" srcId="{79766408-10B8-4F13-87D7-AA4F89B247BD}" destId="{A2123445-144D-426B-A8AB-600DBFED5F4E}" srcOrd="1" destOrd="0" presId="urn:microsoft.com/office/officeart/2005/8/layout/orgChart1"/>
    <dgm:cxn modelId="{D9073177-966D-483A-9207-C8360F48E19C}" type="presParOf" srcId="{9A840AE4-5816-43E5-A5F7-E1E543D3F78A}" destId="{6A74D978-4199-4D91-AE51-A892BF5E05EF}" srcOrd="1" destOrd="0" presId="urn:microsoft.com/office/officeart/2005/8/layout/orgChart1"/>
    <dgm:cxn modelId="{FDC2D6E3-D89D-49A1-B4EA-8B40964551DC}" type="presParOf" srcId="{9A840AE4-5816-43E5-A5F7-E1E543D3F78A}" destId="{8DCF303A-9718-4B66-A08E-71CE05B26440}" srcOrd="2" destOrd="0" presId="urn:microsoft.com/office/officeart/2005/8/layout/orgChart1"/>
    <dgm:cxn modelId="{F998D627-C261-4859-890F-0D90C432F9D7}" type="presParOf" srcId="{F7292CA0-9B5F-4141-87EE-344207BF1E50}" destId="{6A50E977-BCA9-4183-843F-F30FF85E9365}" srcOrd="2" destOrd="0" presId="urn:microsoft.com/office/officeart/2005/8/layout/orgChart1"/>
    <dgm:cxn modelId="{2A1366B1-07DF-430A-AF8D-0BC78AE6281E}" type="presParOf" srcId="{F7292CA0-9B5F-4141-87EE-344207BF1E50}" destId="{27ADAD15-2FEE-4C36-9204-8C3B4B059F90}" srcOrd="3" destOrd="0" presId="urn:microsoft.com/office/officeart/2005/8/layout/orgChart1"/>
    <dgm:cxn modelId="{DFA40ACC-5EA0-48A5-9ECE-B66A3E30B42F}" type="presParOf" srcId="{27ADAD15-2FEE-4C36-9204-8C3B4B059F90}" destId="{8A058091-566E-4111-94DE-20A5AA0ED035}" srcOrd="0" destOrd="0" presId="urn:microsoft.com/office/officeart/2005/8/layout/orgChart1"/>
    <dgm:cxn modelId="{3AD58F90-D10F-420E-93D6-BF1B08956A94}" type="presParOf" srcId="{8A058091-566E-4111-94DE-20A5AA0ED035}" destId="{A6147196-CD06-44FD-9261-8368F2DCD5B1}" srcOrd="0" destOrd="0" presId="urn:microsoft.com/office/officeart/2005/8/layout/orgChart1"/>
    <dgm:cxn modelId="{9FC93AF1-D067-46BA-A9EB-7E8C36A79706}" type="presParOf" srcId="{8A058091-566E-4111-94DE-20A5AA0ED035}" destId="{ED00EA66-B9EA-4870-94AD-3C8272C62444}" srcOrd="1" destOrd="0" presId="urn:microsoft.com/office/officeart/2005/8/layout/orgChart1"/>
    <dgm:cxn modelId="{53BA02CD-5481-40A7-83AD-650B274E4CE7}" type="presParOf" srcId="{27ADAD15-2FEE-4C36-9204-8C3B4B059F90}" destId="{BFCE75BA-1740-46E6-B417-677BAFCE07F5}" srcOrd="1" destOrd="0" presId="urn:microsoft.com/office/officeart/2005/8/layout/orgChart1"/>
    <dgm:cxn modelId="{9C0F3FB0-4B06-43F7-87B4-C816AA9E62C8}" type="presParOf" srcId="{27ADAD15-2FEE-4C36-9204-8C3B4B059F90}" destId="{0B4FA53B-1BBA-485D-B536-B2428CA0E61D}" srcOrd="2" destOrd="0" presId="urn:microsoft.com/office/officeart/2005/8/layout/orgChart1"/>
    <dgm:cxn modelId="{96472980-C2A6-464C-B0EE-09F66A2F7C7B}" type="presParOf" srcId="{FCEC6CB8-6720-4936-8E13-E3045A80FFB1}" destId="{B3EC120E-F79D-4878-908A-6D5F70C80DAB}" srcOrd="2" destOrd="0" presId="urn:microsoft.com/office/officeart/2005/8/layout/orgChart1"/>
    <dgm:cxn modelId="{2D040919-B6CE-4F0E-AA7C-49EE72129BDD}" type="presParOf" srcId="{743339F9-FB76-48B5-A32D-23D30167E305}" destId="{AF95FE58-7BBA-4879-970A-32907586AD1F}" srcOrd="2" destOrd="0" presId="urn:microsoft.com/office/officeart/2005/8/layout/orgChart1"/>
    <dgm:cxn modelId="{CDD23F51-F591-458D-905D-2D9F721E1E6D}" type="presParOf" srcId="{743339F9-FB76-48B5-A32D-23D30167E305}" destId="{4D983011-7DAC-4CFC-BEF8-C55CE937EAB1}" srcOrd="3" destOrd="0" presId="urn:microsoft.com/office/officeart/2005/8/layout/orgChart1"/>
    <dgm:cxn modelId="{5058E87B-24F7-489B-97A7-6F891FDC3EF9}" type="presParOf" srcId="{4D983011-7DAC-4CFC-BEF8-C55CE937EAB1}" destId="{2638347B-B9AA-4C86-B24C-2E3F77B351EB}" srcOrd="0" destOrd="0" presId="urn:microsoft.com/office/officeart/2005/8/layout/orgChart1"/>
    <dgm:cxn modelId="{B386BF32-412D-4D12-820E-CFC33CC65731}" type="presParOf" srcId="{2638347B-B9AA-4C86-B24C-2E3F77B351EB}" destId="{58D7C371-9B55-4F56-B74C-04F836AE7349}" srcOrd="0" destOrd="0" presId="urn:microsoft.com/office/officeart/2005/8/layout/orgChart1"/>
    <dgm:cxn modelId="{FE29FE04-2006-49B3-8373-94404ED59C8C}" type="presParOf" srcId="{2638347B-B9AA-4C86-B24C-2E3F77B351EB}" destId="{952EF634-8FAB-45A0-8096-4C6A6E93817B}" srcOrd="1" destOrd="0" presId="urn:microsoft.com/office/officeart/2005/8/layout/orgChart1"/>
    <dgm:cxn modelId="{8E7799A0-F7F6-41CF-838A-85C6B8881159}" type="presParOf" srcId="{4D983011-7DAC-4CFC-BEF8-C55CE937EAB1}" destId="{4DA78B8D-3548-4652-B090-E96891AB2454}" srcOrd="1" destOrd="0" presId="urn:microsoft.com/office/officeart/2005/8/layout/orgChart1"/>
    <dgm:cxn modelId="{D3799B9B-8330-4D62-8D78-95474E653B51}" type="presParOf" srcId="{4DA78B8D-3548-4652-B090-E96891AB2454}" destId="{A9635C3B-4C69-4181-8C95-B94FC27F0470}" srcOrd="0" destOrd="0" presId="urn:microsoft.com/office/officeart/2005/8/layout/orgChart1"/>
    <dgm:cxn modelId="{65FD1E04-850E-4353-AC58-32624028E160}" type="presParOf" srcId="{4DA78B8D-3548-4652-B090-E96891AB2454}" destId="{3671BE84-4E3C-497D-A6C3-CA3BAC096D55}" srcOrd="1" destOrd="0" presId="urn:microsoft.com/office/officeart/2005/8/layout/orgChart1"/>
    <dgm:cxn modelId="{FE4E1545-8F50-49D2-91BE-1D0A73987E63}" type="presParOf" srcId="{3671BE84-4E3C-497D-A6C3-CA3BAC096D55}" destId="{510E3075-0678-4797-B74A-7C2869050C8B}" srcOrd="0" destOrd="0" presId="urn:microsoft.com/office/officeart/2005/8/layout/orgChart1"/>
    <dgm:cxn modelId="{9FEB7AE3-FF71-4F2C-B8BE-F9B321C99ADE}" type="presParOf" srcId="{510E3075-0678-4797-B74A-7C2869050C8B}" destId="{DD6C5850-268E-4890-8CDE-4D924D45410B}" srcOrd="0" destOrd="0" presId="urn:microsoft.com/office/officeart/2005/8/layout/orgChart1"/>
    <dgm:cxn modelId="{517465D3-952A-40E8-A638-FA34516880CE}" type="presParOf" srcId="{510E3075-0678-4797-B74A-7C2869050C8B}" destId="{03BB2C1D-752F-40A5-AE41-686072DC6834}" srcOrd="1" destOrd="0" presId="urn:microsoft.com/office/officeart/2005/8/layout/orgChart1"/>
    <dgm:cxn modelId="{96296933-69BD-4604-A763-E27167F473C9}" type="presParOf" srcId="{3671BE84-4E3C-497D-A6C3-CA3BAC096D55}" destId="{929A4FC6-8F91-4D5B-B0E9-317CBD4DC00B}" srcOrd="1" destOrd="0" presId="urn:microsoft.com/office/officeart/2005/8/layout/orgChart1"/>
    <dgm:cxn modelId="{37CE9F07-0A5D-40B0-9DA1-1CEC5FE626BE}" type="presParOf" srcId="{3671BE84-4E3C-497D-A6C3-CA3BAC096D55}" destId="{DC842685-7BAE-46D1-B68D-20E2E5BAD28A}" srcOrd="2" destOrd="0" presId="urn:microsoft.com/office/officeart/2005/8/layout/orgChart1"/>
    <dgm:cxn modelId="{1C6470D8-C2DC-46ED-ACAB-40C9B6958A2E}" type="presParOf" srcId="{4DA78B8D-3548-4652-B090-E96891AB2454}" destId="{0C8215D3-297B-448E-BFD4-71E97CC94245}" srcOrd="2" destOrd="0" presId="urn:microsoft.com/office/officeart/2005/8/layout/orgChart1"/>
    <dgm:cxn modelId="{B44EE8D3-A27F-45DC-AA66-C829DE879399}" type="presParOf" srcId="{4DA78B8D-3548-4652-B090-E96891AB2454}" destId="{82634061-55A1-4770-9492-6B4762B82267}" srcOrd="3" destOrd="0" presId="urn:microsoft.com/office/officeart/2005/8/layout/orgChart1"/>
    <dgm:cxn modelId="{5AFBEA19-397A-41F4-92BB-D74C3C127F90}" type="presParOf" srcId="{82634061-55A1-4770-9492-6B4762B82267}" destId="{86E5AA92-D427-42AC-9164-8D6B10D84A7D}" srcOrd="0" destOrd="0" presId="urn:microsoft.com/office/officeart/2005/8/layout/orgChart1"/>
    <dgm:cxn modelId="{8550FA18-F7BD-4FF9-B37B-4F0E5E8A0CF2}" type="presParOf" srcId="{86E5AA92-D427-42AC-9164-8D6B10D84A7D}" destId="{8A360B1E-B4E0-4236-9AEA-6BAD52F49C28}" srcOrd="0" destOrd="0" presId="urn:microsoft.com/office/officeart/2005/8/layout/orgChart1"/>
    <dgm:cxn modelId="{25BD5B30-1605-479F-B20D-3D56EAAF5197}" type="presParOf" srcId="{86E5AA92-D427-42AC-9164-8D6B10D84A7D}" destId="{FFB59EF5-DDF6-4B3F-B28D-488408339F71}" srcOrd="1" destOrd="0" presId="urn:microsoft.com/office/officeart/2005/8/layout/orgChart1"/>
    <dgm:cxn modelId="{B59C544E-C4CF-4E04-BF8B-A78CCC6E149B}" type="presParOf" srcId="{82634061-55A1-4770-9492-6B4762B82267}" destId="{91FE3A35-FEAE-4A13-978D-21F9841D3E2C}" srcOrd="1" destOrd="0" presId="urn:microsoft.com/office/officeart/2005/8/layout/orgChart1"/>
    <dgm:cxn modelId="{88F008B6-633F-4432-A2DB-DC994BE0B93E}" type="presParOf" srcId="{82634061-55A1-4770-9492-6B4762B82267}" destId="{54D46A51-6C15-4F54-A662-BDE6350D99C9}" srcOrd="2" destOrd="0" presId="urn:microsoft.com/office/officeart/2005/8/layout/orgChart1"/>
    <dgm:cxn modelId="{1D87ABF7-5405-4AE4-8740-7F4ACD769E61}" type="presParOf" srcId="{4D983011-7DAC-4CFC-BEF8-C55CE937EAB1}" destId="{406B27D1-BAE5-46C2-9B7B-9A6328E2FF1C}" srcOrd="2" destOrd="0" presId="urn:microsoft.com/office/officeart/2005/8/layout/orgChart1"/>
    <dgm:cxn modelId="{431D5F84-B261-4943-AB01-EA025D6E42C0}" type="presParOf" srcId="{743339F9-FB76-48B5-A32D-23D30167E305}" destId="{F14C7856-A2FD-4E27-BBFE-0DF692CE15ED}" srcOrd="4" destOrd="0" presId="urn:microsoft.com/office/officeart/2005/8/layout/orgChart1"/>
    <dgm:cxn modelId="{94CF31D1-A51F-4BB7-BFE1-EB895D1CED79}" type="presParOf" srcId="{743339F9-FB76-48B5-A32D-23D30167E305}" destId="{81ADCAA3-C05A-4B5E-B368-E5424311BC5D}" srcOrd="5" destOrd="0" presId="urn:microsoft.com/office/officeart/2005/8/layout/orgChart1"/>
    <dgm:cxn modelId="{7311280C-D449-4A36-B5BB-A2316A32CAC1}" type="presParOf" srcId="{81ADCAA3-C05A-4B5E-B368-E5424311BC5D}" destId="{B4457449-426C-441B-941B-8E6CE157E037}" srcOrd="0" destOrd="0" presId="urn:microsoft.com/office/officeart/2005/8/layout/orgChart1"/>
    <dgm:cxn modelId="{2AC89AE0-B550-4EBF-931C-C0934D05FCC2}" type="presParOf" srcId="{B4457449-426C-441B-941B-8E6CE157E037}" destId="{FFDEC607-6765-4E91-A81F-55ACE58A5E01}" srcOrd="0" destOrd="0" presId="urn:microsoft.com/office/officeart/2005/8/layout/orgChart1"/>
    <dgm:cxn modelId="{8434C32E-D649-40A9-9A9C-737E2C2E246C}" type="presParOf" srcId="{B4457449-426C-441B-941B-8E6CE157E037}" destId="{44148A40-3EE9-40F0-B595-67D28621F83B}" srcOrd="1" destOrd="0" presId="urn:microsoft.com/office/officeart/2005/8/layout/orgChart1"/>
    <dgm:cxn modelId="{38BB6E5B-6DD6-4276-9D66-836BEDB93696}" type="presParOf" srcId="{81ADCAA3-C05A-4B5E-B368-E5424311BC5D}" destId="{68FC1D4B-981E-430E-B4DE-6834BFF65CDB}" srcOrd="1" destOrd="0" presId="urn:microsoft.com/office/officeart/2005/8/layout/orgChart1"/>
    <dgm:cxn modelId="{95B8AF80-41E3-4430-AC77-C72FC5A8BFB1}" type="presParOf" srcId="{68FC1D4B-981E-430E-B4DE-6834BFF65CDB}" destId="{6E14377D-6EC6-4097-AF60-4AC38F3A82D2}" srcOrd="0" destOrd="0" presId="urn:microsoft.com/office/officeart/2005/8/layout/orgChart1"/>
    <dgm:cxn modelId="{B11148ED-DC43-4E70-A217-D97239214E0E}" type="presParOf" srcId="{68FC1D4B-981E-430E-B4DE-6834BFF65CDB}" destId="{EAA41007-B751-4C12-9D04-B35FC377EB3A}" srcOrd="1" destOrd="0" presId="urn:microsoft.com/office/officeart/2005/8/layout/orgChart1"/>
    <dgm:cxn modelId="{3148D6FF-66FC-4467-9B94-360F8A3DD45C}" type="presParOf" srcId="{EAA41007-B751-4C12-9D04-B35FC377EB3A}" destId="{C7040108-1D25-4674-BC10-6EE2AB7509C0}" srcOrd="0" destOrd="0" presId="urn:microsoft.com/office/officeart/2005/8/layout/orgChart1"/>
    <dgm:cxn modelId="{2B32BCE4-F2D8-4177-8834-6CA90EBE8BE6}" type="presParOf" srcId="{C7040108-1D25-4674-BC10-6EE2AB7509C0}" destId="{E3EC5943-BFF2-4B29-8AF5-8D2C8D00A2B0}" srcOrd="0" destOrd="0" presId="urn:microsoft.com/office/officeart/2005/8/layout/orgChart1"/>
    <dgm:cxn modelId="{2432766E-E62A-4905-8852-E0B98843024A}" type="presParOf" srcId="{C7040108-1D25-4674-BC10-6EE2AB7509C0}" destId="{A81C6268-C7C4-47EB-8AA8-F9EC9F4F460A}" srcOrd="1" destOrd="0" presId="urn:microsoft.com/office/officeart/2005/8/layout/orgChart1"/>
    <dgm:cxn modelId="{B014565F-241E-4937-B932-6FA31AEC53A0}" type="presParOf" srcId="{EAA41007-B751-4C12-9D04-B35FC377EB3A}" destId="{378A1687-ACF0-46C5-86B7-F431265BF60D}" srcOrd="1" destOrd="0" presId="urn:microsoft.com/office/officeart/2005/8/layout/orgChart1"/>
    <dgm:cxn modelId="{0A19DB35-106A-4233-AB2F-E3B35C618F58}" type="presParOf" srcId="{EAA41007-B751-4C12-9D04-B35FC377EB3A}" destId="{1F28E224-6304-46E1-9A60-A1F0A521FA95}" srcOrd="2" destOrd="0" presId="urn:microsoft.com/office/officeart/2005/8/layout/orgChart1"/>
    <dgm:cxn modelId="{A5D02330-84E0-4675-A35F-F97656D73EA9}" type="presParOf" srcId="{68FC1D4B-981E-430E-B4DE-6834BFF65CDB}" destId="{0D64F80E-E115-4494-BCD4-AF6B7D25FEA1}" srcOrd="2" destOrd="0" presId="urn:microsoft.com/office/officeart/2005/8/layout/orgChart1"/>
    <dgm:cxn modelId="{59CD0E4F-26EA-4CB3-AFB7-22507BA81EBE}" type="presParOf" srcId="{68FC1D4B-981E-430E-B4DE-6834BFF65CDB}" destId="{E53DD6F0-D56D-4973-8249-D94F161EC404}" srcOrd="3" destOrd="0" presId="urn:microsoft.com/office/officeart/2005/8/layout/orgChart1"/>
    <dgm:cxn modelId="{D44CA391-67CB-4244-9C4A-7A6874DF03B6}" type="presParOf" srcId="{E53DD6F0-D56D-4973-8249-D94F161EC404}" destId="{D2E304EF-D4EF-4EDC-8F40-6C152DB1A93E}" srcOrd="0" destOrd="0" presId="urn:microsoft.com/office/officeart/2005/8/layout/orgChart1"/>
    <dgm:cxn modelId="{09536D04-8A1B-4183-8351-C45A5B4B4DD1}" type="presParOf" srcId="{D2E304EF-D4EF-4EDC-8F40-6C152DB1A93E}" destId="{9E2DDAD8-22FE-412F-87A8-E4122DD4D5AF}" srcOrd="0" destOrd="0" presId="urn:microsoft.com/office/officeart/2005/8/layout/orgChart1"/>
    <dgm:cxn modelId="{05126C27-50A0-4987-87A8-2E510C6D1EE9}" type="presParOf" srcId="{D2E304EF-D4EF-4EDC-8F40-6C152DB1A93E}" destId="{128BAC25-E202-461B-BF19-FBFFE4026B12}" srcOrd="1" destOrd="0" presId="urn:microsoft.com/office/officeart/2005/8/layout/orgChart1"/>
    <dgm:cxn modelId="{7B267BB0-DEAC-42A8-AF36-FFFB22A354DF}" type="presParOf" srcId="{E53DD6F0-D56D-4973-8249-D94F161EC404}" destId="{9A4A804E-2136-45EF-A33B-6A4628009838}" srcOrd="1" destOrd="0" presId="urn:microsoft.com/office/officeart/2005/8/layout/orgChart1"/>
    <dgm:cxn modelId="{2BE73A40-D70C-4A8C-A454-C5CD23AA84B5}" type="presParOf" srcId="{E53DD6F0-D56D-4973-8249-D94F161EC404}" destId="{5B4A7EF2-975F-45B7-8070-49603494175A}" srcOrd="2" destOrd="0" presId="urn:microsoft.com/office/officeart/2005/8/layout/orgChart1"/>
    <dgm:cxn modelId="{88BAE254-C804-4DAE-9482-521818036B49}" type="presParOf" srcId="{81ADCAA3-C05A-4B5E-B368-E5424311BC5D}" destId="{CA62CA27-F88E-4433-A00C-8808D36AF1E2}" srcOrd="2" destOrd="0" presId="urn:microsoft.com/office/officeart/2005/8/layout/orgChart1"/>
    <dgm:cxn modelId="{5C7D5BC7-2A88-43B9-BAF2-40BA38899C1E}" type="presParOf" srcId="{72A8702F-340E-463F-971E-BF993E8DDBFD}" destId="{2C340C75-B6DF-4C36-9859-6D6B8213B87F}" srcOrd="2" destOrd="0" presId="urn:microsoft.com/office/officeart/2005/8/layout/orgChart1"/>
    <dgm:cxn modelId="{AB67137A-CB8E-4162-80F7-D9562084A4E7}" type="presParOf" srcId="{5481B319-D072-48BC-9F19-867546F10A4C}" destId="{CD2CE50A-D8DD-4B35-BF56-F23960D209FC}" srcOrd="2" destOrd="0" presId="urn:microsoft.com/office/officeart/2005/8/layout/orgChart1"/>
    <dgm:cxn modelId="{2190CD07-1F76-4059-A7CB-E748781AE486}" type="presParOf" srcId="{5481B319-D072-48BC-9F19-867546F10A4C}" destId="{37D03F51-2B88-4780-A1F9-97BE04429942}" srcOrd="3" destOrd="0" presId="urn:microsoft.com/office/officeart/2005/8/layout/orgChart1"/>
    <dgm:cxn modelId="{9E2DA548-DC89-4BB6-A64B-E096F9822296}" type="presParOf" srcId="{37D03F51-2B88-4780-A1F9-97BE04429942}" destId="{A359DD44-25C3-4804-8EDC-A02AEC9235B6}" srcOrd="0" destOrd="0" presId="urn:microsoft.com/office/officeart/2005/8/layout/orgChart1"/>
    <dgm:cxn modelId="{033A3A11-63C6-49A8-8A68-EFBA5052845A}" type="presParOf" srcId="{A359DD44-25C3-4804-8EDC-A02AEC9235B6}" destId="{68D6729E-2CEF-4B7C-9FFE-F2BCB458CA96}" srcOrd="0" destOrd="0" presId="urn:microsoft.com/office/officeart/2005/8/layout/orgChart1"/>
    <dgm:cxn modelId="{BBACEA04-793A-445B-85BF-3B82F3A1D399}" type="presParOf" srcId="{A359DD44-25C3-4804-8EDC-A02AEC9235B6}" destId="{D5C4DC39-4B72-4994-AF19-15B47741BFED}" srcOrd="1" destOrd="0" presId="urn:microsoft.com/office/officeart/2005/8/layout/orgChart1"/>
    <dgm:cxn modelId="{6527B6A9-5422-4C82-A064-48FFF2052EA4}" type="presParOf" srcId="{37D03F51-2B88-4780-A1F9-97BE04429942}" destId="{0306A650-28D9-4FB8-9EF2-C00280A6C3EC}" srcOrd="1" destOrd="0" presId="urn:microsoft.com/office/officeart/2005/8/layout/orgChart1"/>
    <dgm:cxn modelId="{F6464D13-5A7D-4268-9B44-74105FC65680}" type="presParOf" srcId="{0306A650-28D9-4FB8-9EF2-C00280A6C3EC}" destId="{6AC12645-AEF0-4525-B767-1B9C47EC529F}" srcOrd="0" destOrd="0" presId="urn:microsoft.com/office/officeart/2005/8/layout/orgChart1"/>
    <dgm:cxn modelId="{174C6F2C-2892-485E-9B13-AE0E654F456D}" type="presParOf" srcId="{0306A650-28D9-4FB8-9EF2-C00280A6C3EC}" destId="{F8529A60-30CC-413F-BE3B-49BDA755B6D7}" srcOrd="1" destOrd="0" presId="urn:microsoft.com/office/officeart/2005/8/layout/orgChart1"/>
    <dgm:cxn modelId="{65784688-09B5-444A-AF77-91B4D4C4D5FF}" type="presParOf" srcId="{F8529A60-30CC-413F-BE3B-49BDA755B6D7}" destId="{58105643-DA7D-412D-AFF6-7FCA5D1F8582}" srcOrd="0" destOrd="0" presId="urn:microsoft.com/office/officeart/2005/8/layout/orgChart1"/>
    <dgm:cxn modelId="{8696D559-F81D-44A1-8DF3-62F01579618B}" type="presParOf" srcId="{58105643-DA7D-412D-AFF6-7FCA5D1F8582}" destId="{28725D01-8917-4CFB-959A-778A53653C8B}" srcOrd="0" destOrd="0" presId="urn:microsoft.com/office/officeart/2005/8/layout/orgChart1"/>
    <dgm:cxn modelId="{4F1CB74B-C7DC-4AD8-A461-252FE5F41493}" type="presParOf" srcId="{58105643-DA7D-412D-AFF6-7FCA5D1F8582}" destId="{E6E35FEE-66B4-481D-A207-DD83B5F1054F}" srcOrd="1" destOrd="0" presId="urn:microsoft.com/office/officeart/2005/8/layout/orgChart1"/>
    <dgm:cxn modelId="{9C1E226D-027E-4C5B-AC08-C6A3074A0C9C}" type="presParOf" srcId="{F8529A60-30CC-413F-BE3B-49BDA755B6D7}" destId="{1A2CA2CC-F494-4328-A890-58326F099B0E}" srcOrd="1" destOrd="0" presId="urn:microsoft.com/office/officeart/2005/8/layout/orgChart1"/>
    <dgm:cxn modelId="{8D2C32C9-9E39-453C-8654-D3F0251690FE}" type="presParOf" srcId="{1A2CA2CC-F494-4328-A890-58326F099B0E}" destId="{5F0535A3-B064-482E-A8E9-8D30FD10A81C}" srcOrd="0" destOrd="0" presId="urn:microsoft.com/office/officeart/2005/8/layout/orgChart1"/>
    <dgm:cxn modelId="{5DC7BED5-0F12-4B4F-BBCD-BBBA9A017907}" type="presParOf" srcId="{1A2CA2CC-F494-4328-A890-58326F099B0E}" destId="{F640E567-56CA-4E2C-89A7-5B507478A09E}" srcOrd="1" destOrd="0" presId="urn:microsoft.com/office/officeart/2005/8/layout/orgChart1"/>
    <dgm:cxn modelId="{282B0B71-013A-4D5C-825C-2EA044D95B9C}" type="presParOf" srcId="{F640E567-56CA-4E2C-89A7-5B507478A09E}" destId="{BF1B5707-BF18-4138-B1A2-1EE23A2A9306}" srcOrd="0" destOrd="0" presId="urn:microsoft.com/office/officeart/2005/8/layout/orgChart1"/>
    <dgm:cxn modelId="{DB342F30-AE3F-44E3-8947-B668E3DA35B9}" type="presParOf" srcId="{BF1B5707-BF18-4138-B1A2-1EE23A2A9306}" destId="{C2EB5F8F-DAD7-4042-BAB5-030E4F55CDF2}" srcOrd="0" destOrd="0" presId="urn:microsoft.com/office/officeart/2005/8/layout/orgChart1"/>
    <dgm:cxn modelId="{CE294789-FB41-4EAA-A25C-0F41E3509133}" type="presParOf" srcId="{BF1B5707-BF18-4138-B1A2-1EE23A2A9306}" destId="{84588F90-B921-4FBF-B41B-971EA1B86E2C}" srcOrd="1" destOrd="0" presId="urn:microsoft.com/office/officeart/2005/8/layout/orgChart1"/>
    <dgm:cxn modelId="{E1A35BCC-A2AF-4786-8EE0-FB406EB5125D}" type="presParOf" srcId="{F640E567-56CA-4E2C-89A7-5B507478A09E}" destId="{B68BE573-2A6D-41AB-869F-583D8C085D73}" srcOrd="1" destOrd="0" presId="urn:microsoft.com/office/officeart/2005/8/layout/orgChart1"/>
    <dgm:cxn modelId="{602C410F-6E8F-45B8-95DF-89976680FCC8}" type="presParOf" srcId="{F640E567-56CA-4E2C-89A7-5B507478A09E}" destId="{0B8864CC-309B-4702-9661-074364C06A6A}" srcOrd="2" destOrd="0" presId="urn:microsoft.com/office/officeart/2005/8/layout/orgChart1"/>
    <dgm:cxn modelId="{796D76CF-2B34-47C0-A855-392871D1AD51}" type="presParOf" srcId="{1A2CA2CC-F494-4328-A890-58326F099B0E}" destId="{4869635D-2FAF-4FB4-A05B-8C42086BC316}" srcOrd="2" destOrd="0" presId="urn:microsoft.com/office/officeart/2005/8/layout/orgChart1"/>
    <dgm:cxn modelId="{EA8A6251-F06D-4ECE-81FA-BC39C04E0D31}" type="presParOf" srcId="{1A2CA2CC-F494-4328-A890-58326F099B0E}" destId="{0CAAC5DC-943A-4837-AC44-FFF12EA988FB}" srcOrd="3" destOrd="0" presId="urn:microsoft.com/office/officeart/2005/8/layout/orgChart1"/>
    <dgm:cxn modelId="{F85E0EC5-BC31-48A3-8ECA-E10957DC5C5D}" type="presParOf" srcId="{0CAAC5DC-943A-4837-AC44-FFF12EA988FB}" destId="{E6DDD1DE-1667-424B-9A77-D13DB0C2E543}" srcOrd="0" destOrd="0" presId="urn:microsoft.com/office/officeart/2005/8/layout/orgChart1"/>
    <dgm:cxn modelId="{733D0DB2-ABD0-4A9E-9EF6-F86097C2E700}" type="presParOf" srcId="{E6DDD1DE-1667-424B-9A77-D13DB0C2E543}" destId="{3A7FB580-9D67-4CB5-8EB0-9F53B6B44260}" srcOrd="0" destOrd="0" presId="urn:microsoft.com/office/officeart/2005/8/layout/orgChart1"/>
    <dgm:cxn modelId="{C1BCC8A3-D31E-4E1C-A974-A1A79FB09D5B}" type="presParOf" srcId="{E6DDD1DE-1667-424B-9A77-D13DB0C2E543}" destId="{518AB7FF-6E8B-4D8B-9307-3FC106ACE910}" srcOrd="1" destOrd="0" presId="urn:microsoft.com/office/officeart/2005/8/layout/orgChart1"/>
    <dgm:cxn modelId="{020DD3C0-2ACE-4E04-84CF-AAC103096293}" type="presParOf" srcId="{0CAAC5DC-943A-4837-AC44-FFF12EA988FB}" destId="{C15BE453-AFEF-4FB7-998D-2B7E146945C1}" srcOrd="1" destOrd="0" presId="urn:microsoft.com/office/officeart/2005/8/layout/orgChart1"/>
    <dgm:cxn modelId="{42ABFBC1-41B9-426D-96DB-62B46A4032B8}" type="presParOf" srcId="{0CAAC5DC-943A-4837-AC44-FFF12EA988FB}" destId="{20AAEBCA-C99F-47B9-91A8-29E79E476CF0}" srcOrd="2" destOrd="0" presId="urn:microsoft.com/office/officeart/2005/8/layout/orgChart1"/>
    <dgm:cxn modelId="{CB727111-20E5-4F7B-87B2-86633B473838}" type="presParOf" srcId="{F8529A60-30CC-413F-BE3B-49BDA755B6D7}" destId="{DAEAB116-10DF-4659-AB6D-C535C09178DE}" srcOrd="2" destOrd="0" presId="urn:microsoft.com/office/officeart/2005/8/layout/orgChart1"/>
    <dgm:cxn modelId="{1AE953CA-2D96-4B85-8094-A3B9BEB0F91A}" type="presParOf" srcId="{0306A650-28D9-4FB8-9EF2-C00280A6C3EC}" destId="{DA0660A8-FCBF-4E68-9FEE-5CCEC9527A75}" srcOrd="2" destOrd="0" presId="urn:microsoft.com/office/officeart/2005/8/layout/orgChart1"/>
    <dgm:cxn modelId="{0510CDFC-45F5-4020-A04F-0FFBF4667B4B}" type="presParOf" srcId="{0306A650-28D9-4FB8-9EF2-C00280A6C3EC}" destId="{40383FDD-4362-4852-9066-3163ABC4E94F}" srcOrd="3" destOrd="0" presId="urn:microsoft.com/office/officeart/2005/8/layout/orgChart1"/>
    <dgm:cxn modelId="{0B6F17DA-759F-4624-A3C5-E5B2AE81823A}" type="presParOf" srcId="{40383FDD-4362-4852-9066-3163ABC4E94F}" destId="{4C805C5C-C64D-4617-B7E5-DCF3587A7B89}" srcOrd="0" destOrd="0" presId="urn:microsoft.com/office/officeart/2005/8/layout/orgChart1"/>
    <dgm:cxn modelId="{D808B7A1-A6E3-428D-9F4C-ADD97448DCE1}" type="presParOf" srcId="{4C805C5C-C64D-4617-B7E5-DCF3587A7B89}" destId="{2723E483-2DC1-423F-B748-254D109269D0}" srcOrd="0" destOrd="0" presId="urn:microsoft.com/office/officeart/2005/8/layout/orgChart1"/>
    <dgm:cxn modelId="{A2C8415E-26E0-4412-AF89-C055CE6011A5}" type="presParOf" srcId="{4C805C5C-C64D-4617-B7E5-DCF3587A7B89}" destId="{BF264D58-2623-4A50-884B-E3E3EDE9B5E9}" srcOrd="1" destOrd="0" presId="urn:microsoft.com/office/officeart/2005/8/layout/orgChart1"/>
    <dgm:cxn modelId="{1788D420-9656-4190-8114-4D120177AFC8}" type="presParOf" srcId="{40383FDD-4362-4852-9066-3163ABC4E94F}" destId="{78DD61B7-A0F3-4448-BFF8-70F0E8ED737F}" srcOrd="1" destOrd="0" presId="urn:microsoft.com/office/officeart/2005/8/layout/orgChart1"/>
    <dgm:cxn modelId="{2A9A27CB-F8F1-4763-80D3-BAB37101D016}" type="presParOf" srcId="{78DD61B7-A0F3-4448-BFF8-70F0E8ED737F}" destId="{1E3CE4FE-61EE-4C79-B518-AB11725B5C89}" srcOrd="0" destOrd="0" presId="urn:microsoft.com/office/officeart/2005/8/layout/orgChart1"/>
    <dgm:cxn modelId="{654BA8C5-4FD2-4B91-AD55-D9E1E2E148FD}" type="presParOf" srcId="{78DD61B7-A0F3-4448-BFF8-70F0E8ED737F}" destId="{1B95F373-92E3-44D0-B86A-9C5CC3316E26}" srcOrd="1" destOrd="0" presId="urn:microsoft.com/office/officeart/2005/8/layout/orgChart1"/>
    <dgm:cxn modelId="{5C220EC6-D8AD-43EF-A6E4-7F332B08BC05}" type="presParOf" srcId="{1B95F373-92E3-44D0-B86A-9C5CC3316E26}" destId="{109EFEA4-BC31-4DEC-84F0-2F2849DDC101}" srcOrd="0" destOrd="0" presId="urn:microsoft.com/office/officeart/2005/8/layout/orgChart1"/>
    <dgm:cxn modelId="{3F2A3B5C-ADB6-487C-8A83-BC06E2CEA0AC}" type="presParOf" srcId="{109EFEA4-BC31-4DEC-84F0-2F2849DDC101}" destId="{4DE6AB17-41FE-4475-8CB2-F60B14160C74}" srcOrd="0" destOrd="0" presId="urn:microsoft.com/office/officeart/2005/8/layout/orgChart1"/>
    <dgm:cxn modelId="{4F56A6C3-A64D-468B-B911-D76F99CD517C}" type="presParOf" srcId="{109EFEA4-BC31-4DEC-84F0-2F2849DDC101}" destId="{64D086EB-0ED2-4637-AD49-5F211FB3F172}" srcOrd="1" destOrd="0" presId="urn:microsoft.com/office/officeart/2005/8/layout/orgChart1"/>
    <dgm:cxn modelId="{CF339462-EE54-4F59-A48E-5EE3A220DD00}" type="presParOf" srcId="{1B95F373-92E3-44D0-B86A-9C5CC3316E26}" destId="{0B8D6A1E-5AFC-4812-9274-63692F794805}" srcOrd="1" destOrd="0" presId="urn:microsoft.com/office/officeart/2005/8/layout/orgChart1"/>
    <dgm:cxn modelId="{460AFA37-0FDD-437D-926C-790647476B2F}" type="presParOf" srcId="{1B95F373-92E3-44D0-B86A-9C5CC3316E26}" destId="{9BE54272-9F7A-458D-867C-578365CA0A25}" srcOrd="2" destOrd="0" presId="urn:microsoft.com/office/officeart/2005/8/layout/orgChart1"/>
    <dgm:cxn modelId="{619F10C4-8342-4997-9185-2C157C71E539}" type="presParOf" srcId="{78DD61B7-A0F3-4448-BFF8-70F0E8ED737F}" destId="{D7624851-0A5D-47B2-A008-F8F6A29035CD}" srcOrd="2" destOrd="0" presId="urn:microsoft.com/office/officeart/2005/8/layout/orgChart1"/>
    <dgm:cxn modelId="{FFE03736-9746-4B4B-8835-7E3C3A53556F}" type="presParOf" srcId="{78DD61B7-A0F3-4448-BFF8-70F0E8ED737F}" destId="{72FC3E76-DE64-469D-9D5F-022F5B7E9197}" srcOrd="3" destOrd="0" presId="urn:microsoft.com/office/officeart/2005/8/layout/orgChart1"/>
    <dgm:cxn modelId="{B717BDA2-E52E-47BD-AEEE-53595DB39742}" type="presParOf" srcId="{72FC3E76-DE64-469D-9D5F-022F5B7E9197}" destId="{7DCFA029-F0E0-4E8A-8F17-C51992771EFE}" srcOrd="0" destOrd="0" presId="urn:microsoft.com/office/officeart/2005/8/layout/orgChart1"/>
    <dgm:cxn modelId="{F33E8221-602B-44EC-A424-B739D78D766E}" type="presParOf" srcId="{7DCFA029-F0E0-4E8A-8F17-C51992771EFE}" destId="{1CD36A88-2F45-4285-9B0A-3D8581DADAF0}" srcOrd="0" destOrd="0" presId="urn:microsoft.com/office/officeart/2005/8/layout/orgChart1"/>
    <dgm:cxn modelId="{B01DADD7-DBB4-4D57-9CDC-BB6782EC84F8}" type="presParOf" srcId="{7DCFA029-F0E0-4E8A-8F17-C51992771EFE}" destId="{96110E53-F2B8-4482-A410-DE22854B86D3}" srcOrd="1" destOrd="0" presId="urn:microsoft.com/office/officeart/2005/8/layout/orgChart1"/>
    <dgm:cxn modelId="{2C9E3C40-456F-427F-B1A0-3389CDA51D40}" type="presParOf" srcId="{72FC3E76-DE64-469D-9D5F-022F5B7E9197}" destId="{226FA723-4FF7-42E8-8111-5BAF585F4448}" srcOrd="1" destOrd="0" presId="urn:microsoft.com/office/officeart/2005/8/layout/orgChart1"/>
    <dgm:cxn modelId="{7920C379-9985-4B8E-A743-8667EEBFCEF4}" type="presParOf" srcId="{72FC3E76-DE64-469D-9D5F-022F5B7E9197}" destId="{972FE1E6-370C-4201-ADF4-22157FF01A8B}" srcOrd="2" destOrd="0" presId="urn:microsoft.com/office/officeart/2005/8/layout/orgChart1"/>
    <dgm:cxn modelId="{E2BCC06A-16B4-4B03-8C45-B0B841B2400A}" type="presParOf" srcId="{40383FDD-4362-4852-9066-3163ABC4E94F}" destId="{7FD04EB0-87B3-4AB8-86BD-E15034A5BDA6}" srcOrd="2" destOrd="0" presId="urn:microsoft.com/office/officeart/2005/8/layout/orgChart1"/>
    <dgm:cxn modelId="{04C02038-E433-4407-8B06-E2DB12BEAC0A}" type="presParOf" srcId="{37D03F51-2B88-4780-A1F9-97BE04429942}" destId="{BE2A32EE-0558-4C5A-ABCA-777BC34594EF}" srcOrd="2" destOrd="0" presId="urn:microsoft.com/office/officeart/2005/8/layout/orgChart1"/>
    <dgm:cxn modelId="{F5F1AA09-AEC0-42A3-8EE8-84DDE2A3D747}" type="presParOf" srcId="{5481B319-D072-48BC-9F19-867546F10A4C}" destId="{E0475D20-4ABB-4E4D-ADAE-BEF02FE0175E}" srcOrd="4" destOrd="0" presId="urn:microsoft.com/office/officeart/2005/8/layout/orgChart1"/>
    <dgm:cxn modelId="{A4A287E1-6DD7-4787-A34B-DA0FBAD1F824}" type="presParOf" srcId="{5481B319-D072-48BC-9F19-867546F10A4C}" destId="{A6DF418C-2B84-43D3-A730-14AACC7CD881}" srcOrd="5" destOrd="0" presId="urn:microsoft.com/office/officeart/2005/8/layout/orgChart1"/>
    <dgm:cxn modelId="{9740F6C3-52DC-4ABE-ADC4-CA493189D60F}" type="presParOf" srcId="{A6DF418C-2B84-43D3-A730-14AACC7CD881}" destId="{35DC4F34-DA16-442A-8CFD-1D1ABBC80709}" srcOrd="0" destOrd="0" presId="urn:microsoft.com/office/officeart/2005/8/layout/orgChart1"/>
    <dgm:cxn modelId="{3EDFAB8A-8312-446D-BFEA-7AEE2FBB202A}" type="presParOf" srcId="{35DC4F34-DA16-442A-8CFD-1D1ABBC80709}" destId="{BE61DA64-D9E4-4841-9ABB-893EBA4A68D2}" srcOrd="0" destOrd="0" presId="urn:microsoft.com/office/officeart/2005/8/layout/orgChart1"/>
    <dgm:cxn modelId="{45F1B4A5-2915-4C86-BA5D-D2FCC15B25E7}" type="presParOf" srcId="{35DC4F34-DA16-442A-8CFD-1D1ABBC80709}" destId="{CEB73489-3B98-418D-853E-A40DA775BED2}" srcOrd="1" destOrd="0" presId="urn:microsoft.com/office/officeart/2005/8/layout/orgChart1"/>
    <dgm:cxn modelId="{74203E02-894E-4DEB-814D-8FA13349C94B}" type="presParOf" srcId="{A6DF418C-2B84-43D3-A730-14AACC7CD881}" destId="{5EBB711E-80E7-4E84-A7AA-14F20A9DE772}" srcOrd="1" destOrd="0" presId="urn:microsoft.com/office/officeart/2005/8/layout/orgChart1"/>
    <dgm:cxn modelId="{DA835E57-27C4-4AEA-80A4-8B3D73F90982}" type="presParOf" srcId="{5EBB711E-80E7-4E84-A7AA-14F20A9DE772}" destId="{4AD1AC01-1487-4FC3-A719-57970505306E}" srcOrd="0" destOrd="0" presId="urn:microsoft.com/office/officeart/2005/8/layout/orgChart1"/>
    <dgm:cxn modelId="{8BF282CA-2F18-4C20-851A-2C0C61535043}" type="presParOf" srcId="{5EBB711E-80E7-4E84-A7AA-14F20A9DE772}" destId="{154F8105-C22C-4BA2-9CB5-4986E0D67B8F}" srcOrd="1" destOrd="0" presId="urn:microsoft.com/office/officeart/2005/8/layout/orgChart1"/>
    <dgm:cxn modelId="{9C309E67-FE50-4495-8CAB-B185ECD532B9}" type="presParOf" srcId="{154F8105-C22C-4BA2-9CB5-4986E0D67B8F}" destId="{B91FF358-687A-4016-94E6-C803E1101991}" srcOrd="0" destOrd="0" presId="urn:microsoft.com/office/officeart/2005/8/layout/orgChart1"/>
    <dgm:cxn modelId="{FE8D6330-8262-472D-B32C-9F0C0A763930}" type="presParOf" srcId="{B91FF358-687A-4016-94E6-C803E1101991}" destId="{158D5BA9-A43C-4303-A979-95DDDF5BC2DB}" srcOrd="0" destOrd="0" presId="urn:microsoft.com/office/officeart/2005/8/layout/orgChart1"/>
    <dgm:cxn modelId="{3B0BE880-0A35-4CB0-B4DE-4436D87D9A06}" type="presParOf" srcId="{B91FF358-687A-4016-94E6-C803E1101991}" destId="{978B9FF0-2734-4BE2-ACFF-C3CD9687A7A7}" srcOrd="1" destOrd="0" presId="urn:microsoft.com/office/officeart/2005/8/layout/orgChart1"/>
    <dgm:cxn modelId="{98A5B885-3B16-4D0B-8EE0-4EB4D6BA1AB6}" type="presParOf" srcId="{154F8105-C22C-4BA2-9CB5-4986E0D67B8F}" destId="{FBC24C6E-575E-42E5-996A-77F92DC34566}" srcOrd="1" destOrd="0" presId="urn:microsoft.com/office/officeart/2005/8/layout/orgChart1"/>
    <dgm:cxn modelId="{686C3A4A-CE4A-456D-B8CA-9C4A65C26988}" type="presParOf" srcId="{FBC24C6E-575E-42E5-996A-77F92DC34566}" destId="{C80B4AC0-B03F-40A3-BC61-2FC203E0B7E2}" srcOrd="0" destOrd="0" presId="urn:microsoft.com/office/officeart/2005/8/layout/orgChart1"/>
    <dgm:cxn modelId="{94F94923-E0F7-4C8A-81A0-B5024DA44221}" type="presParOf" srcId="{FBC24C6E-575E-42E5-996A-77F92DC34566}" destId="{EE521B42-59A1-4D27-B83F-AC6F36AE6CF4}" srcOrd="1" destOrd="0" presId="urn:microsoft.com/office/officeart/2005/8/layout/orgChart1"/>
    <dgm:cxn modelId="{58FD004F-71D0-4198-827E-07C17ECEFE84}" type="presParOf" srcId="{EE521B42-59A1-4D27-B83F-AC6F36AE6CF4}" destId="{0C49ADA0-7AA2-450E-B21C-63059B43B9E4}" srcOrd="0" destOrd="0" presId="urn:microsoft.com/office/officeart/2005/8/layout/orgChart1"/>
    <dgm:cxn modelId="{BA503A74-4560-4259-B70F-6036B9F473C7}" type="presParOf" srcId="{0C49ADA0-7AA2-450E-B21C-63059B43B9E4}" destId="{A6980E8A-44D7-4178-93D0-F2520C2760BD}" srcOrd="0" destOrd="0" presId="urn:microsoft.com/office/officeart/2005/8/layout/orgChart1"/>
    <dgm:cxn modelId="{3FE53A03-BFE8-417F-9764-D38062061865}" type="presParOf" srcId="{0C49ADA0-7AA2-450E-B21C-63059B43B9E4}" destId="{C272ADCA-A655-4DB0-8B9F-B039E8685DDC}" srcOrd="1" destOrd="0" presId="urn:microsoft.com/office/officeart/2005/8/layout/orgChart1"/>
    <dgm:cxn modelId="{3C953821-6AA7-44F8-A5D3-C1C766AD90BE}" type="presParOf" srcId="{EE521B42-59A1-4D27-B83F-AC6F36AE6CF4}" destId="{C6915D34-026B-495A-951B-757BB95C7864}" srcOrd="1" destOrd="0" presId="urn:microsoft.com/office/officeart/2005/8/layout/orgChart1"/>
    <dgm:cxn modelId="{E17D0384-E14B-42B4-99CC-B0E1B90F8F2A}" type="presParOf" srcId="{EE521B42-59A1-4D27-B83F-AC6F36AE6CF4}" destId="{442E41D4-9082-4CB1-8CEF-00FC89CB995D}" srcOrd="2" destOrd="0" presId="urn:microsoft.com/office/officeart/2005/8/layout/orgChart1"/>
    <dgm:cxn modelId="{1D3CAE60-391C-4FCB-A473-8740C52711A4}" type="presParOf" srcId="{FBC24C6E-575E-42E5-996A-77F92DC34566}" destId="{8EB70B62-E6A6-48FB-8FB4-D8ABB9C0566A}" srcOrd="2" destOrd="0" presId="urn:microsoft.com/office/officeart/2005/8/layout/orgChart1"/>
    <dgm:cxn modelId="{A0B87377-7912-4375-AA74-4ECD9BCFC359}" type="presParOf" srcId="{FBC24C6E-575E-42E5-996A-77F92DC34566}" destId="{0EF2F6EC-E84E-49DB-9AFE-75C4D92BA422}" srcOrd="3" destOrd="0" presId="urn:microsoft.com/office/officeart/2005/8/layout/orgChart1"/>
    <dgm:cxn modelId="{6B44DFE7-5D17-49F5-B196-37470D60EDEC}" type="presParOf" srcId="{0EF2F6EC-E84E-49DB-9AFE-75C4D92BA422}" destId="{9A29022D-A847-43A8-877A-CCD55AA278DF}" srcOrd="0" destOrd="0" presId="urn:microsoft.com/office/officeart/2005/8/layout/orgChart1"/>
    <dgm:cxn modelId="{A0BDDC07-7836-481A-9AF3-F70091B40F4B}" type="presParOf" srcId="{9A29022D-A847-43A8-877A-CCD55AA278DF}" destId="{BFACD6C8-324C-41C2-A62F-3C74A522B1B0}" srcOrd="0" destOrd="0" presId="urn:microsoft.com/office/officeart/2005/8/layout/orgChart1"/>
    <dgm:cxn modelId="{F15A4524-C3EE-4FD2-A4D7-EA8E3A08EF98}" type="presParOf" srcId="{9A29022D-A847-43A8-877A-CCD55AA278DF}" destId="{00F5EA4D-8C9E-4ED7-9008-CAD903172E4B}" srcOrd="1" destOrd="0" presId="urn:microsoft.com/office/officeart/2005/8/layout/orgChart1"/>
    <dgm:cxn modelId="{92BDC882-E61F-41AE-A901-3B25BD8C11C6}" type="presParOf" srcId="{0EF2F6EC-E84E-49DB-9AFE-75C4D92BA422}" destId="{9F64B850-1C6A-491E-83D2-E98C6FA00895}" srcOrd="1" destOrd="0" presId="urn:microsoft.com/office/officeart/2005/8/layout/orgChart1"/>
    <dgm:cxn modelId="{3BAEA432-9428-4FED-A2B7-889E771FFD4F}" type="presParOf" srcId="{0EF2F6EC-E84E-49DB-9AFE-75C4D92BA422}" destId="{9F08AFF2-4F47-4975-A9E3-CB81B6DBF9B7}" srcOrd="2" destOrd="0" presId="urn:microsoft.com/office/officeart/2005/8/layout/orgChart1"/>
    <dgm:cxn modelId="{083C01DF-744A-41FE-B980-A0F2581B8B53}" type="presParOf" srcId="{154F8105-C22C-4BA2-9CB5-4986E0D67B8F}" destId="{565115EA-3D0B-4027-BC9B-9AEE23E624DD}" srcOrd="2" destOrd="0" presId="urn:microsoft.com/office/officeart/2005/8/layout/orgChart1"/>
    <dgm:cxn modelId="{0CE34EE7-7EFB-43F2-8870-CB161D9CCF1C}" type="presParOf" srcId="{A6DF418C-2B84-43D3-A730-14AACC7CD881}" destId="{CB7B2D5A-4594-45EE-8A8E-02B1B84A3C3D}" srcOrd="2" destOrd="0" presId="urn:microsoft.com/office/officeart/2005/8/layout/orgChart1"/>
    <dgm:cxn modelId="{48D51227-37FD-4092-84CD-A04869C89D9C}" type="presParOf" srcId="{914B7FB0-F9E2-4FD0-8079-B58565CBB199}" destId="{10457A0E-FB7E-426B-9BE1-F30291BE9B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0B62-E6A6-48FB-8FB4-D8ABB9C0566A}">
      <dsp:nvSpPr>
        <dsp:cNvPr id="0" name=""/>
        <dsp:cNvSpPr/>
      </dsp:nvSpPr>
      <dsp:spPr>
        <a:xfrm>
          <a:off x="8856010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4AC0-B03F-40A3-BC61-2FC203E0B7E2}">
      <dsp:nvSpPr>
        <dsp:cNvPr id="0" name=""/>
        <dsp:cNvSpPr/>
      </dsp:nvSpPr>
      <dsp:spPr>
        <a:xfrm>
          <a:off x="8856010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1AC01-1487-4FC3-A719-57970505306E}">
      <dsp:nvSpPr>
        <dsp:cNvPr id="0" name=""/>
        <dsp:cNvSpPr/>
      </dsp:nvSpPr>
      <dsp:spPr>
        <a:xfrm>
          <a:off x="9386004" y="2344032"/>
          <a:ext cx="91440" cy="302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75D20-4ABB-4E4D-ADAE-BEF02FE0175E}">
      <dsp:nvSpPr>
        <dsp:cNvPr id="0" name=""/>
        <dsp:cNvSpPr/>
      </dsp:nvSpPr>
      <dsp:spPr>
        <a:xfrm>
          <a:off x="5948656" y="1322140"/>
          <a:ext cx="3483067" cy="30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4"/>
              </a:lnTo>
              <a:lnTo>
                <a:pt x="3483067" y="151124"/>
              </a:lnTo>
              <a:lnTo>
                <a:pt x="3483067" y="302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4851-0A5D-47B2-A008-F8F6A29035CD}">
      <dsp:nvSpPr>
        <dsp:cNvPr id="0" name=""/>
        <dsp:cNvSpPr/>
      </dsp:nvSpPr>
      <dsp:spPr>
        <a:xfrm>
          <a:off x="7114476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CE4FE-61EE-4C79-B518-AB11725B5C89}">
      <dsp:nvSpPr>
        <dsp:cNvPr id="0" name=""/>
        <dsp:cNvSpPr/>
      </dsp:nvSpPr>
      <dsp:spPr>
        <a:xfrm>
          <a:off x="7114476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660A8-FCBF-4E68-9FEE-5CCEC9527A75}">
      <dsp:nvSpPr>
        <dsp:cNvPr id="0" name=""/>
        <dsp:cNvSpPr/>
      </dsp:nvSpPr>
      <dsp:spPr>
        <a:xfrm>
          <a:off x="6819423" y="2344032"/>
          <a:ext cx="870766" cy="30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4"/>
              </a:lnTo>
              <a:lnTo>
                <a:pt x="870766" y="151124"/>
              </a:lnTo>
              <a:lnTo>
                <a:pt x="870766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9635D-2FAF-4FB4-A05B-8C42086BC316}">
      <dsp:nvSpPr>
        <dsp:cNvPr id="0" name=""/>
        <dsp:cNvSpPr/>
      </dsp:nvSpPr>
      <dsp:spPr>
        <a:xfrm>
          <a:off x="5372942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35A3-B064-482E-A8E9-8D30FD10A81C}">
      <dsp:nvSpPr>
        <dsp:cNvPr id="0" name=""/>
        <dsp:cNvSpPr/>
      </dsp:nvSpPr>
      <dsp:spPr>
        <a:xfrm>
          <a:off x="5372942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12645-AEF0-4525-B767-1B9C47EC529F}">
      <dsp:nvSpPr>
        <dsp:cNvPr id="0" name=""/>
        <dsp:cNvSpPr/>
      </dsp:nvSpPr>
      <dsp:spPr>
        <a:xfrm>
          <a:off x="5948656" y="2344032"/>
          <a:ext cx="870766" cy="302249"/>
        </a:xfrm>
        <a:custGeom>
          <a:avLst/>
          <a:gdLst/>
          <a:ahLst/>
          <a:cxnLst/>
          <a:rect l="0" t="0" r="0" b="0"/>
          <a:pathLst>
            <a:path>
              <a:moveTo>
                <a:pt x="870766" y="0"/>
              </a:moveTo>
              <a:lnTo>
                <a:pt x="870766" y="151124"/>
              </a:lnTo>
              <a:lnTo>
                <a:pt x="0" y="151124"/>
              </a:lnTo>
              <a:lnTo>
                <a:pt x="0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CE50A-D8DD-4B35-BF56-F23960D209FC}">
      <dsp:nvSpPr>
        <dsp:cNvPr id="0" name=""/>
        <dsp:cNvSpPr/>
      </dsp:nvSpPr>
      <dsp:spPr>
        <a:xfrm>
          <a:off x="5948656" y="1322140"/>
          <a:ext cx="870766" cy="30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4"/>
              </a:lnTo>
              <a:lnTo>
                <a:pt x="870766" y="151124"/>
              </a:lnTo>
              <a:lnTo>
                <a:pt x="870766" y="302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4F80E-E115-4494-BCD4-AF6B7D25FEA1}">
      <dsp:nvSpPr>
        <dsp:cNvPr id="0" name=""/>
        <dsp:cNvSpPr/>
      </dsp:nvSpPr>
      <dsp:spPr>
        <a:xfrm>
          <a:off x="3631408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4377D-6EC6-4097-AF60-4AC38F3A82D2}">
      <dsp:nvSpPr>
        <dsp:cNvPr id="0" name=""/>
        <dsp:cNvSpPr/>
      </dsp:nvSpPr>
      <dsp:spPr>
        <a:xfrm>
          <a:off x="3631408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C7856-A2FD-4E27-BBFE-0DF692CE15ED}">
      <dsp:nvSpPr>
        <dsp:cNvPr id="0" name=""/>
        <dsp:cNvSpPr/>
      </dsp:nvSpPr>
      <dsp:spPr>
        <a:xfrm>
          <a:off x="2465588" y="2344032"/>
          <a:ext cx="1741533" cy="302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4"/>
              </a:lnTo>
              <a:lnTo>
                <a:pt x="1741533" y="151124"/>
              </a:lnTo>
              <a:lnTo>
                <a:pt x="1741533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215D3-297B-448E-BFD4-71E97CC94245}">
      <dsp:nvSpPr>
        <dsp:cNvPr id="0" name=""/>
        <dsp:cNvSpPr/>
      </dsp:nvSpPr>
      <dsp:spPr>
        <a:xfrm>
          <a:off x="1889874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5C3B-4C69-4181-8C95-B94FC27F0470}">
      <dsp:nvSpPr>
        <dsp:cNvPr id="0" name=""/>
        <dsp:cNvSpPr/>
      </dsp:nvSpPr>
      <dsp:spPr>
        <a:xfrm>
          <a:off x="1889874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FE58-7BBA-4879-970A-32907586AD1F}">
      <dsp:nvSpPr>
        <dsp:cNvPr id="0" name=""/>
        <dsp:cNvSpPr/>
      </dsp:nvSpPr>
      <dsp:spPr>
        <a:xfrm>
          <a:off x="2419868" y="2344032"/>
          <a:ext cx="91440" cy="302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0E977-BCA9-4183-843F-F30FF85E9365}">
      <dsp:nvSpPr>
        <dsp:cNvPr id="0" name=""/>
        <dsp:cNvSpPr/>
      </dsp:nvSpPr>
      <dsp:spPr>
        <a:xfrm>
          <a:off x="148340" y="3365924"/>
          <a:ext cx="215892" cy="168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962"/>
              </a:lnTo>
              <a:lnTo>
                <a:pt x="215892" y="168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0B76E-6072-4B95-B195-E7FA9AD7B5CA}">
      <dsp:nvSpPr>
        <dsp:cNvPr id="0" name=""/>
        <dsp:cNvSpPr/>
      </dsp:nvSpPr>
      <dsp:spPr>
        <a:xfrm>
          <a:off x="148340" y="3365924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47DA0-CC21-4632-B126-57DDDC514A2F}">
      <dsp:nvSpPr>
        <dsp:cNvPr id="0" name=""/>
        <dsp:cNvSpPr/>
      </dsp:nvSpPr>
      <dsp:spPr>
        <a:xfrm>
          <a:off x="724054" y="2344032"/>
          <a:ext cx="1741533" cy="302249"/>
        </a:xfrm>
        <a:custGeom>
          <a:avLst/>
          <a:gdLst/>
          <a:ahLst/>
          <a:cxnLst/>
          <a:rect l="0" t="0" r="0" b="0"/>
          <a:pathLst>
            <a:path>
              <a:moveTo>
                <a:pt x="1741533" y="0"/>
              </a:moveTo>
              <a:lnTo>
                <a:pt x="1741533" y="151124"/>
              </a:lnTo>
              <a:lnTo>
                <a:pt x="0" y="151124"/>
              </a:lnTo>
              <a:lnTo>
                <a:pt x="0" y="30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2639E-D0BB-4B7E-8BD8-86815223011D}">
      <dsp:nvSpPr>
        <dsp:cNvPr id="0" name=""/>
        <dsp:cNvSpPr/>
      </dsp:nvSpPr>
      <dsp:spPr>
        <a:xfrm>
          <a:off x="2465588" y="1322140"/>
          <a:ext cx="3483067" cy="302249"/>
        </a:xfrm>
        <a:custGeom>
          <a:avLst/>
          <a:gdLst/>
          <a:ahLst/>
          <a:cxnLst/>
          <a:rect l="0" t="0" r="0" b="0"/>
          <a:pathLst>
            <a:path>
              <a:moveTo>
                <a:pt x="3483067" y="0"/>
              </a:moveTo>
              <a:lnTo>
                <a:pt x="3483067" y="151124"/>
              </a:lnTo>
              <a:lnTo>
                <a:pt x="0" y="151124"/>
              </a:lnTo>
              <a:lnTo>
                <a:pt x="0" y="302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85EF-9ECD-422B-8792-63425EF40704}">
      <dsp:nvSpPr>
        <dsp:cNvPr id="0" name=""/>
        <dsp:cNvSpPr/>
      </dsp:nvSpPr>
      <dsp:spPr>
        <a:xfrm>
          <a:off x="5229014" y="602498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Pain Points</a:t>
          </a:r>
        </a:p>
      </dsp:txBody>
      <dsp:txXfrm>
        <a:off x="5229014" y="602498"/>
        <a:ext cx="1439284" cy="719642"/>
      </dsp:txXfrm>
    </dsp:sp>
    <dsp:sp modelId="{BD7329DA-3892-405E-8B4D-3306765A120C}">
      <dsp:nvSpPr>
        <dsp:cNvPr id="0" name=""/>
        <dsp:cNvSpPr/>
      </dsp:nvSpPr>
      <dsp:spPr>
        <a:xfrm>
          <a:off x="1745946" y="1624390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Mentorship and Accessibility Challenges</a:t>
          </a:r>
          <a:endParaRPr lang="en-US" sz="1200" kern="1200" dirty="0"/>
        </a:p>
      </dsp:txBody>
      <dsp:txXfrm>
        <a:off x="1745946" y="1624390"/>
        <a:ext cx="1439284" cy="719642"/>
      </dsp:txXfrm>
    </dsp:sp>
    <dsp:sp modelId="{A586C076-A8A5-4321-A352-8E30D81C4830}">
      <dsp:nvSpPr>
        <dsp:cNvPr id="0" name=""/>
        <dsp:cNvSpPr/>
      </dsp:nvSpPr>
      <dsp:spPr>
        <a:xfrm>
          <a:off x="4412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Number of Mentors</a:t>
          </a:r>
          <a:endParaRPr lang="en-US" sz="1200" kern="1200" dirty="0"/>
        </a:p>
      </dsp:txBody>
      <dsp:txXfrm>
        <a:off x="4412" y="2646281"/>
        <a:ext cx="1439284" cy="719642"/>
      </dsp:txXfrm>
    </dsp:sp>
    <dsp:sp modelId="{C450543E-DAA7-461D-8BE4-FF1B3E55EE57}">
      <dsp:nvSpPr>
        <dsp:cNvPr id="0" name=""/>
        <dsp:cNvSpPr/>
      </dsp:nvSpPr>
      <dsp:spPr>
        <a:xfrm>
          <a:off x="364233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Issue:</a:t>
          </a:r>
          <a:r>
            <a:rPr lang="en-US" sz="1200" kern="1200"/>
            <a:t> Limited number of professors and TAs.</a:t>
          </a:r>
        </a:p>
      </dsp:txBody>
      <dsp:txXfrm>
        <a:off x="364233" y="3668173"/>
        <a:ext cx="1439284" cy="719642"/>
      </dsp:txXfrm>
    </dsp:sp>
    <dsp:sp modelId="{A6147196-CD06-44FD-9261-8368F2DCD5B1}">
      <dsp:nvSpPr>
        <dsp:cNvPr id="0" name=""/>
        <dsp:cNvSpPr/>
      </dsp:nvSpPr>
      <dsp:spPr>
        <a:xfrm>
          <a:off x="364233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Consequence:</a:t>
          </a:r>
          <a:r>
            <a:rPr lang="en-US" sz="1200" kern="1200" dirty="0"/>
            <a:t> Hinders academic growth and career advice.</a:t>
          </a:r>
        </a:p>
      </dsp:txBody>
      <dsp:txXfrm>
        <a:off x="364233" y="4690065"/>
        <a:ext cx="1439284" cy="719642"/>
      </dsp:txXfrm>
    </dsp:sp>
    <dsp:sp modelId="{58D7C371-9B55-4F56-B74C-04F836AE7349}">
      <dsp:nvSpPr>
        <dsp:cNvPr id="0" name=""/>
        <dsp:cNvSpPr/>
      </dsp:nvSpPr>
      <dsp:spPr>
        <a:xfrm>
          <a:off x="1745946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Student-Specialized Mentors</a:t>
          </a:r>
          <a:endParaRPr lang="en-US" sz="1200" kern="1200" dirty="0"/>
        </a:p>
      </dsp:txBody>
      <dsp:txXfrm>
        <a:off x="1745946" y="2646281"/>
        <a:ext cx="1439284" cy="719642"/>
      </dsp:txXfrm>
    </dsp:sp>
    <dsp:sp modelId="{DD6C5850-268E-4890-8CDE-4D924D45410B}">
      <dsp:nvSpPr>
        <dsp:cNvPr id="0" name=""/>
        <dsp:cNvSpPr/>
      </dsp:nvSpPr>
      <dsp:spPr>
        <a:xfrm>
          <a:off x="2105767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Issue:</a:t>
          </a:r>
          <a:r>
            <a:rPr lang="en-US" sz="1200" kern="1200" dirty="0"/>
            <a:t> Need for specialized mentors in specific cybersecurity areas.</a:t>
          </a:r>
        </a:p>
      </dsp:txBody>
      <dsp:txXfrm>
        <a:off x="2105767" y="3668173"/>
        <a:ext cx="1439284" cy="719642"/>
      </dsp:txXfrm>
    </dsp:sp>
    <dsp:sp modelId="{8A360B1E-B4E0-4236-9AEA-6BAD52F49C28}">
      <dsp:nvSpPr>
        <dsp:cNvPr id="0" name=""/>
        <dsp:cNvSpPr/>
      </dsp:nvSpPr>
      <dsp:spPr>
        <a:xfrm>
          <a:off x="2105767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Consequence:</a:t>
          </a:r>
          <a:r>
            <a:rPr lang="en-US" sz="1200" kern="1200" dirty="0"/>
            <a:t> Gap in specialized knowledge and skills.</a:t>
          </a:r>
        </a:p>
      </dsp:txBody>
      <dsp:txXfrm>
        <a:off x="2105767" y="4690065"/>
        <a:ext cx="1439284" cy="719642"/>
      </dsp:txXfrm>
    </dsp:sp>
    <dsp:sp modelId="{FFDEC607-6765-4E91-A81F-55ACE58A5E01}">
      <dsp:nvSpPr>
        <dsp:cNvPr id="0" name=""/>
        <dsp:cNvSpPr/>
      </dsp:nvSpPr>
      <dsp:spPr>
        <a:xfrm>
          <a:off x="3487480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Flexibility</a:t>
          </a:r>
          <a:endParaRPr lang="en-US" sz="1200" kern="1200" dirty="0"/>
        </a:p>
      </dsp:txBody>
      <dsp:txXfrm>
        <a:off x="3487480" y="2646281"/>
        <a:ext cx="1439284" cy="719642"/>
      </dsp:txXfrm>
    </dsp:sp>
    <dsp:sp modelId="{E3EC5943-BFF2-4B29-8AF5-8D2C8D00A2B0}">
      <dsp:nvSpPr>
        <dsp:cNvPr id="0" name=""/>
        <dsp:cNvSpPr/>
      </dsp:nvSpPr>
      <dsp:spPr>
        <a:xfrm>
          <a:off x="3847301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Issue:</a:t>
          </a:r>
          <a:r>
            <a:rPr lang="en-US" sz="1200" kern="1200" dirty="0"/>
            <a:t> Inflexible courses and mentoring sessions.</a:t>
          </a:r>
        </a:p>
      </dsp:txBody>
      <dsp:txXfrm>
        <a:off x="3847301" y="3668173"/>
        <a:ext cx="1439284" cy="719642"/>
      </dsp:txXfrm>
    </dsp:sp>
    <dsp:sp modelId="{9E2DDAD8-22FE-412F-87A8-E4122DD4D5AF}">
      <dsp:nvSpPr>
        <dsp:cNvPr id="0" name=""/>
        <dsp:cNvSpPr/>
      </dsp:nvSpPr>
      <dsp:spPr>
        <a:xfrm>
          <a:off x="3847301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Consequence:</a:t>
          </a:r>
          <a:r>
            <a:rPr lang="en-US" sz="1200" kern="1200"/>
            <a:t> Missing out on learning opportunities.</a:t>
          </a:r>
        </a:p>
      </dsp:txBody>
      <dsp:txXfrm>
        <a:off x="3847301" y="4690065"/>
        <a:ext cx="1439284" cy="719642"/>
      </dsp:txXfrm>
    </dsp:sp>
    <dsp:sp modelId="{68D6729E-2CEF-4B7C-9FFE-F2BCB458CA96}">
      <dsp:nvSpPr>
        <dsp:cNvPr id="0" name=""/>
        <dsp:cNvSpPr/>
      </dsp:nvSpPr>
      <dsp:spPr>
        <a:xfrm>
          <a:off x="6099781" y="1624390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Career Support and Certification Gaps</a:t>
          </a:r>
          <a:endParaRPr lang="en-US" sz="1200" kern="1200" dirty="0"/>
        </a:p>
      </dsp:txBody>
      <dsp:txXfrm>
        <a:off x="6099781" y="1624390"/>
        <a:ext cx="1439284" cy="719642"/>
      </dsp:txXfrm>
    </dsp:sp>
    <dsp:sp modelId="{28725D01-8917-4CFB-959A-778A53653C8B}">
      <dsp:nvSpPr>
        <dsp:cNvPr id="0" name=""/>
        <dsp:cNvSpPr/>
      </dsp:nvSpPr>
      <dsp:spPr>
        <a:xfrm>
          <a:off x="5229014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Career Support</a:t>
          </a:r>
          <a:endParaRPr lang="en-US" sz="1200" kern="1200" dirty="0"/>
        </a:p>
      </dsp:txBody>
      <dsp:txXfrm>
        <a:off x="5229014" y="2646281"/>
        <a:ext cx="1439284" cy="719642"/>
      </dsp:txXfrm>
    </dsp:sp>
    <dsp:sp modelId="{C2EB5F8F-DAD7-4042-BAB5-030E4F55CDF2}">
      <dsp:nvSpPr>
        <dsp:cNvPr id="0" name=""/>
        <dsp:cNvSpPr/>
      </dsp:nvSpPr>
      <dsp:spPr>
        <a:xfrm>
          <a:off x="5588835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Issue:</a:t>
          </a:r>
          <a:r>
            <a:rPr lang="en-US" sz="1200" kern="1200" dirty="0"/>
            <a:t> Insufficient guidance on career paths and job market trends.</a:t>
          </a:r>
        </a:p>
      </dsp:txBody>
      <dsp:txXfrm>
        <a:off x="5588835" y="3668173"/>
        <a:ext cx="1439284" cy="719642"/>
      </dsp:txXfrm>
    </dsp:sp>
    <dsp:sp modelId="{3A7FB580-9D67-4CB5-8EB0-9F53B6B44260}">
      <dsp:nvSpPr>
        <dsp:cNvPr id="0" name=""/>
        <dsp:cNvSpPr/>
      </dsp:nvSpPr>
      <dsp:spPr>
        <a:xfrm>
          <a:off x="5588835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Consequence:</a:t>
          </a:r>
          <a:r>
            <a:rPr lang="en-US" sz="1200" kern="1200"/>
            <a:t> Challenging transition from academia to professional world.</a:t>
          </a:r>
        </a:p>
      </dsp:txBody>
      <dsp:txXfrm>
        <a:off x="5588835" y="4690065"/>
        <a:ext cx="1439284" cy="719642"/>
      </dsp:txXfrm>
    </dsp:sp>
    <dsp:sp modelId="{2723E483-2DC1-423F-B748-254D109269D0}">
      <dsp:nvSpPr>
        <dsp:cNvPr id="0" name=""/>
        <dsp:cNvSpPr/>
      </dsp:nvSpPr>
      <dsp:spPr>
        <a:xfrm>
          <a:off x="6970548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Job-Specific Certification</a:t>
          </a:r>
          <a:endParaRPr lang="en-US" sz="1200" kern="1200" dirty="0"/>
        </a:p>
      </dsp:txBody>
      <dsp:txXfrm>
        <a:off x="6970548" y="2646281"/>
        <a:ext cx="1439284" cy="719642"/>
      </dsp:txXfrm>
    </dsp:sp>
    <dsp:sp modelId="{4DE6AB17-41FE-4475-8CB2-F60B14160C74}">
      <dsp:nvSpPr>
        <dsp:cNvPr id="0" name=""/>
        <dsp:cNvSpPr/>
      </dsp:nvSpPr>
      <dsp:spPr>
        <a:xfrm>
          <a:off x="7330369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Issue:</a:t>
          </a:r>
          <a:r>
            <a:rPr lang="en-US" sz="1200" kern="1200" dirty="0"/>
            <a:t> Need for more job-specific certification programs.</a:t>
          </a:r>
        </a:p>
      </dsp:txBody>
      <dsp:txXfrm>
        <a:off x="7330369" y="3668173"/>
        <a:ext cx="1439284" cy="719642"/>
      </dsp:txXfrm>
    </dsp:sp>
    <dsp:sp modelId="{1CD36A88-2F45-4285-9B0A-3D8581DADAF0}">
      <dsp:nvSpPr>
        <dsp:cNvPr id="0" name=""/>
        <dsp:cNvSpPr/>
      </dsp:nvSpPr>
      <dsp:spPr>
        <a:xfrm>
          <a:off x="7330369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Consequence:</a:t>
          </a:r>
          <a:r>
            <a:rPr lang="en-US" sz="1200" kern="1200" dirty="0"/>
            <a:t> Struggle to meet job qualifications.</a:t>
          </a:r>
        </a:p>
      </dsp:txBody>
      <dsp:txXfrm>
        <a:off x="7330369" y="4690065"/>
        <a:ext cx="1439284" cy="719642"/>
      </dsp:txXfrm>
    </dsp:sp>
    <dsp:sp modelId="{BE61DA64-D9E4-4841-9ABB-893EBA4A68D2}">
      <dsp:nvSpPr>
        <dsp:cNvPr id="0" name=""/>
        <dsp:cNvSpPr/>
      </dsp:nvSpPr>
      <dsp:spPr>
        <a:xfrm>
          <a:off x="8712082" y="1624390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 and Resource Management Issues</a:t>
          </a:r>
          <a:endParaRPr lang="en-US" sz="1200" kern="1200" dirty="0"/>
        </a:p>
      </dsp:txBody>
      <dsp:txXfrm>
        <a:off x="8712082" y="1624390"/>
        <a:ext cx="1439284" cy="719642"/>
      </dsp:txXfrm>
    </dsp:sp>
    <dsp:sp modelId="{158D5BA9-A43C-4303-A979-95DDDF5BC2DB}">
      <dsp:nvSpPr>
        <dsp:cNvPr id="0" name=""/>
        <dsp:cNvSpPr/>
      </dsp:nvSpPr>
      <dsp:spPr>
        <a:xfrm>
          <a:off x="8712082" y="2646281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</a:t>
          </a:r>
          <a:endParaRPr lang="en-US" sz="1200" kern="1200" dirty="0"/>
        </a:p>
      </dsp:txBody>
      <dsp:txXfrm>
        <a:off x="8712082" y="2646281"/>
        <a:ext cx="1439284" cy="719642"/>
      </dsp:txXfrm>
    </dsp:sp>
    <dsp:sp modelId="{A6980E8A-44D7-4178-93D0-F2520C2760BD}">
      <dsp:nvSpPr>
        <dsp:cNvPr id="0" name=""/>
        <dsp:cNvSpPr/>
      </dsp:nvSpPr>
      <dsp:spPr>
        <a:xfrm>
          <a:off x="9071903" y="3668173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Issue:</a:t>
          </a:r>
          <a:r>
            <a:rPr lang="en-US" sz="1200" kern="1200" dirty="0"/>
            <a:t> Limited time to acquire new knowledge.</a:t>
          </a:r>
        </a:p>
      </dsp:txBody>
      <dsp:txXfrm>
        <a:off x="9071903" y="3668173"/>
        <a:ext cx="1439284" cy="719642"/>
      </dsp:txXfrm>
    </dsp:sp>
    <dsp:sp modelId="{BFACD6C8-324C-41C2-A62F-3C74A522B1B0}">
      <dsp:nvSpPr>
        <dsp:cNvPr id="0" name=""/>
        <dsp:cNvSpPr/>
      </dsp:nvSpPr>
      <dsp:spPr>
        <a:xfrm>
          <a:off x="9071903" y="4690065"/>
          <a:ext cx="1439284" cy="719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Consequence:</a:t>
          </a:r>
          <a:r>
            <a:rPr lang="en-US" sz="1200" kern="1200" dirty="0"/>
            <a:t> Hindering ability to meet industry demands.</a:t>
          </a:r>
        </a:p>
      </dsp:txBody>
      <dsp:txXfrm>
        <a:off x="9071903" y="4690065"/>
        <a:ext cx="1439284" cy="71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30C9-AF8D-AA5A-6C42-BF71C2129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E57E-121A-F3AF-157B-B59ED2E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4DA8-F039-0882-9E6A-C16885F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8443-4776-5531-D683-ED4665F8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FC87-FAF0-10CA-8508-518EA52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CA27-E8E3-0624-699B-95FD3437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E00F8-80FE-4212-B787-FD55041B2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4D7-4998-6F7F-7ACB-9E5C8161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AB78-178F-2B84-2313-F653EA38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0E26-846F-6E9B-2393-CE4EC27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EC127-170E-6C79-C1EE-18DFDE53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6F7B-DB73-329D-1EE4-57ACB0FD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6D03-6E85-E6AE-6FDF-779D0AE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BEB2-BC9F-FAB2-760E-E43D7964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402A-CD12-8276-1121-94BB26FC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38A0-6B3C-3DFB-9136-37F9089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B208-2448-73F1-D075-10A569A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4C42-DC54-4F20-8A52-5F38F6EC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ED7D-E377-01CE-655D-788991D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E579-2475-BAA3-F5C6-5F43ACE1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C9E4-79FE-97C4-34E4-382DC37A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15D09-31B6-E668-8560-B1EF4E73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900E-262A-EC99-7689-184A2A4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A7A2-16FF-19E4-E7AB-13964EB7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15A5-65D5-0C6D-0377-B7CB466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FA43-4908-01D5-9CA6-04CDBAAF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7A76-249D-BAFD-9D5F-A5E37960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BC18-0393-DEA1-26A7-77A70354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E310-A5D7-125D-01CF-AB4203CC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7343-0DF9-85B7-717D-47BDBD48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7FCA-4F4E-E47F-3D02-A385AD2F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FD29-B674-FE67-FF85-8E217C0B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9A49-7FE7-41FC-F4DC-FF5BA015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D34BC-6432-0ADB-B967-870D6D85D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BC83E-FE8E-F972-E2A9-2D77D1DF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939C9-5AF6-8AF8-22BE-1BF60AFA8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7B3E5-A9DB-8011-4699-8B5EF148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448BC-AD68-08E4-9456-563CECE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1F0D-5AD8-C2E8-1205-FCB157E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CF39-00A9-E5F7-DF96-DD2A7904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1975E-4219-3AB3-64B7-CCEE3AB7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5DF3-D78A-0F04-63C3-6A6419D6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8A05-3C04-B073-D631-0A70BEA2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0DE01-EAFD-A2A5-DEAC-09D113D1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AE32-DC53-0090-AFE6-0C8E7B1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8FAD-7E1F-D862-93EB-EBF575F5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D3D1-EBAD-17AE-D98E-5D517D9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15A-AAA5-B8E1-33C3-75A3CD16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53AE-36DA-A001-3998-0A8ED287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A3F2B-A9EF-B0AC-5B02-68B15FA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B5A0-A8F8-20DE-16EB-D5FBC5FA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6ABD-031E-70F8-E639-BD3104B0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97C-6D2E-81CC-1368-7908537F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878E4-CCDD-0970-EB38-86188F8D6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C3DA-4CE2-E5BE-DBEE-9628A7A4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95C3-AF69-7EC7-D860-5D0E530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8571-2941-6994-A3FE-5FF8E1C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F18C2-B9AC-413E-7559-BFEF0EA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80ABD-3515-1C6F-2B5D-E9077F72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0E958-596F-2D08-50BF-EB89377B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95BA-56E3-4AE8-0CA4-A20DB427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CB83-0208-4F11-B6A8-AB76A9C526C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F047-362B-CB93-89D0-4BC3B8E49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A524-7464-C162-D02B-04AED9571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BAC2-3C04-4C79-9DA8-3E7C2142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B0262B-6722-4A68-ADA5-FB02EE25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28508"/>
              </p:ext>
            </p:extLst>
          </p:nvPr>
        </p:nvGraphicFramePr>
        <p:xfrm>
          <a:off x="838200" y="164758"/>
          <a:ext cx="10515600" cy="601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71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196C8-0118-F701-FA1C-5C22C93EF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31" y="0"/>
            <a:ext cx="42405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6EE7E-7A6F-4986-6B46-DA3AEFFDAE7A}"/>
              </a:ext>
            </a:extLst>
          </p:cNvPr>
          <p:cNvSpPr txBox="1"/>
          <p:nvPr/>
        </p:nvSpPr>
        <p:spPr>
          <a:xfrm>
            <a:off x="6270093" y="47623"/>
            <a:ext cx="118042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User's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BCF8E-E083-E675-1ABF-1F90237F5E35}"/>
              </a:ext>
            </a:extLst>
          </p:cNvPr>
          <p:cNvSpPr txBox="1"/>
          <p:nvPr/>
        </p:nvSpPr>
        <p:spPr>
          <a:xfrm>
            <a:off x="6898997" y="6253965"/>
            <a:ext cx="134084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Agent's 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CA5F2B-CD36-2A41-3AB6-263871B35743}"/>
              </a:ext>
            </a:extLst>
          </p:cNvPr>
          <p:cNvSpPr/>
          <p:nvPr/>
        </p:nvSpPr>
        <p:spPr>
          <a:xfrm>
            <a:off x="3999306" y="420391"/>
            <a:ext cx="4316401" cy="6389986"/>
          </a:xfrm>
          <a:prstGeom prst="roundRect">
            <a:avLst>
              <a:gd name="adj" fmla="val 2808"/>
            </a:avLst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64E9FE-1706-D516-DA5D-1BF22E5181EF}"/>
              </a:ext>
            </a:extLst>
          </p:cNvPr>
          <p:cNvCxnSpPr/>
          <p:nvPr/>
        </p:nvCxnSpPr>
        <p:spPr>
          <a:xfrm>
            <a:off x="5531505" y="201511"/>
            <a:ext cx="7385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22139-6178-4279-20C3-F5F8C4759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0" y="0"/>
            <a:ext cx="478235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C23736-08C2-D35A-2BBA-F2AF6797258B}"/>
              </a:ext>
            </a:extLst>
          </p:cNvPr>
          <p:cNvSpPr/>
          <p:nvPr/>
        </p:nvSpPr>
        <p:spPr>
          <a:xfrm>
            <a:off x="3999306" y="5686855"/>
            <a:ext cx="4316401" cy="1123521"/>
          </a:xfrm>
          <a:prstGeom prst="roundRect">
            <a:avLst>
              <a:gd name="adj" fmla="val 7178"/>
            </a:avLst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D2D53B6-C879-319A-F4D2-726F2CDA120B}"/>
              </a:ext>
            </a:extLst>
          </p:cNvPr>
          <p:cNvSpPr/>
          <p:nvPr/>
        </p:nvSpPr>
        <p:spPr>
          <a:xfrm>
            <a:off x="6770829" y="5718607"/>
            <a:ext cx="1427232" cy="37066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Source with URL</a:t>
            </a:r>
          </a:p>
        </p:txBody>
      </p:sp>
    </p:spTree>
    <p:extLst>
      <p:ext uri="{BB962C8B-B14F-4D97-AF65-F5344CB8AC3E}">
        <p14:creationId xmlns:p14="http://schemas.microsoft.com/office/powerpoint/2010/main" val="2532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C391FF7-5E9F-571E-E100-908E318B9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390" y="0"/>
            <a:ext cx="9504782" cy="6858000"/>
            <a:chOff x="1596390" y="0"/>
            <a:chExt cx="950478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534B2F-E301-2BB9-2EC9-8540F0616F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11" y="0"/>
              <a:ext cx="4467961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382D85-F29F-6B7D-14B5-149616113E4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390" y="0"/>
              <a:ext cx="3962400" cy="6858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5D980-66EC-11A6-EAFE-3A7A929C6280}"/>
              </a:ext>
            </a:extLst>
          </p:cNvPr>
          <p:cNvGrpSpPr/>
          <p:nvPr/>
        </p:nvGrpSpPr>
        <p:grpSpPr>
          <a:xfrm>
            <a:off x="5457697" y="825759"/>
            <a:ext cx="1175514" cy="5718556"/>
            <a:chOff x="5457697" y="825759"/>
            <a:chExt cx="1175514" cy="571855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CEE85D-C979-4C06-A4B9-53CC0DE84ACB}"/>
                </a:ext>
              </a:extLst>
            </p:cNvPr>
            <p:cNvCxnSpPr/>
            <p:nvPr/>
          </p:nvCxnSpPr>
          <p:spPr>
            <a:xfrm>
              <a:off x="6036906" y="825759"/>
              <a:ext cx="59630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BD9315-F5D8-4EA7-BA40-AC3CBA8CD55A}"/>
                </a:ext>
              </a:extLst>
            </p:cNvPr>
            <p:cNvCxnSpPr>
              <a:cxnSpLocks/>
            </p:cNvCxnSpPr>
            <p:nvPr/>
          </p:nvCxnSpPr>
          <p:spPr>
            <a:xfrm>
              <a:off x="6035860" y="825759"/>
              <a:ext cx="0" cy="57185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6F505D-FAC5-6594-B799-6DF057B1E457}"/>
                </a:ext>
              </a:extLst>
            </p:cNvPr>
            <p:cNvCxnSpPr/>
            <p:nvPr/>
          </p:nvCxnSpPr>
          <p:spPr>
            <a:xfrm flipH="1">
              <a:off x="5457697" y="6544315"/>
              <a:ext cx="579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A5684D-31AF-A87A-7FF6-48604D8A6785}"/>
              </a:ext>
            </a:extLst>
          </p:cNvPr>
          <p:cNvSpPr txBox="1"/>
          <p:nvPr/>
        </p:nvSpPr>
        <p:spPr>
          <a:xfrm>
            <a:off x="5425577" y="2188542"/>
            <a:ext cx="13408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Conversational Chat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42F46E-DE86-29A6-EEDB-ABD388E7664A}"/>
              </a:ext>
            </a:extLst>
          </p:cNvPr>
          <p:cNvSpPr/>
          <p:nvPr/>
        </p:nvSpPr>
        <p:spPr>
          <a:xfrm>
            <a:off x="1846570" y="5182969"/>
            <a:ext cx="3579007" cy="1123521"/>
          </a:xfrm>
          <a:prstGeom prst="roundRect">
            <a:avLst>
              <a:gd name="adj" fmla="val 7178"/>
            </a:avLst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E77FF-CAF5-F4F0-C306-55F0D3E30879}"/>
              </a:ext>
            </a:extLst>
          </p:cNvPr>
          <p:cNvSpPr/>
          <p:nvPr/>
        </p:nvSpPr>
        <p:spPr>
          <a:xfrm>
            <a:off x="6868934" y="5569092"/>
            <a:ext cx="3882441" cy="737398"/>
          </a:xfrm>
          <a:prstGeom prst="roundRect">
            <a:avLst>
              <a:gd name="adj" fmla="val 8326"/>
            </a:avLst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56B99E68-688B-93F5-6187-D46D7CB859BD}"/>
              </a:ext>
            </a:extLst>
          </p:cNvPr>
          <p:cNvSpPr/>
          <p:nvPr/>
        </p:nvSpPr>
        <p:spPr>
          <a:xfrm>
            <a:off x="3937038" y="5231236"/>
            <a:ext cx="1311536" cy="238763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Source with URLs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8463F1AC-C751-4B0E-36A5-13A6E7E2CB89}"/>
              </a:ext>
            </a:extLst>
          </p:cNvPr>
          <p:cNvSpPr/>
          <p:nvPr/>
        </p:nvSpPr>
        <p:spPr>
          <a:xfrm>
            <a:off x="9374916" y="6011005"/>
            <a:ext cx="1311536" cy="238763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Source with URLs</a:t>
            </a:r>
          </a:p>
        </p:txBody>
      </p:sp>
    </p:spTree>
    <p:extLst>
      <p:ext uri="{BB962C8B-B14F-4D97-AF65-F5344CB8AC3E}">
        <p14:creationId xmlns:p14="http://schemas.microsoft.com/office/powerpoint/2010/main" val="417048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Tianyu</dc:creator>
  <cp:lastModifiedBy>Wang, Tianyu</cp:lastModifiedBy>
  <cp:revision>18</cp:revision>
  <dcterms:created xsi:type="dcterms:W3CDTF">2024-08-09T23:18:06Z</dcterms:created>
  <dcterms:modified xsi:type="dcterms:W3CDTF">2024-08-28T01:17:21Z</dcterms:modified>
</cp:coreProperties>
</file>