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60" r:id="rId6"/>
    <p:sldId id="273" r:id="rId7"/>
    <p:sldId id="275" r:id="rId8"/>
    <p:sldId id="272" r:id="rId9"/>
    <p:sldId id="276" r:id="rId10"/>
    <p:sldId id="271" r:id="rId11"/>
    <p:sldId id="270" r:id="rId12"/>
    <p:sldId id="274" r:id="rId13"/>
    <p:sldId id="269" r:id="rId14"/>
    <p:sldId id="268" r:id="rId15"/>
    <p:sldId id="267" r:id="rId16"/>
    <p:sldId id="26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1CD5-ECAD-4E3F-B464-B5A5F3C2D04D}" type="datetimeFigureOut">
              <a:rPr lang="hr-HR" smtClean="0"/>
              <a:t>24.5.2017.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33A5E-638B-4206-814E-7E7D2CD7D90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46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33A5E-638B-4206-814E-7E7D2CD7D90A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817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803633" y="2180130"/>
            <a:ext cx="9699390" cy="1874860"/>
          </a:xfrm>
        </p:spPr>
        <p:txBody>
          <a:bodyPr>
            <a:normAutofit fontScale="90000"/>
          </a:bodyPr>
          <a:lstStyle/>
          <a:p>
            <a:r>
              <a:rPr lang="hr-HR" dirty="0"/>
              <a:t>Web aplikacija za dostavu paketa – klijentski dio 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611172" y="4054990"/>
            <a:ext cx="6987645" cy="1388534"/>
          </a:xfrm>
        </p:spPr>
        <p:txBody>
          <a:bodyPr/>
          <a:lstStyle/>
          <a:p>
            <a:r>
              <a:rPr lang="hr-HR" dirty="0">
                <a:solidFill>
                  <a:schemeClr val="tx2"/>
                </a:solidFill>
              </a:rPr>
              <a:t>Fakultet elektrotehnike, računarstva i informacijskih tehnologija Osijek</a:t>
            </a:r>
          </a:p>
          <a:p>
            <a:endParaRPr lang="hr-HR" dirty="0"/>
          </a:p>
        </p:txBody>
      </p:sp>
      <p:pic>
        <p:nvPicPr>
          <p:cNvPr id="4" name="Slika 3" descr="ferit-web-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28" y="145799"/>
            <a:ext cx="19050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93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Naručivanje paketa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6239" y="2352094"/>
            <a:ext cx="4833541" cy="4012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Pravokutnik 5"/>
          <p:cNvSpPr/>
          <p:nvPr/>
        </p:nvSpPr>
        <p:spPr>
          <a:xfrm>
            <a:off x="1171575" y="2567285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Narudžba za slanje paketa se realizira preko obrazaca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 obrasci za unos podataka stilizirani su klasama Bootstrap-a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Izrađena su dva padajuća izbornika gdje se treba izabrat „brzina dostave” i „veličina kutije”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Narudžba je uspješno napravljena kad korisnik popuni sve obrasce s točnim podacima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8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9423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7243" y="3770810"/>
            <a:ext cx="6548730" cy="25732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Pravokutnik 2"/>
          <p:cNvSpPr/>
          <p:nvPr/>
        </p:nvSpPr>
        <p:spPr>
          <a:xfrm>
            <a:off x="1484311" y="22251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korisnik ima opciju “povijest” koja mu omogućuje pogled u tablicu svojih aktivnosti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6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/>
          <p:cNvSpPr/>
          <p:nvPr/>
        </p:nvSpPr>
        <p:spPr>
          <a:xfrm>
            <a:off x="1956453" y="863084"/>
            <a:ext cx="9244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Isječak iz CSS koda za dizajniranje obrazaca slanja paketa</a:t>
            </a:r>
            <a:endParaRPr lang="hr-H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6453" y="1890423"/>
            <a:ext cx="829244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.slanje-paketa .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box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margin-top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.slanje-paketa .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box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 h2 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color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#337ab7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font-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size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px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font-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weight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600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text-transform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uppercase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margin-top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margin-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bottom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20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px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.slanje-paketa .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small-box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border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px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solid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</a:t>
            </a:r>
            <a:r>
              <a:rPr kumimoji="0" lang="sr-Latn-R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ddd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padding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px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.slanje-paketa 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form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 p:last-child 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margin-</a:t>
            </a:r>
            <a:r>
              <a:rPr kumimoji="0" lang="sr-Latn-RS" altLang="sr-Latn-R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bottom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sr-Latn-RS" altLang="sr-Latn-R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; } </a:t>
            </a:r>
            <a:endParaRPr kumimoji="0" lang="sr-Latn-RS" altLang="sr-Latn-R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3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Administracija sustava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3151" y="4603423"/>
            <a:ext cx="6719024" cy="17945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Pravokutnik 4"/>
          <p:cNvSpPr/>
          <p:nvPr/>
        </p:nvSpPr>
        <p:spPr>
          <a:xfrm>
            <a:off x="1857375" y="2207266"/>
            <a:ext cx="87439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administraciju mogu pristupiti samo vlasnici aplikacije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Klikom na „destinacije” administrator vidi sve narudžbe koje su naručene od svih korisnika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Klikom na „zadnja 24h” ima uvid u narudžbe posljednjih 24 sata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Tablice se kreirane standardnim HTML-om te stilizirane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Tablice kontrolne ploče administratora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2315353"/>
            <a:ext cx="4133698" cy="3332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Slika 4"/>
          <p:cNvPicPr/>
          <p:nvPr/>
        </p:nvPicPr>
        <p:blipFill>
          <a:blip r:embed="rId4"/>
          <a:stretch>
            <a:fillRect/>
          </a:stretch>
        </p:blipFill>
        <p:spPr>
          <a:xfrm>
            <a:off x="5843452" y="2315353"/>
            <a:ext cx="6005648" cy="28948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66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1" y="500845"/>
            <a:ext cx="10018713" cy="1752599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Kutak za vozače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1058" y="3718083"/>
            <a:ext cx="7751966" cy="1634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kstniOkvir 2"/>
          <p:cNvSpPr txBox="1"/>
          <p:nvPr/>
        </p:nvSpPr>
        <p:spPr>
          <a:xfrm>
            <a:off x="1484311" y="1790465"/>
            <a:ext cx="76025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Kutak za vozače služi da vozač može pogledati svoje destinacije, te sve informacije vezane za dostavu paketa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Pristup kutku za vozače imaju administratori i vozači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/>
          <p:cNvSpPr txBox="1"/>
          <p:nvPr/>
        </p:nvSpPr>
        <p:spPr>
          <a:xfrm>
            <a:off x="1484313" y="1088571"/>
            <a:ext cx="8813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Tablica Destinacije kreirana je standardnim HTML-ovim oznakama (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table,tr,td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 stilizirana Bootstrap-ovim klasama (table, table-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bordered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table-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Podatci za tablicu uzimaju se iz baze podataka gdje su spremljeni</a:t>
            </a:r>
          </a:p>
        </p:txBody>
      </p:sp>
      <p:pic>
        <p:nvPicPr>
          <p:cNvPr id="7" name="Rezervirano mjesto sadržaja 6" descr="Slika na kojoj se prikazuje snimka zaslona&#10;&#10;Opis je generiran uz vrlo visoku pouzdanos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2800" y="2667000"/>
            <a:ext cx="7821738" cy="3124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45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702425" y="880144"/>
            <a:ext cx="10018713" cy="3124201"/>
          </a:xfrm>
        </p:spPr>
        <p:txBody>
          <a:bodyPr/>
          <a:lstStyle/>
          <a:p>
            <a:pPr algn="just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Josip Tisaj AI4306</a:t>
            </a:r>
          </a:p>
          <a:p>
            <a:pPr algn="just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Doc.dr.sc. Krešimir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Nenadić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docent</a:t>
            </a:r>
          </a:p>
        </p:txBody>
      </p:sp>
    </p:spTree>
    <p:extLst>
      <p:ext uri="{BB962C8B-B14F-4D97-AF65-F5344CB8AC3E}">
        <p14:creationId xmlns:p14="http://schemas.microsoft.com/office/powerpoint/2010/main" val="37614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Opis zadatka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pPr lvl="0"/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Opisati način dostave paketa</a:t>
            </a:r>
          </a:p>
          <a:p>
            <a:pPr lvl="0"/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Registracija u sustav</a:t>
            </a:r>
          </a:p>
          <a:p>
            <a:pPr lvl="0"/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Omogućiti registriranim korisnicima slanje paketa</a:t>
            </a:r>
          </a:p>
          <a:p>
            <a:pPr lvl="0"/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Izraditi korisničko sučelje i obrasce potrebne za rad aplikacije</a:t>
            </a:r>
          </a:p>
          <a:p>
            <a:pPr lvl="0"/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Testirati rad čitavog sustava</a:t>
            </a:r>
          </a:p>
          <a:p>
            <a:pPr lvl="0"/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Spojiti klijentski dio i poslužiteljski dio u jednu cjelinu</a:t>
            </a:r>
          </a:p>
          <a:p>
            <a:endParaRPr lang="hr-H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Tehnologije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23925" y="2438399"/>
            <a:ext cx="10018713" cy="3124201"/>
          </a:xfrm>
        </p:spPr>
        <p:txBody>
          <a:bodyPr/>
          <a:lstStyle/>
          <a:p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hr-HR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hr-HR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XMAPP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0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01564" y="340743"/>
            <a:ext cx="10018713" cy="1752599"/>
          </a:xfrm>
        </p:spPr>
        <p:txBody>
          <a:bodyPr/>
          <a:lstStyle/>
          <a:p>
            <a:r>
              <a:rPr lang="hr-HR" dirty="0"/>
              <a:t>XAMPP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389420" y="1917085"/>
            <a:ext cx="10018713" cy="1430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r-H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razvoju sustava koristile su se samo dvije opcije: Apache (simulacija poslužitelja) i </a:t>
            </a:r>
            <a:r>
              <a:rPr lang="hr-H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r-H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hr-H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67" y="2507565"/>
            <a:ext cx="5640418" cy="3883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22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Prijava u sustav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6086" y="2106463"/>
            <a:ext cx="4333047" cy="3398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Pravokutnik 4"/>
          <p:cNvSpPr/>
          <p:nvPr/>
        </p:nvSpPr>
        <p:spPr>
          <a:xfrm>
            <a:off x="1350086" y="2209607"/>
            <a:ext cx="6096000" cy="34163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Stranica za prijavu u sustav izrađena je osnovnim HTML elementima i stilizirana CSS-om te Bootstrap-om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HTML-om je izgrađena forma koja se sastoji od dva polja za unos: korisničko ime i lozinka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Korištenjem Bootstrap-ovih klasa stilizirana su polja sa unos i gumb za prijavu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Registracija</a:t>
            </a:r>
            <a:br>
              <a:rPr lang="hr-HR" dirty="0"/>
            </a:br>
            <a:endParaRPr lang="hr-HR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9689" y="2134634"/>
            <a:ext cx="3309600" cy="4013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Pravokutnik 2"/>
          <p:cNvSpPr/>
          <p:nvPr/>
        </p:nvSpPr>
        <p:spPr>
          <a:xfrm>
            <a:off x="1894000" y="2438399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Registracija u sustav vrši se pomoću obrazaca, ali ih za registraciju treba više popuniti za razliku od prijave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neki od obrazaca se ne popuni ili se napišu pogrešni podatci korisniku izbacuje greška, te mora popuniti ponovno s točnim podacima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Klikom na gumb Registracija korisniku se njegovi podaci upisuju u bazu podataka te se može prijaviti u sustav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8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6713" y="1316328"/>
            <a:ext cx="916789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body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"registracija"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register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form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autocomplete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"on"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action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registernext.php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"post"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h1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Registracija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/h1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"margin100"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input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placeholder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"Ime"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/&gt;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"margin100"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 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input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lastname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placeholder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"Prezime"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/&gt;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"margin100"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input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placeholder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Korisnicko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 ime"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username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/&gt;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"margin100"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input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pass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"p1"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placeholder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"Lozinka"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/&gt;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"margin100"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input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"pass2"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"p2"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placeholder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"Ponovljena lozinka"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onkeyup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checkPassword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()"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"margin100"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	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input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text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"email"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required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placeholder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"Email"</a:t>
            </a:r>
            <a:r>
              <a:rPr kumimoji="0" lang="sr-Latn-RS" altLang="sr-Latn-RS" sz="1000" b="0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sr-Latn-RS" altLang="sr-Latn-R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sr-Latn-RS" altLang="sr-Latn-R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"email"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/&gt; &lt;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/p</a:t>
            </a:r>
            <a:r>
              <a:rPr kumimoji="0" lang="sr-Latn-RS" altLang="sr-Latn-R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p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class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"margin100"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b="1" dirty="0">
                <a:latin typeface="Arial Unicode MS" panose="020B0604020202020204" pitchFamily="34" charset="-128"/>
              </a:rPr>
              <a:t>		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input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type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text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name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"email2"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required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placeholder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"Ponovljen email"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id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"email"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/&gt; 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/p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p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b="1" dirty="0">
                <a:latin typeface="Arial Unicode MS" panose="020B0604020202020204" pitchFamily="34" charset="-128"/>
              </a:rPr>
              <a:t>		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input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class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btn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type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submit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value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"Registracija"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id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regButton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action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registernext.php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/&gt; 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/p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b="1" dirty="0">
                <a:latin typeface="Arial Unicode MS" panose="020B0604020202020204" pitchFamily="34" charset="-128"/>
              </a:rPr>
              <a:t> 	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p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class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"margin100"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 </a:t>
            </a:r>
            <a:r>
              <a:rPr lang="sr-Latn-RS" altLang="sr-Latn-RS" sz="1000" dirty="0">
                <a:latin typeface="Arial Unicode MS" panose="020B0604020202020204" pitchFamily="34" charset="-128"/>
              </a:rPr>
              <a:t>Već imate račun? 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a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href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prijava.php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</a:t>
            </a:r>
            <a:r>
              <a:rPr lang="sr-Latn-RS" altLang="sr-Latn-RS" sz="1000" dirty="0">
                <a:latin typeface="Arial Unicode MS" panose="020B0604020202020204" pitchFamily="34" charset="-128"/>
              </a:rPr>
              <a:t>Prijavite se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/a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 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/p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b="1" dirty="0">
                <a:latin typeface="Arial Unicode MS" panose="020B0604020202020204" pitchFamily="34" charset="-128"/>
              </a:rPr>
              <a:t> 		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input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type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hidden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name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what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i="1" dirty="0">
                <a:solidFill>
                  <a:srgbClr val="008080"/>
                </a:solidFill>
                <a:latin typeface="Arial Unicode MS" panose="020B0604020202020204" pitchFamily="34" charset="-128"/>
              </a:rPr>
              <a:t> </a:t>
            </a:r>
            <a:r>
              <a:rPr lang="sr-Latn-RS" altLang="sr-Latn-RS" sz="1000" b="1" dirty="0" err="1">
                <a:latin typeface="Arial Unicode MS" panose="020B0604020202020204" pitchFamily="34" charset="-128"/>
              </a:rPr>
              <a:t>value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=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dirty="0" err="1">
                <a:solidFill>
                  <a:srgbClr val="000080"/>
                </a:solidFill>
                <a:latin typeface="Arial Unicode MS" panose="020B0604020202020204" pitchFamily="34" charset="-128"/>
              </a:rPr>
              <a:t>register</a:t>
            </a:r>
            <a:r>
              <a:rPr lang="sr-Latn-RS" altLang="sr-Latn-RS" sz="1000" dirty="0">
                <a:solidFill>
                  <a:srgbClr val="000080"/>
                </a:solidFill>
                <a:latin typeface="Arial Unicode MS" panose="020B0604020202020204" pitchFamily="34" charset="-128"/>
              </a:rPr>
              <a:t>"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/&gt; 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</a:t>
            </a:r>
            <a:r>
              <a:rPr lang="sr-Latn-RS" altLang="sr-Latn-RS" sz="1000" b="1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form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b="1" dirty="0">
                <a:latin typeface="Arial Unicode MS" panose="020B0604020202020204" pitchFamily="34" charset="-128"/>
              </a:rPr>
              <a:t>	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/div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b="1" dirty="0">
                <a:latin typeface="Arial Unicode MS" panose="020B0604020202020204" pitchFamily="34" charset="-128"/>
              </a:rPr>
              <a:t> &lt;</a:t>
            </a:r>
            <a:r>
              <a:rPr lang="sr-Latn-RS" altLang="sr-Latn-RS" sz="1000" b="1" dirty="0">
                <a:solidFill>
                  <a:srgbClr val="800080"/>
                </a:solidFill>
                <a:latin typeface="Arial Unicode MS" panose="020B0604020202020204" pitchFamily="34" charset="-128"/>
              </a:rPr>
              <a:t>/</a:t>
            </a:r>
            <a:r>
              <a:rPr lang="sr-Latn-RS" altLang="sr-Latn-RS" sz="1000" b="1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body</a:t>
            </a:r>
            <a:r>
              <a:rPr lang="sr-Latn-RS" altLang="sr-Latn-RS" sz="1000" b="1" dirty="0">
                <a:latin typeface="Arial Unicode MS" panose="020B0604020202020204" pitchFamily="34" charset="-128"/>
              </a:rPr>
              <a:t>&gt; </a:t>
            </a:r>
            <a:endParaRPr lang="sr-Latn-RS" altLang="sr-Latn-RS" sz="32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1636713" y="539234"/>
            <a:ext cx="822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3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Isječak iz HTML-a za izradu registracije</a:t>
            </a:r>
            <a:endParaRPr lang="hr-H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Naslovna stranica web aplikacije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5801" y="2885599"/>
            <a:ext cx="5878776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kstniOkvir 2"/>
          <p:cNvSpPr txBox="1"/>
          <p:nvPr/>
        </p:nvSpPr>
        <p:spPr>
          <a:xfrm>
            <a:off x="1484310" y="2316480"/>
            <a:ext cx="4601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Naslovna stranica je izgrađena na Bootstrap-u. Sav se sadržaj stranice nalazi u velikom okviru klase </a:t>
            </a:r>
            <a:r>
              <a:rPr lang="hr-H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koja ja zadužena za podešavanje širine stranice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Unutar glavnog okvira nalazi  se element </a:t>
            </a:r>
            <a:r>
              <a:rPr lang="hr-H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predstavlja redak i vodi računa o tome da sadržaj ne prelazi zadane okvire stranice</a:t>
            </a:r>
          </a:p>
          <a:p>
            <a:endParaRPr lang="hr-H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4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Odjava iz sustava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635035"/>
          </a:xfrm>
        </p:spPr>
        <p:txBody>
          <a:bodyPr/>
          <a:lstStyle/>
          <a:p>
            <a:r>
              <a:rPr lang="hr-H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Odjava iz sustava se realizira tako da korisnik klikne na „odjava” i sjednica će se “uništiti” te će korisnik biti preusmjeren na ponovnu prijavu u sustav „prijava.php”</a:t>
            </a:r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624" y="4116296"/>
            <a:ext cx="2257425" cy="828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4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1|5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3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1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2|5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1213</TotalTime>
  <Words>493</Words>
  <Application>Microsoft Office PowerPoint</Application>
  <PresentationFormat>Široki zaslon</PresentationFormat>
  <Paragraphs>89</Paragraphs>
  <Slides>17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Corbel</vt:lpstr>
      <vt:lpstr>Times New Roman</vt:lpstr>
      <vt:lpstr>Paralaksa</vt:lpstr>
      <vt:lpstr>Web aplikacija za dostavu paketa – klijentski dio </vt:lpstr>
      <vt:lpstr>Opis zadatka</vt:lpstr>
      <vt:lpstr>Tehnologije</vt:lpstr>
      <vt:lpstr>XAMPP</vt:lpstr>
      <vt:lpstr>Prijava u sustav</vt:lpstr>
      <vt:lpstr>Registracija </vt:lpstr>
      <vt:lpstr>PowerPoint prezentacija</vt:lpstr>
      <vt:lpstr>Naslovna stranica web aplikacije</vt:lpstr>
      <vt:lpstr>Odjava iz sustava</vt:lpstr>
      <vt:lpstr>Naručivanje paketa</vt:lpstr>
      <vt:lpstr>PowerPoint prezentacija</vt:lpstr>
      <vt:lpstr>PowerPoint prezentacija</vt:lpstr>
      <vt:lpstr>Administracija sustava</vt:lpstr>
      <vt:lpstr>Tablice kontrolne ploče administratora</vt:lpstr>
      <vt:lpstr>Kutak za vozače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dostavu paketa</dc:title>
  <dc:creator>Josip Tisaj</dc:creator>
  <cp:lastModifiedBy>Josip Tisaj</cp:lastModifiedBy>
  <cp:revision>42</cp:revision>
  <dcterms:created xsi:type="dcterms:W3CDTF">2017-04-30T19:50:24Z</dcterms:created>
  <dcterms:modified xsi:type="dcterms:W3CDTF">2017-05-24T21:22:09Z</dcterms:modified>
</cp:coreProperties>
</file>