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18DD-6C49-432B-9550-9606B8EE101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0FD4-8D51-4B3B-B641-271A614A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72" y="2032159"/>
            <a:ext cx="3200400" cy="279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4114" y="236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4114" y="270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4114" y="304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4114" y="338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4114" y="3725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4114" y="406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444" y="47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272" y="47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02" y="2137053"/>
            <a:ext cx="3548180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Thackray</dc:creator>
  <cp:lastModifiedBy>Joshua Thackray</cp:lastModifiedBy>
  <cp:revision>3</cp:revision>
  <dcterms:created xsi:type="dcterms:W3CDTF">2020-09-21T19:42:10Z</dcterms:created>
  <dcterms:modified xsi:type="dcterms:W3CDTF">2020-09-21T20:58:48Z</dcterms:modified>
</cp:coreProperties>
</file>