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8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6E3E-187D-4F4D-BF45-66314FED235A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A4D9-DA76-B642-8AC6-463B15F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1" y="1225034"/>
            <a:ext cx="127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61" y="2794000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225034"/>
            <a:ext cx="127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794000"/>
            <a:ext cx="1270000" cy="127000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328315" y="1215307"/>
            <a:ext cx="427000" cy="1264577"/>
          </a:xfrm>
          <a:custGeom>
            <a:avLst/>
            <a:gdLst>
              <a:gd name="connsiteX0" fmla="*/ 416052 w 427000"/>
              <a:gd name="connsiteY0" fmla="*/ 1264577 h 1264577"/>
              <a:gd name="connsiteX1" fmla="*/ 11 w 427000"/>
              <a:gd name="connsiteY1" fmla="*/ 635026 h 1264577"/>
              <a:gd name="connsiteX2" fmla="*/ 427000 w 427000"/>
              <a:gd name="connsiteY2" fmla="*/ 0 h 126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000" h="1264577">
                <a:moveTo>
                  <a:pt x="416052" y="1264577"/>
                </a:moveTo>
                <a:cubicBezTo>
                  <a:pt x="207119" y="1055183"/>
                  <a:pt x="-1814" y="845789"/>
                  <a:pt x="11" y="635026"/>
                </a:cubicBezTo>
                <a:cubicBezTo>
                  <a:pt x="1836" y="424263"/>
                  <a:pt x="214418" y="212131"/>
                  <a:pt x="427000" y="0"/>
                </a:cubicBezTo>
              </a:path>
            </a:pathLst>
          </a:custGeom>
          <a:ln w="127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flipH="1">
            <a:off x="2873966" y="1215307"/>
            <a:ext cx="404197" cy="1264577"/>
          </a:xfrm>
          <a:custGeom>
            <a:avLst/>
            <a:gdLst>
              <a:gd name="connsiteX0" fmla="*/ 416052 w 427000"/>
              <a:gd name="connsiteY0" fmla="*/ 1264577 h 1264577"/>
              <a:gd name="connsiteX1" fmla="*/ 11 w 427000"/>
              <a:gd name="connsiteY1" fmla="*/ 635026 h 1264577"/>
              <a:gd name="connsiteX2" fmla="*/ 427000 w 427000"/>
              <a:gd name="connsiteY2" fmla="*/ 0 h 126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000" h="1264577">
                <a:moveTo>
                  <a:pt x="416052" y="1264577"/>
                </a:moveTo>
                <a:cubicBezTo>
                  <a:pt x="207119" y="1055183"/>
                  <a:pt x="-1814" y="845789"/>
                  <a:pt x="11" y="635026"/>
                </a:cubicBezTo>
                <a:cubicBezTo>
                  <a:pt x="1836" y="424263"/>
                  <a:pt x="214418" y="212131"/>
                  <a:pt x="427000" y="0"/>
                </a:cubicBezTo>
              </a:path>
            </a:pathLst>
          </a:custGeom>
          <a:ln w="127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 flipH="1">
            <a:off x="3205073" y="2794003"/>
            <a:ext cx="45719" cy="1264577"/>
          </a:xfrm>
          <a:custGeom>
            <a:avLst/>
            <a:gdLst>
              <a:gd name="connsiteX0" fmla="*/ 416052 w 427000"/>
              <a:gd name="connsiteY0" fmla="*/ 1264577 h 1264577"/>
              <a:gd name="connsiteX1" fmla="*/ 11 w 427000"/>
              <a:gd name="connsiteY1" fmla="*/ 635026 h 1264577"/>
              <a:gd name="connsiteX2" fmla="*/ 427000 w 427000"/>
              <a:gd name="connsiteY2" fmla="*/ 0 h 126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000" h="1264577">
                <a:moveTo>
                  <a:pt x="416052" y="1264577"/>
                </a:moveTo>
                <a:cubicBezTo>
                  <a:pt x="207119" y="1055183"/>
                  <a:pt x="-1814" y="845789"/>
                  <a:pt x="11" y="635026"/>
                </a:cubicBezTo>
                <a:cubicBezTo>
                  <a:pt x="1836" y="424263"/>
                  <a:pt x="214418" y="212131"/>
                  <a:pt x="427000" y="0"/>
                </a:cubicBezTo>
              </a:path>
            </a:pathLst>
          </a:custGeom>
          <a:ln w="127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357964" y="2794000"/>
            <a:ext cx="45719" cy="1264577"/>
          </a:xfrm>
          <a:custGeom>
            <a:avLst/>
            <a:gdLst>
              <a:gd name="connsiteX0" fmla="*/ 416052 w 427000"/>
              <a:gd name="connsiteY0" fmla="*/ 1264577 h 1264577"/>
              <a:gd name="connsiteX1" fmla="*/ 11 w 427000"/>
              <a:gd name="connsiteY1" fmla="*/ 635026 h 1264577"/>
              <a:gd name="connsiteX2" fmla="*/ 427000 w 427000"/>
              <a:gd name="connsiteY2" fmla="*/ 0 h 126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000" h="1264577">
                <a:moveTo>
                  <a:pt x="416052" y="1264577"/>
                </a:moveTo>
                <a:cubicBezTo>
                  <a:pt x="207119" y="1055183"/>
                  <a:pt x="-1814" y="845789"/>
                  <a:pt x="11" y="635026"/>
                </a:cubicBezTo>
                <a:cubicBezTo>
                  <a:pt x="1836" y="424263"/>
                  <a:pt x="214418" y="212131"/>
                  <a:pt x="427000" y="0"/>
                </a:cubicBezTo>
              </a:path>
            </a:pathLst>
          </a:custGeom>
          <a:ln w="127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1611" y="5530814"/>
            <a:ext cx="920360" cy="259066"/>
            <a:chOff x="1079323" y="4799612"/>
            <a:chExt cx="1367300" cy="447403"/>
          </a:xfrm>
        </p:grpSpPr>
        <p:grpSp>
          <p:nvGrpSpPr>
            <p:cNvPr id="38" name="Group 37"/>
            <p:cNvGrpSpPr/>
            <p:nvPr/>
          </p:nvGrpSpPr>
          <p:grpSpPr>
            <a:xfrm>
              <a:off x="1231294" y="4799612"/>
              <a:ext cx="1215329" cy="294642"/>
              <a:chOff x="1303192" y="5653175"/>
              <a:chExt cx="1215329" cy="294642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1303192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/>
              <p:cNvSpPr/>
              <p:nvPr/>
            </p:nvSpPr>
            <p:spPr>
              <a:xfrm>
                <a:off x="1679619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2064370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59396" y="4875677"/>
              <a:ext cx="1215329" cy="294642"/>
              <a:chOff x="1303192" y="5653175"/>
              <a:chExt cx="1215329" cy="294642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1303192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/>
              <p:cNvSpPr/>
              <p:nvPr/>
            </p:nvSpPr>
            <p:spPr>
              <a:xfrm>
                <a:off x="1679619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064370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79323" y="4952373"/>
              <a:ext cx="1215329" cy="294642"/>
              <a:chOff x="1303192" y="5653175"/>
              <a:chExt cx="1215329" cy="294642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1303192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1679619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2064370" y="5653175"/>
                <a:ext cx="454151" cy="294642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624580" y="5440419"/>
            <a:ext cx="57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6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Tischer</dc:creator>
  <cp:lastModifiedBy>Christian Tischer</cp:lastModifiedBy>
  <cp:revision>5</cp:revision>
  <dcterms:created xsi:type="dcterms:W3CDTF">2016-11-13T19:22:27Z</dcterms:created>
  <dcterms:modified xsi:type="dcterms:W3CDTF">2016-11-13T20:10:11Z</dcterms:modified>
</cp:coreProperties>
</file>