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25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3701-D0ED-1248-BBAF-94BA65A99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E617D-7A2F-974F-9D12-04248DC64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EF1B-B855-9848-87FB-FFAF6B98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995B-615D-CA45-9DBE-CD3E4C98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0076-3617-CE49-AD13-4877EED5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26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7431-EB05-5443-8715-9BBBD50E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B44E9-86F8-8240-84BD-639F8B2A6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D1EB-578C-A04A-8A99-E3ABA249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CC34-AFEC-784D-BD38-BF4970EE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A67E-A9F6-004C-B43F-F72CFC17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80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E021F-D488-8949-B6C2-013CFEF93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4CB63-3F40-794D-847E-1F0802751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09496-0ABF-334D-8BFD-DAE31147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C2CD6-C340-7D41-A89B-275B6B1E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214F-CCD0-8C4F-851E-E67FDD5D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45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EDB4-3C1C-8541-AD1C-C2F39615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B0C1-4397-3C48-B660-CAB9F838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8EB5-0C5A-084D-9383-3153CE08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9A21D-A45F-FE42-AF0E-374C278F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093BB-287A-7D47-B10E-AF14A2DA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6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9680-C6DC-014D-9F8C-EA56557F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2CD5D-9485-B74D-A69C-89EA249C0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66F9-B21E-1347-BF74-B1B98026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487EA-5FFF-CB41-9B48-28BF3785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D5D3-D6ED-BA4A-88C9-07700B8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32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40A3-58ED-E547-B6EA-D56804DF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A882-2424-894C-8206-5FB9908B4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B07C3-B3A6-214B-AB78-EF97BBB84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36681-C83C-5842-973B-27BDC74C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FE21E-4CB8-CB4D-AAB9-D2078361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F7791-02D3-D540-BE74-5595F08C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20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6476-E7DE-4E43-966E-9289B73E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A1E98-6819-6640-9807-09AD4345E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EB696-DB1F-9842-812F-3E37B76E8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6073B-93BA-CC4C-809E-FF3096654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47F24-A244-574E-A403-0B2EA18CC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BB60F-5571-514A-8863-7AD284E6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8D64F-09A2-7B4F-BCEA-DA1145D8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AA507-ADC4-A947-BB2C-F4F048C4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05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6AFC-8226-A04C-B2D0-8DA1B8AE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3FF23-6AC1-144B-9C3D-85452C01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9C360-5FC4-5145-9877-DE835BD9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0BEFD-4C05-B64C-9ED2-C40044C3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8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2D43F-1F68-744E-A3A0-9D7A9E09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8733C-EB1F-724B-8F2C-2E84CAD9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8D85E-6D06-B341-8709-870ECDC3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9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08EF-3293-2441-861C-20811941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E63C-1933-684C-9DA5-59E2DE493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31522-4B7E-F04A-B486-CCA497C91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A5B49-C83C-8748-A41C-62B1B6C1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EFC40-3BE7-9B47-855A-E9BF7834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E3D5C-CEA5-2647-A207-6677886E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69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5201-418A-6841-9BB2-4DD7083B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D9C19-D52E-6346-A105-ACF6E4DCE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1D89E-32A9-B14E-BC42-9151164E2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7013C-1744-F342-AB51-F401E8F0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42F51-0B4B-3541-ABA6-C51D96AC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A6288-0E2D-5C40-9E16-0B4BE343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15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1BFB6-3DA1-1641-ACAA-8C6DB018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850A-BFB2-5C4B-B292-8BE07504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79C3F-74AD-E749-A125-C0E257870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C726-BCE6-9E42-8CA1-9846D5874114}" type="datetimeFigureOut">
              <a:rPr lang="de-DE" smtClean="0"/>
              <a:t>01.05.21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04FF-1EC3-A74B-9918-82AFB6DBF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6F82-3DC5-F545-8D5E-628D55CB6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7B225-B467-414F-9485-CDA452256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4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CD4091-0104-974B-A340-063D7D31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09" y="-196152"/>
            <a:ext cx="819724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A52D7B-06CF-D541-9059-5C354F15E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0285"/>
            <a:ext cx="9147699" cy="2888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7FAFF-CA9A-A04B-96BC-9890137A6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93" y="2040624"/>
            <a:ext cx="5006837" cy="44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3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2021-05-01T09:45:58Z</dcterms:created>
  <dcterms:modified xsi:type="dcterms:W3CDTF">2021-05-01T14:48:29Z</dcterms:modified>
</cp:coreProperties>
</file>