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2" d="100"/>
          <a:sy n="62" d="100"/>
        </p:scale>
        <p:origin x="10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E8E22-6055-B1DA-4906-24E449101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52A39-1BB2-3D56-8293-2AB9CC732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7B671-E8E1-06BE-E608-47CF291B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270-1CA6-43A9-9BC8-DF26761678C8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A3EAD-E189-5414-8E40-21A9B776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3C881-DC07-8FA5-C23C-2520A75C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2D8-75F0-46BF-947F-34BDE280B1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514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1B4C6-1CE5-2580-95FA-933AC95C1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087F4-C0E5-C631-AA6F-B369389A9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6AFC-1A66-B896-F54C-DC86434F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270-1CA6-43A9-9BC8-DF26761678C8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4F05B-8ED5-CF24-8112-B98E17A69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02C1-5943-9523-EF81-F1966B6CA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2D8-75F0-46BF-947F-34BDE280B1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5033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E895F1-6F55-A9E0-1D87-F679CD8350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1C7863-9F35-800D-093D-535BDFF69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B0AF-7CA8-39B6-398F-30E95AB6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270-1CA6-43A9-9BC8-DF26761678C8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6D584-1B15-CADC-77A6-1010A042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70C7A-8976-DD0A-0E17-FB33B7856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2D8-75F0-46BF-947F-34BDE280B1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7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6153-2BAA-F151-4FAD-EA74DA8A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6F178-312D-BB86-9DA1-F80D97C35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C5F15-177E-6886-A898-21871F211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270-1CA6-43A9-9BC8-DF26761678C8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3E653-78D6-2560-1B22-58148908E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1E6D1-EE05-6DC1-20CC-02EB20A7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2D8-75F0-46BF-947F-34BDE280B1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6046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C66B-45B1-8B44-3F4F-FAAC4180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32CF28-689F-86F7-EB7D-7FFCAC11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BFFD7-9830-7948-3853-7FD487856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270-1CA6-43A9-9BC8-DF26761678C8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8744-897D-2F2B-5EFF-2BB96FF8F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AD468-6465-E9A2-190B-E963A372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2D8-75F0-46BF-947F-34BDE280B1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0711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64B1-8D77-FA9D-F009-37C6F0173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63A2-63D2-58C7-37D7-AD46A3E59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2079E-75A1-6BAB-F8E4-0E5A746C2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6F4B2-D38B-D4B2-18D2-C39459A0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270-1CA6-43A9-9BC8-DF26761678C8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8B3FE-60C9-7A8D-47E4-8C5ECE87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70EA7-7790-8DAE-6A01-AB3E7F67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2D8-75F0-46BF-947F-34BDE280B1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7876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69E3-44EB-AA42-2797-00DA2946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49ED-A3AC-23DF-AC35-F1D877C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6D3C5-B51C-70AF-4E2B-F4791FA71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4BB06-9079-6A3A-36CE-A7F299959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47071-28B7-EF0E-1E47-5D677092A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D4A98A-A7B4-1240-B1EF-8F664B85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270-1CA6-43A9-9BC8-DF26761678C8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FE559-6710-A89C-EC81-50D4CEB6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C209AD-3280-470D-9798-D33085E8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2D8-75F0-46BF-947F-34BDE280B1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859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A93C-4FC1-706E-9F08-FFD238B17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FA5FDF-D188-D9DE-294B-7E621B52E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270-1CA6-43A9-9BC8-DF26761678C8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F6CE9-0EB9-E9AA-ACE9-9D49D604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318F5-5B44-5D58-3C72-C4EBC96B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2D8-75F0-46BF-947F-34BDE280B1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489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F3F83-6213-02B4-D7E0-B0F52DA3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270-1CA6-43A9-9BC8-DF26761678C8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2CF2AA-1775-58F6-CF23-4C55A9EA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95DA2-18E8-A24D-F5FC-60E26400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2D8-75F0-46BF-947F-34BDE280B1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4223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FE051-2E39-9169-654D-5114517D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6A07-33DA-3616-8455-B2B911DB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520211-E77B-A8E4-6C1B-8E02655D8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13F5D-640F-5725-B8E9-3C67EA2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270-1CA6-43A9-9BC8-DF26761678C8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E914A7-2052-5BCB-B487-9E2597E7A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466DE-FD66-C86B-677A-53C1091E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2D8-75F0-46BF-947F-34BDE280B1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1635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9A160-B32F-553F-5C0D-27350D312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677FE2-7544-120A-BA94-B0593735E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27DD71-0A0C-E0AD-70F7-81ED900A7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B1DC3-9E26-B132-5D8E-9BA8FBE9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C6270-1CA6-43A9-9BC8-DF26761678C8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0A70B-F5A3-32EB-F201-B80BD3CD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0D19-8CEA-A5FC-4260-F617362C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7C2D8-75F0-46BF-947F-34BDE280B1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2604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1EE522-E62D-7184-6386-869E43A5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B8C7C-6AB5-8064-873C-8980D4C1A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57D97-1C47-FD12-4760-878E1AF66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8C6270-1CA6-43A9-9BC8-DF26761678C8}" type="datetimeFigureOut">
              <a:rPr lang="nl-NL" smtClean="0"/>
              <a:t>30-9-2024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62AF5-1AC9-3C60-C6EE-B0DD0E1EE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5CC3F-4F4E-BC48-2F16-6E1B538322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D7C2D8-75F0-46BF-947F-34BDE280B1A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077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23CA0B-9B4A-BADB-2B55-6E14ECB57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401652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2316085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5306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07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Attributes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Name, age, ID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88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 object, check if adult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310330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00E16A-F2F1-41BD-22FF-FD5EE0C39A66}"/>
              </a:ext>
            </a:extLst>
          </p:cNvPr>
          <p:cNvCxnSpPr>
            <a:cxnSpLocks/>
          </p:cNvCxnSpPr>
          <p:nvPr/>
        </p:nvCxnSpPr>
        <p:spPr>
          <a:xfrm>
            <a:off x="2956673" y="1921268"/>
            <a:ext cx="0" cy="7191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F8963F-CA0D-4985-93DB-1632062F2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624116"/>
              </p:ext>
            </p:extLst>
          </p:nvPr>
        </p:nvGraphicFramePr>
        <p:xfrm>
          <a:off x="2032000" y="719666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98428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650216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06913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D86E653-00F8-7627-149B-F0816EDFA88C}"/>
              </a:ext>
            </a:extLst>
          </p:cNvPr>
          <p:cNvSpPr txBox="1"/>
          <p:nvPr/>
        </p:nvSpPr>
        <p:spPr>
          <a:xfrm>
            <a:off x="2032000" y="2743200"/>
            <a:ext cx="18493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1:</a:t>
            </a:r>
          </a:p>
          <a:p>
            <a:r>
              <a:rPr lang="en-US" dirty="0"/>
              <a:t>name = Aidan</a:t>
            </a:r>
          </a:p>
          <a:p>
            <a:r>
              <a:rPr lang="en-US" dirty="0"/>
              <a:t>age = 19</a:t>
            </a:r>
          </a:p>
          <a:p>
            <a:r>
              <a:rPr lang="en-US" dirty="0"/>
              <a:t>ID =  2029912</a:t>
            </a:r>
            <a:endParaRPr lang="nl-N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ADDFB18-C2DA-7554-18E6-323ABC0EF953}"/>
              </a:ext>
            </a:extLst>
          </p:cNvPr>
          <p:cNvCxnSpPr>
            <a:cxnSpLocks/>
          </p:cNvCxnSpPr>
          <p:nvPr/>
        </p:nvCxnSpPr>
        <p:spPr>
          <a:xfrm>
            <a:off x="6096000" y="1921268"/>
            <a:ext cx="0" cy="7191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732C518-EF08-C4A5-7FE4-056471EFA457}"/>
              </a:ext>
            </a:extLst>
          </p:cNvPr>
          <p:cNvSpPr txBox="1"/>
          <p:nvPr/>
        </p:nvSpPr>
        <p:spPr>
          <a:xfrm>
            <a:off x="5171327" y="2743200"/>
            <a:ext cx="18493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2:</a:t>
            </a:r>
          </a:p>
          <a:p>
            <a:r>
              <a:rPr lang="en-US" dirty="0"/>
              <a:t>name = Bella</a:t>
            </a:r>
          </a:p>
          <a:p>
            <a:r>
              <a:rPr lang="en-US" dirty="0"/>
              <a:t>age = 17</a:t>
            </a:r>
          </a:p>
          <a:p>
            <a:r>
              <a:rPr lang="en-US" dirty="0"/>
              <a:t>ID =  2028562</a:t>
            </a:r>
            <a:endParaRPr lang="nl-NL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DF8634-933D-B7AB-D0C3-E0A37A2C97F6}"/>
              </a:ext>
            </a:extLst>
          </p:cNvPr>
          <p:cNvCxnSpPr>
            <a:cxnSpLocks/>
          </p:cNvCxnSpPr>
          <p:nvPr/>
        </p:nvCxnSpPr>
        <p:spPr>
          <a:xfrm>
            <a:off x="9235327" y="1921268"/>
            <a:ext cx="0" cy="71919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452C53-91FE-76EF-231D-0C0102C7338C}"/>
              </a:ext>
            </a:extLst>
          </p:cNvPr>
          <p:cNvSpPr txBox="1"/>
          <p:nvPr/>
        </p:nvSpPr>
        <p:spPr>
          <a:xfrm>
            <a:off x="8310654" y="2743200"/>
            <a:ext cx="18493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Object 3:</a:t>
            </a:r>
          </a:p>
          <a:p>
            <a:r>
              <a:rPr lang="en-US" dirty="0"/>
              <a:t>name = Charlie</a:t>
            </a:r>
          </a:p>
          <a:p>
            <a:r>
              <a:rPr lang="en-US" dirty="0"/>
              <a:t>age = 18</a:t>
            </a:r>
          </a:p>
          <a:p>
            <a:r>
              <a:rPr lang="en-US" dirty="0"/>
              <a:t>ID =  2019012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7254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ctangle with blue lines&#10;&#10;Description automatically generated">
            <a:extLst>
              <a:ext uri="{FF2B5EF4-FFF2-40B4-BE49-F238E27FC236}">
                <a16:creationId xmlns:a16="http://schemas.microsoft.com/office/drawing/2014/main" id="{8670B72A-B74D-4237-CC84-64C2DBE50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5546" y="885694"/>
            <a:ext cx="6940907" cy="508661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18123D-180C-15FC-240C-A92FCF7F7996}"/>
              </a:ext>
            </a:extLst>
          </p:cNvPr>
          <p:cNvCxnSpPr/>
          <p:nvPr/>
        </p:nvCxnSpPr>
        <p:spPr>
          <a:xfrm>
            <a:off x="3945276" y="2383604"/>
            <a:ext cx="0" cy="2147299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A0652D-46C2-FB05-002B-CAFEFFB8EBE1}"/>
              </a:ext>
            </a:extLst>
          </p:cNvPr>
          <p:cNvCxnSpPr>
            <a:cxnSpLocks/>
          </p:cNvCxnSpPr>
          <p:nvPr/>
        </p:nvCxnSpPr>
        <p:spPr>
          <a:xfrm>
            <a:off x="4210692" y="2145586"/>
            <a:ext cx="3926441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41C5C89-C147-DA1D-F3ED-A75885E35C5A}"/>
              </a:ext>
            </a:extLst>
          </p:cNvPr>
          <p:cNvSpPr txBox="1"/>
          <p:nvPr/>
        </p:nvSpPr>
        <p:spPr>
          <a:xfrm>
            <a:off x="5630238" y="1683921"/>
            <a:ext cx="131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width</a:t>
            </a:r>
            <a:endParaRPr lang="nl-NL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131EB-0D7F-441D-BB73-BF2649622750}"/>
              </a:ext>
            </a:extLst>
          </p:cNvPr>
          <p:cNvSpPr txBox="1"/>
          <p:nvPr/>
        </p:nvSpPr>
        <p:spPr>
          <a:xfrm>
            <a:off x="2895600" y="3174646"/>
            <a:ext cx="1315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height</a:t>
            </a:r>
            <a:endParaRPr lang="nl-NL" sz="2400" b="1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0ED8303-7987-8951-7E9C-5E2B6EF10CCD}"/>
              </a:ext>
            </a:extLst>
          </p:cNvPr>
          <p:cNvSpPr/>
          <p:nvPr/>
        </p:nvSpPr>
        <p:spPr>
          <a:xfrm>
            <a:off x="4121478" y="2311686"/>
            <a:ext cx="178427" cy="154097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401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Pieter Kleer</dc:creator>
  <cp:lastModifiedBy>Pieter Kleer</cp:lastModifiedBy>
  <cp:revision>3</cp:revision>
  <dcterms:created xsi:type="dcterms:W3CDTF">2024-09-30T19:10:58Z</dcterms:created>
  <dcterms:modified xsi:type="dcterms:W3CDTF">2024-09-30T20:01:00Z</dcterms:modified>
</cp:coreProperties>
</file>