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68" r:id="rId4"/>
    <p:sldId id="272" r:id="rId5"/>
    <p:sldId id="273" r:id="rId6"/>
    <p:sldId id="282" r:id="rId7"/>
    <p:sldId id="277" r:id="rId8"/>
    <p:sldId id="258" r:id="rId9"/>
    <p:sldId id="259" r:id="rId10"/>
    <p:sldId id="267" r:id="rId11"/>
    <p:sldId id="260" r:id="rId12"/>
    <p:sldId id="264" r:id="rId13"/>
    <p:sldId id="265" r:id="rId14"/>
    <p:sldId id="266" r:id="rId15"/>
    <p:sldId id="261" r:id="rId16"/>
    <p:sldId id="275" r:id="rId17"/>
    <p:sldId id="278" r:id="rId18"/>
    <p:sldId id="274" r:id="rId19"/>
    <p:sldId id="284" r:id="rId20"/>
    <p:sldId id="285" r:id="rId21"/>
    <p:sldId id="270" r:id="rId22"/>
    <p:sldId id="27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79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69717-0491-4CA0-A9DA-8FC6CA8C2082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18EAF-E762-4CC3-A06F-E44E3959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18EAF-E762-4CC3-A06F-E44E395983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18EAF-E762-4CC3-A06F-E44E39598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6A8E-6F62-4909-988F-92E9D1A1061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03F9-A06E-4290-AE7D-2FC45AD1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sfablab/inmoni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ip.com/" TargetMode="External"/><Relationship Id="rId3" Type="http://schemas.openxmlformats.org/officeDocument/2006/relationships/hyperlink" Target="http://inmonitor.tis.bz.it/devices.php" TargetMode="External"/><Relationship Id="rId7" Type="http://schemas.openxmlformats.org/officeDocument/2006/relationships/hyperlink" Target="http://inmonitor.tis.bz.it/store.php?device=99&amp;password=xx&amp;temperature=25.324&amp;humidity=40.474&amp;pressure=986.25&amp;illuminance=72&amp;ip=192.168.1.112" TargetMode="External"/><Relationship Id="rId2" Type="http://schemas.openxmlformats.org/officeDocument/2006/relationships/hyperlink" Target="http://inmonitor.tis.bz.i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nmonitor.tis.bz.it/xml.php" TargetMode="External"/><Relationship Id="rId5" Type="http://schemas.openxmlformats.org/officeDocument/2006/relationships/hyperlink" Target="http://inmonitor.tis.bz.it/data.php?device=%3cx" TargetMode="External"/><Relationship Id="rId4" Type="http://schemas.openxmlformats.org/officeDocument/2006/relationships/hyperlink" Target="http://inmonitor.tis.bz.it/data.php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1.gi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en-US" dirty="0" smtClean="0"/>
              <a:t>Build your own </a:t>
            </a:r>
            <a:br>
              <a:rPr lang="en-US" dirty="0" smtClean="0"/>
            </a:br>
            <a:r>
              <a:rPr lang="en-US" dirty="0" smtClean="0"/>
              <a:t>indoor weather station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52527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TIS innovation park &amp; Transart Festival</a:t>
            </a:r>
          </a:p>
          <a:p>
            <a:r>
              <a:rPr lang="en-US" sz="2800" dirty="0" smtClean="0"/>
              <a:t>5.-6. </a:t>
            </a:r>
            <a:r>
              <a:rPr lang="en-US" sz="2800" dirty="0" err="1" smtClean="0"/>
              <a:t>september</a:t>
            </a:r>
            <a:r>
              <a:rPr lang="en-US" sz="2800" dirty="0" smtClean="0"/>
              <a:t> 2015</a:t>
            </a:r>
            <a:endParaRPr 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73216"/>
            <a:ext cx="1425228" cy="140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X:\30_Foto_Video\01_Loghi\01_Logo TIS\TIS_logo_2011_bl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77979"/>
            <a:ext cx="1440160" cy="10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GPIO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05" y="1600200"/>
            <a:ext cx="40404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dynamoelectronics.com/images/stories/Productos/raspberrypi_b_plu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5" t="4069" r="-1170" b="-4069"/>
          <a:stretch/>
        </p:blipFill>
        <p:spPr bwMode="auto">
          <a:xfrm>
            <a:off x="413764" y="1650491"/>
            <a:ext cx="35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1506475"/>
            <a:ext cx="10354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43356" y="5197772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INPUT</a:t>
            </a:r>
            <a:endParaRPr lang="en-US" dirty="0"/>
          </a:p>
        </p:txBody>
      </p:sp>
      <p:pic>
        <p:nvPicPr>
          <p:cNvPr id="5122" name="Picture 2" descr="http://i.stack.imgur.com/kAh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4075"/>
            <a:ext cx="4620665" cy="50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5292080" y="1637726"/>
            <a:ext cx="10354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 3"/>
          <p:cNvSpPr/>
          <p:nvPr/>
        </p:nvSpPr>
        <p:spPr>
          <a:xfrm>
            <a:off x="1166363" y="1253238"/>
            <a:ext cx="5432557" cy="674622"/>
          </a:xfrm>
          <a:custGeom>
            <a:avLst/>
            <a:gdLst>
              <a:gd name="connsiteX0" fmla="*/ 426217 w 5432557"/>
              <a:gd name="connsiteY0" fmla="*/ 468882 h 674622"/>
              <a:gd name="connsiteX1" fmla="*/ 380497 w 5432557"/>
              <a:gd name="connsiteY1" fmla="*/ 461262 h 674622"/>
              <a:gd name="connsiteX2" fmla="*/ 151897 w 5432557"/>
              <a:gd name="connsiteY2" fmla="*/ 446022 h 674622"/>
              <a:gd name="connsiteX3" fmla="*/ 106177 w 5432557"/>
              <a:gd name="connsiteY3" fmla="*/ 430782 h 674622"/>
              <a:gd name="connsiteX4" fmla="*/ 52837 w 5432557"/>
              <a:gd name="connsiteY4" fmla="*/ 423162 h 674622"/>
              <a:gd name="connsiteX5" fmla="*/ 22357 w 5432557"/>
              <a:gd name="connsiteY5" fmla="*/ 407922 h 674622"/>
              <a:gd name="connsiteX6" fmla="*/ 14737 w 5432557"/>
              <a:gd name="connsiteY6" fmla="*/ 232662 h 674622"/>
              <a:gd name="connsiteX7" fmla="*/ 37597 w 5432557"/>
              <a:gd name="connsiteY7" fmla="*/ 209802 h 674622"/>
              <a:gd name="connsiteX8" fmla="*/ 60457 w 5432557"/>
              <a:gd name="connsiteY8" fmla="*/ 179322 h 674622"/>
              <a:gd name="connsiteX9" fmla="*/ 121417 w 5432557"/>
              <a:gd name="connsiteY9" fmla="*/ 141222 h 674622"/>
              <a:gd name="connsiteX10" fmla="*/ 159517 w 5432557"/>
              <a:gd name="connsiteY10" fmla="*/ 118362 h 674622"/>
              <a:gd name="connsiteX11" fmla="*/ 235717 w 5432557"/>
              <a:gd name="connsiteY11" fmla="*/ 80262 h 674622"/>
              <a:gd name="connsiteX12" fmla="*/ 281437 w 5432557"/>
              <a:gd name="connsiteY12" fmla="*/ 72642 h 674622"/>
              <a:gd name="connsiteX13" fmla="*/ 319537 w 5432557"/>
              <a:gd name="connsiteY13" fmla="*/ 57402 h 674622"/>
              <a:gd name="connsiteX14" fmla="*/ 418597 w 5432557"/>
              <a:gd name="connsiteY14" fmla="*/ 26922 h 674622"/>
              <a:gd name="connsiteX15" fmla="*/ 449077 w 5432557"/>
              <a:gd name="connsiteY15" fmla="*/ 19302 h 674622"/>
              <a:gd name="connsiteX16" fmla="*/ 578617 w 5432557"/>
              <a:gd name="connsiteY16" fmla="*/ 11682 h 674622"/>
              <a:gd name="connsiteX17" fmla="*/ 639577 w 5432557"/>
              <a:gd name="connsiteY17" fmla="*/ 4062 h 674622"/>
              <a:gd name="connsiteX18" fmla="*/ 1691137 w 5432557"/>
              <a:gd name="connsiteY18" fmla="*/ 19302 h 674622"/>
              <a:gd name="connsiteX19" fmla="*/ 1790197 w 5432557"/>
              <a:gd name="connsiteY19" fmla="*/ 42162 h 674622"/>
              <a:gd name="connsiteX20" fmla="*/ 1988317 w 5432557"/>
              <a:gd name="connsiteY20" fmla="*/ 65022 h 674622"/>
              <a:gd name="connsiteX21" fmla="*/ 2856997 w 5432557"/>
              <a:gd name="connsiteY21" fmla="*/ 87882 h 674622"/>
              <a:gd name="connsiteX22" fmla="*/ 2917957 w 5432557"/>
              <a:gd name="connsiteY22" fmla="*/ 95502 h 674622"/>
              <a:gd name="connsiteX23" fmla="*/ 3055117 w 5432557"/>
              <a:gd name="connsiteY23" fmla="*/ 103122 h 674622"/>
              <a:gd name="connsiteX24" fmla="*/ 3329437 w 5432557"/>
              <a:gd name="connsiteY24" fmla="*/ 141222 h 674622"/>
              <a:gd name="connsiteX25" fmla="*/ 3390397 w 5432557"/>
              <a:gd name="connsiteY25" fmla="*/ 148842 h 674622"/>
              <a:gd name="connsiteX26" fmla="*/ 3451357 w 5432557"/>
              <a:gd name="connsiteY26" fmla="*/ 164082 h 674622"/>
              <a:gd name="connsiteX27" fmla="*/ 3779017 w 5432557"/>
              <a:gd name="connsiteY27" fmla="*/ 186942 h 674622"/>
              <a:gd name="connsiteX28" fmla="*/ 3870457 w 5432557"/>
              <a:gd name="connsiteY28" fmla="*/ 202182 h 674622"/>
              <a:gd name="connsiteX29" fmla="*/ 3961897 w 5432557"/>
              <a:gd name="connsiteY29" fmla="*/ 225042 h 674622"/>
              <a:gd name="connsiteX30" fmla="*/ 4045717 w 5432557"/>
              <a:gd name="connsiteY30" fmla="*/ 232662 h 674622"/>
              <a:gd name="connsiteX31" fmla="*/ 4251457 w 5432557"/>
              <a:gd name="connsiteY31" fmla="*/ 263142 h 674622"/>
              <a:gd name="connsiteX32" fmla="*/ 4335277 w 5432557"/>
              <a:gd name="connsiteY32" fmla="*/ 278382 h 674622"/>
              <a:gd name="connsiteX33" fmla="*/ 4403857 w 5432557"/>
              <a:gd name="connsiteY33" fmla="*/ 286002 h 674622"/>
              <a:gd name="connsiteX34" fmla="*/ 4464817 w 5432557"/>
              <a:gd name="connsiteY34" fmla="*/ 293622 h 674622"/>
              <a:gd name="connsiteX35" fmla="*/ 4563877 w 5432557"/>
              <a:gd name="connsiteY35" fmla="*/ 308862 h 674622"/>
              <a:gd name="connsiteX36" fmla="*/ 4670557 w 5432557"/>
              <a:gd name="connsiteY36" fmla="*/ 324102 h 674622"/>
              <a:gd name="connsiteX37" fmla="*/ 4800097 w 5432557"/>
              <a:gd name="connsiteY37" fmla="*/ 346962 h 674622"/>
              <a:gd name="connsiteX38" fmla="*/ 4876297 w 5432557"/>
              <a:gd name="connsiteY38" fmla="*/ 354582 h 674622"/>
              <a:gd name="connsiteX39" fmla="*/ 4952497 w 5432557"/>
              <a:gd name="connsiteY39" fmla="*/ 369822 h 674622"/>
              <a:gd name="connsiteX40" fmla="*/ 4990597 w 5432557"/>
              <a:gd name="connsiteY40" fmla="*/ 377442 h 674622"/>
              <a:gd name="connsiteX41" fmla="*/ 5097277 w 5432557"/>
              <a:gd name="connsiteY41" fmla="*/ 392682 h 674622"/>
              <a:gd name="connsiteX42" fmla="*/ 5127757 w 5432557"/>
              <a:gd name="connsiteY42" fmla="*/ 407922 h 674622"/>
              <a:gd name="connsiteX43" fmla="*/ 5158237 w 5432557"/>
              <a:gd name="connsiteY43" fmla="*/ 415542 h 674622"/>
              <a:gd name="connsiteX44" fmla="*/ 5181097 w 5432557"/>
              <a:gd name="connsiteY44" fmla="*/ 430782 h 674622"/>
              <a:gd name="connsiteX45" fmla="*/ 5211577 w 5432557"/>
              <a:gd name="connsiteY45" fmla="*/ 446022 h 674622"/>
              <a:gd name="connsiteX46" fmla="*/ 5264917 w 5432557"/>
              <a:gd name="connsiteY46" fmla="*/ 476502 h 674622"/>
              <a:gd name="connsiteX47" fmla="*/ 5325877 w 5432557"/>
              <a:gd name="connsiteY47" fmla="*/ 514602 h 674622"/>
              <a:gd name="connsiteX48" fmla="*/ 5371597 w 5432557"/>
              <a:gd name="connsiteY48" fmla="*/ 529842 h 674622"/>
              <a:gd name="connsiteX49" fmla="*/ 5394457 w 5432557"/>
              <a:gd name="connsiteY49" fmla="*/ 552702 h 674622"/>
              <a:gd name="connsiteX50" fmla="*/ 5417317 w 5432557"/>
              <a:gd name="connsiteY50" fmla="*/ 598422 h 674622"/>
              <a:gd name="connsiteX51" fmla="*/ 5424937 w 5432557"/>
              <a:gd name="connsiteY51" fmla="*/ 644142 h 674622"/>
              <a:gd name="connsiteX52" fmla="*/ 5432557 w 5432557"/>
              <a:gd name="connsiteY52" fmla="*/ 674622 h 67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432557" h="674622">
                <a:moveTo>
                  <a:pt x="426217" y="468882"/>
                </a:moveTo>
                <a:cubicBezTo>
                  <a:pt x="410977" y="466342"/>
                  <a:pt x="395894" y="462545"/>
                  <a:pt x="380497" y="461262"/>
                </a:cubicBezTo>
                <a:cubicBezTo>
                  <a:pt x="304392" y="454920"/>
                  <a:pt x="227799" y="454456"/>
                  <a:pt x="151897" y="446022"/>
                </a:cubicBezTo>
                <a:cubicBezTo>
                  <a:pt x="135931" y="444248"/>
                  <a:pt x="121830" y="434394"/>
                  <a:pt x="106177" y="430782"/>
                </a:cubicBezTo>
                <a:cubicBezTo>
                  <a:pt x="88676" y="426743"/>
                  <a:pt x="70617" y="425702"/>
                  <a:pt x="52837" y="423162"/>
                </a:cubicBezTo>
                <a:cubicBezTo>
                  <a:pt x="42677" y="418082"/>
                  <a:pt x="31083" y="415194"/>
                  <a:pt x="22357" y="407922"/>
                </a:cubicBezTo>
                <a:cubicBezTo>
                  <a:pt x="-22349" y="370667"/>
                  <a:pt x="13615" y="239111"/>
                  <a:pt x="14737" y="232662"/>
                </a:cubicBezTo>
                <a:cubicBezTo>
                  <a:pt x="16583" y="222045"/>
                  <a:pt x="30584" y="217984"/>
                  <a:pt x="37597" y="209802"/>
                </a:cubicBezTo>
                <a:cubicBezTo>
                  <a:pt x="45862" y="200159"/>
                  <a:pt x="50628" y="187364"/>
                  <a:pt x="60457" y="179322"/>
                </a:cubicBezTo>
                <a:cubicBezTo>
                  <a:pt x="79003" y="164148"/>
                  <a:pt x="101009" y="153781"/>
                  <a:pt x="121417" y="141222"/>
                </a:cubicBezTo>
                <a:cubicBezTo>
                  <a:pt x="134031" y="133460"/>
                  <a:pt x="146817" y="125982"/>
                  <a:pt x="159517" y="118362"/>
                </a:cubicBezTo>
                <a:cubicBezTo>
                  <a:pt x="187512" y="101565"/>
                  <a:pt x="204030" y="88904"/>
                  <a:pt x="235717" y="80262"/>
                </a:cubicBezTo>
                <a:cubicBezTo>
                  <a:pt x="250623" y="76197"/>
                  <a:pt x="266197" y="75182"/>
                  <a:pt x="281437" y="72642"/>
                </a:cubicBezTo>
                <a:cubicBezTo>
                  <a:pt x="294137" y="67562"/>
                  <a:pt x="306682" y="62076"/>
                  <a:pt x="319537" y="57402"/>
                </a:cubicBezTo>
                <a:cubicBezTo>
                  <a:pt x="353175" y="45170"/>
                  <a:pt x="383911" y="36382"/>
                  <a:pt x="418597" y="26922"/>
                </a:cubicBezTo>
                <a:cubicBezTo>
                  <a:pt x="428701" y="24166"/>
                  <a:pt x="438651" y="20295"/>
                  <a:pt x="449077" y="19302"/>
                </a:cubicBezTo>
                <a:cubicBezTo>
                  <a:pt x="492137" y="15201"/>
                  <a:pt x="535437" y="14222"/>
                  <a:pt x="578617" y="11682"/>
                </a:cubicBezTo>
                <a:cubicBezTo>
                  <a:pt x="598937" y="9142"/>
                  <a:pt x="619099" y="4062"/>
                  <a:pt x="639577" y="4062"/>
                </a:cubicBezTo>
                <a:cubicBezTo>
                  <a:pt x="1522689" y="4062"/>
                  <a:pt x="1286194" y="-11847"/>
                  <a:pt x="1691137" y="19302"/>
                </a:cubicBezTo>
                <a:cubicBezTo>
                  <a:pt x="1724157" y="26922"/>
                  <a:pt x="1756876" y="35991"/>
                  <a:pt x="1790197" y="42162"/>
                </a:cubicBezTo>
                <a:cubicBezTo>
                  <a:pt x="1870238" y="56984"/>
                  <a:pt x="1909544" y="58458"/>
                  <a:pt x="1988317" y="65022"/>
                </a:cubicBezTo>
                <a:cubicBezTo>
                  <a:pt x="2334027" y="127878"/>
                  <a:pt x="2002485" y="72485"/>
                  <a:pt x="2856997" y="87882"/>
                </a:cubicBezTo>
                <a:cubicBezTo>
                  <a:pt x="2877472" y="88251"/>
                  <a:pt x="2897539" y="93931"/>
                  <a:pt x="2917957" y="95502"/>
                </a:cubicBezTo>
                <a:cubicBezTo>
                  <a:pt x="2963613" y="99014"/>
                  <a:pt x="3009397" y="100582"/>
                  <a:pt x="3055117" y="103122"/>
                </a:cubicBezTo>
                <a:cubicBezTo>
                  <a:pt x="3195265" y="138159"/>
                  <a:pt x="3061796" y="107767"/>
                  <a:pt x="3329437" y="141222"/>
                </a:cubicBezTo>
                <a:cubicBezTo>
                  <a:pt x="3349757" y="143762"/>
                  <a:pt x="3370270" y="145068"/>
                  <a:pt x="3390397" y="148842"/>
                </a:cubicBezTo>
                <a:cubicBezTo>
                  <a:pt x="3410984" y="152702"/>
                  <a:pt x="3430608" y="161220"/>
                  <a:pt x="3451357" y="164082"/>
                </a:cubicBezTo>
                <a:cubicBezTo>
                  <a:pt x="3567479" y="180099"/>
                  <a:pt x="3661814" y="181615"/>
                  <a:pt x="3779017" y="186942"/>
                </a:cubicBezTo>
                <a:cubicBezTo>
                  <a:pt x="3809497" y="192022"/>
                  <a:pt x="3840206" y="195880"/>
                  <a:pt x="3870457" y="202182"/>
                </a:cubicBezTo>
                <a:cubicBezTo>
                  <a:pt x="3901215" y="208590"/>
                  <a:pt x="3930944" y="219659"/>
                  <a:pt x="3961897" y="225042"/>
                </a:cubicBezTo>
                <a:cubicBezTo>
                  <a:pt x="3989537" y="229849"/>
                  <a:pt x="4017777" y="230122"/>
                  <a:pt x="4045717" y="232662"/>
                </a:cubicBezTo>
                <a:cubicBezTo>
                  <a:pt x="4185189" y="263656"/>
                  <a:pt x="4039975" y="233972"/>
                  <a:pt x="4251457" y="263142"/>
                </a:cubicBezTo>
                <a:cubicBezTo>
                  <a:pt x="4279589" y="267022"/>
                  <a:pt x="4307193" y="274169"/>
                  <a:pt x="4335277" y="278382"/>
                </a:cubicBezTo>
                <a:cubicBezTo>
                  <a:pt x="4358023" y="281794"/>
                  <a:pt x="4381014" y="283315"/>
                  <a:pt x="4403857" y="286002"/>
                </a:cubicBezTo>
                <a:lnTo>
                  <a:pt x="4464817" y="293622"/>
                </a:lnTo>
                <a:cubicBezTo>
                  <a:pt x="4567975" y="307376"/>
                  <a:pt x="4470743" y="294892"/>
                  <a:pt x="4563877" y="308862"/>
                </a:cubicBezTo>
                <a:cubicBezTo>
                  <a:pt x="4599401" y="314191"/>
                  <a:pt x="4635183" y="317859"/>
                  <a:pt x="4670557" y="324102"/>
                </a:cubicBezTo>
                <a:cubicBezTo>
                  <a:pt x="4713737" y="331722"/>
                  <a:pt x="4756467" y="342599"/>
                  <a:pt x="4800097" y="346962"/>
                </a:cubicBezTo>
                <a:cubicBezTo>
                  <a:pt x="4825497" y="349502"/>
                  <a:pt x="4851053" y="350795"/>
                  <a:pt x="4876297" y="354582"/>
                </a:cubicBezTo>
                <a:cubicBezTo>
                  <a:pt x="4901913" y="358424"/>
                  <a:pt x="4927097" y="364742"/>
                  <a:pt x="4952497" y="369822"/>
                </a:cubicBezTo>
                <a:cubicBezTo>
                  <a:pt x="4965197" y="372362"/>
                  <a:pt x="4977776" y="375610"/>
                  <a:pt x="4990597" y="377442"/>
                </a:cubicBezTo>
                <a:lnTo>
                  <a:pt x="5097277" y="392682"/>
                </a:lnTo>
                <a:cubicBezTo>
                  <a:pt x="5107437" y="397762"/>
                  <a:pt x="5117121" y="403934"/>
                  <a:pt x="5127757" y="407922"/>
                </a:cubicBezTo>
                <a:cubicBezTo>
                  <a:pt x="5137563" y="411599"/>
                  <a:pt x="5148611" y="411417"/>
                  <a:pt x="5158237" y="415542"/>
                </a:cubicBezTo>
                <a:cubicBezTo>
                  <a:pt x="5166655" y="419150"/>
                  <a:pt x="5173146" y="426238"/>
                  <a:pt x="5181097" y="430782"/>
                </a:cubicBezTo>
                <a:cubicBezTo>
                  <a:pt x="5190960" y="436418"/>
                  <a:pt x="5201605" y="440583"/>
                  <a:pt x="5211577" y="446022"/>
                </a:cubicBezTo>
                <a:cubicBezTo>
                  <a:pt x="5229555" y="455828"/>
                  <a:pt x="5247357" y="465966"/>
                  <a:pt x="5264917" y="476502"/>
                </a:cubicBezTo>
                <a:cubicBezTo>
                  <a:pt x="5285465" y="488831"/>
                  <a:pt x="5303144" y="507024"/>
                  <a:pt x="5325877" y="514602"/>
                </a:cubicBezTo>
                <a:lnTo>
                  <a:pt x="5371597" y="529842"/>
                </a:lnTo>
                <a:cubicBezTo>
                  <a:pt x="5379217" y="537462"/>
                  <a:pt x="5387558" y="544423"/>
                  <a:pt x="5394457" y="552702"/>
                </a:cubicBezTo>
                <a:cubicBezTo>
                  <a:pt x="5406912" y="567648"/>
                  <a:pt x="5413151" y="579677"/>
                  <a:pt x="5417317" y="598422"/>
                </a:cubicBezTo>
                <a:cubicBezTo>
                  <a:pt x="5420669" y="613504"/>
                  <a:pt x="5421907" y="628992"/>
                  <a:pt x="5424937" y="644142"/>
                </a:cubicBezTo>
                <a:cubicBezTo>
                  <a:pt x="5426991" y="654411"/>
                  <a:pt x="5432557" y="674622"/>
                  <a:pt x="5432557" y="6746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921000" y="4699000"/>
            <a:ext cx="2070100" cy="1003300"/>
          </a:xfrm>
          <a:custGeom>
            <a:avLst/>
            <a:gdLst>
              <a:gd name="connsiteX0" fmla="*/ 2070100 w 2070100"/>
              <a:gd name="connsiteY0" fmla="*/ 0 h 1003300"/>
              <a:gd name="connsiteX1" fmla="*/ 1866900 w 2070100"/>
              <a:gd name="connsiteY1" fmla="*/ 25400 h 1003300"/>
              <a:gd name="connsiteX2" fmla="*/ 1790700 w 2070100"/>
              <a:gd name="connsiteY2" fmla="*/ 50800 h 1003300"/>
              <a:gd name="connsiteX3" fmla="*/ 1701800 w 2070100"/>
              <a:gd name="connsiteY3" fmla="*/ 76200 h 1003300"/>
              <a:gd name="connsiteX4" fmla="*/ 1600200 w 2070100"/>
              <a:gd name="connsiteY4" fmla="*/ 101600 h 1003300"/>
              <a:gd name="connsiteX5" fmla="*/ 1371600 w 2070100"/>
              <a:gd name="connsiteY5" fmla="*/ 165100 h 1003300"/>
              <a:gd name="connsiteX6" fmla="*/ 1333500 w 2070100"/>
              <a:gd name="connsiteY6" fmla="*/ 190500 h 1003300"/>
              <a:gd name="connsiteX7" fmla="*/ 1257300 w 2070100"/>
              <a:gd name="connsiteY7" fmla="*/ 215900 h 1003300"/>
              <a:gd name="connsiteX8" fmla="*/ 1155700 w 2070100"/>
              <a:gd name="connsiteY8" fmla="*/ 266700 h 1003300"/>
              <a:gd name="connsiteX9" fmla="*/ 1079500 w 2070100"/>
              <a:gd name="connsiteY9" fmla="*/ 330200 h 1003300"/>
              <a:gd name="connsiteX10" fmla="*/ 1041400 w 2070100"/>
              <a:gd name="connsiteY10" fmla="*/ 342900 h 1003300"/>
              <a:gd name="connsiteX11" fmla="*/ 990600 w 2070100"/>
              <a:gd name="connsiteY11" fmla="*/ 381000 h 1003300"/>
              <a:gd name="connsiteX12" fmla="*/ 927100 w 2070100"/>
              <a:gd name="connsiteY12" fmla="*/ 419100 h 1003300"/>
              <a:gd name="connsiteX13" fmla="*/ 838200 w 2070100"/>
              <a:gd name="connsiteY13" fmla="*/ 508000 h 1003300"/>
              <a:gd name="connsiteX14" fmla="*/ 774700 w 2070100"/>
              <a:gd name="connsiteY14" fmla="*/ 571500 h 1003300"/>
              <a:gd name="connsiteX15" fmla="*/ 685800 w 2070100"/>
              <a:gd name="connsiteY15" fmla="*/ 635000 h 1003300"/>
              <a:gd name="connsiteX16" fmla="*/ 584200 w 2070100"/>
              <a:gd name="connsiteY16" fmla="*/ 711200 h 1003300"/>
              <a:gd name="connsiteX17" fmla="*/ 469900 w 2070100"/>
              <a:gd name="connsiteY17" fmla="*/ 800100 h 1003300"/>
              <a:gd name="connsiteX18" fmla="*/ 419100 w 2070100"/>
              <a:gd name="connsiteY18" fmla="*/ 825500 h 1003300"/>
              <a:gd name="connsiteX19" fmla="*/ 381000 w 2070100"/>
              <a:gd name="connsiteY19" fmla="*/ 863600 h 1003300"/>
              <a:gd name="connsiteX20" fmla="*/ 342900 w 2070100"/>
              <a:gd name="connsiteY20" fmla="*/ 876300 h 1003300"/>
              <a:gd name="connsiteX21" fmla="*/ 266700 w 2070100"/>
              <a:gd name="connsiteY21" fmla="*/ 927100 h 1003300"/>
              <a:gd name="connsiteX22" fmla="*/ 190500 w 2070100"/>
              <a:gd name="connsiteY22" fmla="*/ 977900 h 1003300"/>
              <a:gd name="connsiteX23" fmla="*/ 152400 w 2070100"/>
              <a:gd name="connsiteY23" fmla="*/ 1003300 h 1003300"/>
              <a:gd name="connsiteX24" fmla="*/ 0 w 2070100"/>
              <a:gd name="connsiteY24" fmla="*/ 100330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70100" h="1003300">
                <a:moveTo>
                  <a:pt x="2070100" y="0"/>
                </a:moveTo>
                <a:cubicBezTo>
                  <a:pt x="2002367" y="8467"/>
                  <a:pt x="1934059" y="13189"/>
                  <a:pt x="1866900" y="25400"/>
                </a:cubicBezTo>
                <a:cubicBezTo>
                  <a:pt x="1840558" y="30189"/>
                  <a:pt x="1816290" y="42926"/>
                  <a:pt x="1790700" y="50800"/>
                </a:cubicBezTo>
                <a:cubicBezTo>
                  <a:pt x="1761244" y="59863"/>
                  <a:pt x="1731579" y="68259"/>
                  <a:pt x="1701800" y="76200"/>
                </a:cubicBezTo>
                <a:cubicBezTo>
                  <a:pt x="1668070" y="85195"/>
                  <a:pt x="1633637" y="91569"/>
                  <a:pt x="1600200" y="101600"/>
                </a:cubicBezTo>
                <a:cubicBezTo>
                  <a:pt x="1379164" y="167911"/>
                  <a:pt x="1521878" y="140054"/>
                  <a:pt x="1371600" y="165100"/>
                </a:cubicBezTo>
                <a:cubicBezTo>
                  <a:pt x="1358900" y="173567"/>
                  <a:pt x="1347448" y="184301"/>
                  <a:pt x="1333500" y="190500"/>
                </a:cubicBezTo>
                <a:cubicBezTo>
                  <a:pt x="1309034" y="201374"/>
                  <a:pt x="1280258" y="202125"/>
                  <a:pt x="1257300" y="215900"/>
                </a:cubicBezTo>
                <a:cubicBezTo>
                  <a:pt x="1182321" y="260888"/>
                  <a:pt x="1217218" y="246194"/>
                  <a:pt x="1155700" y="266700"/>
                </a:cubicBezTo>
                <a:cubicBezTo>
                  <a:pt x="1127613" y="294787"/>
                  <a:pt x="1114863" y="312519"/>
                  <a:pt x="1079500" y="330200"/>
                </a:cubicBezTo>
                <a:cubicBezTo>
                  <a:pt x="1067526" y="336187"/>
                  <a:pt x="1054100" y="338667"/>
                  <a:pt x="1041400" y="342900"/>
                </a:cubicBezTo>
                <a:cubicBezTo>
                  <a:pt x="1024467" y="355600"/>
                  <a:pt x="1008212" y="369259"/>
                  <a:pt x="990600" y="381000"/>
                </a:cubicBezTo>
                <a:cubicBezTo>
                  <a:pt x="970061" y="394692"/>
                  <a:pt x="946063" y="403297"/>
                  <a:pt x="927100" y="419100"/>
                </a:cubicBezTo>
                <a:cubicBezTo>
                  <a:pt x="894905" y="445929"/>
                  <a:pt x="867833" y="478367"/>
                  <a:pt x="838200" y="508000"/>
                </a:cubicBezTo>
                <a:cubicBezTo>
                  <a:pt x="817033" y="529167"/>
                  <a:pt x="799058" y="554101"/>
                  <a:pt x="774700" y="571500"/>
                </a:cubicBezTo>
                <a:cubicBezTo>
                  <a:pt x="745067" y="592667"/>
                  <a:pt x="712746" y="610504"/>
                  <a:pt x="685800" y="635000"/>
                </a:cubicBezTo>
                <a:cubicBezTo>
                  <a:pt x="592181" y="720109"/>
                  <a:pt x="681848" y="686788"/>
                  <a:pt x="584200" y="711200"/>
                </a:cubicBezTo>
                <a:cubicBezTo>
                  <a:pt x="542389" y="753011"/>
                  <a:pt x="530663" y="769719"/>
                  <a:pt x="469900" y="800100"/>
                </a:cubicBezTo>
                <a:cubicBezTo>
                  <a:pt x="452967" y="808567"/>
                  <a:pt x="434506" y="814496"/>
                  <a:pt x="419100" y="825500"/>
                </a:cubicBezTo>
                <a:cubicBezTo>
                  <a:pt x="404485" y="835939"/>
                  <a:pt x="395944" y="853637"/>
                  <a:pt x="381000" y="863600"/>
                </a:cubicBezTo>
                <a:cubicBezTo>
                  <a:pt x="369861" y="871026"/>
                  <a:pt x="354602" y="869799"/>
                  <a:pt x="342900" y="876300"/>
                </a:cubicBezTo>
                <a:cubicBezTo>
                  <a:pt x="316215" y="891125"/>
                  <a:pt x="292100" y="910167"/>
                  <a:pt x="266700" y="927100"/>
                </a:cubicBezTo>
                <a:lnTo>
                  <a:pt x="190500" y="977900"/>
                </a:lnTo>
                <a:cubicBezTo>
                  <a:pt x="177800" y="986367"/>
                  <a:pt x="167664" y="1003300"/>
                  <a:pt x="152400" y="1003300"/>
                </a:cubicBezTo>
                <a:lnTo>
                  <a:pt x="0" y="10033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eform 11"/>
          <p:cNvSpPr/>
          <p:nvPr/>
        </p:nvSpPr>
        <p:spPr>
          <a:xfrm>
            <a:off x="1333500" y="5689600"/>
            <a:ext cx="5207000" cy="533400"/>
          </a:xfrm>
          <a:custGeom>
            <a:avLst/>
            <a:gdLst>
              <a:gd name="connsiteX0" fmla="*/ 5207000 w 5207000"/>
              <a:gd name="connsiteY0" fmla="*/ 241300 h 533400"/>
              <a:gd name="connsiteX1" fmla="*/ 5143500 w 5207000"/>
              <a:gd name="connsiteY1" fmla="*/ 254000 h 533400"/>
              <a:gd name="connsiteX2" fmla="*/ 5067300 w 5207000"/>
              <a:gd name="connsiteY2" fmla="*/ 266700 h 533400"/>
              <a:gd name="connsiteX3" fmla="*/ 5029200 w 5207000"/>
              <a:gd name="connsiteY3" fmla="*/ 279400 h 533400"/>
              <a:gd name="connsiteX4" fmla="*/ 4914900 w 5207000"/>
              <a:gd name="connsiteY4" fmla="*/ 292100 h 533400"/>
              <a:gd name="connsiteX5" fmla="*/ 4851400 w 5207000"/>
              <a:gd name="connsiteY5" fmla="*/ 304800 h 533400"/>
              <a:gd name="connsiteX6" fmla="*/ 3975100 w 5207000"/>
              <a:gd name="connsiteY6" fmla="*/ 317500 h 533400"/>
              <a:gd name="connsiteX7" fmla="*/ 3898900 w 5207000"/>
              <a:gd name="connsiteY7" fmla="*/ 330200 h 533400"/>
              <a:gd name="connsiteX8" fmla="*/ 3632200 w 5207000"/>
              <a:gd name="connsiteY8" fmla="*/ 355600 h 533400"/>
              <a:gd name="connsiteX9" fmla="*/ 3479800 w 5207000"/>
              <a:gd name="connsiteY9" fmla="*/ 381000 h 533400"/>
              <a:gd name="connsiteX10" fmla="*/ 3416300 w 5207000"/>
              <a:gd name="connsiteY10" fmla="*/ 393700 h 533400"/>
              <a:gd name="connsiteX11" fmla="*/ 3327400 w 5207000"/>
              <a:gd name="connsiteY11" fmla="*/ 406400 h 533400"/>
              <a:gd name="connsiteX12" fmla="*/ 3289300 w 5207000"/>
              <a:gd name="connsiteY12" fmla="*/ 419100 h 533400"/>
              <a:gd name="connsiteX13" fmla="*/ 3035300 w 5207000"/>
              <a:gd name="connsiteY13" fmla="*/ 444500 h 533400"/>
              <a:gd name="connsiteX14" fmla="*/ 2768600 w 5207000"/>
              <a:gd name="connsiteY14" fmla="*/ 482600 h 533400"/>
              <a:gd name="connsiteX15" fmla="*/ 2679700 w 5207000"/>
              <a:gd name="connsiteY15" fmla="*/ 508000 h 533400"/>
              <a:gd name="connsiteX16" fmla="*/ 2540000 w 5207000"/>
              <a:gd name="connsiteY16" fmla="*/ 533400 h 533400"/>
              <a:gd name="connsiteX17" fmla="*/ 317500 w 5207000"/>
              <a:gd name="connsiteY17" fmla="*/ 520700 h 533400"/>
              <a:gd name="connsiteX18" fmla="*/ 203200 w 5207000"/>
              <a:gd name="connsiteY18" fmla="*/ 482600 h 533400"/>
              <a:gd name="connsiteX19" fmla="*/ 101600 w 5207000"/>
              <a:gd name="connsiteY19" fmla="*/ 406400 h 533400"/>
              <a:gd name="connsiteX20" fmla="*/ 63500 w 5207000"/>
              <a:gd name="connsiteY20" fmla="*/ 381000 h 533400"/>
              <a:gd name="connsiteX21" fmla="*/ 38100 w 5207000"/>
              <a:gd name="connsiteY21" fmla="*/ 342900 h 533400"/>
              <a:gd name="connsiteX22" fmla="*/ 25400 w 5207000"/>
              <a:gd name="connsiteY22" fmla="*/ 304800 h 533400"/>
              <a:gd name="connsiteX23" fmla="*/ 0 w 5207000"/>
              <a:gd name="connsiteY23" fmla="*/ 254000 h 533400"/>
              <a:gd name="connsiteX24" fmla="*/ 12700 w 5207000"/>
              <a:gd name="connsiteY24" fmla="*/ 127000 h 533400"/>
              <a:gd name="connsiteX25" fmla="*/ 38100 w 5207000"/>
              <a:gd name="connsiteY25" fmla="*/ 88900 h 533400"/>
              <a:gd name="connsiteX26" fmla="*/ 317500 w 5207000"/>
              <a:gd name="connsiteY26" fmla="*/ 76200 h 533400"/>
              <a:gd name="connsiteX27" fmla="*/ 355600 w 5207000"/>
              <a:gd name="connsiteY27" fmla="*/ 50800 h 533400"/>
              <a:gd name="connsiteX28" fmla="*/ 406400 w 5207000"/>
              <a:gd name="connsiteY28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07000" h="533400">
                <a:moveTo>
                  <a:pt x="5207000" y="241300"/>
                </a:moveTo>
                <a:lnTo>
                  <a:pt x="5143500" y="254000"/>
                </a:lnTo>
                <a:cubicBezTo>
                  <a:pt x="5118165" y="258606"/>
                  <a:pt x="5092437" y="261114"/>
                  <a:pt x="5067300" y="266700"/>
                </a:cubicBezTo>
                <a:cubicBezTo>
                  <a:pt x="5054232" y="269604"/>
                  <a:pt x="5042405" y="277199"/>
                  <a:pt x="5029200" y="279400"/>
                </a:cubicBezTo>
                <a:cubicBezTo>
                  <a:pt x="4991387" y="285702"/>
                  <a:pt x="4952849" y="286679"/>
                  <a:pt x="4914900" y="292100"/>
                </a:cubicBezTo>
                <a:cubicBezTo>
                  <a:pt x="4893531" y="295153"/>
                  <a:pt x="4872978" y="304217"/>
                  <a:pt x="4851400" y="304800"/>
                </a:cubicBezTo>
                <a:cubicBezTo>
                  <a:pt x="4559376" y="312693"/>
                  <a:pt x="4267200" y="313267"/>
                  <a:pt x="3975100" y="317500"/>
                </a:cubicBezTo>
                <a:cubicBezTo>
                  <a:pt x="3949700" y="321733"/>
                  <a:pt x="3924493" y="327356"/>
                  <a:pt x="3898900" y="330200"/>
                </a:cubicBezTo>
                <a:cubicBezTo>
                  <a:pt x="3810144" y="340062"/>
                  <a:pt x="3720287" y="340919"/>
                  <a:pt x="3632200" y="355600"/>
                </a:cubicBezTo>
                <a:cubicBezTo>
                  <a:pt x="3581400" y="364067"/>
                  <a:pt x="3530301" y="370900"/>
                  <a:pt x="3479800" y="381000"/>
                </a:cubicBezTo>
                <a:cubicBezTo>
                  <a:pt x="3458633" y="385233"/>
                  <a:pt x="3437592" y="390151"/>
                  <a:pt x="3416300" y="393700"/>
                </a:cubicBezTo>
                <a:cubicBezTo>
                  <a:pt x="3386773" y="398621"/>
                  <a:pt x="3357033" y="402167"/>
                  <a:pt x="3327400" y="406400"/>
                </a:cubicBezTo>
                <a:cubicBezTo>
                  <a:pt x="3314700" y="410633"/>
                  <a:pt x="3302368" y="416196"/>
                  <a:pt x="3289300" y="419100"/>
                </a:cubicBezTo>
                <a:cubicBezTo>
                  <a:pt x="3204157" y="438021"/>
                  <a:pt x="3124182" y="438151"/>
                  <a:pt x="3035300" y="444500"/>
                </a:cubicBezTo>
                <a:cubicBezTo>
                  <a:pt x="2640696" y="516246"/>
                  <a:pt x="3134200" y="430371"/>
                  <a:pt x="2768600" y="482600"/>
                </a:cubicBezTo>
                <a:cubicBezTo>
                  <a:pt x="2713171" y="490518"/>
                  <a:pt x="2727949" y="495938"/>
                  <a:pt x="2679700" y="508000"/>
                </a:cubicBezTo>
                <a:cubicBezTo>
                  <a:pt x="2644200" y="516875"/>
                  <a:pt x="2573969" y="527739"/>
                  <a:pt x="2540000" y="533400"/>
                </a:cubicBezTo>
                <a:lnTo>
                  <a:pt x="317500" y="520700"/>
                </a:lnTo>
                <a:cubicBezTo>
                  <a:pt x="279404" y="520277"/>
                  <a:pt x="234745" y="503630"/>
                  <a:pt x="203200" y="482600"/>
                </a:cubicBezTo>
                <a:cubicBezTo>
                  <a:pt x="167977" y="459118"/>
                  <a:pt x="136823" y="429882"/>
                  <a:pt x="101600" y="406400"/>
                </a:cubicBezTo>
                <a:lnTo>
                  <a:pt x="63500" y="381000"/>
                </a:lnTo>
                <a:cubicBezTo>
                  <a:pt x="55033" y="368300"/>
                  <a:pt x="44926" y="356552"/>
                  <a:pt x="38100" y="342900"/>
                </a:cubicBezTo>
                <a:cubicBezTo>
                  <a:pt x="32113" y="330926"/>
                  <a:pt x="30673" y="317105"/>
                  <a:pt x="25400" y="304800"/>
                </a:cubicBezTo>
                <a:cubicBezTo>
                  <a:pt x="17942" y="287399"/>
                  <a:pt x="8467" y="270933"/>
                  <a:pt x="0" y="254000"/>
                </a:cubicBezTo>
                <a:cubicBezTo>
                  <a:pt x="4233" y="211667"/>
                  <a:pt x="3133" y="168455"/>
                  <a:pt x="12700" y="127000"/>
                </a:cubicBezTo>
                <a:cubicBezTo>
                  <a:pt x="16132" y="112127"/>
                  <a:pt x="23044" y="91409"/>
                  <a:pt x="38100" y="88900"/>
                </a:cubicBezTo>
                <a:cubicBezTo>
                  <a:pt x="130061" y="73573"/>
                  <a:pt x="224367" y="80433"/>
                  <a:pt x="317500" y="76200"/>
                </a:cubicBezTo>
                <a:cubicBezTo>
                  <a:pt x="330200" y="67733"/>
                  <a:pt x="344807" y="61593"/>
                  <a:pt x="355600" y="50800"/>
                </a:cubicBezTo>
                <a:cubicBezTo>
                  <a:pt x="416902" y="-10502"/>
                  <a:pt x="348339" y="29030"/>
                  <a:pt x="4064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3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Sensors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Temp., </a:t>
            </a:r>
            <a:r>
              <a:rPr lang="en-US" dirty="0" err="1" smtClean="0"/>
              <a:t>Humidity+Pressure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TSL25911 Light Sensor</a:t>
            </a:r>
            <a:endParaRPr lang="en-US" dirty="0"/>
          </a:p>
        </p:txBody>
      </p:sp>
      <p:pic>
        <p:nvPicPr>
          <p:cNvPr id="8" name="Picture 4" descr="http://static3.watterott.com/20150174_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50" y="2174875"/>
            <a:ext cx="3986725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3.watterott.com/20150173_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5" y="2276871"/>
            <a:ext cx="3820833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5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cap="sq">
            <a:noFill/>
          </a:ln>
        </p:spPr>
        <p:txBody>
          <a:bodyPr/>
          <a:lstStyle/>
          <a:p>
            <a:r>
              <a:rPr lang="en-US" dirty="0" smtClean="0"/>
              <a:t>I2C GPIO</a:t>
            </a:r>
            <a:endParaRPr lang="en-US" dirty="0"/>
          </a:p>
        </p:txBody>
      </p:sp>
      <p:pic>
        <p:nvPicPr>
          <p:cNvPr id="1026" name="Picture 2" descr="http://www.dynamoelectronics.com/images/stories/Productos/raspberrypi_b_plu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5" t="4069" r="-1170" b="-4069"/>
          <a:stretch/>
        </p:blipFill>
        <p:spPr bwMode="auto">
          <a:xfrm>
            <a:off x="4814416" y="1700808"/>
            <a:ext cx="35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4211960" y="1470599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644008" y="5248089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539553" y="1777983"/>
            <a:ext cx="5607247" cy="4229117"/>
            <a:chOff x="539553" y="1777983"/>
            <a:chExt cx="5607247" cy="4229117"/>
          </a:xfrm>
        </p:grpSpPr>
        <p:pic>
          <p:nvPicPr>
            <p:cNvPr id="19" name="Picture 4" descr="http://static3.watterott.com/20150174_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21834" y="1866599"/>
              <a:ext cx="3986725" cy="395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ihandform 2"/>
            <p:cNvSpPr/>
            <p:nvPr/>
          </p:nvSpPr>
          <p:spPr>
            <a:xfrm>
              <a:off x="4127500" y="2017775"/>
              <a:ext cx="1892300" cy="2287525"/>
            </a:xfrm>
            <a:custGeom>
              <a:avLst/>
              <a:gdLst>
                <a:gd name="connsiteX0" fmla="*/ 0 w 1892300"/>
                <a:gd name="connsiteY0" fmla="*/ 2287525 h 2287525"/>
                <a:gd name="connsiteX1" fmla="*/ 355600 w 1892300"/>
                <a:gd name="connsiteY1" fmla="*/ 2262125 h 2287525"/>
                <a:gd name="connsiteX2" fmla="*/ 393700 w 1892300"/>
                <a:gd name="connsiteY2" fmla="*/ 2249425 h 2287525"/>
                <a:gd name="connsiteX3" fmla="*/ 431800 w 1892300"/>
                <a:gd name="connsiteY3" fmla="*/ 2211325 h 2287525"/>
                <a:gd name="connsiteX4" fmla="*/ 495300 w 1892300"/>
                <a:gd name="connsiteY4" fmla="*/ 2160525 h 2287525"/>
                <a:gd name="connsiteX5" fmla="*/ 520700 w 1892300"/>
                <a:gd name="connsiteY5" fmla="*/ 2122425 h 2287525"/>
                <a:gd name="connsiteX6" fmla="*/ 635000 w 1892300"/>
                <a:gd name="connsiteY6" fmla="*/ 2033525 h 2287525"/>
                <a:gd name="connsiteX7" fmla="*/ 647700 w 1892300"/>
                <a:gd name="connsiteY7" fmla="*/ 1995425 h 2287525"/>
                <a:gd name="connsiteX8" fmla="*/ 723900 w 1892300"/>
                <a:gd name="connsiteY8" fmla="*/ 1868425 h 2287525"/>
                <a:gd name="connsiteX9" fmla="*/ 762000 w 1892300"/>
                <a:gd name="connsiteY9" fmla="*/ 1804925 h 2287525"/>
                <a:gd name="connsiteX10" fmla="*/ 825500 w 1892300"/>
                <a:gd name="connsiteY10" fmla="*/ 1677925 h 2287525"/>
                <a:gd name="connsiteX11" fmla="*/ 850900 w 1892300"/>
                <a:gd name="connsiteY11" fmla="*/ 1639825 h 2287525"/>
                <a:gd name="connsiteX12" fmla="*/ 914400 w 1892300"/>
                <a:gd name="connsiteY12" fmla="*/ 1538225 h 2287525"/>
                <a:gd name="connsiteX13" fmla="*/ 927100 w 1892300"/>
                <a:gd name="connsiteY13" fmla="*/ 1500125 h 2287525"/>
                <a:gd name="connsiteX14" fmla="*/ 965200 w 1892300"/>
                <a:gd name="connsiteY14" fmla="*/ 1373125 h 2287525"/>
                <a:gd name="connsiteX15" fmla="*/ 1003300 w 1892300"/>
                <a:gd name="connsiteY15" fmla="*/ 1322325 h 2287525"/>
                <a:gd name="connsiteX16" fmla="*/ 1016000 w 1892300"/>
                <a:gd name="connsiteY16" fmla="*/ 1271525 h 2287525"/>
                <a:gd name="connsiteX17" fmla="*/ 1041400 w 1892300"/>
                <a:gd name="connsiteY17" fmla="*/ 1233425 h 2287525"/>
                <a:gd name="connsiteX18" fmla="*/ 1054100 w 1892300"/>
                <a:gd name="connsiteY18" fmla="*/ 1195325 h 2287525"/>
                <a:gd name="connsiteX19" fmla="*/ 1092200 w 1892300"/>
                <a:gd name="connsiteY19" fmla="*/ 1131825 h 2287525"/>
                <a:gd name="connsiteX20" fmla="*/ 1104900 w 1892300"/>
                <a:gd name="connsiteY20" fmla="*/ 1093725 h 2287525"/>
                <a:gd name="connsiteX21" fmla="*/ 1155700 w 1892300"/>
                <a:gd name="connsiteY21" fmla="*/ 1004825 h 2287525"/>
                <a:gd name="connsiteX22" fmla="*/ 1181100 w 1892300"/>
                <a:gd name="connsiteY22" fmla="*/ 915925 h 2287525"/>
                <a:gd name="connsiteX23" fmla="*/ 1206500 w 1892300"/>
                <a:gd name="connsiteY23" fmla="*/ 852425 h 2287525"/>
                <a:gd name="connsiteX24" fmla="*/ 1244600 w 1892300"/>
                <a:gd name="connsiteY24" fmla="*/ 738125 h 2287525"/>
                <a:gd name="connsiteX25" fmla="*/ 1295400 w 1892300"/>
                <a:gd name="connsiteY25" fmla="*/ 560325 h 2287525"/>
                <a:gd name="connsiteX26" fmla="*/ 1320800 w 1892300"/>
                <a:gd name="connsiteY26" fmla="*/ 433325 h 2287525"/>
                <a:gd name="connsiteX27" fmla="*/ 1346200 w 1892300"/>
                <a:gd name="connsiteY27" fmla="*/ 395225 h 2287525"/>
                <a:gd name="connsiteX28" fmla="*/ 1371600 w 1892300"/>
                <a:gd name="connsiteY28" fmla="*/ 306325 h 2287525"/>
                <a:gd name="connsiteX29" fmla="*/ 1422400 w 1892300"/>
                <a:gd name="connsiteY29" fmla="*/ 204725 h 2287525"/>
                <a:gd name="connsiteX30" fmla="*/ 1524000 w 1892300"/>
                <a:gd name="connsiteY30" fmla="*/ 115825 h 2287525"/>
                <a:gd name="connsiteX31" fmla="*/ 1587500 w 1892300"/>
                <a:gd name="connsiteY31" fmla="*/ 65025 h 2287525"/>
                <a:gd name="connsiteX32" fmla="*/ 1689100 w 1892300"/>
                <a:gd name="connsiteY32" fmla="*/ 14225 h 2287525"/>
                <a:gd name="connsiteX33" fmla="*/ 1727200 w 1892300"/>
                <a:gd name="connsiteY33" fmla="*/ 1525 h 2287525"/>
                <a:gd name="connsiteX34" fmla="*/ 1892300 w 1892300"/>
                <a:gd name="connsiteY34" fmla="*/ 1525 h 228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92300" h="2287525">
                  <a:moveTo>
                    <a:pt x="0" y="2287525"/>
                  </a:moveTo>
                  <a:cubicBezTo>
                    <a:pt x="139792" y="2281447"/>
                    <a:pt x="235045" y="2292264"/>
                    <a:pt x="355600" y="2262125"/>
                  </a:cubicBezTo>
                  <a:cubicBezTo>
                    <a:pt x="368587" y="2258878"/>
                    <a:pt x="381000" y="2253658"/>
                    <a:pt x="393700" y="2249425"/>
                  </a:cubicBezTo>
                  <a:cubicBezTo>
                    <a:pt x="406400" y="2236725"/>
                    <a:pt x="418283" y="2223152"/>
                    <a:pt x="431800" y="2211325"/>
                  </a:cubicBezTo>
                  <a:cubicBezTo>
                    <a:pt x="452200" y="2193475"/>
                    <a:pt x="476133" y="2179692"/>
                    <a:pt x="495300" y="2160525"/>
                  </a:cubicBezTo>
                  <a:cubicBezTo>
                    <a:pt x="506093" y="2149732"/>
                    <a:pt x="509406" y="2132692"/>
                    <a:pt x="520700" y="2122425"/>
                  </a:cubicBezTo>
                  <a:cubicBezTo>
                    <a:pt x="556415" y="2089957"/>
                    <a:pt x="635000" y="2033525"/>
                    <a:pt x="635000" y="2033525"/>
                  </a:cubicBezTo>
                  <a:cubicBezTo>
                    <a:pt x="639233" y="2020825"/>
                    <a:pt x="641353" y="2007212"/>
                    <a:pt x="647700" y="1995425"/>
                  </a:cubicBezTo>
                  <a:cubicBezTo>
                    <a:pt x="671106" y="1951957"/>
                    <a:pt x="698500" y="1910758"/>
                    <a:pt x="723900" y="1868425"/>
                  </a:cubicBezTo>
                  <a:cubicBezTo>
                    <a:pt x="736600" y="1847258"/>
                    <a:pt x="750961" y="1827003"/>
                    <a:pt x="762000" y="1804925"/>
                  </a:cubicBezTo>
                  <a:cubicBezTo>
                    <a:pt x="783167" y="1762592"/>
                    <a:pt x="799246" y="1717306"/>
                    <a:pt x="825500" y="1677925"/>
                  </a:cubicBezTo>
                  <a:cubicBezTo>
                    <a:pt x="833967" y="1665225"/>
                    <a:pt x="843327" y="1653077"/>
                    <a:pt x="850900" y="1639825"/>
                  </a:cubicBezTo>
                  <a:cubicBezTo>
                    <a:pt x="906686" y="1542200"/>
                    <a:pt x="841552" y="1635356"/>
                    <a:pt x="914400" y="1538225"/>
                  </a:cubicBezTo>
                  <a:cubicBezTo>
                    <a:pt x="918633" y="1525525"/>
                    <a:pt x="923422" y="1512997"/>
                    <a:pt x="927100" y="1500125"/>
                  </a:cubicBezTo>
                  <a:cubicBezTo>
                    <a:pt x="939253" y="1457588"/>
                    <a:pt x="945080" y="1413366"/>
                    <a:pt x="965200" y="1373125"/>
                  </a:cubicBezTo>
                  <a:cubicBezTo>
                    <a:pt x="974666" y="1354193"/>
                    <a:pt x="990600" y="1339258"/>
                    <a:pt x="1003300" y="1322325"/>
                  </a:cubicBezTo>
                  <a:cubicBezTo>
                    <a:pt x="1007533" y="1305392"/>
                    <a:pt x="1009124" y="1287568"/>
                    <a:pt x="1016000" y="1271525"/>
                  </a:cubicBezTo>
                  <a:cubicBezTo>
                    <a:pt x="1022013" y="1257496"/>
                    <a:pt x="1034574" y="1247077"/>
                    <a:pt x="1041400" y="1233425"/>
                  </a:cubicBezTo>
                  <a:cubicBezTo>
                    <a:pt x="1047387" y="1221451"/>
                    <a:pt x="1048113" y="1207299"/>
                    <a:pt x="1054100" y="1195325"/>
                  </a:cubicBezTo>
                  <a:cubicBezTo>
                    <a:pt x="1065139" y="1173247"/>
                    <a:pt x="1081161" y="1153903"/>
                    <a:pt x="1092200" y="1131825"/>
                  </a:cubicBezTo>
                  <a:cubicBezTo>
                    <a:pt x="1098187" y="1119851"/>
                    <a:pt x="1099627" y="1106030"/>
                    <a:pt x="1104900" y="1093725"/>
                  </a:cubicBezTo>
                  <a:cubicBezTo>
                    <a:pt x="1124236" y="1048609"/>
                    <a:pt x="1130191" y="1043089"/>
                    <a:pt x="1155700" y="1004825"/>
                  </a:cubicBezTo>
                  <a:cubicBezTo>
                    <a:pt x="1164167" y="975192"/>
                    <a:pt x="1171354" y="945163"/>
                    <a:pt x="1181100" y="915925"/>
                  </a:cubicBezTo>
                  <a:cubicBezTo>
                    <a:pt x="1188309" y="894298"/>
                    <a:pt x="1199949" y="874261"/>
                    <a:pt x="1206500" y="852425"/>
                  </a:cubicBezTo>
                  <a:cubicBezTo>
                    <a:pt x="1243429" y="729328"/>
                    <a:pt x="1191553" y="844220"/>
                    <a:pt x="1244600" y="738125"/>
                  </a:cubicBezTo>
                  <a:cubicBezTo>
                    <a:pt x="1273713" y="592561"/>
                    <a:pt x="1250693" y="649739"/>
                    <a:pt x="1295400" y="560325"/>
                  </a:cubicBezTo>
                  <a:cubicBezTo>
                    <a:pt x="1300080" y="527563"/>
                    <a:pt x="1303067" y="468791"/>
                    <a:pt x="1320800" y="433325"/>
                  </a:cubicBezTo>
                  <a:cubicBezTo>
                    <a:pt x="1327626" y="419673"/>
                    <a:pt x="1337733" y="407925"/>
                    <a:pt x="1346200" y="395225"/>
                  </a:cubicBezTo>
                  <a:cubicBezTo>
                    <a:pt x="1356208" y="355193"/>
                    <a:pt x="1357935" y="342764"/>
                    <a:pt x="1371600" y="306325"/>
                  </a:cubicBezTo>
                  <a:cubicBezTo>
                    <a:pt x="1386589" y="266354"/>
                    <a:pt x="1395120" y="236551"/>
                    <a:pt x="1422400" y="204725"/>
                  </a:cubicBezTo>
                  <a:cubicBezTo>
                    <a:pt x="1541122" y="66215"/>
                    <a:pt x="1407236" y="232589"/>
                    <a:pt x="1524000" y="115825"/>
                  </a:cubicBezTo>
                  <a:cubicBezTo>
                    <a:pt x="1600238" y="39587"/>
                    <a:pt x="1496844" y="106232"/>
                    <a:pt x="1587500" y="65025"/>
                  </a:cubicBezTo>
                  <a:cubicBezTo>
                    <a:pt x="1621970" y="49357"/>
                    <a:pt x="1653179" y="26199"/>
                    <a:pt x="1689100" y="14225"/>
                  </a:cubicBezTo>
                  <a:cubicBezTo>
                    <a:pt x="1701800" y="9992"/>
                    <a:pt x="1713839" y="2360"/>
                    <a:pt x="1727200" y="1525"/>
                  </a:cubicBezTo>
                  <a:cubicBezTo>
                    <a:pt x="1782126" y="-1908"/>
                    <a:pt x="1837267" y="1525"/>
                    <a:pt x="1892300" y="152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102100" y="2232637"/>
              <a:ext cx="2044700" cy="1615463"/>
            </a:xfrm>
            <a:custGeom>
              <a:avLst/>
              <a:gdLst>
                <a:gd name="connsiteX0" fmla="*/ 0 w 2044700"/>
                <a:gd name="connsiteY0" fmla="*/ 1615463 h 1615463"/>
                <a:gd name="connsiteX1" fmla="*/ 165100 w 2044700"/>
                <a:gd name="connsiteY1" fmla="*/ 1602763 h 1615463"/>
                <a:gd name="connsiteX2" fmla="*/ 228600 w 2044700"/>
                <a:gd name="connsiteY2" fmla="*/ 1577363 h 1615463"/>
                <a:gd name="connsiteX3" fmla="*/ 292100 w 2044700"/>
                <a:gd name="connsiteY3" fmla="*/ 1564663 h 1615463"/>
                <a:gd name="connsiteX4" fmla="*/ 406400 w 2044700"/>
                <a:gd name="connsiteY4" fmla="*/ 1475763 h 1615463"/>
                <a:gd name="connsiteX5" fmla="*/ 495300 w 2044700"/>
                <a:gd name="connsiteY5" fmla="*/ 1374163 h 1615463"/>
                <a:gd name="connsiteX6" fmla="*/ 533400 w 2044700"/>
                <a:gd name="connsiteY6" fmla="*/ 1297963 h 1615463"/>
                <a:gd name="connsiteX7" fmla="*/ 558800 w 2044700"/>
                <a:gd name="connsiteY7" fmla="*/ 1247163 h 1615463"/>
                <a:gd name="connsiteX8" fmla="*/ 584200 w 2044700"/>
                <a:gd name="connsiteY8" fmla="*/ 1209063 h 1615463"/>
                <a:gd name="connsiteX9" fmla="*/ 673100 w 2044700"/>
                <a:gd name="connsiteY9" fmla="*/ 1056663 h 1615463"/>
                <a:gd name="connsiteX10" fmla="*/ 749300 w 2044700"/>
                <a:gd name="connsiteY10" fmla="*/ 878863 h 1615463"/>
                <a:gd name="connsiteX11" fmla="*/ 787400 w 2044700"/>
                <a:gd name="connsiteY11" fmla="*/ 751863 h 1615463"/>
                <a:gd name="connsiteX12" fmla="*/ 812800 w 2044700"/>
                <a:gd name="connsiteY12" fmla="*/ 688363 h 1615463"/>
                <a:gd name="connsiteX13" fmla="*/ 838200 w 2044700"/>
                <a:gd name="connsiteY13" fmla="*/ 650263 h 1615463"/>
                <a:gd name="connsiteX14" fmla="*/ 863600 w 2044700"/>
                <a:gd name="connsiteY14" fmla="*/ 586763 h 1615463"/>
                <a:gd name="connsiteX15" fmla="*/ 914400 w 2044700"/>
                <a:gd name="connsiteY15" fmla="*/ 510563 h 1615463"/>
                <a:gd name="connsiteX16" fmla="*/ 927100 w 2044700"/>
                <a:gd name="connsiteY16" fmla="*/ 447063 h 1615463"/>
                <a:gd name="connsiteX17" fmla="*/ 965200 w 2044700"/>
                <a:gd name="connsiteY17" fmla="*/ 396263 h 1615463"/>
                <a:gd name="connsiteX18" fmla="*/ 990600 w 2044700"/>
                <a:gd name="connsiteY18" fmla="*/ 358163 h 1615463"/>
                <a:gd name="connsiteX19" fmla="*/ 1041400 w 2044700"/>
                <a:gd name="connsiteY19" fmla="*/ 269263 h 1615463"/>
                <a:gd name="connsiteX20" fmla="*/ 1168400 w 2044700"/>
                <a:gd name="connsiteY20" fmla="*/ 167663 h 1615463"/>
                <a:gd name="connsiteX21" fmla="*/ 1257300 w 2044700"/>
                <a:gd name="connsiteY21" fmla="*/ 104163 h 1615463"/>
                <a:gd name="connsiteX22" fmla="*/ 1295400 w 2044700"/>
                <a:gd name="connsiteY22" fmla="*/ 91463 h 1615463"/>
                <a:gd name="connsiteX23" fmla="*/ 1333500 w 2044700"/>
                <a:gd name="connsiteY23" fmla="*/ 66063 h 1615463"/>
                <a:gd name="connsiteX24" fmla="*/ 1409700 w 2044700"/>
                <a:gd name="connsiteY24" fmla="*/ 40663 h 1615463"/>
                <a:gd name="connsiteX25" fmla="*/ 1447800 w 2044700"/>
                <a:gd name="connsiteY25" fmla="*/ 15263 h 1615463"/>
                <a:gd name="connsiteX26" fmla="*/ 2044700 w 2044700"/>
                <a:gd name="connsiteY26" fmla="*/ 2563 h 161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44700" h="1615463">
                  <a:moveTo>
                    <a:pt x="0" y="1615463"/>
                  </a:moveTo>
                  <a:cubicBezTo>
                    <a:pt x="55033" y="1611230"/>
                    <a:pt x="110655" y="1611837"/>
                    <a:pt x="165100" y="1602763"/>
                  </a:cubicBezTo>
                  <a:cubicBezTo>
                    <a:pt x="187587" y="1599015"/>
                    <a:pt x="206764" y="1583914"/>
                    <a:pt x="228600" y="1577363"/>
                  </a:cubicBezTo>
                  <a:cubicBezTo>
                    <a:pt x="249275" y="1571160"/>
                    <a:pt x="270933" y="1568896"/>
                    <a:pt x="292100" y="1564663"/>
                  </a:cubicBezTo>
                  <a:cubicBezTo>
                    <a:pt x="330200" y="1535030"/>
                    <a:pt x="377440" y="1514377"/>
                    <a:pt x="406400" y="1475763"/>
                  </a:cubicBezTo>
                  <a:cubicBezTo>
                    <a:pt x="458868" y="1405805"/>
                    <a:pt x="429533" y="1439930"/>
                    <a:pt x="495300" y="1374163"/>
                  </a:cubicBezTo>
                  <a:cubicBezTo>
                    <a:pt x="518585" y="1304309"/>
                    <a:pt x="494009" y="1366897"/>
                    <a:pt x="533400" y="1297963"/>
                  </a:cubicBezTo>
                  <a:cubicBezTo>
                    <a:pt x="542793" y="1281525"/>
                    <a:pt x="549407" y="1263601"/>
                    <a:pt x="558800" y="1247163"/>
                  </a:cubicBezTo>
                  <a:cubicBezTo>
                    <a:pt x="566373" y="1233911"/>
                    <a:pt x="576347" y="1222151"/>
                    <a:pt x="584200" y="1209063"/>
                  </a:cubicBezTo>
                  <a:cubicBezTo>
                    <a:pt x="614458" y="1158633"/>
                    <a:pt x="654502" y="1112456"/>
                    <a:pt x="673100" y="1056663"/>
                  </a:cubicBezTo>
                  <a:cubicBezTo>
                    <a:pt x="719006" y="918945"/>
                    <a:pt x="690537" y="976801"/>
                    <a:pt x="749300" y="878863"/>
                  </a:cubicBezTo>
                  <a:cubicBezTo>
                    <a:pt x="761775" y="828965"/>
                    <a:pt x="766787" y="803396"/>
                    <a:pt x="787400" y="751863"/>
                  </a:cubicBezTo>
                  <a:cubicBezTo>
                    <a:pt x="795867" y="730696"/>
                    <a:pt x="802605" y="708753"/>
                    <a:pt x="812800" y="688363"/>
                  </a:cubicBezTo>
                  <a:cubicBezTo>
                    <a:pt x="819626" y="674711"/>
                    <a:pt x="831374" y="663915"/>
                    <a:pt x="838200" y="650263"/>
                  </a:cubicBezTo>
                  <a:cubicBezTo>
                    <a:pt x="848395" y="629873"/>
                    <a:pt x="852684" y="606777"/>
                    <a:pt x="863600" y="586763"/>
                  </a:cubicBezTo>
                  <a:cubicBezTo>
                    <a:pt x="878218" y="559963"/>
                    <a:pt x="914400" y="510563"/>
                    <a:pt x="914400" y="510563"/>
                  </a:cubicBezTo>
                  <a:cubicBezTo>
                    <a:pt x="918633" y="489396"/>
                    <a:pt x="918333" y="466788"/>
                    <a:pt x="927100" y="447063"/>
                  </a:cubicBezTo>
                  <a:cubicBezTo>
                    <a:pt x="935697" y="427721"/>
                    <a:pt x="952897" y="413487"/>
                    <a:pt x="965200" y="396263"/>
                  </a:cubicBezTo>
                  <a:cubicBezTo>
                    <a:pt x="974072" y="383843"/>
                    <a:pt x="983027" y="371415"/>
                    <a:pt x="990600" y="358163"/>
                  </a:cubicBezTo>
                  <a:cubicBezTo>
                    <a:pt x="1008998" y="325966"/>
                    <a:pt x="1016647" y="297110"/>
                    <a:pt x="1041400" y="269263"/>
                  </a:cubicBezTo>
                  <a:cubicBezTo>
                    <a:pt x="1147927" y="149420"/>
                    <a:pt x="1076543" y="225074"/>
                    <a:pt x="1168400" y="167663"/>
                  </a:cubicBezTo>
                  <a:cubicBezTo>
                    <a:pt x="1191411" y="153281"/>
                    <a:pt x="1230433" y="117597"/>
                    <a:pt x="1257300" y="104163"/>
                  </a:cubicBezTo>
                  <a:cubicBezTo>
                    <a:pt x="1269274" y="98176"/>
                    <a:pt x="1283426" y="97450"/>
                    <a:pt x="1295400" y="91463"/>
                  </a:cubicBezTo>
                  <a:cubicBezTo>
                    <a:pt x="1309052" y="84637"/>
                    <a:pt x="1319552" y="72262"/>
                    <a:pt x="1333500" y="66063"/>
                  </a:cubicBezTo>
                  <a:cubicBezTo>
                    <a:pt x="1357966" y="55189"/>
                    <a:pt x="1387423" y="55515"/>
                    <a:pt x="1409700" y="40663"/>
                  </a:cubicBezTo>
                  <a:cubicBezTo>
                    <a:pt x="1422400" y="32196"/>
                    <a:pt x="1432798" y="18076"/>
                    <a:pt x="1447800" y="15263"/>
                  </a:cubicBezTo>
                  <a:cubicBezTo>
                    <a:pt x="1574409" y="-8476"/>
                    <a:pt x="2032303" y="2563"/>
                    <a:pt x="2044700" y="2563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102100" y="1777983"/>
              <a:ext cx="1955800" cy="1562117"/>
            </a:xfrm>
            <a:custGeom>
              <a:avLst/>
              <a:gdLst>
                <a:gd name="connsiteX0" fmla="*/ 0 w 1955800"/>
                <a:gd name="connsiteY0" fmla="*/ 1562117 h 1562117"/>
                <a:gd name="connsiteX1" fmla="*/ 63500 w 1955800"/>
                <a:gd name="connsiteY1" fmla="*/ 1498617 h 1562117"/>
                <a:gd name="connsiteX2" fmla="*/ 114300 w 1955800"/>
                <a:gd name="connsiteY2" fmla="*/ 1460517 h 1562117"/>
                <a:gd name="connsiteX3" fmla="*/ 139700 w 1955800"/>
                <a:gd name="connsiteY3" fmla="*/ 1422417 h 1562117"/>
                <a:gd name="connsiteX4" fmla="*/ 177800 w 1955800"/>
                <a:gd name="connsiteY4" fmla="*/ 1384317 h 1562117"/>
                <a:gd name="connsiteX5" fmla="*/ 228600 w 1955800"/>
                <a:gd name="connsiteY5" fmla="*/ 1308117 h 1562117"/>
                <a:gd name="connsiteX6" fmla="*/ 292100 w 1955800"/>
                <a:gd name="connsiteY6" fmla="*/ 1219217 h 1562117"/>
                <a:gd name="connsiteX7" fmla="*/ 342900 w 1955800"/>
                <a:gd name="connsiteY7" fmla="*/ 1143017 h 1562117"/>
                <a:gd name="connsiteX8" fmla="*/ 355600 w 1955800"/>
                <a:gd name="connsiteY8" fmla="*/ 1104917 h 1562117"/>
                <a:gd name="connsiteX9" fmla="*/ 381000 w 1955800"/>
                <a:gd name="connsiteY9" fmla="*/ 1054117 h 1562117"/>
                <a:gd name="connsiteX10" fmla="*/ 393700 w 1955800"/>
                <a:gd name="connsiteY10" fmla="*/ 1003317 h 1562117"/>
                <a:gd name="connsiteX11" fmla="*/ 419100 w 1955800"/>
                <a:gd name="connsiteY11" fmla="*/ 965217 h 1562117"/>
                <a:gd name="connsiteX12" fmla="*/ 431800 w 1955800"/>
                <a:gd name="connsiteY12" fmla="*/ 927117 h 1562117"/>
                <a:gd name="connsiteX13" fmla="*/ 457200 w 1955800"/>
                <a:gd name="connsiteY13" fmla="*/ 863617 h 1562117"/>
                <a:gd name="connsiteX14" fmla="*/ 482600 w 1955800"/>
                <a:gd name="connsiteY14" fmla="*/ 812817 h 1562117"/>
                <a:gd name="connsiteX15" fmla="*/ 495300 w 1955800"/>
                <a:gd name="connsiteY15" fmla="*/ 774717 h 1562117"/>
                <a:gd name="connsiteX16" fmla="*/ 520700 w 1955800"/>
                <a:gd name="connsiteY16" fmla="*/ 723917 h 1562117"/>
                <a:gd name="connsiteX17" fmla="*/ 533400 w 1955800"/>
                <a:gd name="connsiteY17" fmla="*/ 685817 h 1562117"/>
                <a:gd name="connsiteX18" fmla="*/ 571500 w 1955800"/>
                <a:gd name="connsiteY18" fmla="*/ 635017 h 1562117"/>
                <a:gd name="connsiteX19" fmla="*/ 622300 w 1955800"/>
                <a:gd name="connsiteY19" fmla="*/ 533417 h 1562117"/>
                <a:gd name="connsiteX20" fmla="*/ 660400 w 1955800"/>
                <a:gd name="connsiteY20" fmla="*/ 508017 h 1562117"/>
                <a:gd name="connsiteX21" fmla="*/ 736600 w 1955800"/>
                <a:gd name="connsiteY21" fmla="*/ 419117 h 1562117"/>
                <a:gd name="connsiteX22" fmla="*/ 812800 w 1955800"/>
                <a:gd name="connsiteY22" fmla="*/ 368317 h 1562117"/>
                <a:gd name="connsiteX23" fmla="*/ 863600 w 1955800"/>
                <a:gd name="connsiteY23" fmla="*/ 330217 h 1562117"/>
                <a:gd name="connsiteX24" fmla="*/ 901700 w 1955800"/>
                <a:gd name="connsiteY24" fmla="*/ 317517 h 1562117"/>
                <a:gd name="connsiteX25" fmla="*/ 939800 w 1955800"/>
                <a:gd name="connsiteY25" fmla="*/ 292117 h 1562117"/>
                <a:gd name="connsiteX26" fmla="*/ 990600 w 1955800"/>
                <a:gd name="connsiteY26" fmla="*/ 266717 h 1562117"/>
                <a:gd name="connsiteX27" fmla="*/ 1066800 w 1955800"/>
                <a:gd name="connsiteY27" fmla="*/ 228617 h 1562117"/>
                <a:gd name="connsiteX28" fmla="*/ 1155700 w 1955800"/>
                <a:gd name="connsiteY28" fmla="*/ 177817 h 1562117"/>
                <a:gd name="connsiteX29" fmla="*/ 1257300 w 1955800"/>
                <a:gd name="connsiteY29" fmla="*/ 127017 h 1562117"/>
                <a:gd name="connsiteX30" fmla="*/ 1473200 w 1955800"/>
                <a:gd name="connsiteY30" fmla="*/ 88917 h 1562117"/>
                <a:gd name="connsiteX31" fmla="*/ 1600200 w 1955800"/>
                <a:gd name="connsiteY31" fmla="*/ 63517 h 1562117"/>
                <a:gd name="connsiteX32" fmla="*/ 1638300 w 1955800"/>
                <a:gd name="connsiteY32" fmla="*/ 50817 h 1562117"/>
                <a:gd name="connsiteX33" fmla="*/ 1752600 w 1955800"/>
                <a:gd name="connsiteY33" fmla="*/ 38117 h 1562117"/>
                <a:gd name="connsiteX34" fmla="*/ 1892300 w 1955800"/>
                <a:gd name="connsiteY34" fmla="*/ 12717 h 1562117"/>
                <a:gd name="connsiteX35" fmla="*/ 1955800 w 1955800"/>
                <a:gd name="connsiteY35" fmla="*/ 17 h 156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55800" h="1562117">
                  <a:moveTo>
                    <a:pt x="0" y="1562117"/>
                  </a:moveTo>
                  <a:cubicBezTo>
                    <a:pt x="21167" y="1540950"/>
                    <a:pt x="41127" y="1518504"/>
                    <a:pt x="63500" y="1498617"/>
                  </a:cubicBezTo>
                  <a:cubicBezTo>
                    <a:pt x="79320" y="1484555"/>
                    <a:pt x="99333" y="1475484"/>
                    <a:pt x="114300" y="1460517"/>
                  </a:cubicBezTo>
                  <a:cubicBezTo>
                    <a:pt x="125093" y="1449724"/>
                    <a:pt x="129929" y="1434143"/>
                    <a:pt x="139700" y="1422417"/>
                  </a:cubicBezTo>
                  <a:cubicBezTo>
                    <a:pt x="151198" y="1408619"/>
                    <a:pt x="166773" y="1398494"/>
                    <a:pt x="177800" y="1384317"/>
                  </a:cubicBezTo>
                  <a:cubicBezTo>
                    <a:pt x="196542" y="1360220"/>
                    <a:pt x="211667" y="1333517"/>
                    <a:pt x="228600" y="1308117"/>
                  </a:cubicBezTo>
                  <a:cubicBezTo>
                    <a:pt x="265741" y="1252405"/>
                    <a:pt x="244842" y="1282228"/>
                    <a:pt x="292100" y="1219217"/>
                  </a:cubicBezTo>
                  <a:cubicBezTo>
                    <a:pt x="322297" y="1128625"/>
                    <a:pt x="279479" y="1238149"/>
                    <a:pt x="342900" y="1143017"/>
                  </a:cubicBezTo>
                  <a:cubicBezTo>
                    <a:pt x="350326" y="1131878"/>
                    <a:pt x="350327" y="1117222"/>
                    <a:pt x="355600" y="1104917"/>
                  </a:cubicBezTo>
                  <a:cubicBezTo>
                    <a:pt x="363058" y="1087516"/>
                    <a:pt x="374353" y="1071844"/>
                    <a:pt x="381000" y="1054117"/>
                  </a:cubicBezTo>
                  <a:cubicBezTo>
                    <a:pt x="387129" y="1037774"/>
                    <a:pt x="386824" y="1019360"/>
                    <a:pt x="393700" y="1003317"/>
                  </a:cubicBezTo>
                  <a:cubicBezTo>
                    <a:pt x="399713" y="989288"/>
                    <a:pt x="412274" y="978869"/>
                    <a:pt x="419100" y="965217"/>
                  </a:cubicBezTo>
                  <a:cubicBezTo>
                    <a:pt x="425087" y="953243"/>
                    <a:pt x="427100" y="939652"/>
                    <a:pt x="431800" y="927117"/>
                  </a:cubicBezTo>
                  <a:cubicBezTo>
                    <a:pt x="439805" y="905771"/>
                    <a:pt x="447941" y="884449"/>
                    <a:pt x="457200" y="863617"/>
                  </a:cubicBezTo>
                  <a:cubicBezTo>
                    <a:pt x="464889" y="846317"/>
                    <a:pt x="475142" y="830218"/>
                    <a:pt x="482600" y="812817"/>
                  </a:cubicBezTo>
                  <a:cubicBezTo>
                    <a:pt x="487873" y="800512"/>
                    <a:pt x="490027" y="787022"/>
                    <a:pt x="495300" y="774717"/>
                  </a:cubicBezTo>
                  <a:cubicBezTo>
                    <a:pt x="502758" y="757316"/>
                    <a:pt x="513242" y="741318"/>
                    <a:pt x="520700" y="723917"/>
                  </a:cubicBezTo>
                  <a:cubicBezTo>
                    <a:pt x="525973" y="711612"/>
                    <a:pt x="526758" y="697440"/>
                    <a:pt x="533400" y="685817"/>
                  </a:cubicBezTo>
                  <a:cubicBezTo>
                    <a:pt x="543902" y="667439"/>
                    <a:pt x="561221" y="653520"/>
                    <a:pt x="571500" y="635017"/>
                  </a:cubicBezTo>
                  <a:cubicBezTo>
                    <a:pt x="594239" y="594087"/>
                    <a:pt x="589832" y="565885"/>
                    <a:pt x="622300" y="533417"/>
                  </a:cubicBezTo>
                  <a:cubicBezTo>
                    <a:pt x="633093" y="522624"/>
                    <a:pt x="647700" y="516484"/>
                    <a:pt x="660400" y="508017"/>
                  </a:cubicBezTo>
                  <a:cubicBezTo>
                    <a:pt x="687867" y="466816"/>
                    <a:pt x="692605" y="454313"/>
                    <a:pt x="736600" y="419117"/>
                  </a:cubicBezTo>
                  <a:cubicBezTo>
                    <a:pt x="760438" y="400047"/>
                    <a:pt x="788378" y="386633"/>
                    <a:pt x="812800" y="368317"/>
                  </a:cubicBezTo>
                  <a:cubicBezTo>
                    <a:pt x="829733" y="355617"/>
                    <a:pt x="845222" y="340719"/>
                    <a:pt x="863600" y="330217"/>
                  </a:cubicBezTo>
                  <a:cubicBezTo>
                    <a:pt x="875223" y="323575"/>
                    <a:pt x="889726" y="323504"/>
                    <a:pt x="901700" y="317517"/>
                  </a:cubicBezTo>
                  <a:cubicBezTo>
                    <a:pt x="915352" y="310691"/>
                    <a:pt x="926548" y="299690"/>
                    <a:pt x="939800" y="292117"/>
                  </a:cubicBezTo>
                  <a:cubicBezTo>
                    <a:pt x="956238" y="282724"/>
                    <a:pt x="974162" y="276110"/>
                    <a:pt x="990600" y="266717"/>
                  </a:cubicBezTo>
                  <a:cubicBezTo>
                    <a:pt x="1059534" y="227326"/>
                    <a:pt x="996946" y="251902"/>
                    <a:pt x="1066800" y="228617"/>
                  </a:cubicBezTo>
                  <a:cubicBezTo>
                    <a:pt x="1139180" y="156237"/>
                    <a:pt x="1066156" y="216193"/>
                    <a:pt x="1155700" y="177817"/>
                  </a:cubicBezTo>
                  <a:cubicBezTo>
                    <a:pt x="1253866" y="135746"/>
                    <a:pt x="1118246" y="164098"/>
                    <a:pt x="1257300" y="127017"/>
                  </a:cubicBezTo>
                  <a:cubicBezTo>
                    <a:pt x="1329463" y="107774"/>
                    <a:pt x="1399937" y="99383"/>
                    <a:pt x="1473200" y="88917"/>
                  </a:cubicBezTo>
                  <a:cubicBezTo>
                    <a:pt x="1559277" y="60225"/>
                    <a:pt x="1454268" y="92703"/>
                    <a:pt x="1600200" y="63517"/>
                  </a:cubicBezTo>
                  <a:cubicBezTo>
                    <a:pt x="1613327" y="60892"/>
                    <a:pt x="1625095" y="53018"/>
                    <a:pt x="1638300" y="50817"/>
                  </a:cubicBezTo>
                  <a:cubicBezTo>
                    <a:pt x="1676113" y="44515"/>
                    <a:pt x="1714500" y="42350"/>
                    <a:pt x="1752600" y="38117"/>
                  </a:cubicBezTo>
                  <a:cubicBezTo>
                    <a:pt x="1834344" y="10869"/>
                    <a:pt x="1748696" y="36651"/>
                    <a:pt x="1892300" y="12717"/>
                  </a:cubicBezTo>
                  <a:cubicBezTo>
                    <a:pt x="1974660" y="-1010"/>
                    <a:pt x="1918987" y="17"/>
                    <a:pt x="1955800" y="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098800" y="2362200"/>
              <a:ext cx="2946503" cy="3644900"/>
            </a:xfrm>
            <a:custGeom>
              <a:avLst/>
              <a:gdLst>
                <a:gd name="connsiteX0" fmla="*/ 1003300 w 2946503"/>
                <a:gd name="connsiteY0" fmla="*/ 0 h 3644900"/>
                <a:gd name="connsiteX1" fmla="*/ 939800 w 2946503"/>
                <a:gd name="connsiteY1" fmla="*/ 25400 h 3644900"/>
                <a:gd name="connsiteX2" fmla="*/ 863600 w 2946503"/>
                <a:gd name="connsiteY2" fmla="*/ 38100 h 3644900"/>
                <a:gd name="connsiteX3" fmla="*/ 825500 w 2946503"/>
                <a:gd name="connsiteY3" fmla="*/ 63500 h 3644900"/>
                <a:gd name="connsiteX4" fmla="*/ 749300 w 2946503"/>
                <a:gd name="connsiteY4" fmla="*/ 88900 h 3644900"/>
                <a:gd name="connsiteX5" fmla="*/ 673100 w 2946503"/>
                <a:gd name="connsiteY5" fmla="*/ 152400 h 3644900"/>
                <a:gd name="connsiteX6" fmla="*/ 584200 w 2946503"/>
                <a:gd name="connsiteY6" fmla="*/ 215900 h 3644900"/>
                <a:gd name="connsiteX7" fmla="*/ 495300 w 2946503"/>
                <a:gd name="connsiteY7" fmla="*/ 330200 h 3644900"/>
                <a:gd name="connsiteX8" fmla="*/ 482600 w 2946503"/>
                <a:gd name="connsiteY8" fmla="*/ 381000 h 3644900"/>
                <a:gd name="connsiteX9" fmla="*/ 457200 w 2946503"/>
                <a:gd name="connsiteY9" fmla="*/ 419100 h 3644900"/>
                <a:gd name="connsiteX10" fmla="*/ 393700 w 2946503"/>
                <a:gd name="connsiteY10" fmla="*/ 520700 h 3644900"/>
                <a:gd name="connsiteX11" fmla="*/ 368300 w 2946503"/>
                <a:gd name="connsiteY11" fmla="*/ 622300 h 3644900"/>
                <a:gd name="connsiteX12" fmla="*/ 342900 w 2946503"/>
                <a:gd name="connsiteY12" fmla="*/ 673100 h 3644900"/>
                <a:gd name="connsiteX13" fmla="*/ 330200 w 2946503"/>
                <a:gd name="connsiteY13" fmla="*/ 711200 h 3644900"/>
                <a:gd name="connsiteX14" fmla="*/ 292100 w 2946503"/>
                <a:gd name="connsiteY14" fmla="*/ 812800 h 3644900"/>
                <a:gd name="connsiteX15" fmla="*/ 254000 w 2946503"/>
                <a:gd name="connsiteY15" fmla="*/ 939800 h 3644900"/>
                <a:gd name="connsiteX16" fmla="*/ 228600 w 2946503"/>
                <a:gd name="connsiteY16" fmla="*/ 1016000 h 3644900"/>
                <a:gd name="connsiteX17" fmla="*/ 165100 w 2946503"/>
                <a:gd name="connsiteY17" fmla="*/ 1168400 h 3644900"/>
                <a:gd name="connsiteX18" fmla="*/ 152400 w 2946503"/>
                <a:gd name="connsiteY18" fmla="*/ 1244600 h 3644900"/>
                <a:gd name="connsiteX19" fmla="*/ 139700 w 2946503"/>
                <a:gd name="connsiteY19" fmla="*/ 1333500 h 3644900"/>
                <a:gd name="connsiteX20" fmla="*/ 114300 w 2946503"/>
                <a:gd name="connsiteY20" fmla="*/ 1409700 h 3644900"/>
                <a:gd name="connsiteX21" fmla="*/ 76200 w 2946503"/>
                <a:gd name="connsiteY21" fmla="*/ 1663700 h 3644900"/>
                <a:gd name="connsiteX22" fmla="*/ 63500 w 2946503"/>
                <a:gd name="connsiteY22" fmla="*/ 1778000 h 3644900"/>
                <a:gd name="connsiteX23" fmla="*/ 25400 w 2946503"/>
                <a:gd name="connsiteY23" fmla="*/ 1917700 h 3644900"/>
                <a:gd name="connsiteX24" fmla="*/ 0 w 2946503"/>
                <a:gd name="connsiteY24" fmla="*/ 2057400 h 3644900"/>
                <a:gd name="connsiteX25" fmla="*/ 25400 w 2946503"/>
                <a:gd name="connsiteY25" fmla="*/ 2514600 h 3644900"/>
                <a:gd name="connsiteX26" fmla="*/ 38100 w 2946503"/>
                <a:gd name="connsiteY26" fmla="*/ 2578100 h 3644900"/>
                <a:gd name="connsiteX27" fmla="*/ 63500 w 2946503"/>
                <a:gd name="connsiteY27" fmla="*/ 2628900 h 3644900"/>
                <a:gd name="connsiteX28" fmla="*/ 101600 w 2946503"/>
                <a:gd name="connsiteY28" fmla="*/ 2717800 h 3644900"/>
                <a:gd name="connsiteX29" fmla="*/ 203200 w 2946503"/>
                <a:gd name="connsiteY29" fmla="*/ 2946400 h 3644900"/>
                <a:gd name="connsiteX30" fmla="*/ 266700 w 2946503"/>
                <a:gd name="connsiteY30" fmla="*/ 3060700 h 3644900"/>
                <a:gd name="connsiteX31" fmla="*/ 304800 w 2946503"/>
                <a:gd name="connsiteY31" fmla="*/ 3098800 h 3644900"/>
                <a:gd name="connsiteX32" fmla="*/ 342900 w 2946503"/>
                <a:gd name="connsiteY32" fmla="*/ 3162300 h 3644900"/>
                <a:gd name="connsiteX33" fmla="*/ 419100 w 2946503"/>
                <a:gd name="connsiteY33" fmla="*/ 3225800 h 3644900"/>
                <a:gd name="connsiteX34" fmla="*/ 469900 w 2946503"/>
                <a:gd name="connsiteY34" fmla="*/ 3289300 h 3644900"/>
                <a:gd name="connsiteX35" fmla="*/ 723900 w 2946503"/>
                <a:gd name="connsiteY35" fmla="*/ 3441700 h 3644900"/>
                <a:gd name="connsiteX36" fmla="*/ 812800 w 2946503"/>
                <a:gd name="connsiteY36" fmla="*/ 3467100 h 3644900"/>
                <a:gd name="connsiteX37" fmla="*/ 1016000 w 2946503"/>
                <a:gd name="connsiteY37" fmla="*/ 3530600 h 3644900"/>
                <a:gd name="connsiteX38" fmla="*/ 1104900 w 2946503"/>
                <a:gd name="connsiteY38" fmla="*/ 3556000 h 3644900"/>
                <a:gd name="connsiteX39" fmla="*/ 1206500 w 2946503"/>
                <a:gd name="connsiteY39" fmla="*/ 3581400 h 3644900"/>
                <a:gd name="connsiteX40" fmla="*/ 1270000 w 2946503"/>
                <a:gd name="connsiteY40" fmla="*/ 3606800 h 3644900"/>
                <a:gd name="connsiteX41" fmla="*/ 1346200 w 2946503"/>
                <a:gd name="connsiteY41" fmla="*/ 3619500 h 3644900"/>
                <a:gd name="connsiteX42" fmla="*/ 1524000 w 2946503"/>
                <a:gd name="connsiteY42" fmla="*/ 3644900 h 3644900"/>
                <a:gd name="connsiteX43" fmla="*/ 2044700 w 2946503"/>
                <a:gd name="connsiteY43" fmla="*/ 3632200 h 3644900"/>
                <a:gd name="connsiteX44" fmla="*/ 2171700 w 2946503"/>
                <a:gd name="connsiteY44" fmla="*/ 3594100 h 3644900"/>
                <a:gd name="connsiteX45" fmla="*/ 2235200 w 2946503"/>
                <a:gd name="connsiteY45" fmla="*/ 3581400 h 3644900"/>
                <a:gd name="connsiteX46" fmla="*/ 2349500 w 2946503"/>
                <a:gd name="connsiteY46" fmla="*/ 3543300 h 3644900"/>
                <a:gd name="connsiteX47" fmla="*/ 2400300 w 2946503"/>
                <a:gd name="connsiteY47" fmla="*/ 3517900 h 3644900"/>
                <a:gd name="connsiteX48" fmla="*/ 2451100 w 2946503"/>
                <a:gd name="connsiteY48" fmla="*/ 3505200 h 3644900"/>
                <a:gd name="connsiteX49" fmla="*/ 2489200 w 2946503"/>
                <a:gd name="connsiteY49" fmla="*/ 3492500 h 3644900"/>
                <a:gd name="connsiteX50" fmla="*/ 2552700 w 2946503"/>
                <a:gd name="connsiteY50" fmla="*/ 3467100 h 3644900"/>
                <a:gd name="connsiteX51" fmla="*/ 2806700 w 2946503"/>
                <a:gd name="connsiteY51" fmla="*/ 3454400 h 3644900"/>
                <a:gd name="connsiteX52" fmla="*/ 2908300 w 2946503"/>
                <a:gd name="connsiteY52" fmla="*/ 3403600 h 3644900"/>
                <a:gd name="connsiteX53" fmla="*/ 2946400 w 2946503"/>
                <a:gd name="connsiteY53" fmla="*/ 3378200 h 364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946503" h="3644900">
                  <a:moveTo>
                    <a:pt x="1003300" y="0"/>
                  </a:moveTo>
                  <a:cubicBezTo>
                    <a:pt x="982133" y="8467"/>
                    <a:pt x="961794" y="19402"/>
                    <a:pt x="939800" y="25400"/>
                  </a:cubicBezTo>
                  <a:cubicBezTo>
                    <a:pt x="914957" y="32175"/>
                    <a:pt x="888029" y="29957"/>
                    <a:pt x="863600" y="38100"/>
                  </a:cubicBezTo>
                  <a:cubicBezTo>
                    <a:pt x="849120" y="42927"/>
                    <a:pt x="839448" y="57301"/>
                    <a:pt x="825500" y="63500"/>
                  </a:cubicBezTo>
                  <a:cubicBezTo>
                    <a:pt x="801034" y="74374"/>
                    <a:pt x="749300" y="88900"/>
                    <a:pt x="749300" y="88900"/>
                  </a:cubicBezTo>
                  <a:cubicBezTo>
                    <a:pt x="617185" y="221015"/>
                    <a:pt x="796869" y="46312"/>
                    <a:pt x="673100" y="152400"/>
                  </a:cubicBezTo>
                  <a:cubicBezTo>
                    <a:pt x="596398" y="218145"/>
                    <a:pt x="654207" y="192564"/>
                    <a:pt x="584200" y="215900"/>
                  </a:cubicBezTo>
                  <a:cubicBezTo>
                    <a:pt x="554567" y="254000"/>
                    <a:pt x="507007" y="283374"/>
                    <a:pt x="495300" y="330200"/>
                  </a:cubicBezTo>
                  <a:cubicBezTo>
                    <a:pt x="491067" y="347133"/>
                    <a:pt x="489476" y="364957"/>
                    <a:pt x="482600" y="381000"/>
                  </a:cubicBezTo>
                  <a:cubicBezTo>
                    <a:pt x="476587" y="395029"/>
                    <a:pt x="465290" y="406157"/>
                    <a:pt x="457200" y="419100"/>
                  </a:cubicBezTo>
                  <a:cubicBezTo>
                    <a:pt x="380612" y="541641"/>
                    <a:pt x="451736" y="433646"/>
                    <a:pt x="393700" y="520700"/>
                  </a:cubicBezTo>
                  <a:cubicBezTo>
                    <a:pt x="385233" y="554567"/>
                    <a:pt x="383912" y="591076"/>
                    <a:pt x="368300" y="622300"/>
                  </a:cubicBezTo>
                  <a:cubicBezTo>
                    <a:pt x="359833" y="639233"/>
                    <a:pt x="350358" y="655699"/>
                    <a:pt x="342900" y="673100"/>
                  </a:cubicBezTo>
                  <a:cubicBezTo>
                    <a:pt x="337627" y="685405"/>
                    <a:pt x="334775" y="698619"/>
                    <a:pt x="330200" y="711200"/>
                  </a:cubicBezTo>
                  <a:cubicBezTo>
                    <a:pt x="317839" y="745192"/>
                    <a:pt x="304265" y="778738"/>
                    <a:pt x="292100" y="812800"/>
                  </a:cubicBezTo>
                  <a:cubicBezTo>
                    <a:pt x="235973" y="969955"/>
                    <a:pt x="289627" y="821044"/>
                    <a:pt x="254000" y="939800"/>
                  </a:cubicBezTo>
                  <a:cubicBezTo>
                    <a:pt x="246307" y="965445"/>
                    <a:pt x="238304" y="991047"/>
                    <a:pt x="228600" y="1016000"/>
                  </a:cubicBezTo>
                  <a:cubicBezTo>
                    <a:pt x="208653" y="1067291"/>
                    <a:pt x="165100" y="1168400"/>
                    <a:pt x="165100" y="1168400"/>
                  </a:cubicBezTo>
                  <a:cubicBezTo>
                    <a:pt x="160867" y="1193800"/>
                    <a:pt x="156316" y="1219149"/>
                    <a:pt x="152400" y="1244600"/>
                  </a:cubicBezTo>
                  <a:cubicBezTo>
                    <a:pt x="147848" y="1274186"/>
                    <a:pt x="146431" y="1304332"/>
                    <a:pt x="139700" y="1333500"/>
                  </a:cubicBezTo>
                  <a:cubicBezTo>
                    <a:pt x="133680" y="1359588"/>
                    <a:pt x="122767" y="1384300"/>
                    <a:pt x="114300" y="1409700"/>
                  </a:cubicBezTo>
                  <a:cubicBezTo>
                    <a:pt x="83310" y="1688610"/>
                    <a:pt x="124586" y="1341125"/>
                    <a:pt x="76200" y="1663700"/>
                  </a:cubicBezTo>
                  <a:cubicBezTo>
                    <a:pt x="70513" y="1701610"/>
                    <a:pt x="71018" y="1740410"/>
                    <a:pt x="63500" y="1778000"/>
                  </a:cubicBezTo>
                  <a:cubicBezTo>
                    <a:pt x="54034" y="1825330"/>
                    <a:pt x="36097" y="1870633"/>
                    <a:pt x="25400" y="1917700"/>
                  </a:cubicBezTo>
                  <a:cubicBezTo>
                    <a:pt x="14911" y="1963853"/>
                    <a:pt x="8467" y="2010833"/>
                    <a:pt x="0" y="2057400"/>
                  </a:cubicBezTo>
                  <a:cubicBezTo>
                    <a:pt x="8467" y="2209800"/>
                    <a:pt x="14261" y="2362372"/>
                    <a:pt x="25400" y="2514600"/>
                  </a:cubicBezTo>
                  <a:cubicBezTo>
                    <a:pt x="26975" y="2536128"/>
                    <a:pt x="31274" y="2557622"/>
                    <a:pt x="38100" y="2578100"/>
                  </a:cubicBezTo>
                  <a:cubicBezTo>
                    <a:pt x="44087" y="2596061"/>
                    <a:pt x="55666" y="2611665"/>
                    <a:pt x="63500" y="2628900"/>
                  </a:cubicBezTo>
                  <a:cubicBezTo>
                    <a:pt x="76841" y="2658250"/>
                    <a:pt x="90026" y="2687709"/>
                    <a:pt x="101600" y="2717800"/>
                  </a:cubicBezTo>
                  <a:cubicBezTo>
                    <a:pt x="173868" y="2905696"/>
                    <a:pt x="53705" y="2647411"/>
                    <a:pt x="203200" y="2946400"/>
                  </a:cubicBezTo>
                  <a:cubicBezTo>
                    <a:pt x="221293" y="2982586"/>
                    <a:pt x="242780" y="3028806"/>
                    <a:pt x="266700" y="3060700"/>
                  </a:cubicBezTo>
                  <a:cubicBezTo>
                    <a:pt x="277476" y="3075068"/>
                    <a:pt x="294024" y="3084432"/>
                    <a:pt x="304800" y="3098800"/>
                  </a:cubicBezTo>
                  <a:cubicBezTo>
                    <a:pt x="319611" y="3118547"/>
                    <a:pt x="326387" y="3143952"/>
                    <a:pt x="342900" y="3162300"/>
                  </a:cubicBezTo>
                  <a:cubicBezTo>
                    <a:pt x="365018" y="3186876"/>
                    <a:pt x="395721" y="3202421"/>
                    <a:pt x="419100" y="3225800"/>
                  </a:cubicBezTo>
                  <a:cubicBezTo>
                    <a:pt x="438267" y="3244967"/>
                    <a:pt x="448503" y="3272658"/>
                    <a:pt x="469900" y="3289300"/>
                  </a:cubicBezTo>
                  <a:cubicBezTo>
                    <a:pt x="501006" y="3313493"/>
                    <a:pt x="653436" y="3414598"/>
                    <a:pt x="723900" y="3441700"/>
                  </a:cubicBezTo>
                  <a:cubicBezTo>
                    <a:pt x="752665" y="3452763"/>
                    <a:pt x="783562" y="3457354"/>
                    <a:pt x="812800" y="3467100"/>
                  </a:cubicBezTo>
                  <a:cubicBezTo>
                    <a:pt x="1066422" y="3551641"/>
                    <a:pt x="764134" y="3463436"/>
                    <a:pt x="1016000" y="3530600"/>
                  </a:cubicBezTo>
                  <a:cubicBezTo>
                    <a:pt x="1045779" y="3538541"/>
                    <a:pt x="1075121" y="3548059"/>
                    <a:pt x="1104900" y="3556000"/>
                  </a:cubicBezTo>
                  <a:cubicBezTo>
                    <a:pt x="1138630" y="3564995"/>
                    <a:pt x="1173135" y="3571134"/>
                    <a:pt x="1206500" y="3581400"/>
                  </a:cubicBezTo>
                  <a:cubicBezTo>
                    <a:pt x="1228289" y="3588104"/>
                    <a:pt x="1248006" y="3600802"/>
                    <a:pt x="1270000" y="3606800"/>
                  </a:cubicBezTo>
                  <a:cubicBezTo>
                    <a:pt x="1294843" y="3613575"/>
                    <a:pt x="1320865" y="3614894"/>
                    <a:pt x="1346200" y="3619500"/>
                  </a:cubicBezTo>
                  <a:cubicBezTo>
                    <a:pt x="1473285" y="3642606"/>
                    <a:pt x="1342082" y="3624687"/>
                    <a:pt x="1524000" y="3644900"/>
                  </a:cubicBezTo>
                  <a:cubicBezTo>
                    <a:pt x="1697567" y="3640667"/>
                    <a:pt x="1871253" y="3639909"/>
                    <a:pt x="2044700" y="3632200"/>
                  </a:cubicBezTo>
                  <a:cubicBezTo>
                    <a:pt x="2071855" y="3630993"/>
                    <a:pt x="2155054" y="3597429"/>
                    <a:pt x="2171700" y="3594100"/>
                  </a:cubicBezTo>
                  <a:lnTo>
                    <a:pt x="2235200" y="3581400"/>
                  </a:lnTo>
                  <a:cubicBezTo>
                    <a:pt x="2314395" y="3528603"/>
                    <a:pt x="2225060" y="3580632"/>
                    <a:pt x="2349500" y="3543300"/>
                  </a:cubicBezTo>
                  <a:cubicBezTo>
                    <a:pt x="2367634" y="3537860"/>
                    <a:pt x="2382573" y="3524547"/>
                    <a:pt x="2400300" y="3517900"/>
                  </a:cubicBezTo>
                  <a:cubicBezTo>
                    <a:pt x="2416643" y="3511771"/>
                    <a:pt x="2434317" y="3509995"/>
                    <a:pt x="2451100" y="3505200"/>
                  </a:cubicBezTo>
                  <a:cubicBezTo>
                    <a:pt x="2463972" y="3501522"/>
                    <a:pt x="2476665" y="3497200"/>
                    <a:pt x="2489200" y="3492500"/>
                  </a:cubicBezTo>
                  <a:cubicBezTo>
                    <a:pt x="2510546" y="3484495"/>
                    <a:pt x="2530065" y="3469816"/>
                    <a:pt x="2552700" y="3467100"/>
                  </a:cubicBezTo>
                  <a:cubicBezTo>
                    <a:pt x="2636869" y="3457000"/>
                    <a:pt x="2722033" y="3458633"/>
                    <a:pt x="2806700" y="3454400"/>
                  </a:cubicBezTo>
                  <a:cubicBezTo>
                    <a:pt x="2840567" y="3437467"/>
                    <a:pt x="2872379" y="3415574"/>
                    <a:pt x="2908300" y="3403600"/>
                  </a:cubicBezTo>
                  <a:cubicBezTo>
                    <a:pt x="2950416" y="3389561"/>
                    <a:pt x="2946400" y="3404287"/>
                    <a:pt x="2946400" y="33782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bgerundetes Rechteck 24"/>
          <p:cNvSpPr/>
          <p:nvPr/>
        </p:nvSpPr>
        <p:spPr>
          <a:xfrm>
            <a:off x="5240656" y="1831210"/>
            <a:ext cx="1491584" cy="50405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cap="sq">
            <a:noFill/>
          </a:ln>
        </p:spPr>
        <p:txBody>
          <a:bodyPr/>
          <a:lstStyle/>
          <a:p>
            <a:r>
              <a:rPr lang="en-US" dirty="0" smtClean="0"/>
              <a:t>Connector Board</a:t>
            </a:r>
            <a:endParaRPr lang="en-US" dirty="0"/>
          </a:p>
        </p:txBody>
      </p:sp>
      <p:pic>
        <p:nvPicPr>
          <p:cNvPr id="1026" name="Picture 2" descr="http://www.dynamoelectronics.com/images/stories/Productos/raspberrypi_b_plu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5" t="4069" r="-1170" b="-4069"/>
          <a:stretch/>
        </p:blipFill>
        <p:spPr bwMode="auto">
          <a:xfrm>
            <a:off x="4808608" y="1778259"/>
            <a:ext cx="35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4211960" y="1470599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644008" y="5248089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 rot="16200000">
            <a:off x="-200559" y="2456949"/>
            <a:ext cx="3897377" cy="1903324"/>
            <a:chOff x="568345" y="2174875"/>
            <a:chExt cx="8090930" cy="3951288"/>
          </a:xfrm>
        </p:grpSpPr>
        <p:pic>
          <p:nvPicPr>
            <p:cNvPr id="13" name="Picture 4" descr="http://static3.watterott.com/20150174_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550" y="2174875"/>
              <a:ext cx="3986725" cy="395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static3.watterott.com/20150173_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45" y="2276871"/>
              <a:ext cx="3820833" cy="374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8" descr="https://s3.amazonaws.com/cms-radioshack/images2/02711116_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47142">
            <a:off x="2280042" y="5376956"/>
            <a:ext cx="1496254" cy="14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ustobots.com/sites/default/files/imagecache/product_full/products/Solarbotics-redLE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0485">
            <a:off x="980196" y="5364423"/>
            <a:ext cx="1269570" cy="11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2474387" y="1700808"/>
            <a:ext cx="3465765" cy="10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3923928" y="5805264"/>
            <a:ext cx="2016224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3717032"/>
            <a:ext cx="3384376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474387" y="1844824"/>
            <a:ext cx="3465765" cy="360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474387" y="3516815"/>
            <a:ext cx="3465765" cy="7042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339752" y="5572125"/>
            <a:ext cx="3600400" cy="3751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2474387" y="2276872"/>
            <a:ext cx="3465765" cy="1432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2474387" y="2276872"/>
            <a:ext cx="3465765" cy="21601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2474387" y="2024844"/>
            <a:ext cx="3465765" cy="6120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V="1">
            <a:off x="2474387" y="2024844"/>
            <a:ext cx="3465765" cy="26282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Board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851564" cy="511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1933">
            <a:off x="4932389" y="4712808"/>
            <a:ext cx="3832869" cy="107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3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INMONITOR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SSH to your device and type:</a:t>
            </a:r>
          </a:p>
          <a:p>
            <a:pPr lvl="1"/>
            <a:r>
              <a:rPr lang="en-US" sz="1800" dirty="0" smtClean="0"/>
              <a:t>cd ~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2"/>
              </a:rPr>
              <a:t>https://github.com/tisfablab/inmonitor</a:t>
            </a:r>
            <a:endParaRPr lang="en-US" sz="1800" dirty="0" smtClean="0"/>
          </a:p>
          <a:p>
            <a:pPr lvl="1"/>
            <a:r>
              <a:rPr lang="en-US" sz="1800" dirty="0" smtClean="0"/>
              <a:t>cd ~/</a:t>
            </a:r>
            <a:r>
              <a:rPr lang="en-US" sz="1800" dirty="0" err="1" smtClean="0"/>
              <a:t>inmonitor</a:t>
            </a:r>
            <a:r>
              <a:rPr lang="en-US" sz="1800" dirty="0" smtClean="0"/>
              <a:t>/python</a:t>
            </a:r>
          </a:p>
          <a:p>
            <a:pPr lvl="1"/>
            <a:r>
              <a:rPr lang="en-US" sz="1800" dirty="0" err="1" smtClean="0"/>
              <a:t>sudo</a:t>
            </a:r>
            <a:r>
              <a:rPr lang="en-US" sz="1800" dirty="0" smtClean="0"/>
              <a:t> python hwtest.py # let’s see if the hardware works!</a:t>
            </a:r>
            <a:endParaRPr lang="en-US" sz="18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Edit ~/inmonitor/python/inmonitor.py</a:t>
            </a:r>
          </a:p>
          <a:p>
            <a:pPr lvl="1"/>
            <a:r>
              <a:rPr lang="en-US" sz="1800" dirty="0"/>
              <a:t>set device id and password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Edit ~/</a:t>
            </a:r>
            <a:r>
              <a:rPr lang="en-US" sz="2400" dirty="0" err="1" smtClean="0"/>
              <a:t>inmonitor</a:t>
            </a:r>
            <a:r>
              <a:rPr lang="en-US" sz="2400" dirty="0" smtClean="0"/>
              <a:t>/www/_</a:t>
            </a:r>
            <a:r>
              <a:rPr lang="en-US" sz="2400" dirty="0" err="1" smtClean="0"/>
              <a:t>db.php</a:t>
            </a:r>
            <a:r>
              <a:rPr lang="en-US" sz="2400" dirty="0" smtClean="0"/>
              <a:t> and set DB password)</a:t>
            </a:r>
          </a:p>
          <a:p>
            <a:r>
              <a:rPr lang="en-US" sz="2400" dirty="0"/>
              <a:t>Point your browser to http://&lt;localip&gt;/phpmyadmin</a:t>
            </a:r>
          </a:p>
          <a:p>
            <a:pPr lvl="1"/>
            <a:r>
              <a:rPr lang="en-US" sz="1800" dirty="0" smtClean="0"/>
              <a:t>import the database dump ~/</a:t>
            </a:r>
            <a:r>
              <a:rPr lang="en-US" sz="1800" dirty="0" err="1" smtClean="0"/>
              <a:t>inmonitor</a:t>
            </a:r>
            <a:r>
              <a:rPr lang="en-US" sz="1800" dirty="0" smtClean="0"/>
              <a:t>/</a:t>
            </a:r>
            <a:r>
              <a:rPr lang="en-US" sz="1800" dirty="0" err="1" smtClean="0"/>
              <a:t>database.sql</a:t>
            </a:r>
            <a:endParaRPr lang="en-US" sz="1800" dirty="0" smtClean="0"/>
          </a:p>
          <a:p>
            <a:pPr lvl="1"/>
            <a:r>
              <a:rPr lang="en-US" sz="1800" dirty="0" smtClean="0"/>
              <a:t>add an entry to the devices table with your id and password</a:t>
            </a:r>
          </a:p>
        </p:txBody>
      </p:sp>
    </p:spTree>
    <p:extLst>
      <p:ext uri="{BB962C8B-B14F-4D97-AF65-F5344CB8AC3E}">
        <p14:creationId xmlns:p14="http://schemas.microsoft.com/office/powerpoint/2010/main" val="15118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INMONITOR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activate the Web Service. SSH to your device and type: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 smtClean="0"/>
              <a:t>chmod</a:t>
            </a:r>
            <a:r>
              <a:rPr lang="en-US" sz="1600" dirty="0" smtClean="0"/>
              <a:t> 755 /home/pi # let apache access your home </a:t>
            </a:r>
            <a:r>
              <a:rPr lang="en-US" sz="1600" dirty="0" err="1" smtClean="0"/>
              <a:t>dir</a:t>
            </a:r>
            <a:r>
              <a:rPr lang="en-US" sz="1600" dirty="0" smtClean="0"/>
              <a:t> …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 smtClean="0"/>
              <a:t>chmod</a:t>
            </a:r>
            <a:r>
              <a:rPr lang="en-US" sz="1600" dirty="0" smtClean="0"/>
              <a:t> 755 –R /home/pi/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# … and the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files</a:t>
            </a:r>
          </a:p>
          <a:p>
            <a:pPr lvl="1"/>
            <a:r>
              <a:rPr lang="en-US" sz="1600" dirty="0" smtClean="0"/>
              <a:t># link the apache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 to where it belongs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ln –s /home/pi/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/</a:t>
            </a:r>
            <a:r>
              <a:rPr lang="en-US" sz="1600" dirty="0" err="1" smtClean="0"/>
              <a:t>virtualhost.conf</a:t>
            </a:r>
            <a:r>
              <a:rPr lang="en-US" sz="1600" dirty="0" smtClean="0"/>
              <a:t> /</a:t>
            </a:r>
            <a:r>
              <a:rPr lang="en-US" sz="1600" dirty="0" err="1" smtClean="0"/>
              <a:t>etc</a:t>
            </a:r>
            <a:r>
              <a:rPr lang="en-US" sz="1600" dirty="0" smtClean="0"/>
              <a:t>/apache2/sites-available/</a:t>
            </a:r>
            <a:r>
              <a:rPr lang="en-US" sz="1600" dirty="0" err="1" smtClean="0"/>
              <a:t>inmonitor</a:t>
            </a:r>
            <a:endParaRPr lang="en-US" sz="1600" dirty="0" smtClean="0"/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a2dissite default # disable default www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a2ensite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# enable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www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service apache2 restart # restart web server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Install and launch the data collector script</a:t>
            </a:r>
          </a:p>
          <a:p>
            <a:pPr lvl="1"/>
            <a:r>
              <a:rPr lang="en-US" sz="1600" dirty="0" smtClean="0"/>
              <a:t>ln –s /home/pi/inmonitor/inmonitor.sh 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init.d</a:t>
            </a:r>
            <a:r>
              <a:rPr lang="en-US" sz="1600" dirty="0" smtClean="0"/>
              <a:t>/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# copy start file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service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test # test if it works – stop by hitting ctrl-C repeatedly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update-</a:t>
            </a:r>
            <a:r>
              <a:rPr lang="en-US" sz="1600" dirty="0" err="1" smtClean="0"/>
              <a:t>rc.d</a:t>
            </a:r>
            <a:r>
              <a:rPr lang="en-US" sz="1600" dirty="0" smtClean="0"/>
              <a:t>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defaults # start script at startup</a:t>
            </a:r>
          </a:p>
          <a:p>
            <a:pPr lvl="1"/>
            <a:r>
              <a:rPr lang="en-US" sz="1600" dirty="0" err="1" smtClean="0"/>
              <a:t>sudo</a:t>
            </a:r>
            <a:r>
              <a:rPr lang="en-US" sz="1600" dirty="0" smtClean="0"/>
              <a:t> service </a:t>
            </a:r>
            <a:r>
              <a:rPr lang="en-US" sz="1600" dirty="0" err="1" smtClean="0"/>
              <a:t>inmonitor</a:t>
            </a:r>
            <a:r>
              <a:rPr lang="en-US" sz="1600" dirty="0" smtClean="0"/>
              <a:t> start # and start it now,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2981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Things! </a:t>
            </a:r>
            <a:br>
              <a:rPr lang="en-US" dirty="0" smtClean="0"/>
            </a:br>
            <a:r>
              <a:rPr lang="en-US" dirty="0" smtClean="0"/>
              <a:t>Web Servers, Databases, …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</a:t>
            </a:r>
            <a:endParaRPr lang="en-US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1162514" y="1541162"/>
            <a:ext cx="6948632" cy="4211306"/>
            <a:chOff x="611560" y="1412776"/>
            <a:chExt cx="7794656" cy="4724049"/>
          </a:xfrm>
        </p:grpSpPr>
        <p:sp>
          <p:nvSpPr>
            <p:cNvPr id="4" name="Wolke 3"/>
            <p:cNvSpPr/>
            <p:nvPr/>
          </p:nvSpPr>
          <p:spPr>
            <a:xfrm>
              <a:off x="3437781" y="2930565"/>
              <a:ext cx="2232248" cy="183540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CLOUD SERVER</a:t>
              </a:r>
              <a:endParaRPr lang="en-US" sz="1600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2051720" y="4005064"/>
              <a:ext cx="1296144" cy="125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1601600" y="2564904"/>
              <a:ext cx="1836181" cy="936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H="1">
              <a:off x="5580112" y="2456422"/>
              <a:ext cx="720080" cy="63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H="1">
              <a:off x="5796136" y="3848267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H="1" flipV="1">
              <a:off x="5436096" y="4365104"/>
              <a:ext cx="1116124" cy="864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3635896" y="2511438"/>
              <a:ext cx="288032" cy="521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/>
            <p:cNvSpPr/>
            <p:nvPr/>
          </p:nvSpPr>
          <p:spPr>
            <a:xfrm>
              <a:off x="611560" y="1826422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971600" y="3501008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807781" y="1412776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7146216" y="3218267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6300192" y="4876825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5940152" y="1556792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DEVICE 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 descr="http://dealeradvantage.cars.com/da/wp-content/uploads/2013/06/smartphone-ico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91" y="5314589"/>
            <a:ext cx="786693" cy="10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zizaza.com/cache/big_thumb/iconset/581423/581442/PNG/256/business_and_financial/business_notebook_financial_notebook_png_notebook_icon_business_icon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72" y="5060576"/>
            <a:ext cx="1529092" cy="15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203848" y="4530403"/>
            <a:ext cx="1728192" cy="1294719"/>
            <a:chOff x="3203848" y="4530403"/>
            <a:chExt cx="1728192" cy="1294719"/>
          </a:xfrm>
        </p:grpSpPr>
        <p:cxnSp>
          <p:nvCxnSpPr>
            <p:cNvPr id="24" name="Gerade Verbindung mit Pfeil 23"/>
            <p:cNvCxnSpPr/>
            <p:nvPr/>
          </p:nvCxnSpPr>
          <p:spPr>
            <a:xfrm flipV="1">
              <a:off x="3203848" y="4530403"/>
              <a:ext cx="1038905" cy="129471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flipH="1" flipV="1">
              <a:off x="4804501" y="4629227"/>
              <a:ext cx="127539" cy="81599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6717" y="4437113"/>
            <a:ext cx="2197784" cy="1315355"/>
            <a:chOff x="2606717" y="4437113"/>
            <a:chExt cx="2197784" cy="1315355"/>
          </a:xfrm>
        </p:grpSpPr>
        <p:cxnSp>
          <p:nvCxnSpPr>
            <p:cNvPr id="21" name="Gerade Verbindung mit Pfeil 23"/>
            <p:cNvCxnSpPr/>
            <p:nvPr/>
          </p:nvCxnSpPr>
          <p:spPr>
            <a:xfrm flipH="1" flipV="1">
              <a:off x="2606717" y="4525981"/>
              <a:ext cx="256821" cy="53459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3"/>
            <p:cNvCxnSpPr/>
            <p:nvPr/>
          </p:nvCxnSpPr>
          <p:spPr>
            <a:xfrm flipH="1" flipV="1">
              <a:off x="2735128" y="4437113"/>
              <a:ext cx="2069373" cy="13153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6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Welcome!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W-LAN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SSID: transart</a:t>
            </a:r>
          </a:p>
          <a:p>
            <a:pPr marL="0" indent="0">
              <a:buNone/>
            </a:pPr>
            <a:r>
              <a:rPr lang="it-IT" dirty="0" smtClean="0"/>
              <a:t>Password: in-monitor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Windows Share / SAMBA</a:t>
            </a:r>
            <a:endParaRPr lang="it-IT" dirty="0"/>
          </a:p>
          <a:p>
            <a:pPr marL="0" indent="0">
              <a:buNone/>
            </a:pPr>
            <a:r>
              <a:rPr lang="it-IT" sz="2400" dirty="0" smtClean="0"/>
              <a:t>\\192.168.1.104\inmonitor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092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feld 97"/>
          <p:cNvSpPr txBox="1"/>
          <p:nvPr/>
        </p:nvSpPr>
        <p:spPr>
          <a:xfrm>
            <a:off x="179512" y="692696"/>
            <a:ext cx="5497307" cy="55446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r"/>
            <a:r>
              <a:rPr lang="en-US" dirty="0" smtClean="0"/>
              <a:t>INMONITOR-X</a:t>
            </a:r>
            <a:endParaRPr lang="en-US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3636096" y="3474063"/>
            <a:ext cx="1800000" cy="615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Data Collector</a:t>
            </a:r>
          </a:p>
          <a:p>
            <a:pPr algn="ctr"/>
            <a:r>
              <a:rPr lang="en-US" sz="1600" dirty="0" smtClean="0"/>
              <a:t>(Python)</a:t>
            </a:r>
            <a:endParaRPr lang="en-US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2723388" y="397408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95536" y="4667759"/>
            <a:ext cx="2304256" cy="135352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pPr algn="ctr"/>
            <a:r>
              <a:rPr lang="en-US" dirty="0" smtClean="0"/>
              <a:t>DB Server </a:t>
            </a:r>
            <a:r>
              <a:rPr lang="en-US" sz="1600" dirty="0" smtClean="0"/>
              <a:t>(</a:t>
            </a:r>
            <a:r>
              <a:rPr lang="en-US" sz="1600" dirty="0" err="1" smtClean="0"/>
              <a:t>mysql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395536" y="1203035"/>
            <a:ext cx="2304256" cy="316835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lang="en-US" dirty="0" smtClean="0"/>
              <a:t>Web Server </a:t>
            </a:r>
            <a:r>
              <a:rPr lang="en-US" sz="1600" dirty="0" smtClean="0"/>
              <a:t>(apache)</a:t>
            </a:r>
            <a:endParaRPr lang="en-US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635294" y="5098454"/>
            <a:ext cx="1800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8018" y="1860074"/>
            <a:ext cx="1800000" cy="615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HTML+Javascript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668018" y="3476030"/>
            <a:ext cx="1800000" cy="615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Backend </a:t>
            </a:r>
          </a:p>
          <a:p>
            <a:pPr algn="ctr"/>
            <a:r>
              <a:rPr lang="en-US" sz="1600" dirty="0" smtClean="0"/>
              <a:t>(PHP)</a:t>
            </a:r>
            <a:endParaRPr lang="en-US" sz="1600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1164126" y="2537887"/>
            <a:ext cx="1257822" cy="887477"/>
            <a:chOff x="1025677" y="2582171"/>
            <a:chExt cx="1257822" cy="887477"/>
          </a:xfrm>
        </p:grpSpPr>
        <p:sp>
          <p:nvSpPr>
            <p:cNvPr id="51" name="Textfeld 50"/>
            <p:cNvSpPr txBox="1"/>
            <p:nvPr/>
          </p:nvSpPr>
          <p:spPr>
            <a:xfrm>
              <a:off x="1045468" y="2841243"/>
              <a:ext cx="1238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HTTP, JSON</a:t>
              </a:r>
              <a:endParaRPr lang="en-US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1025677" y="2582171"/>
              <a:ext cx="0" cy="88747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feld 53"/>
          <p:cNvSpPr txBox="1"/>
          <p:nvPr/>
        </p:nvSpPr>
        <p:spPr>
          <a:xfrm>
            <a:off x="1166741" y="43713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55" name="Gerade Verbindung 54"/>
          <p:cNvCxnSpPr/>
          <p:nvPr/>
        </p:nvCxnSpPr>
        <p:spPr>
          <a:xfrm>
            <a:off x="1187624" y="4155363"/>
            <a:ext cx="0" cy="88747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509022" y="3974085"/>
            <a:ext cx="105486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682384" y="2990977"/>
            <a:ext cx="7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HTTP, </a:t>
            </a:r>
          </a:p>
          <a:p>
            <a:r>
              <a:rPr lang="en-US" dirty="0" smtClean="0"/>
              <a:t>JSON</a:t>
            </a:r>
          </a:p>
        </p:txBody>
      </p:sp>
      <p:cxnSp>
        <p:nvCxnSpPr>
          <p:cNvPr id="69" name="Gerade Verbindung 68"/>
          <p:cNvCxnSpPr/>
          <p:nvPr/>
        </p:nvCxnSpPr>
        <p:spPr>
          <a:xfrm flipH="1">
            <a:off x="2509022" y="3637308"/>
            <a:ext cx="110385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2575930" y="4158751"/>
            <a:ext cx="1636030" cy="1124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2575930" y="2167850"/>
            <a:ext cx="1708038" cy="12054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380575" y="4782802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Storage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308539" y="229096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Direct Request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970069" y="692696"/>
            <a:ext cx="3907813" cy="5536900"/>
            <a:chOff x="4970069" y="692696"/>
            <a:chExt cx="3907813" cy="5536900"/>
          </a:xfrm>
        </p:grpSpPr>
        <p:grpSp>
          <p:nvGrpSpPr>
            <p:cNvPr id="3" name="Gruppieren 2"/>
            <p:cNvGrpSpPr/>
            <p:nvPr/>
          </p:nvGrpSpPr>
          <p:grpSpPr>
            <a:xfrm>
              <a:off x="5501437" y="692696"/>
              <a:ext cx="3376445" cy="5536900"/>
              <a:chOff x="5501437" y="692696"/>
              <a:chExt cx="3376445" cy="5536900"/>
            </a:xfrm>
          </p:grpSpPr>
          <p:sp>
            <p:nvSpPr>
              <p:cNvPr id="40" name="Textfeld 39"/>
              <p:cNvSpPr txBox="1"/>
              <p:nvPr/>
            </p:nvSpPr>
            <p:spPr>
              <a:xfrm>
                <a:off x="5796136" y="692696"/>
                <a:ext cx="3081746" cy="55369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t" anchorCtr="1">
                <a:noAutofit/>
              </a:bodyPr>
              <a:lstStyle/>
              <a:p>
                <a:pPr algn="r"/>
                <a:r>
                  <a:rPr lang="en-US" dirty="0" smtClean="0"/>
                  <a:t>CLOUD SERVER</a:t>
                </a:r>
                <a:endParaRPr lang="en-US" sz="1600" dirty="0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6387750" y="4667758"/>
                <a:ext cx="2304256" cy="1353529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b" anchorCtr="0">
                <a:noAutofit/>
              </a:bodyPr>
              <a:lstStyle/>
              <a:p>
                <a:pPr algn="ctr"/>
                <a:r>
                  <a:rPr lang="en-US" dirty="0" smtClean="0"/>
                  <a:t>DB Server 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mysql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6387750" y="1203034"/>
                <a:ext cx="2304256" cy="3168352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pPr algn="ctr"/>
                <a:r>
                  <a:rPr lang="en-US" dirty="0" smtClean="0"/>
                  <a:t>Web Server </a:t>
                </a:r>
                <a:r>
                  <a:rPr lang="en-US" sz="1600" dirty="0" smtClean="0"/>
                  <a:t>(apache)</a:t>
                </a:r>
                <a:endParaRPr lang="en-US" sz="1600" dirty="0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6627508" y="5098453"/>
                <a:ext cx="180000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Database</a:t>
                </a: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6660232" y="1860073"/>
                <a:ext cx="1800000" cy="61555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Frontend</a:t>
                </a:r>
              </a:p>
              <a:p>
                <a:pPr algn="ctr"/>
                <a:r>
                  <a:rPr lang="en-US" sz="1600" dirty="0" smtClean="0"/>
                  <a:t>(</a:t>
                </a:r>
                <a:r>
                  <a:rPr lang="en-US" sz="1600" dirty="0" err="1" smtClean="0"/>
                  <a:t>HTML+Javascript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6660232" y="3476029"/>
                <a:ext cx="1800000" cy="61555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Backend </a:t>
                </a:r>
              </a:p>
              <a:p>
                <a:pPr algn="ctr"/>
                <a:r>
                  <a:rPr lang="en-US" sz="1600" dirty="0" smtClean="0"/>
                  <a:t>(PHP)</a:t>
                </a:r>
                <a:endParaRPr lang="en-US" sz="1600" dirty="0"/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7156340" y="2537886"/>
                <a:ext cx="1257822" cy="887477"/>
                <a:chOff x="1025677" y="2582171"/>
                <a:chExt cx="1257822" cy="887477"/>
              </a:xfrm>
            </p:grpSpPr>
            <p:sp>
              <p:nvSpPr>
                <p:cNvPr id="32" name="Textfeld 31"/>
                <p:cNvSpPr txBox="1"/>
                <p:nvPr/>
              </p:nvSpPr>
              <p:spPr>
                <a:xfrm>
                  <a:off x="1045468" y="2841243"/>
                  <a:ext cx="1238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HTTP, JSON</a:t>
                  </a:r>
                  <a:endParaRPr lang="en-US" dirty="0"/>
                </a:p>
              </p:txBody>
            </p:sp>
            <p:cxnSp>
              <p:nvCxnSpPr>
                <p:cNvPr id="33" name="Gerade Verbindung 32"/>
                <p:cNvCxnSpPr/>
                <p:nvPr/>
              </p:nvCxnSpPr>
              <p:spPr>
                <a:xfrm>
                  <a:off x="1025677" y="2582171"/>
                  <a:ext cx="0" cy="887477"/>
                </a:xfrm>
                <a:prstGeom prst="line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feld 33"/>
              <p:cNvSpPr txBox="1"/>
              <p:nvPr/>
            </p:nvSpPr>
            <p:spPr>
              <a:xfrm>
                <a:off x="7158955" y="4371386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SQL</a:t>
                </a:r>
                <a:endParaRPr lang="en-US" dirty="0"/>
              </a:p>
            </p:txBody>
          </p:sp>
          <p:cxnSp>
            <p:nvCxnSpPr>
              <p:cNvPr id="35" name="Gerade Verbindung 34"/>
              <p:cNvCxnSpPr/>
              <p:nvPr/>
            </p:nvCxnSpPr>
            <p:spPr>
              <a:xfrm>
                <a:off x="7179838" y="4155362"/>
                <a:ext cx="0" cy="887477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feld 35"/>
              <p:cNvSpPr txBox="1"/>
              <p:nvPr/>
            </p:nvSpPr>
            <p:spPr>
              <a:xfrm>
                <a:off x="5715803" y="3998902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HTTP</a:t>
                </a: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flipH="1">
                <a:off x="5501437" y="3998902"/>
                <a:ext cx="10548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/>
              <p:cNvSpPr txBox="1"/>
              <p:nvPr/>
            </p:nvSpPr>
            <p:spPr>
              <a:xfrm>
                <a:off x="5674799" y="3015794"/>
                <a:ext cx="7571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HTTP, </a:t>
                </a:r>
              </a:p>
              <a:p>
                <a:r>
                  <a:rPr lang="en-US" dirty="0" smtClean="0"/>
                  <a:t>JSON</a:t>
                </a:r>
              </a:p>
            </p:txBody>
          </p:sp>
          <p:cxnSp>
            <p:nvCxnSpPr>
              <p:cNvPr id="39" name="Gerade Verbindung 38"/>
              <p:cNvCxnSpPr/>
              <p:nvPr/>
            </p:nvCxnSpPr>
            <p:spPr>
              <a:xfrm flipH="1">
                <a:off x="5501437" y="3662125"/>
                <a:ext cx="110385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Pfeil nach rechts 41"/>
            <p:cNvSpPr/>
            <p:nvPr/>
          </p:nvSpPr>
          <p:spPr>
            <a:xfrm rot="645457">
              <a:off x="4970069" y="1191627"/>
              <a:ext cx="1852791" cy="12619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sp>
        <p:nvSpPr>
          <p:cNvPr id="43" name="Pfeil nach rechts 42"/>
          <p:cNvSpPr/>
          <p:nvPr/>
        </p:nvSpPr>
        <p:spPr>
          <a:xfrm rot="19763565">
            <a:off x="4281916" y="4431515"/>
            <a:ext cx="2716887" cy="6025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44" name="Pfeil nach rechts 43"/>
          <p:cNvSpPr/>
          <p:nvPr/>
        </p:nvSpPr>
        <p:spPr>
          <a:xfrm rot="20954543" flipH="1">
            <a:off x="2382143" y="1115045"/>
            <a:ext cx="1852791" cy="1261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Program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5122912" cy="442535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hlinkClick r:id="rId2"/>
              </a:rPr>
              <a:t>http://inmonitor.tis.bz.it/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http://inmonitor.tis.bz.it/devices.php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http://inmonitor.tis.bz.it/data.php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http://inmonitor.tis.bz.it/data.php?device=x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http://inmonitor.tis.bz.it/xml.php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1600" dirty="0" smtClean="0">
                <a:hlinkClick r:id="rId7"/>
              </a:rPr>
              <a:t>http://inmonitor.tis.bz.it/store.php?device=99&amp;password=xx&amp;temperature=25.324&amp;humidity=40.474&amp;pressure=986.25&amp;illuminance=72&amp;ip=192.168.1.112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http://&lt;ip&gt;:2222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2" descr="https://lh6.googleusercontent.com/-Kq8fv5Nt7gM/Velk2PY1SCI/AAAAAAAAV48/wjy_9OOEIeo/w497-h828-no/2015-09-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1690829"/>
            <a:ext cx="2736303" cy="456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3563888" y="1916832"/>
            <a:ext cx="230425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with Processing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Program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Day 1 – Indoor Weather Station</a:t>
            </a:r>
          </a:p>
          <a:p>
            <a:pPr lvl="1"/>
            <a:r>
              <a:rPr lang="en-US" dirty="0" smtClean="0"/>
              <a:t>Design &amp; </a:t>
            </a:r>
            <a:r>
              <a:rPr lang="en-US" dirty="0" err="1" smtClean="0"/>
              <a:t>Lasercut</a:t>
            </a:r>
            <a:endParaRPr lang="en-US" dirty="0" smtClean="0"/>
          </a:p>
          <a:p>
            <a:pPr lvl="1"/>
            <a:r>
              <a:rPr lang="en-US" dirty="0" smtClean="0"/>
              <a:t>Raspberry PI, Electronics, and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Day 2 – The Internet of Things</a:t>
            </a:r>
          </a:p>
          <a:p>
            <a:pPr lvl="1"/>
            <a:r>
              <a:rPr lang="en-US" dirty="0" smtClean="0"/>
              <a:t>Connecting Things! Web Servers, Databases, …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with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LASERCUT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PI, Electronics, </a:t>
            </a:r>
            <a:br>
              <a:rPr lang="en-US" dirty="0" smtClean="0"/>
            </a:br>
            <a:r>
              <a:rPr lang="en-US" dirty="0" smtClean="0"/>
              <a:t>and Python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Copy system image to SD card )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Linux &amp; Mac: </a:t>
            </a:r>
            <a:r>
              <a:rPr lang="en-US" sz="2600" b="1" dirty="0" err="1" smtClean="0"/>
              <a:t>dd</a:t>
            </a:r>
            <a:r>
              <a:rPr lang="en-US" sz="2600" b="1" dirty="0" smtClean="0"/>
              <a:t>, command line</a:t>
            </a:r>
            <a:endParaRPr lang="en-US" sz="2000" b="1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df</a:t>
            </a:r>
            <a:r>
              <a:rPr lang="en-US" sz="2000" dirty="0" smtClean="0"/>
              <a:t> –h”</a:t>
            </a:r>
          </a:p>
          <a:p>
            <a:r>
              <a:rPr lang="en-US" sz="2000" dirty="0" smtClean="0"/>
              <a:t>/dev/mmcblk01p ?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umount</a:t>
            </a:r>
            <a:r>
              <a:rPr lang="en-US" sz="2000" dirty="0" smtClean="0"/>
              <a:t> /dev/mmcblk0p1”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 smtClean="0"/>
              <a:t>dd</a:t>
            </a:r>
            <a:r>
              <a:rPr lang="en-US" sz="2000" dirty="0" smtClean="0"/>
              <a:t> -</a:t>
            </a:r>
            <a:r>
              <a:rPr lang="en-US" sz="2000" dirty="0" err="1" smtClean="0"/>
              <a:t>bs</a:t>
            </a:r>
            <a:r>
              <a:rPr lang="en-US" sz="2000" dirty="0" smtClean="0"/>
              <a:t>=4M if=</a:t>
            </a:r>
            <a:r>
              <a:rPr lang="en-US" sz="2000" dirty="0" err="1" smtClean="0"/>
              <a:t>inmonitor.img</a:t>
            </a:r>
            <a:r>
              <a:rPr lang="en-US" sz="2000" dirty="0" smtClean="0"/>
              <a:t> of=/dev/mmcblk0” (no p1!)</a:t>
            </a:r>
          </a:p>
          <a:p>
            <a:r>
              <a:rPr lang="en-US" sz="2000" dirty="0" smtClean="0"/>
              <a:t>wait…</a:t>
            </a:r>
          </a:p>
          <a:p>
            <a:r>
              <a:rPr lang="en-US" sz="2000" dirty="0" smtClean="0"/>
              <a:t>“sync”</a:t>
            </a:r>
            <a:endParaRPr lang="en-US" sz="2000" dirty="0"/>
          </a:p>
        </p:txBody>
      </p:sp>
      <p:sp>
        <p:nvSpPr>
          <p:cNvPr id="11" name="Textplatzhalter 2"/>
          <p:cNvSpPr txBox="1">
            <a:spLocks/>
          </p:cNvSpPr>
          <p:nvPr/>
        </p:nvSpPr>
        <p:spPr>
          <a:xfrm>
            <a:off x="539552" y="188416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Windows: Win32DiskImager</a:t>
            </a:r>
            <a:endParaRPr lang="en-US" sz="2400" b="1" dirty="0"/>
          </a:p>
        </p:txBody>
      </p:sp>
      <p:pic>
        <p:nvPicPr>
          <p:cNvPr id="12" name="Picture 2" descr="http://www.pendrivelinux.com/wp-content/uploads/moblin-image-wr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1337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 rot="20806397">
            <a:off x="2074043" y="2690921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inmonitor.img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71" y="2543228"/>
            <a:ext cx="5690078" cy="38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orig01.deviantart.net/6ba1/f/2010/193/6/9/micro_sd_back_by_tash7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011" y="3889627"/>
            <a:ext cx="676985" cy="9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>
            <a:off x="527982" y="47754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AutoShape 6" descr="https://securethumbs.ebay.com/d/l225/m/mupKzuirjeRfJtX3nVh-xB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 descr="https://securethumbs.ebay.com/d/l225/m/mupKzuirjeRfJtX3nVh-xB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992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7011715" y="41994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03833" y="260648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(hostname.txt?)</a:t>
            </a:r>
            <a:endParaRPr lang="en-US" dirty="0"/>
          </a:p>
        </p:txBody>
      </p:sp>
      <p:pic>
        <p:nvPicPr>
          <p:cNvPr id="1026" name="Picture 2" descr="C:\Users\HP\Desktop\IMG_20150904_18004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072" b="63072" l="31097" r="63909">
                        <a14:foregroundMark x1="62224" y1="49714" x2="62224" y2="49714"/>
                        <a14:foregroundMark x1="62224" y1="49918" x2="59498" y2="49346"/>
                        <a14:foregroundMark x1="56127" y1="50245" x2="63388" y2="47100"/>
                        <a14:foregroundMark x1="62960" y1="50613" x2="62960" y2="50613"/>
                        <a14:foregroundMark x1="58487" y1="50449" x2="58487" y2="50449"/>
                        <a14:foregroundMark x1="63664" y1="45302" x2="63664" y2="45302"/>
                        <a14:foregroundMark x1="63909" y1="40931" x2="63725" y2="43342"/>
                        <a14:foregroundMark x1="63664" y1="48652" x2="63725" y2="46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21" t="34984" r="32576" b="33766"/>
          <a:stretch/>
        </p:blipFill>
        <p:spPr bwMode="auto">
          <a:xfrm>
            <a:off x="1764815" y="651204"/>
            <a:ext cx="368530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2"/>
          <p:cNvCxnSpPr/>
          <p:nvPr/>
        </p:nvCxnSpPr>
        <p:spPr>
          <a:xfrm>
            <a:off x="1464086" y="2085551"/>
            <a:ext cx="29821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2"/>
          <p:cNvCxnSpPr/>
          <p:nvPr/>
        </p:nvCxnSpPr>
        <p:spPr>
          <a:xfrm>
            <a:off x="4788024" y="2265571"/>
            <a:ext cx="29821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cap="sq">
            <a:noFill/>
          </a:ln>
        </p:spPr>
        <p:txBody>
          <a:bodyPr/>
          <a:lstStyle/>
          <a:p>
            <a:r>
              <a:rPr lang="en-US" dirty="0" smtClean="0"/>
              <a:t>Raspberry PI GPIO Pins</a:t>
            </a:r>
            <a:endParaRPr lang="en-US" dirty="0"/>
          </a:p>
        </p:txBody>
      </p:sp>
      <p:pic>
        <p:nvPicPr>
          <p:cNvPr id="1026" name="Picture 2" descr="http://www.dynamoelectronics.com/images/stories/Productos/raspberrypi_b_plu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70" y="1600200"/>
            <a:ext cx="546726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best.com/cliparts/MTL/jrq/MTLjrqRT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766131"/>
            <a:ext cx="466762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5652121" y="1700808"/>
            <a:ext cx="237497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s3.amazonaws.com/cms-radioshack/images2/02711116_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599">
            <a:off x="874448" y="3706881"/>
            <a:ext cx="2658355" cy="26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cap="sq">
            <a:noFill/>
          </a:ln>
        </p:spPr>
        <p:txBody>
          <a:bodyPr/>
          <a:lstStyle/>
          <a:p>
            <a:r>
              <a:rPr lang="en-US" dirty="0" smtClean="0"/>
              <a:t>GPIO OUTPUT</a:t>
            </a:r>
            <a:endParaRPr lang="en-US" dirty="0"/>
          </a:p>
        </p:txBody>
      </p:sp>
      <p:pic>
        <p:nvPicPr>
          <p:cNvPr id="1026" name="Picture 2" descr="http://www.dynamoelectronics.com/images/stories/Productos/raspberrypi_b_plu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5" t="4069" r="-1170" b="-4069"/>
          <a:stretch/>
        </p:blipFill>
        <p:spPr bwMode="auto">
          <a:xfrm>
            <a:off x="4814416" y="1700808"/>
            <a:ext cx="35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ustobots.com/sites/default/files/imagecache/product_full/products/Solarbotics-redLE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48" y="1700808"/>
            <a:ext cx="2028106" cy="18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4242800" y="1556792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644008" y="5248089"/>
            <a:ext cx="11932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ihandform 6"/>
          <p:cNvSpPr/>
          <p:nvPr/>
        </p:nvSpPr>
        <p:spPr>
          <a:xfrm>
            <a:off x="2484851" y="2865687"/>
            <a:ext cx="3515899" cy="2706438"/>
          </a:xfrm>
          <a:custGeom>
            <a:avLst/>
            <a:gdLst>
              <a:gd name="connsiteX0" fmla="*/ 3515899 w 3515899"/>
              <a:gd name="connsiteY0" fmla="*/ 2706438 h 2706438"/>
              <a:gd name="connsiteX1" fmla="*/ 3420649 w 3515899"/>
              <a:gd name="connsiteY1" fmla="*/ 2696913 h 2706438"/>
              <a:gd name="connsiteX2" fmla="*/ 3353974 w 3515899"/>
              <a:gd name="connsiteY2" fmla="*/ 2677863 h 2706438"/>
              <a:gd name="connsiteX3" fmla="*/ 3296824 w 3515899"/>
              <a:gd name="connsiteY3" fmla="*/ 2668338 h 2706438"/>
              <a:gd name="connsiteX4" fmla="*/ 3239674 w 3515899"/>
              <a:gd name="connsiteY4" fmla="*/ 2639763 h 2706438"/>
              <a:gd name="connsiteX5" fmla="*/ 3172999 w 3515899"/>
              <a:gd name="connsiteY5" fmla="*/ 2620713 h 2706438"/>
              <a:gd name="connsiteX6" fmla="*/ 3106324 w 3515899"/>
              <a:gd name="connsiteY6" fmla="*/ 2582613 h 2706438"/>
              <a:gd name="connsiteX7" fmla="*/ 3001549 w 3515899"/>
              <a:gd name="connsiteY7" fmla="*/ 2534988 h 2706438"/>
              <a:gd name="connsiteX8" fmla="*/ 2972974 w 3515899"/>
              <a:gd name="connsiteY8" fmla="*/ 2506413 h 2706438"/>
              <a:gd name="connsiteX9" fmla="*/ 2887249 w 3515899"/>
              <a:gd name="connsiteY9" fmla="*/ 2430213 h 2706438"/>
              <a:gd name="connsiteX10" fmla="*/ 2849149 w 3515899"/>
              <a:gd name="connsiteY10" fmla="*/ 2373063 h 2706438"/>
              <a:gd name="connsiteX11" fmla="*/ 2830099 w 3515899"/>
              <a:gd name="connsiteY11" fmla="*/ 2344488 h 2706438"/>
              <a:gd name="connsiteX12" fmla="*/ 2791999 w 3515899"/>
              <a:gd name="connsiteY12" fmla="*/ 2268288 h 2706438"/>
              <a:gd name="connsiteX13" fmla="*/ 2772949 w 3515899"/>
              <a:gd name="connsiteY13" fmla="*/ 2220663 h 2706438"/>
              <a:gd name="connsiteX14" fmla="*/ 2744374 w 3515899"/>
              <a:gd name="connsiteY14" fmla="*/ 2182563 h 2706438"/>
              <a:gd name="connsiteX15" fmla="*/ 2706274 w 3515899"/>
              <a:gd name="connsiteY15" fmla="*/ 2096838 h 2706438"/>
              <a:gd name="connsiteX16" fmla="*/ 2687224 w 3515899"/>
              <a:gd name="connsiteY16" fmla="*/ 2068263 h 2706438"/>
              <a:gd name="connsiteX17" fmla="*/ 2658649 w 3515899"/>
              <a:gd name="connsiteY17" fmla="*/ 2011113 h 2706438"/>
              <a:gd name="connsiteX18" fmla="*/ 2639599 w 3515899"/>
              <a:gd name="connsiteY18" fmla="*/ 1982538 h 2706438"/>
              <a:gd name="connsiteX19" fmla="*/ 2630074 w 3515899"/>
              <a:gd name="connsiteY19" fmla="*/ 1953963 h 2706438"/>
              <a:gd name="connsiteX20" fmla="*/ 2611024 w 3515899"/>
              <a:gd name="connsiteY20" fmla="*/ 1925388 h 2706438"/>
              <a:gd name="connsiteX21" fmla="*/ 2582449 w 3515899"/>
              <a:gd name="connsiteY21" fmla="*/ 1858713 h 2706438"/>
              <a:gd name="connsiteX22" fmla="*/ 2563399 w 3515899"/>
              <a:gd name="connsiteY22" fmla="*/ 1830138 h 2706438"/>
              <a:gd name="connsiteX23" fmla="*/ 2544349 w 3515899"/>
              <a:gd name="connsiteY23" fmla="*/ 1792038 h 2706438"/>
              <a:gd name="connsiteX24" fmla="*/ 2525299 w 3515899"/>
              <a:gd name="connsiteY24" fmla="*/ 1763463 h 2706438"/>
              <a:gd name="connsiteX25" fmla="*/ 2515774 w 3515899"/>
              <a:gd name="connsiteY25" fmla="*/ 1734888 h 2706438"/>
              <a:gd name="connsiteX26" fmla="*/ 2487199 w 3515899"/>
              <a:gd name="connsiteY26" fmla="*/ 1696788 h 2706438"/>
              <a:gd name="connsiteX27" fmla="*/ 2468149 w 3515899"/>
              <a:gd name="connsiteY27" fmla="*/ 1658688 h 2706438"/>
              <a:gd name="connsiteX28" fmla="*/ 2449099 w 3515899"/>
              <a:gd name="connsiteY28" fmla="*/ 1630113 h 2706438"/>
              <a:gd name="connsiteX29" fmla="*/ 2439574 w 3515899"/>
              <a:gd name="connsiteY29" fmla="*/ 1601538 h 2706438"/>
              <a:gd name="connsiteX30" fmla="*/ 2391949 w 3515899"/>
              <a:gd name="connsiteY30" fmla="*/ 1534863 h 2706438"/>
              <a:gd name="connsiteX31" fmla="*/ 2372899 w 3515899"/>
              <a:gd name="connsiteY31" fmla="*/ 1496763 h 2706438"/>
              <a:gd name="connsiteX32" fmla="*/ 2334799 w 3515899"/>
              <a:gd name="connsiteY32" fmla="*/ 1401513 h 2706438"/>
              <a:gd name="connsiteX33" fmla="*/ 2315749 w 3515899"/>
              <a:gd name="connsiteY33" fmla="*/ 1372938 h 2706438"/>
              <a:gd name="connsiteX34" fmla="*/ 2296699 w 3515899"/>
              <a:gd name="connsiteY34" fmla="*/ 1334838 h 2706438"/>
              <a:gd name="connsiteX35" fmla="*/ 2268124 w 3515899"/>
              <a:gd name="connsiteY35" fmla="*/ 1296738 h 2706438"/>
              <a:gd name="connsiteX36" fmla="*/ 2230024 w 3515899"/>
              <a:gd name="connsiteY36" fmla="*/ 1239588 h 2706438"/>
              <a:gd name="connsiteX37" fmla="*/ 2210974 w 3515899"/>
              <a:gd name="connsiteY37" fmla="*/ 1211013 h 2706438"/>
              <a:gd name="connsiteX38" fmla="*/ 2163349 w 3515899"/>
              <a:gd name="connsiteY38" fmla="*/ 1163388 h 2706438"/>
              <a:gd name="connsiteX39" fmla="*/ 2125249 w 3515899"/>
              <a:gd name="connsiteY39" fmla="*/ 1106238 h 2706438"/>
              <a:gd name="connsiteX40" fmla="*/ 2087149 w 3515899"/>
              <a:gd name="connsiteY40" fmla="*/ 1058613 h 2706438"/>
              <a:gd name="connsiteX41" fmla="*/ 1944274 w 3515899"/>
              <a:gd name="connsiteY41" fmla="*/ 858588 h 2706438"/>
              <a:gd name="connsiteX42" fmla="*/ 1887124 w 3515899"/>
              <a:gd name="connsiteY42" fmla="*/ 791913 h 2706438"/>
              <a:gd name="connsiteX43" fmla="*/ 1849024 w 3515899"/>
              <a:gd name="connsiteY43" fmla="*/ 725238 h 2706438"/>
              <a:gd name="connsiteX44" fmla="*/ 1810924 w 3515899"/>
              <a:gd name="connsiteY44" fmla="*/ 668088 h 2706438"/>
              <a:gd name="connsiteX45" fmla="*/ 1753774 w 3515899"/>
              <a:gd name="connsiteY45" fmla="*/ 601413 h 2706438"/>
              <a:gd name="connsiteX46" fmla="*/ 1725199 w 3515899"/>
              <a:gd name="connsiteY46" fmla="*/ 572838 h 2706438"/>
              <a:gd name="connsiteX47" fmla="*/ 1582324 w 3515899"/>
              <a:gd name="connsiteY47" fmla="*/ 420438 h 2706438"/>
              <a:gd name="connsiteX48" fmla="*/ 1553749 w 3515899"/>
              <a:gd name="connsiteY48" fmla="*/ 401388 h 2706438"/>
              <a:gd name="connsiteX49" fmla="*/ 1506124 w 3515899"/>
              <a:gd name="connsiteY49" fmla="*/ 363288 h 2706438"/>
              <a:gd name="connsiteX50" fmla="*/ 1458499 w 3515899"/>
              <a:gd name="connsiteY50" fmla="*/ 334713 h 2706438"/>
              <a:gd name="connsiteX51" fmla="*/ 1363249 w 3515899"/>
              <a:gd name="connsiteY51" fmla="*/ 258513 h 2706438"/>
              <a:gd name="connsiteX52" fmla="*/ 1315624 w 3515899"/>
              <a:gd name="connsiteY52" fmla="*/ 229938 h 2706438"/>
              <a:gd name="connsiteX53" fmla="*/ 1258474 w 3515899"/>
              <a:gd name="connsiteY53" fmla="*/ 201363 h 2706438"/>
              <a:gd name="connsiteX54" fmla="*/ 1220374 w 3515899"/>
              <a:gd name="connsiteY54" fmla="*/ 163263 h 2706438"/>
              <a:gd name="connsiteX55" fmla="*/ 1087024 w 3515899"/>
              <a:gd name="connsiteY55" fmla="*/ 106113 h 2706438"/>
              <a:gd name="connsiteX56" fmla="*/ 991774 w 3515899"/>
              <a:gd name="connsiteY56" fmla="*/ 77538 h 2706438"/>
              <a:gd name="connsiteX57" fmla="*/ 858424 w 3515899"/>
              <a:gd name="connsiteY57" fmla="*/ 39438 h 2706438"/>
              <a:gd name="connsiteX58" fmla="*/ 667924 w 3515899"/>
              <a:gd name="connsiteY58" fmla="*/ 20388 h 2706438"/>
              <a:gd name="connsiteX59" fmla="*/ 639349 w 3515899"/>
              <a:gd name="connsiteY59" fmla="*/ 10863 h 2706438"/>
              <a:gd name="connsiteX60" fmla="*/ 401224 w 3515899"/>
              <a:gd name="connsiteY60" fmla="*/ 10863 h 2706438"/>
              <a:gd name="connsiteX61" fmla="*/ 248824 w 3515899"/>
              <a:gd name="connsiteY61" fmla="*/ 58488 h 2706438"/>
              <a:gd name="connsiteX62" fmla="*/ 210724 w 3515899"/>
              <a:gd name="connsiteY62" fmla="*/ 77538 h 2706438"/>
              <a:gd name="connsiteX63" fmla="*/ 172624 w 3515899"/>
              <a:gd name="connsiteY63" fmla="*/ 87063 h 2706438"/>
              <a:gd name="connsiteX64" fmla="*/ 134524 w 3515899"/>
              <a:gd name="connsiteY64" fmla="*/ 106113 h 2706438"/>
              <a:gd name="connsiteX65" fmla="*/ 105949 w 3515899"/>
              <a:gd name="connsiteY65" fmla="*/ 115638 h 2706438"/>
              <a:gd name="connsiteX66" fmla="*/ 67849 w 3515899"/>
              <a:gd name="connsiteY66" fmla="*/ 144213 h 2706438"/>
              <a:gd name="connsiteX67" fmla="*/ 1174 w 3515899"/>
              <a:gd name="connsiteY67" fmla="*/ 163263 h 2706438"/>
              <a:gd name="connsiteX68" fmla="*/ 1174 w 3515899"/>
              <a:gd name="connsiteY68" fmla="*/ 172788 h 270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15899" h="2706438">
                <a:moveTo>
                  <a:pt x="3515899" y="2706438"/>
                </a:moveTo>
                <a:cubicBezTo>
                  <a:pt x="3484149" y="2703263"/>
                  <a:pt x="3452237" y="2701426"/>
                  <a:pt x="3420649" y="2696913"/>
                </a:cubicBezTo>
                <a:cubicBezTo>
                  <a:pt x="3362564" y="2688615"/>
                  <a:pt x="3402826" y="2688719"/>
                  <a:pt x="3353974" y="2677863"/>
                </a:cubicBezTo>
                <a:cubicBezTo>
                  <a:pt x="3335121" y="2673673"/>
                  <a:pt x="3315677" y="2672528"/>
                  <a:pt x="3296824" y="2668338"/>
                </a:cubicBezTo>
                <a:cubicBezTo>
                  <a:pt x="3253730" y="2658761"/>
                  <a:pt x="3280775" y="2660314"/>
                  <a:pt x="3239674" y="2639763"/>
                </a:cubicBezTo>
                <a:cubicBezTo>
                  <a:pt x="3216647" y="2628249"/>
                  <a:pt x="3197414" y="2629868"/>
                  <a:pt x="3172999" y="2620713"/>
                </a:cubicBezTo>
                <a:cubicBezTo>
                  <a:pt x="3106203" y="2595665"/>
                  <a:pt x="3161594" y="2610248"/>
                  <a:pt x="3106324" y="2582613"/>
                </a:cubicBezTo>
                <a:cubicBezTo>
                  <a:pt x="3062419" y="2560660"/>
                  <a:pt x="3053890" y="2587329"/>
                  <a:pt x="3001549" y="2534988"/>
                </a:cubicBezTo>
                <a:cubicBezTo>
                  <a:pt x="2992024" y="2525463"/>
                  <a:pt x="2983322" y="2515037"/>
                  <a:pt x="2972974" y="2506413"/>
                </a:cubicBezTo>
                <a:cubicBezTo>
                  <a:pt x="2930028" y="2470625"/>
                  <a:pt x="2933561" y="2499681"/>
                  <a:pt x="2887249" y="2430213"/>
                </a:cubicBezTo>
                <a:lnTo>
                  <a:pt x="2849149" y="2373063"/>
                </a:lnTo>
                <a:cubicBezTo>
                  <a:pt x="2842799" y="2363538"/>
                  <a:pt x="2835219" y="2354727"/>
                  <a:pt x="2830099" y="2344488"/>
                </a:cubicBezTo>
                <a:cubicBezTo>
                  <a:pt x="2817399" y="2319088"/>
                  <a:pt x="2802546" y="2294655"/>
                  <a:pt x="2791999" y="2268288"/>
                </a:cubicBezTo>
                <a:cubicBezTo>
                  <a:pt x="2785649" y="2252413"/>
                  <a:pt x="2781252" y="2235609"/>
                  <a:pt x="2772949" y="2220663"/>
                </a:cubicBezTo>
                <a:cubicBezTo>
                  <a:pt x="2765239" y="2206786"/>
                  <a:pt x="2752788" y="2196025"/>
                  <a:pt x="2744374" y="2182563"/>
                </a:cubicBezTo>
                <a:cubicBezTo>
                  <a:pt x="2719125" y="2142164"/>
                  <a:pt x="2728855" y="2142000"/>
                  <a:pt x="2706274" y="2096838"/>
                </a:cubicBezTo>
                <a:cubicBezTo>
                  <a:pt x="2701154" y="2086599"/>
                  <a:pt x="2692783" y="2078270"/>
                  <a:pt x="2687224" y="2068263"/>
                </a:cubicBezTo>
                <a:cubicBezTo>
                  <a:pt x="2676881" y="2049645"/>
                  <a:pt x="2668992" y="2029731"/>
                  <a:pt x="2658649" y="2011113"/>
                </a:cubicBezTo>
                <a:cubicBezTo>
                  <a:pt x="2653090" y="2001106"/>
                  <a:pt x="2644719" y="1992777"/>
                  <a:pt x="2639599" y="1982538"/>
                </a:cubicBezTo>
                <a:cubicBezTo>
                  <a:pt x="2635109" y="1973558"/>
                  <a:pt x="2634564" y="1962943"/>
                  <a:pt x="2630074" y="1953963"/>
                </a:cubicBezTo>
                <a:cubicBezTo>
                  <a:pt x="2624954" y="1943724"/>
                  <a:pt x="2616704" y="1935327"/>
                  <a:pt x="2611024" y="1925388"/>
                </a:cubicBezTo>
                <a:cubicBezTo>
                  <a:pt x="2531742" y="1786645"/>
                  <a:pt x="2635879" y="1965574"/>
                  <a:pt x="2582449" y="1858713"/>
                </a:cubicBezTo>
                <a:cubicBezTo>
                  <a:pt x="2577329" y="1848474"/>
                  <a:pt x="2569079" y="1840077"/>
                  <a:pt x="2563399" y="1830138"/>
                </a:cubicBezTo>
                <a:cubicBezTo>
                  <a:pt x="2556354" y="1817810"/>
                  <a:pt x="2551394" y="1804366"/>
                  <a:pt x="2544349" y="1792038"/>
                </a:cubicBezTo>
                <a:cubicBezTo>
                  <a:pt x="2538669" y="1782099"/>
                  <a:pt x="2530419" y="1773702"/>
                  <a:pt x="2525299" y="1763463"/>
                </a:cubicBezTo>
                <a:cubicBezTo>
                  <a:pt x="2520809" y="1754483"/>
                  <a:pt x="2520755" y="1743605"/>
                  <a:pt x="2515774" y="1734888"/>
                </a:cubicBezTo>
                <a:cubicBezTo>
                  <a:pt x="2507898" y="1721105"/>
                  <a:pt x="2495613" y="1710250"/>
                  <a:pt x="2487199" y="1696788"/>
                </a:cubicBezTo>
                <a:cubicBezTo>
                  <a:pt x="2479674" y="1684747"/>
                  <a:pt x="2475194" y="1671016"/>
                  <a:pt x="2468149" y="1658688"/>
                </a:cubicBezTo>
                <a:cubicBezTo>
                  <a:pt x="2462469" y="1648749"/>
                  <a:pt x="2454219" y="1640352"/>
                  <a:pt x="2449099" y="1630113"/>
                </a:cubicBezTo>
                <a:cubicBezTo>
                  <a:pt x="2444609" y="1621133"/>
                  <a:pt x="2444064" y="1610518"/>
                  <a:pt x="2439574" y="1601538"/>
                </a:cubicBezTo>
                <a:cubicBezTo>
                  <a:pt x="2429499" y="1581388"/>
                  <a:pt x="2402735" y="1552121"/>
                  <a:pt x="2391949" y="1534863"/>
                </a:cubicBezTo>
                <a:cubicBezTo>
                  <a:pt x="2384424" y="1522822"/>
                  <a:pt x="2378492" y="1509814"/>
                  <a:pt x="2372899" y="1496763"/>
                </a:cubicBezTo>
                <a:cubicBezTo>
                  <a:pt x="2359429" y="1465332"/>
                  <a:pt x="2353767" y="1429966"/>
                  <a:pt x="2334799" y="1401513"/>
                </a:cubicBezTo>
                <a:cubicBezTo>
                  <a:pt x="2328449" y="1391988"/>
                  <a:pt x="2321429" y="1382877"/>
                  <a:pt x="2315749" y="1372938"/>
                </a:cubicBezTo>
                <a:cubicBezTo>
                  <a:pt x="2308704" y="1360610"/>
                  <a:pt x="2304224" y="1346879"/>
                  <a:pt x="2296699" y="1334838"/>
                </a:cubicBezTo>
                <a:cubicBezTo>
                  <a:pt x="2288285" y="1321376"/>
                  <a:pt x="2277228" y="1309743"/>
                  <a:pt x="2268124" y="1296738"/>
                </a:cubicBezTo>
                <a:cubicBezTo>
                  <a:pt x="2254994" y="1277981"/>
                  <a:pt x="2242724" y="1258638"/>
                  <a:pt x="2230024" y="1239588"/>
                </a:cubicBezTo>
                <a:cubicBezTo>
                  <a:pt x="2223674" y="1230063"/>
                  <a:pt x="2219069" y="1219108"/>
                  <a:pt x="2210974" y="1211013"/>
                </a:cubicBezTo>
                <a:cubicBezTo>
                  <a:pt x="2195099" y="1195138"/>
                  <a:pt x="2177566" y="1180764"/>
                  <a:pt x="2163349" y="1163388"/>
                </a:cubicBezTo>
                <a:cubicBezTo>
                  <a:pt x="2148851" y="1145668"/>
                  <a:pt x="2138715" y="1124754"/>
                  <a:pt x="2125249" y="1106238"/>
                </a:cubicBezTo>
                <a:cubicBezTo>
                  <a:pt x="2113292" y="1089796"/>
                  <a:pt x="2098873" y="1075222"/>
                  <a:pt x="2087149" y="1058613"/>
                </a:cubicBezTo>
                <a:cubicBezTo>
                  <a:pt x="1907415" y="803990"/>
                  <a:pt x="2105037" y="1067580"/>
                  <a:pt x="1944274" y="858588"/>
                </a:cubicBezTo>
                <a:cubicBezTo>
                  <a:pt x="1903544" y="805639"/>
                  <a:pt x="1930380" y="835169"/>
                  <a:pt x="1887124" y="791913"/>
                </a:cubicBezTo>
                <a:cubicBezTo>
                  <a:pt x="1870462" y="725264"/>
                  <a:pt x="1890838" y="778999"/>
                  <a:pt x="1849024" y="725238"/>
                </a:cubicBezTo>
                <a:cubicBezTo>
                  <a:pt x="1834968" y="707166"/>
                  <a:pt x="1827113" y="684277"/>
                  <a:pt x="1810924" y="668088"/>
                </a:cubicBezTo>
                <a:cubicBezTo>
                  <a:pt x="1696451" y="553615"/>
                  <a:pt x="1826306" y="688451"/>
                  <a:pt x="1753774" y="601413"/>
                </a:cubicBezTo>
                <a:cubicBezTo>
                  <a:pt x="1745150" y="591065"/>
                  <a:pt x="1734069" y="582975"/>
                  <a:pt x="1725199" y="572838"/>
                </a:cubicBezTo>
                <a:cubicBezTo>
                  <a:pt x="1675060" y="515536"/>
                  <a:pt x="1655762" y="469397"/>
                  <a:pt x="1582324" y="420438"/>
                </a:cubicBezTo>
                <a:cubicBezTo>
                  <a:pt x="1572799" y="414088"/>
                  <a:pt x="1562907" y="408257"/>
                  <a:pt x="1553749" y="401388"/>
                </a:cubicBezTo>
                <a:cubicBezTo>
                  <a:pt x="1537485" y="389190"/>
                  <a:pt x="1522779" y="374946"/>
                  <a:pt x="1506124" y="363288"/>
                </a:cubicBezTo>
                <a:cubicBezTo>
                  <a:pt x="1490957" y="352671"/>
                  <a:pt x="1473428" y="345661"/>
                  <a:pt x="1458499" y="334713"/>
                </a:cubicBezTo>
                <a:cubicBezTo>
                  <a:pt x="1425711" y="310668"/>
                  <a:pt x="1398115" y="279432"/>
                  <a:pt x="1363249" y="258513"/>
                </a:cubicBezTo>
                <a:cubicBezTo>
                  <a:pt x="1347374" y="248988"/>
                  <a:pt x="1331877" y="238803"/>
                  <a:pt x="1315624" y="229938"/>
                </a:cubicBezTo>
                <a:cubicBezTo>
                  <a:pt x="1296926" y="219739"/>
                  <a:pt x="1275922" y="213577"/>
                  <a:pt x="1258474" y="201363"/>
                </a:cubicBezTo>
                <a:cubicBezTo>
                  <a:pt x="1243760" y="191063"/>
                  <a:pt x="1235318" y="173226"/>
                  <a:pt x="1220374" y="163263"/>
                </a:cubicBezTo>
                <a:cubicBezTo>
                  <a:pt x="1155333" y="119902"/>
                  <a:pt x="1150524" y="131513"/>
                  <a:pt x="1087024" y="106113"/>
                </a:cubicBezTo>
                <a:cubicBezTo>
                  <a:pt x="973364" y="60649"/>
                  <a:pt x="1104458" y="109733"/>
                  <a:pt x="991774" y="77538"/>
                </a:cubicBezTo>
                <a:cubicBezTo>
                  <a:pt x="930948" y="60159"/>
                  <a:pt x="913947" y="46101"/>
                  <a:pt x="858424" y="39438"/>
                </a:cubicBezTo>
                <a:cubicBezTo>
                  <a:pt x="795062" y="31835"/>
                  <a:pt x="667924" y="20388"/>
                  <a:pt x="667924" y="20388"/>
                </a:cubicBezTo>
                <a:cubicBezTo>
                  <a:pt x="658399" y="17213"/>
                  <a:pt x="649150" y="13041"/>
                  <a:pt x="639349" y="10863"/>
                </a:cubicBezTo>
                <a:cubicBezTo>
                  <a:pt x="546208" y="-9835"/>
                  <a:pt x="527680" y="4207"/>
                  <a:pt x="401224" y="10863"/>
                </a:cubicBezTo>
                <a:cubicBezTo>
                  <a:pt x="351699" y="23244"/>
                  <a:pt x="291064" y="37368"/>
                  <a:pt x="248824" y="58488"/>
                </a:cubicBezTo>
                <a:cubicBezTo>
                  <a:pt x="236124" y="64838"/>
                  <a:pt x="224019" y="72552"/>
                  <a:pt x="210724" y="77538"/>
                </a:cubicBezTo>
                <a:cubicBezTo>
                  <a:pt x="198467" y="82135"/>
                  <a:pt x="184881" y="82466"/>
                  <a:pt x="172624" y="87063"/>
                </a:cubicBezTo>
                <a:cubicBezTo>
                  <a:pt x="159329" y="92049"/>
                  <a:pt x="147575" y="100520"/>
                  <a:pt x="134524" y="106113"/>
                </a:cubicBezTo>
                <a:cubicBezTo>
                  <a:pt x="125296" y="110068"/>
                  <a:pt x="115474" y="112463"/>
                  <a:pt x="105949" y="115638"/>
                </a:cubicBezTo>
                <a:cubicBezTo>
                  <a:pt x="93249" y="125163"/>
                  <a:pt x="82048" y="137113"/>
                  <a:pt x="67849" y="144213"/>
                </a:cubicBezTo>
                <a:cubicBezTo>
                  <a:pt x="55147" y="150564"/>
                  <a:pt x="15218" y="153900"/>
                  <a:pt x="1174" y="163263"/>
                </a:cubicBezTo>
                <a:cubicBezTo>
                  <a:pt x="-1468" y="165024"/>
                  <a:pt x="1174" y="169613"/>
                  <a:pt x="1174" y="172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699791" y="4797152"/>
                <a:ext cx="1698029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𝑅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𝐿𝐸𝐷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1" y="4797152"/>
                <a:ext cx="1698029" cy="6090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036994" y="1504943"/>
                <a:ext cx="146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𝐿𝐸𝐷</m:t>
                          </m:r>
                        </m:sub>
                      </m:sSub>
                      <m:r>
                        <a:rPr lang="de-DE" b="0" i="0" smtClean="0">
                          <a:latin typeface="Cambria Math"/>
                        </a:rPr>
                        <m:t>=2,1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94" y="1504943"/>
                <a:ext cx="1460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508104" y="6063734"/>
                <a:ext cx="1234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/>
                        </a:rPr>
                        <m:t>=3,3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063734"/>
                <a:ext cx="12348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2139989" y="1874275"/>
                <a:ext cx="1587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𝐿𝐸𝐷</m:t>
                          </m:r>
                        </m:sub>
                      </m:sSub>
                      <m:r>
                        <a:rPr lang="de-DE" b="0" i="0" smtClean="0">
                          <a:latin typeface="Cambria Math"/>
                        </a:rPr>
                        <m:t>=2,5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mA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989" y="1874275"/>
                <a:ext cx="158742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11560" y="4580463"/>
                <a:ext cx="123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𝑅</m:t>
                      </m:r>
                      <m:r>
                        <a:rPr lang="de-DE" b="0" i="1" smtClean="0">
                          <a:latin typeface="Cambria Math"/>
                        </a:rPr>
                        <m:t>=560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0463"/>
                <a:ext cx="123495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219200" y="5704458"/>
            <a:ext cx="4733925" cy="286767"/>
          </a:xfrm>
          <a:custGeom>
            <a:avLst/>
            <a:gdLst>
              <a:gd name="connsiteX0" fmla="*/ 0 w 4733925"/>
              <a:gd name="connsiteY0" fmla="*/ 20067 h 286767"/>
              <a:gd name="connsiteX1" fmla="*/ 66675 w 4733925"/>
              <a:gd name="connsiteY1" fmla="*/ 58167 h 286767"/>
              <a:gd name="connsiteX2" fmla="*/ 95250 w 4733925"/>
              <a:gd name="connsiteY2" fmla="*/ 86742 h 286767"/>
              <a:gd name="connsiteX3" fmla="*/ 142875 w 4733925"/>
              <a:gd name="connsiteY3" fmla="*/ 115317 h 286767"/>
              <a:gd name="connsiteX4" fmla="*/ 180975 w 4733925"/>
              <a:gd name="connsiteY4" fmla="*/ 143892 h 286767"/>
              <a:gd name="connsiteX5" fmla="*/ 238125 w 4733925"/>
              <a:gd name="connsiteY5" fmla="*/ 162942 h 286767"/>
              <a:gd name="connsiteX6" fmla="*/ 457200 w 4733925"/>
              <a:gd name="connsiteY6" fmla="*/ 191517 h 286767"/>
              <a:gd name="connsiteX7" fmla="*/ 590550 w 4733925"/>
              <a:gd name="connsiteY7" fmla="*/ 210567 h 286767"/>
              <a:gd name="connsiteX8" fmla="*/ 676275 w 4733925"/>
              <a:gd name="connsiteY8" fmla="*/ 229617 h 286767"/>
              <a:gd name="connsiteX9" fmla="*/ 876300 w 4733925"/>
              <a:gd name="connsiteY9" fmla="*/ 248667 h 286767"/>
              <a:gd name="connsiteX10" fmla="*/ 981075 w 4733925"/>
              <a:gd name="connsiteY10" fmla="*/ 258192 h 286767"/>
              <a:gd name="connsiteX11" fmla="*/ 1257300 w 4733925"/>
              <a:gd name="connsiteY11" fmla="*/ 286767 h 286767"/>
              <a:gd name="connsiteX12" fmla="*/ 2609850 w 4733925"/>
              <a:gd name="connsiteY12" fmla="*/ 267717 h 286767"/>
              <a:gd name="connsiteX13" fmla="*/ 2676525 w 4733925"/>
              <a:gd name="connsiteY13" fmla="*/ 258192 h 286767"/>
              <a:gd name="connsiteX14" fmla="*/ 2838450 w 4733925"/>
              <a:gd name="connsiteY14" fmla="*/ 239142 h 286767"/>
              <a:gd name="connsiteX15" fmla="*/ 2914650 w 4733925"/>
              <a:gd name="connsiteY15" fmla="*/ 229617 h 286767"/>
              <a:gd name="connsiteX16" fmla="*/ 2981325 w 4733925"/>
              <a:gd name="connsiteY16" fmla="*/ 220092 h 286767"/>
              <a:gd name="connsiteX17" fmla="*/ 3162300 w 4733925"/>
              <a:gd name="connsiteY17" fmla="*/ 210567 h 286767"/>
              <a:gd name="connsiteX18" fmla="*/ 3219450 w 4733925"/>
              <a:gd name="connsiteY18" fmla="*/ 201042 h 286767"/>
              <a:gd name="connsiteX19" fmla="*/ 3343275 w 4733925"/>
              <a:gd name="connsiteY19" fmla="*/ 181992 h 286767"/>
              <a:gd name="connsiteX20" fmla="*/ 3667125 w 4733925"/>
              <a:gd name="connsiteY20" fmla="*/ 162942 h 286767"/>
              <a:gd name="connsiteX21" fmla="*/ 3790950 w 4733925"/>
              <a:gd name="connsiteY21" fmla="*/ 143892 h 286767"/>
              <a:gd name="connsiteX22" fmla="*/ 3895725 w 4733925"/>
              <a:gd name="connsiteY22" fmla="*/ 124842 h 286767"/>
              <a:gd name="connsiteX23" fmla="*/ 3981450 w 4733925"/>
              <a:gd name="connsiteY23" fmla="*/ 115317 h 286767"/>
              <a:gd name="connsiteX24" fmla="*/ 4019550 w 4733925"/>
              <a:gd name="connsiteY24" fmla="*/ 105792 h 286767"/>
              <a:gd name="connsiteX25" fmla="*/ 4076700 w 4733925"/>
              <a:gd name="connsiteY25" fmla="*/ 86742 h 286767"/>
              <a:gd name="connsiteX26" fmla="*/ 4257675 w 4733925"/>
              <a:gd name="connsiteY26" fmla="*/ 67692 h 286767"/>
              <a:gd name="connsiteX27" fmla="*/ 4324350 w 4733925"/>
              <a:gd name="connsiteY27" fmla="*/ 48642 h 286767"/>
              <a:gd name="connsiteX28" fmla="*/ 4371975 w 4733925"/>
              <a:gd name="connsiteY28" fmla="*/ 39117 h 286767"/>
              <a:gd name="connsiteX29" fmla="*/ 4400550 w 4733925"/>
              <a:gd name="connsiteY29" fmla="*/ 29592 h 286767"/>
              <a:gd name="connsiteX30" fmla="*/ 4562475 w 4733925"/>
              <a:gd name="connsiteY30" fmla="*/ 10542 h 286767"/>
              <a:gd name="connsiteX31" fmla="*/ 4610100 w 4733925"/>
              <a:gd name="connsiteY31" fmla="*/ 1017 h 286767"/>
              <a:gd name="connsiteX32" fmla="*/ 4733925 w 4733925"/>
              <a:gd name="connsiteY32" fmla="*/ 1017 h 28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3925" h="286767">
                <a:moveTo>
                  <a:pt x="0" y="20067"/>
                </a:moveTo>
                <a:cubicBezTo>
                  <a:pt x="22225" y="32767"/>
                  <a:pt x="45705" y="43488"/>
                  <a:pt x="66675" y="58167"/>
                </a:cubicBezTo>
                <a:cubicBezTo>
                  <a:pt x="77710" y="65892"/>
                  <a:pt x="84474" y="78660"/>
                  <a:pt x="95250" y="86742"/>
                </a:cubicBezTo>
                <a:cubicBezTo>
                  <a:pt x="110061" y="97850"/>
                  <a:pt x="127471" y="105048"/>
                  <a:pt x="142875" y="115317"/>
                </a:cubicBezTo>
                <a:cubicBezTo>
                  <a:pt x="156084" y="124123"/>
                  <a:pt x="166776" y="136792"/>
                  <a:pt x="180975" y="143892"/>
                </a:cubicBezTo>
                <a:cubicBezTo>
                  <a:pt x="198936" y="152872"/>
                  <a:pt x="218434" y="159004"/>
                  <a:pt x="238125" y="162942"/>
                </a:cubicBezTo>
                <a:cubicBezTo>
                  <a:pt x="323569" y="180031"/>
                  <a:pt x="375748" y="180893"/>
                  <a:pt x="457200" y="191517"/>
                </a:cubicBezTo>
                <a:cubicBezTo>
                  <a:pt x="501724" y="197324"/>
                  <a:pt x="546718" y="200827"/>
                  <a:pt x="590550" y="210567"/>
                </a:cubicBezTo>
                <a:cubicBezTo>
                  <a:pt x="619125" y="216917"/>
                  <a:pt x="647260" y="225748"/>
                  <a:pt x="676275" y="229617"/>
                </a:cubicBezTo>
                <a:cubicBezTo>
                  <a:pt x="742664" y="238469"/>
                  <a:pt x="809616" y="242415"/>
                  <a:pt x="876300" y="248667"/>
                </a:cubicBezTo>
                <a:lnTo>
                  <a:pt x="981075" y="258192"/>
                </a:lnTo>
                <a:lnTo>
                  <a:pt x="1257300" y="286767"/>
                </a:lnTo>
                <a:lnTo>
                  <a:pt x="2609850" y="267717"/>
                </a:lnTo>
                <a:cubicBezTo>
                  <a:pt x="2632296" y="267265"/>
                  <a:pt x="2654228" y="260815"/>
                  <a:pt x="2676525" y="258192"/>
                </a:cubicBezTo>
                <a:cubicBezTo>
                  <a:pt x="3011194" y="218819"/>
                  <a:pt x="2587450" y="272609"/>
                  <a:pt x="2838450" y="239142"/>
                </a:cubicBezTo>
                <a:lnTo>
                  <a:pt x="2914650" y="229617"/>
                </a:lnTo>
                <a:cubicBezTo>
                  <a:pt x="2936904" y="226650"/>
                  <a:pt x="2958940" y="221814"/>
                  <a:pt x="2981325" y="220092"/>
                </a:cubicBezTo>
                <a:cubicBezTo>
                  <a:pt x="3041556" y="215459"/>
                  <a:pt x="3101975" y="213742"/>
                  <a:pt x="3162300" y="210567"/>
                </a:cubicBezTo>
                <a:lnTo>
                  <a:pt x="3219450" y="201042"/>
                </a:lnTo>
                <a:cubicBezTo>
                  <a:pt x="3275835" y="190790"/>
                  <a:pt x="3276847" y="186737"/>
                  <a:pt x="3343275" y="181992"/>
                </a:cubicBezTo>
                <a:cubicBezTo>
                  <a:pt x="3451137" y="174288"/>
                  <a:pt x="3667125" y="162942"/>
                  <a:pt x="3667125" y="162942"/>
                </a:cubicBezTo>
                <a:cubicBezTo>
                  <a:pt x="3717071" y="155807"/>
                  <a:pt x="3742492" y="152703"/>
                  <a:pt x="3790950" y="143892"/>
                </a:cubicBezTo>
                <a:cubicBezTo>
                  <a:pt x="3840334" y="134913"/>
                  <a:pt x="3843099" y="131859"/>
                  <a:pt x="3895725" y="124842"/>
                </a:cubicBezTo>
                <a:cubicBezTo>
                  <a:pt x="3924224" y="121042"/>
                  <a:pt x="3952875" y="118492"/>
                  <a:pt x="3981450" y="115317"/>
                </a:cubicBezTo>
                <a:cubicBezTo>
                  <a:pt x="3994150" y="112142"/>
                  <a:pt x="4007011" y="109554"/>
                  <a:pt x="4019550" y="105792"/>
                </a:cubicBezTo>
                <a:cubicBezTo>
                  <a:pt x="4038784" y="100022"/>
                  <a:pt x="4056775" y="89233"/>
                  <a:pt x="4076700" y="86742"/>
                </a:cubicBezTo>
                <a:cubicBezTo>
                  <a:pt x="4187698" y="72867"/>
                  <a:pt x="4127407" y="79535"/>
                  <a:pt x="4257675" y="67692"/>
                </a:cubicBezTo>
                <a:cubicBezTo>
                  <a:pt x="4289496" y="57085"/>
                  <a:pt x="4288470" y="56615"/>
                  <a:pt x="4324350" y="48642"/>
                </a:cubicBezTo>
                <a:cubicBezTo>
                  <a:pt x="4340154" y="45130"/>
                  <a:pt x="4356269" y="43044"/>
                  <a:pt x="4371975" y="39117"/>
                </a:cubicBezTo>
                <a:cubicBezTo>
                  <a:pt x="4381715" y="36682"/>
                  <a:pt x="4390705" y="31561"/>
                  <a:pt x="4400550" y="29592"/>
                </a:cubicBezTo>
                <a:cubicBezTo>
                  <a:pt x="4455955" y="18511"/>
                  <a:pt x="4505798" y="18099"/>
                  <a:pt x="4562475" y="10542"/>
                </a:cubicBezTo>
                <a:cubicBezTo>
                  <a:pt x="4578522" y="8402"/>
                  <a:pt x="4593936" y="1915"/>
                  <a:pt x="4610100" y="1017"/>
                </a:cubicBezTo>
                <a:cubicBezTo>
                  <a:pt x="4651311" y="-1273"/>
                  <a:pt x="4692650" y="1017"/>
                  <a:pt x="4733925" y="10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2295525" y="3200400"/>
            <a:ext cx="752475" cy="1104900"/>
          </a:xfrm>
          <a:custGeom>
            <a:avLst/>
            <a:gdLst>
              <a:gd name="connsiteX0" fmla="*/ 95250 w 752475"/>
              <a:gd name="connsiteY0" fmla="*/ 0 h 1104900"/>
              <a:gd name="connsiteX1" fmla="*/ 47625 w 752475"/>
              <a:gd name="connsiteY1" fmla="*/ 57150 h 1104900"/>
              <a:gd name="connsiteX2" fmla="*/ 38100 w 752475"/>
              <a:gd name="connsiteY2" fmla="*/ 85725 h 1104900"/>
              <a:gd name="connsiteX3" fmla="*/ 0 w 752475"/>
              <a:gd name="connsiteY3" fmla="*/ 180975 h 1104900"/>
              <a:gd name="connsiteX4" fmla="*/ 19050 w 752475"/>
              <a:gd name="connsiteY4" fmla="*/ 504825 h 1104900"/>
              <a:gd name="connsiteX5" fmla="*/ 47625 w 752475"/>
              <a:gd name="connsiteY5" fmla="*/ 552450 h 1104900"/>
              <a:gd name="connsiteX6" fmla="*/ 76200 w 752475"/>
              <a:gd name="connsiteY6" fmla="*/ 590550 h 1104900"/>
              <a:gd name="connsiteX7" fmla="*/ 114300 w 752475"/>
              <a:gd name="connsiteY7" fmla="*/ 647700 h 1104900"/>
              <a:gd name="connsiteX8" fmla="*/ 180975 w 752475"/>
              <a:gd name="connsiteY8" fmla="*/ 714375 h 1104900"/>
              <a:gd name="connsiteX9" fmla="*/ 285750 w 752475"/>
              <a:gd name="connsiteY9" fmla="*/ 828675 h 1104900"/>
              <a:gd name="connsiteX10" fmla="*/ 314325 w 752475"/>
              <a:gd name="connsiteY10" fmla="*/ 857250 h 1104900"/>
              <a:gd name="connsiteX11" fmla="*/ 381000 w 752475"/>
              <a:gd name="connsiteY11" fmla="*/ 904875 h 1104900"/>
              <a:gd name="connsiteX12" fmla="*/ 476250 w 752475"/>
              <a:gd name="connsiteY12" fmla="*/ 981075 h 1104900"/>
              <a:gd name="connsiteX13" fmla="*/ 523875 w 752475"/>
              <a:gd name="connsiteY13" fmla="*/ 1009650 h 1104900"/>
              <a:gd name="connsiteX14" fmla="*/ 581025 w 752475"/>
              <a:gd name="connsiteY14" fmla="*/ 1047750 h 1104900"/>
              <a:gd name="connsiteX15" fmla="*/ 609600 w 752475"/>
              <a:gd name="connsiteY15" fmla="*/ 1057275 h 1104900"/>
              <a:gd name="connsiteX16" fmla="*/ 638175 w 752475"/>
              <a:gd name="connsiteY16" fmla="*/ 1076325 h 1104900"/>
              <a:gd name="connsiteX17" fmla="*/ 695325 w 752475"/>
              <a:gd name="connsiteY17" fmla="*/ 1095375 h 1104900"/>
              <a:gd name="connsiteX18" fmla="*/ 723900 w 752475"/>
              <a:gd name="connsiteY18" fmla="*/ 1104900 h 1104900"/>
              <a:gd name="connsiteX19" fmla="*/ 752475 w 752475"/>
              <a:gd name="connsiteY19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2475" h="1104900">
                <a:moveTo>
                  <a:pt x="95250" y="0"/>
                </a:moveTo>
                <a:cubicBezTo>
                  <a:pt x="79375" y="19050"/>
                  <a:pt x="61380" y="36517"/>
                  <a:pt x="47625" y="57150"/>
                </a:cubicBezTo>
                <a:cubicBezTo>
                  <a:pt x="42056" y="65504"/>
                  <a:pt x="41829" y="76403"/>
                  <a:pt x="38100" y="85725"/>
                </a:cubicBezTo>
                <a:cubicBezTo>
                  <a:pt x="-5273" y="194158"/>
                  <a:pt x="21674" y="115953"/>
                  <a:pt x="0" y="180975"/>
                </a:cubicBezTo>
                <a:cubicBezTo>
                  <a:pt x="6350" y="288925"/>
                  <a:pt x="5299" y="397566"/>
                  <a:pt x="19050" y="504825"/>
                </a:cubicBezTo>
                <a:cubicBezTo>
                  <a:pt x="21404" y="523188"/>
                  <a:pt x="37356" y="537046"/>
                  <a:pt x="47625" y="552450"/>
                </a:cubicBezTo>
                <a:cubicBezTo>
                  <a:pt x="56431" y="565659"/>
                  <a:pt x="67096" y="577545"/>
                  <a:pt x="76200" y="590550"/>
                </a:cubicBezTo>
                <a:cubicBezTo>
                  <a:pt x="89330" y="609307"/>
                  <a:pt x="99511" y="630222"/>
                  <a:pt x="114300" y="647700"/>
                </a:cubicBezTo>
                <a:cubicBezTo>
                  <a:pt x="134603" y="671694"/>
                  <a:pt x="162116" y="689230"/>
                  <a:pt x="180975" y="714375"/>
                </a:cubicBezTo>
                <a:cubicBezTo>
                  <a:pt x="231103" y="781212"/>
                  <a:pt x="198325" y="741250"/>
                  <a:pt x="285750" y="828675"/>
                </a:cubicBezTo>
                <a:cubicBezTo>
                  <a:pt x="295275" y="838200"/>
                  <a:pt x="303117" y="849778"/>
                  <a:pt x="314325" y="857250"/>
                </a:cubicBezTo>
                <a:cubicBezTo>
                  <a:pt x="343329" y="876586"/>
                  <a:pt x="351464" y="881246"/>
                  <a:pt x="381000" y="904875"/>
                </a:cubicBezTo>
                <a:cubicBezTo>
                  <a:pt x="411118" y="928969"/>
                  <a:pt x="443425" y="959192"/>
                  <a:pt x="476250" y="981075"/>
                </a:cubicBezTo>
                <a:cubicBezTo>
                  <a:pt x="491654" y="991344"/>
                  <a:pt x="508256" y="999711"/>
                  <a:pt x="523875" y="1009650"/>
                </a:cubicBezTo>
                <a:cubicBezTo>
                  <a:pt x="543191" y="1021942"/>
                  <a:pt x="559305" y="1040510"/>
                  <a:pt x="581025" y="1047750"/>
                </a:cubicBezTo>
                <a:cubicBezTo>
                  <a:pt x="590550" y="1050925"/>
                  <a:pt x="600620" y="1052785"/>
                  <a:pt x="609600" y="1057275"/>
                </a:cubicBezTo>
                <a:cubicBezTo>
                  <a:pt x="619839" y="1062395"/>
                  <a:pt x="627714" y="1071676"/>
                  <a:pt x="638175" y="1076325"/>
                </a:cubicBezTo>
                <a:cubicBezTo>
                  <a:pt x="656525" y="1084480"/>
                  <a:pt x="676275" y="1089025"/>
                  <a:pt x="695325" y="1095375"/>
                </a:cubicBezTo>
                <a:cubicBezTo>
                  <a:pt x="704850" y="1098550"/>
                  <a:pt x="713860" y="1104900"/>
                  <a:pt x="723900" y="1104900"/>
                </a:cubicBezTo>
                <a:lnTo>
                  <a:pt x="752475" y="1104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539</Words>
  <Application>Microsoft Office PowerPoint</Application>
  <PresentationFormat>On-screen Show (4:3)</PresentationFormat>
  <Paragraphs>137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Larissa</vt:lpstr>
      <vt:lpstr>Build your own  indoor weather station</vt:lpstr>
      <vt:lpstr>Welcome!</vt:lpstr>
      <vt:lpstr>Workshop Program</vt:lpstr>
      <vt:lpstr>DESIGN &amp; LASERCUT</vt:lpstr>
      <vt:lpstr>Raspberry PI, Electronics,  and Python</vt:lpstr>
      <vt:lpstr>( Copy system image to SD card )</vt:lpstr>
      <vt:lpstr>PowerPoint Presentation</vt:lpstr>
      <vt:lpstr>Raspberry PI GPIO Pins</vt:lpstr>
      <vt:lpstr>GPIO OUTPUT</vt:lpstr>
      <vt:lpstr>Python GPIO</vt:lpstr>
      <vt:lpstr>GPIO INPUT</vt:lpstr>
      <vt:lpstr>I2C Sensors</vt:lpstr>
      <vt:lpstr>I2C GPIO</vt:lpstr>
      <vt:lpstr>Connector Board</vt:lpstr>
      <vt:lpstr>Connector Board</vt:lpstr>
      <vt:lpstr>Installing INMONITOR (1)</vt:lpstr>
      <vt:lpstr>Installing INMONITOR (2)</vt:lpstr>
      <vt:lpstr>Connecting Things!  Web Servers, Databases, …</vt:lpstr>
      <vt:lpstr>Connecting Devices</vt:lpstr>
      <vt:lpstr>PowerPoint Presentation</vt:lpstr>
      <vt:lpstr>Application Program Interface</vt:lpstr>
      <vt:lpstr>Data Visualisation with Processing</vt:lpstr>
    </vt:vector>
  </TitlesOfParts>
  <Company>TIS innovation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Walter Weissensteiner  ( TIS innovation park )</dc:creator>
  <cp:lastModifiedBy>HP</cp:lastModifiedBy>
  <cp:revision>56</cp:revision>
  <dcterms:created xsi:type="dcterms:W3CDTF">2015-09-04T07:24:33Z</dcterms:created>
  <dcterms:modified xsi:type="dcterms:W3CDTF">2015-09-06T12:01:06Z</dcterms:modified>
</cp:coreProperties>
</file>