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ABCE44-0B5A-424E-BA25-C790C6097753}">
          <p14:sldIdLst>
            <p14:sldId id="256"/>
            <p14:sldId id="261"/>
          </p14:sldIdLst>
        </p14:section>
        <p14:section name="Extract" id="{66372708-AD98-2646-82FD-77AD01A98942}">
          <p14:sldIdLst>
            <p14:sldId id="257"/>
            <p14:sldId id="258"/>
            <p14:sldId id="259"/>
          </p14:sldIdLst>
        </p14:section>
        <p14:section name="Transform" id="{91B3AD82-2E38-6444-9D6B-0527C1969FE3}">
          <p14:sldIdLst/>
        </p14:section>
        <p14:section name="Load" id="{E76C450B-3D37-574D-B93D-83F865AC3E7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5"/>
    <p:restoredTop sz="94771"/>
  </p:normalViewPr>
  <p:slideViewPr>
    <p:cSldViewPr snapToGrid="0" snapToObjects="1">
      <p:cViewPr varScale="1">
        <p:scale>
          <a:sx n="77" d="100"/>
          <a:sy n="77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23C20-C6DE-2343-BC26-4396DF69F33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224A1-A857-7A40-9896-D5AA084BAD49}">
      <dgm:prSet phldrT="[Text]"/>
      <dgm:spPr/>
      <dgm:t>
        <a:bodyPr/>
        <a:lstStyle/>
        <a:p>
          <a:r>
            <a:rPr lang="en-US"/>
            <a:t>Original Source</a:t>
          </a:r>
        </a:p>
      </dgm:t>
    </dgm:pt>
    <dgm:pt modelId="{25197CDC-FB11-E842-9810-6B620CF53B99}" type="parTrans" cxnId="{A2798033-B033-4C4E-8AD5-56DAB74B1CEF}">
      <dgm:prSet/>
      <dgm:spPr/>
      <dgm:t>
        <a:bodyPr/>
        <a:lstStyle/>
        <a:p>
          <a:endParaRPr lang="en-US"/>
        </a:p>
      </dgm:t>
    </dgm:pt>
    <dgm:pt modelId="{8F03209D-9E25-2C4E-9A59-0D3DA66BDDD5}" type="sibTrans" cxnId="{A2798033-B033-4C4E-8AD5-56DAB74B1CEF}">
      <dgm:prSet/>
      <dgm:spPr/>
      <dgm:t>
        <a:bodyPr/>
        <a:lstStyle/>
        <a:p>
          <a:endParaRPr lang="en-US"/>
        </a:p>
      </dgm:t>
    </dgm:pt>
    <dgm:pt modelId="{7163E9E6-1277-C744-971D-F234D3FC7AE2}">
      <dgm:prSet phldrT="[Text]"/>
      <dgm:spPr/>
      <dgm:t>
        <a:bodyPr/>
        <a:lstStyle/>
        <a:p>
          <a:r>
            <a:rPr lang="en-US" dirty="0"/>
            <a:t>“Most Popular Dog Breeds of 2018 (2019)” article from the </a:t>
          </a:r>
          <a:r>
            <a:rPr lang="en-US" i="1" dirty="0"/>
            <a:t>American Kennel Club </a:t>
          </a:r>
          <a:r>
            <a:rPr lang="en-US" dirty="0"/>
            <a:t>website</a:t>
          </a:r>
        </a:p>
      </dgm:t>
    </dgm:pt>
    <dgm:pt modelId="{FEDA654F-F86D-0B4E-8F8C-5EF87FCB9116}" type="parTrans" cxnId="{EE1AAC2D-B17C-A147-8E37-D255000B1D28}">
      <dgm:prSet/>
      <dgm:spPr/>
      <dgm:t>
        <a:bodyPr/>
        <a:lstStyle/>
        <a:p>
          <a:endParaRPr lang="en-US"/>
        </a:p>
      </dgm:t>
    </dgm:pt>
    <dgm:pt modelId="{2E52EA52-6625-324D-9990-14DCDE77C019}" type="sibTrans" cxnId="{EE1AAC2D-B17C-A147-8E37-D255000B1D28}">
      <dgm:prSet/>
      <dgm:spPr/>
      <dgm:t>
        <a:bodyPr/>
        <a:lstStyle/>
        <a:p>
          <a:endParaRPr lang="en-US"/>
        </a:p>
      </dgm:t>
    </dgm:pt>
    <dgm:pt modelId="{63F84E17-115A-1849-9311-5EDBFEA5C492}">
      <dgm:prSet phldrT="[Text]"/>
      <dgm:spPr/>
      <dgm:t>
        <a:bodyPr/>
        <a:lstStyle/>
        <a:p>
          <a:r>
            <a:rPr lang="en-US"/>
            <a:t>Extracting </a:t>
          </a:r>
        </a:p>
      </dgm:t>
    </dgm:pt>
    <dgm:pt modelId="{B27F72ED-9191-8049-96C3-7C6003FDC37E}" type="parTrans" cxnId="{03F31F04-EB4A-3641-878C-2A9B5E6DF56B}">
      <dgm:prSet/>
      <dgm:spPr/>
      <dgm:t>
        <a:bodyPr/>
        <a:lstStyle/>
        <a:p>
          <a:endParaRPr lang="en-US"/>
        </a:p>
      </dgm:t>
    </dgm:pt>
    <dgm:pt modelId="{4EB307D4-CA54-624F-8688-46B5E5CFE5C3}" type="sibTrans" cxnId="{03F31F04-EB4A-3641-878C-2A9B5E6DF56B}">
      <dgm:prSet/>
      <dgm:spPr/>
      <dgm:t>
        <a:bodyPr/>
        <a:lstStyle/>
        <a:p>
          <a:endParaRPr lang="en-US"/>
        </a:p>
      </dgm:t>
    </dgm:pt>
    <dgm:pt modelId="{E85F7755-B571-4345-A609-0BDA6F85264A}">
      <dgm:prSet phldrT="[Text]"/>
      <dgm:spPr/>
      <dgm:t>
        <a:bodyPr/>
        <a:lstStyle/>
        <a:p>
          <a:r>
            <a:rPr lang="en-US"/>
            <a:t> Import Panda Module in Python </a:t>
          </a:r>
        </a:p>
      </dgm:t>
    </dgm:pt>
    <dgm:pt modelId="{045DB40D-BB16-7B4D-A5A1-F5D672B65108}" type="parTrans" cxnId="{06FABCAB-0CFE-5144-8F06-AEF864F7D4A2}">
      <dgm:prSet/>
      <dgm:spPr/>
      <dgm:t>
        <a:bodyPr/>
        <a:lstStyle/>
        <a:p>
          <a:endParaRPr lang="en-US"/>
        </a:p>
      </dgm:t>
    </dgm:pt>
    <dgm:pt modelId="{620561BB-5CED-8E43-ABFE-5FD987B3C9B0}" type="sibTrans" cxnId="{06FABCAB-0CFE-5144-8F06-AEF864F7D4A2}">
      <dgm:prSet/>
      <dgm:spPr/>
      <dgm:t>
        <a:bodyPr/>
        <a:lstStyle/>
        <a:p>
          <a:endParaRPr lang="en-US"/>
        </a:p>
      </dgm:t>
    </dgm:pt>
    <dgm:pt modelId="{280E44D5-BD10-DA42-A099-438E37C62365}">
      <dgm:prSet phldrT="[Text]"/>
      <dgm:spPr/>
      <dgm:t>
        <a:bodyPr/>
        <a:lstStyle/>
        <a:p>
          <a:r>
            <a:rPr lang="en-US"/>
            <a:t>Pre-Cleaning Format</a:t>
          </a:r>
        </a:p>
      </dgm:t>
    </dgm:pt>
    <dgm:pt modelId="{25932128-D894-7249-A9AC-E784AD93185A}" type="parTrans" cxnId="{CA537FCB-4F13-D845-A2D0-25F6209B478D}">
      <dgm:prSet/>
      <dgm:spPr/>
      <dgm:t>
        <a:bodyPr/>
        <a:lstStyle/>
        <a:p>
          <a:endParaRPr lang="en-US"/>
        </a:p>
      </dgm:t>
    </dgm:pt>
    <dgm:pt modelId="{A02A5200-DA9C-9448-8C8A-FF9A2786DE90}" type="sibTrans" cxnId="{CA537FCB-4F13-D845-A2D0-25F6209B478D}">
      <dgm:prSet/>
      <dgm:spPr/>
      <dgm:t>
        <a:bodyPr/>
        <a:lstStyle/>
        <a:p>
          <a:endParaRPr lang="en-US"/>
        </a:p>
      </dgm:t>
    </dgm:pt>
    <dgm:pt modelId="{33855C11-023F-014F-8A77-86B167F85EC7}">
      <dgm:prSet phldrT="[Text]"/>
      <dgm:spPr/>
      <dgm:t>
        <a:bodyPr/>
        <a:lstStyle/>
        <a:p>
          <a:r>
            <a:rPr lang="en-US"/>
            <a:t>Use Panda "read_html" function </a:t>
          </a:r>
        </a:p>
      </dgm:t>
    </dgm:pt>
    <dgm:pt modelId="{A07DA521-D13A-3D4D-970D-7FF7E37E3E21}" type="parTrans" cxnId="{31943063-787B-AD4F-927B-6726DBF73DF2}">
      <dgm:prSet/>
      <dgm:spPr/>
      <dgm:t>
        <a:bodyPr/>
        <a:lstStyle/>
        <a:p>
          <a:endParaRPr lang="en-US"/>
        </a:p>
      </dgm:t>
    </dgm:pt>
    <dgm:pt modelId="{7BF79F9B-7EE2-D14C-B3FC-551CC13B56F0}" type="sibTrans" cxnId="{31943063-787B-AD4F-927B-6726DBF73DF2}">
      <dgm:prSet/>
      <dgm:spPr/>
      <dgm:t>
        <a:bodyPr/>
        <a:lstStyle/>
        <a:p>
          <a:endParaRPr lang="en-US"/>
        </a:p>
      </dgm:t>
    </dgm:pt>
    <dgm:pt modelId="{DAEDC461-E84F-5D40-85FB-B238180F35FE}">
      <dgm:prSet phldrT="[Text]"/>
      <dgm:spPr/>
      <dgm:t>
        <a:bodyPr/>
        <a:lstStyle/>
        <a:p>
          <a:r>
            <a:rPr lang="en-US"/>
            <a:t>Convert list output into a dataframe</a:t>
          </a:r>
        </a:p>
      </dgm:t>
    </dgm:pt>
    <dgm:pt modelId="{F415EE0C-EE8E-7240-8F7F-5E1230367A89}" type="parTrans" cxnId="{BA18F190-8C6D-2E4E-A449-E49F1F547763}">
      <dgm:prSet/>
      <dgm:spPr/>
      <dgm:t>
        <a:bodyPr/>
        <a:lstStyle/>
        <a:p>
          <a:endParaRPr lang="en-US"/>
        </a:p>
      </dgm:t>
    </dgm:pt>
    <dgm:pt modelId="{AA9BB99D-9F0F-E04C-ABF7-37EAF2C4273A}" type="sibTrans" cxnId="{BA18F190-8C6D-2E4E-A449-E49F1F547763}">
      <dgm:prSet/>
      <dgm:spPr/>
      <dgm:t>
        <a:bodyPr/>
        <a:lstStyle/>
        <a:p>
          <a:endParaRPr lang="en-US"/>
        </a:p>
      </dgm:t>
    </dgm:pt>
    <dgm:pt modelId="{295A9730-7AA4-F24C-83CB-379AC22C5FBB}">
      <dgm:prSet phldrT="[Text]"/>
      <dgm:spPr/>
      <dgm:t>
        <a:bodyPr/>
        <a:lstStyle/>
        <a:p>
          <a:r>
            <a:rPr lang="en-US"/>
            <a:t>Pre-Cleaning Format is Pandas DataFrame</a:t>
          </a:r>
        </a:p>
      </dgm:t>
    </dgm:pt>
    <dgm:pt modelId="{98A78CCE-AEEC-414B-94CE-7BCFD70D4DFF}" type="parTrans" cxnId="{0BA59606-4657-334B-8743-1AC82A284733}">
      <dgm:prSet/>
      <dgm:spPr/>
      <dgm:t>
        <a:bodyPr/>
        <a:lstStyle/>
        <a:p>
          <a:endParaRPr lang="en-US"/>
        </a:p>
      </dgm:t>
    </dgm:pt>
    <dgm:pt modelId="{438A53A7-4F0A-E440-ABA2-EA7631BD2A91}" type="sibTrans" cxnId="{0BA59606-4657-334B-8743-1AC82A284733}">
      <dgm:prSet/>
      <dgm:spPr/>
      <dgm:t>
        <a:bodyPr/>
        <a:lstStyle/>
        <a:p>
          <a:endParaRPr lang="en-US"/>
        </a:p>
      </dgm:t>
    </dgm:pt>
    <dgm:pt modelId="{37A8DDD9-1812-7B4A-90C0-DE010ED3714F}" type="pres">
      <dgm:prSet presAssocID="{B0C23C20-C6DE-2343-BC26-4396DF69F33F}" presName="linearFlow" presStyleCnt="0">
        <dgm:presLayoutVars>
          <dgm:dir/>
          <dgm:animLvl val="lvl"/>
          <dgm:resizeHandles val="exact"/>
        </dgm:presLayoutVars>
      </dgm:prSet>
      <dgm:spPr/>
    </dgm:pt>
    <dgm:pt modelId="{931CA011-39C4-9544-9DAB-C3B91BFA9AB6}" type="pres">
      <dgm:prSet presAssocID="{619224A1-A857-7A40-9896-D5AA084BAD49}" presName="composite" presStyleCnt="0"/>
      <dgm:spPr/>
    </dgm:pt>
    <dgm:pt modelId="{365F15BB-F4C1-1644-ADE4-DAC759DCA144}" type="pres">
      <dgm:prSet presAssocID="{619224A1-A857-7A40-9896-D5AA084BAD4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187CC8-8F8B-3D41-809E-34462948F039}" type="pres">
      <dgm:prSet presAssocID="{619224A1-A857-7A40-9896-D5AA084BAD49}" presName="parSh" presStyleLbl="node1" presStyleIdx="0" presStyleCnt="3"/>
      <dgm:spPr/>
    </dgm:pt>
    <dgm:pt modelId="{AD031399-EB57-494E-A080-73F6D6B7CB0B}" type="pres">
      <dgm:prSet presAssocID="{619224A1-A857-7A40-9896-D5AA084BAD49}" presName="desTx" presStyleLbl="fgAcc1" presStyleIdx="0" presStyleCnt="3">
        <dgm:presLayoutVars>
          <dgm:bulletEnabled val="1"/>
        </dgm:presLayoutVars>
      </dgm:prSet>
      <dgm:spPr/>
    </dgm:pt>
    <dgm:pt modelId="{02BC8D42-9569-344F-B830-BB37D2E4BB9A}" type="pres">
      <dgm:prSet presAssocID="{8F03209D-9E25-2C4E-9A59-0D3DA66BDDD5}" presName="sibTrans" presStyleLbl="sibTrans2D1" presStyleIdx="0" presStyleCnt="2"/>
      <dgm:spPr/>
    </dgm:pt>
    <dgm:pt modelId="{111978A6-00FF-2645-9778-9B74C6FFBF59}" type="pres">
      <dgm:prSet presAssocID="{8F03209D-9E25-2C4E-9A59-0D3DA66BDDD5}" presName="connTx" presStyleLbl="sibTrans2D1" presStyleIdx="0" presStyleCnt="2"/>
      <dgm:spPr/>
    </dgm:pt>
    <dgm:pt modelId="{92EDA747-2CFD-3B49-B144-62743E339A82}" type="pres">
      <dgm:prSet presAssocID="{63F84E17-115A-1849-9311-5EDBFEA5C492}" presName="composite" presStyleCnt="0"/>
      <dgm:spPr/>
    </dgm:pt>
    <dgm:pt modelId="{874AAA2A-47CF-4D45-BBC3-C285B3A455F2}" type="pres">
      <dgm:prSet presAssocID="{63F84E17-115A-1849-9311-5EDBFEA5C4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6DB2384-137D-5249-9ED6-A364FEE2E1B1}" type="pres">
      <dgm:prSet presAssocID="{63F84E17-115A-1849-9311-5EDBFEA5C492}" presName="parSh" presStyleLbl="node1" presStyleIdx="1" presStyleCnt="3"/>
      <dgm:spPr/>
    </dgm:pt>
    <dgm:pt modelId="{FACB15A8-ACF4-D242-9DD6-9E8DD5587F0F}" type="pres">
      <dgm:prSet presAssocID="{63F84E17-115A-1849-9311-5EDBFEA5C492}" presName="desTx" presStyleLbl="fgAcc1" presStyleIdx="1" presStyleCnt="3">
        <dgm:presLayoutVars>
          <dgm:bulletEnabled val="1"/>
        </dgm:presLayoutVars>
      </dgm:prSet>
      <dgm:spPr/>
    </dgm:pt>
    <dgm:pt modelId="{59AC63B5-B7F5-884A-B67F-059618D4AE56}" type="pres">
      <dgm:prSet presAssocID="{4EB307D4-CA54-624F-8688-46B5E5CFE5C3}" presName="sibTrans" presStyleLbl="sibTrans2D1" presStyleIdx="1" presStyleCnt="2"/>
      <dgm:spPr/>
    </dgm:pt>
    <dgm:pt modelId="{69609D9B-D1FF-B446-ADCA-B166FC622B1C}" type="pres">
      <dgm:prSet presAssocID="{4EB307D4-CA54-624F-8688-46B5E5CFE5C3}" presName="connTx" presStyleLbl="sibTrans2D1" presStyleIdx="1" presStyleCnt="2"/>
      <dgm:spPr/>
    </dgm:pt>
    <dgm:pt modelId="{D3DE89B6-7A6E-D549-965D-62AF2C61A189}" type="pres">
      <dgm:prSet presAssocID="{280E44D5-BD10-DA42-A099-438E37C62365}" presName="composite" presStyleCnt="0"/>
      <dgm:spPr/>
    </dgm:pt>
    <dgm:pt modelId="{9E1B2867-9FBD-7D49-815B-F90263CF89D3}" type="pres">
      <dgm:prSet presAssocID="{280E44D5-BD10-DA42-A099-438E37C623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999065-24AF-7341-B9B5-311EEA3C2BEE}" type="pres">
      <dgm:prSet presAssocID="{280E44D5-BD10-DA42-A099-438E37C62365}" presName="parSh" presStyleLbl="node1" presStyleIdx="2" presStyleCnt="3"/>
      <dgm:spPr/>
    </dgm:pt>
    <dgm:pt modelId="{CE747D85-4858-9745-98D5-5AAE21893FF2}" type="pres">
      <dgm:prSet presAssocID="{280E44D5-BD10-DA42-A099-438E37C623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F31F04-EB4A-3641-878C-2A9B5E6DF56B}" srcId="{B0C23C20-C6DE-2343-BC26-4396DF69F33F}" destId="{63F84E17-115A-1849-9311-5EDBFEA5C492}" srcOrd="1" destOrd="0" parTransId="{B27F72ED-9191-8049-96C3-7C6003FDC37E}" sibTransId="{4EB307D4-CA54-624F-8688-46B5E5CFE5C3}"/>
    <dgm:cxn modelId="{93BD2605-2362-A348-B275-10DA719DAFC6}" type="presOf" srcId="{280E44D5-BD10-DA42-A099-438E37C62365}" destId="{9E1B2867-9FBD-7D49-815B-F90263CF89D3}" srcOrd="0" destOrd="0" presId="urn:microsoft.com/office/officeart/2005/8/layout/process3"/>
    <dgm:cxn modelId="{0BA59606-4657-334B-8743-1AC82A284733}" srcId="{280E44D5-BD10-DA42-A099-438E37C62365}" destId="{295A9730-7AA4-F24C-83CB-379AC22C5FBB}" srcOrd="0" destOrd="0" parTransId="{98A78CCE-AEEC-414B-94CE-7BCFD70D4DFF}" sibTransId="{438A53A7-4F0A-E440-ABA2-EA7631BD2A91}"/>
    <dgm:cxn modelId="{58E86408-29F1-404B-88B5-BD2944C1B849}" type="presOf" srcId="{33855C11-023F-014F-8A77-86B167F85EC7}" destId="{FACB15A8-ACF4-D242-9DD6-9E8DD5587F0F}" srcOrd="0" destOrd="1" presId="urn:microsoft.com/office/officeart/2005/8/layout/process3"/>
    <dgm:cxn modelId="{29A1DC25-5A6E-9C47-8D4D-2DE5CCFFE01D}" type="presOf" srcId="{E85F7755-B571-4345-A609-0BDA6F85264A}" destId="{FACB15A8-ACF4-D242-9DD6-9E8DD5587F0F}" srcOrd="0" destOrd="0" presId="urn:microsoft.com/office/officeart/2005/8/layout/process3"/>
    <dgm:cxn modelId="{EE1AAC2D-B17C-A147-8E37-D255000B1D28}" srcId="{619224A1-A857-7A40-9896-D5AA084BAD49}" destId="{7163E9E6-1277-C744-971D-F234D3FC7AE2}" srcOrd="0" destOrd="0" parTransId="{FEDA654F-F86D-0B4E-8F8C-5EF87FCB9116}" sibTransId="{2E52EA52-6625-324D-9990-14DCDE77C019}"/>
    <dgm:cxn modelId="{A2798033-B033-4C4E-8AD5-56DAB74B1CEF}" srcId="{B0C23C20-C6DE-2343-BC26-4396DF69F33F}" destId="{619224A1-A857-7A40-9896-D5AA084BAD49}" srcOrd="0" destOrd="0" parTransId="{25197CDC-FB11-E842-9810-6B620CF53B99}" sibTransId="{8F03209D-9E25-2C4E-9A59-0D3DA66BDDD5}"/>
    <dgm:cxn modelId="{37A0423C-DE8C-F040-9C20-087F0CF07057}" type="presOf" srcId="{4EB307D4-CA54-624F-8688-46B5E5CFE5C3}" destId="{59AC63B5-B7F5-884A-B67F-059618D4AE56}" srcOrd="0" destOrd="0" presId="urn:microsoft.com/office/officeart/2005/8/layout/process3"/>
    <dgm:cxn modelId="{FD9BCE50-A06A-D34D-98DA-F48DCEA7CB3E}" type="presOf" srcId="{DAEDC461-E84F-5D40-85FB-B238180F35FE}" destId="{FACB15A8-ACF4-D242-9DD6-9E8DD5587F0F}" srcOrd="0" destOrd="2" presId="urn:microsoft.com/office/officeart/2005/8/layout/process3"/>
    <dgm:cxn modelId="{7B65E854-86E2-A440-9612-17ACECC1CA9A}" type="presOf" srcId="{7163E9E6-1277-C744-971D-F234D3FC7AE2}" destId="{AD031399-EB57-494E-A080-73F6D6B7CB0B}" srcOrd="0" destOrd="0" presId="urn:microsoft.com/office/officeart/2005/8/layout/process3"/>
    <dgm:cxn modelId="{C18F4D59-31A9-B345-90F8-1842AD670508}" type="presOf" srcId="{B0C23C20-C6DE-2343-BC26-4396DF69F33F}" destId="{37A8DDD9-1812-7B4A-90C0-DE010ED3714F}" srcOrd="0" destOrd="0" presId="urn:microsoft.com/office/officeart/2005/8/layout/process3"/>
    <dgm:cxn modelId="{BBA9635F-F5BE-3944-B05E-1DE9C30C7A02}" type="presOf" srcId="{63F84E17-115A-1849-9311-5EDBFEA5C492}" destId="{874AAA2A-47CF-4D45-BBC3-C285B3A455F2}" srcOrd="0" destOrd="0" presId="urn:microsoft.com/office/officeart/2005/8/layout/process3"/>
    <dgm:cxn modelId="{CA0D6D5F-8920-AA44-9792-0DA8D14C94C0}" type="presOf" srcId="{295A9730-7AA4-F24C-83CB-379AC22C5FBB}" destId="{CE747D85-4858-9745-98D5-5AAE21893FF2}" srcOrd="0" destOrd="0" presId="urn:microsoft.com/office/officeart/2005/8/layout/process3"/>
    <dgm:cxn modelId="{5AABBE5F-B561-8643-A39B-8414605092CD}" type="presOf" srcId="{4EB307D4-CA54-624F-8688-46B5E5CFE5C3}" destId="{69609D9B-D1FF-B446-ADCA-B166FC622B1C}" srcOrd="1" destOrd="0" presId="urn:microsoft.com/office/officeart/2005/8/layout/process3"/>
    <dgm:cxn modelId="{31943063-787B-AD4F-927B-6726DBF73DF2}" srcId="{63F84E17-115A-1849-9311-5EDBFEA5C492}" destId="{33855C11-023F-014F-8A77-86B167F85EC7}" srcOrd="1" destOrd="0" parTransId="{A07DA521-D13A-3D4D-970D-7FF7E37E3E21}" sibTransId="{7BF79F9B-7EE2-D14C-B3FC-551CC13B56F0}"/>
    <dgm:cxn modelId="{66E6966D-3C7D-6543-A9BC-5104E3679E52}" type="presOf" srcId="{619224A1-A857-7A40-9896-D5AA084BAD49}" destId="{71187CC8-8F8B-3D41-809E-34462948F039}" srcOrd="1" destOrd="0" presId="urn:microsoft.com/office/officeart/2005/8/layout/process3"/>
    <dgm:cxn modelId="{E33BF08F-0321-1C44-9614-0F553AC6B996}" type="presOf" srcId="{280E44D5-BD10-DA42-A099-438E37C62365}" destId="{B3999065-24AF-7341-B9B5-311EEA3C2BEE}" srcOrd="1" destOrd="0" presId="urn:microsoft.com/office/officeart/2005/8/layout/process3"/>
    <dgm:cxn modelId="{BA18F190-8C6D-2E4E-A449-E49F1F547763}" srcId="{63F84E17-115A-1849-9311-5EDBFEA5C492}" destId="{DAEDC461-E84F-5D40-85FB-B238180F35FE}" srcOrd="2" destOrd="0" parTransId="{F415EE0C-EE8E-7240-8F7F-5E1230367A89}" sibTransId="{AA9BB99D-9F0F-E04C-ABF7-37EAF2C4273A}"/>
    <dgm:cxn modelId="{06FABCAB-0CFE-5144-8F06-AEF864F7D4A2}" srcId="{63F84E17-115A-1849-9311-5EDBFEA5C492}" destId="{E85F7755-B571-4345-A609-0BDA6F85264A}" srcOrd="0" destOrd="0" parTransId="{045DB40D-BB16-7B4D-A5A1-F5D672B65108}" sibTransId="{620561BB-5CED-8E43-ABFE-5FD987B3C9B0}"/>
    <dgm:cxn modelId="{4AE8AFB4-2A84-C54F-AC2C-D826874E52C9}" type="presOf" srcId="{8F03209D-9E25-2C4E-9A59-0D3DA66BDDD5}" destId="{111978A6-00FF-2645-9778-9B74C6FFBF59}" srcOrd="1" destOrd="0" presId="urn:microsoft.com/office/officeart/2005/8/layout/process3"/>
    <dgm:cxn modelId="{E0612DBB-4A51-EB45-90B7-28D505ADAD52}" type="presOf" srcId="{8F03209D-9E25-2C4E-9A59-0D3DA66BDDD5}" destId="{02BC8D42-9569-344F-B830-BB37D2E4BB9A}" srcOrd="0" destOrd="0" presId="urn:microsoft.com/office/officeart/2005/8/layout/process3"/>
    <dgm:cxn modelId="{ABAE22BE-D9F8-AD44-AB6E-DB20FBC3CF43}" type="presOf" srcId="{63F84E17-115A-1849-9311-5EDBFEA5C492}" destId="{F6DB2384-137D-5249-9ED6-A364FEE2E1B1}" srcOrd="1" destOrd="0" presId="urn:microsoft.com/office/officeart/2005/8/layout/process3"/>
    <dgm:cxn modelId="{CA537FCB-4F13-D845-A2D0-25F6209B478D}" srcId="{B0C23C20-C6DE-2343-BC26-4396DF69F33F}" destId="{280E44D5-BD10-DA42-A099-438E37C62365}" srcOrd="2" destOrd="0" parTransId="{25932128-D894-7249-A9AC-E784AD93185A}" sibTransId="{A02A5200-DA9C-9448-8C8A-FF9A2786DE90}"/>
    <dgm:cxn modelId="{18886FF8-3FC3-6848-9C13-783F016B88D8}" type="presOf" srcId="{619224A1-A857-7A40-9896-D5AA084BAD49}" destId="{365F15BB-F4C1-1644-ADE4-DAC759DCA144}" srcOrd="0" destOrd="0" presId="urn:microsoft.com/office/officeart/2005/8/layout/process3"/>
    <dgm:cxn modelId="{E2DE4CF7-C0EF-124D-A9F8-D2AB50E7D0AE}" type="presParOf" srcId="{37A8DDD9-1812-7B4A-90C0-DE010ED3714F}" destId="{931CA011-39C4-9544-9DAB-C3B91BFA9AB6}" srcOrd="0" destOrd="0" presId="urn:microsoft.com/office/officeart/2005/8/layout/process3"/>
    <dgm:cxn modelId="{C7E78DB3-4848-4B42-9E65-AB3DB079E4E0}" type="presParOf" srcId="{931CA011-39C4-9544-9DAB-C3B91BFA9AB6}" destId="{365F15BB-F4C1-1644-ADE4-DAC759DCA144}" srcOrd="0" destOrd="0" presId="urn:microsoft.com/office/officeart/2005/8/layout/process3"/>
    <dgm:cxn modelId="{437E8C3C-D2C5-2F44-BA56-D0116E5F923A}" type="presParOf" srcId="{931CA011-39C4-9544-9DAB-C3B91BFA9AB6}" destId="{71187CC8-8F8B-3D41-809E-34462948F039}" srcOrd="1" destOrd="0" presId="urn:microsoft.com/office/officeart/2005/8/layout/process3"/>
    <dgm:cxn modelId="{0732D3E2-3392-6141-B656-667FE8A07261}" type="presParOf" srcId="{931CA011-39C4-9544-9DAB-C3B91BFA9AB6}" destId="{AD031399-EB57-494E-A080-73F6D6B7CB0B}" srcOrd="2" destOrd="0" presId="urn:microsoft.com/office/officeart/2005/8/layout/process3"/>
    <dgm:cxn modelId="{5BCCCDA6-DF12-5442-90D7-8D9B6DF65374}" type="presParOf" srcId="{37A8DDD9-1812-7B4A-90C0-DE010ED3714F}" destId="{02BC8D42-9569-344F-B830-BB37D2E4BB9A}" srcOrd="1" destOrd="0" presId="urn:microsoft.com/office/officeart/2005/8/layout/process3"/>
    <dgm:cxn modelId="{3240C2D7-258F-BD49-A23C-8CB15E84529D}" type="presParOf" srcId="{02BC8D42-9569-344F-B830-BB37D2E4BB9A}" destId="{111978A6-00FF-2645-9778-9B74C6FFBF59}" srcOrd="0" destOrd="0" presId="urn:microsoft.com/office/officeart/2005/8/layout/process3"/>
    <dgm:cxn modelId="{4382CF0F-B8F5-1B4A-B543-2B6B15CCB8B1}" type="presParOf" srcId="{37A8DDD9-1812-7B4A-90C0-DE010ED3714F}" destId="{92EDA747-2CFD-3B49-B144-62743E339A82}" srcOrd="2" destOrd="0" presId="urn:microsoft.com/office/officeart/2005/8/layout/process3"/>
    <dgm:cxn modelId="{9088873C-25E7-CF47-A1C3-511A703E96C6}" type="presParOf" srcId="{92EDA747-2CFD-3B49-B144-62743E339A82}" destId="{874AAA2A-47CF-4D45-BBC3-C285B3A455F2}" srcOrd="0" destOrd="0" presId="urn:microsoft.com/office/officeart/2005/8/layout/process3"/>
    <dgm:cxn modelId="{5626AFAC-432A-E74F-8AF4-7AA2E8FE9BCC}" type="presParOf" srcId="{92EDA747-2CFD-3B49-B144-62743E339A82}" destId="{F6DB2384-137D-5249-9ED6-A364FEE2E1B1}" srcOrd="1" destOrd="0" presId="urn:microsoft.com/office/officeart/2005/8/layout/process3"/>
    <dgm:cxn modelId="{EA2A351D-2C32-634E-B769-B6645D8578B7}" type="presParOf" srcId="{92EDA747-2CFD-3B49-B144-62743E339A82}" destId="{FACB15A8-ACF4-D242-9DD6-9E8DD5587F0F}" srcOrd="2" destOrd="0" presId="urn:microsoft.com/office/officeart/2005/8/layout/process3"/>
    <dgm:cxn modelId="{3D172DB2-5EE8-7042-A4A6-EC91DEAF41AC}" type="presParOf" srcId="{37A8DDD9-1812-7B4A-90C0-DE010ED3714F}" destId="{59AC63B5-B7F5-884A-B67F-059618D4AE56}" srcOrd="3" destOrd="0" presId="urn:microsoft.com/office/officeart/2005/8/layout/process3"/>
    <dgm:cxn modelId="{3CBE254E-2D89-3F45-92A7-36C5E3E4D995}" type="presParOf" srcId="{59AC63B5-B7F5-884A-B67F-059618D4AE56}" destId="{69609D9B-D1FF-B446-ADCA-B166FC622B1C}" srcOrd="0" destOrd="0" presId="urn:microsoft.com/office/officeart/2005/8/layout/process3"/>
    <dgm:cxn modelId="{F375570F-C89D-5E4C-9D43-9219D7ADB2D3}" type="presParOf" srcId="{37A8DDD9-1812-7B4A-90C0-DE010ED3714F}" destId="{D3DE89B6-7A6E-D549-965D-62AF2C61A189}" srcOrd="4" destOrd="0" presId="urn:microsoft.com/office/officeart/2005/8/layout/process3"/>
    <dgm:cxn modelId="{69C740DC-3E6E-2D43-AB34-70E5A834E328}" type="presParOf" srcId="{D3DE89B6-7A6E-D549-965D-62AF2C61A189}" destId="{9E1B2867-9FBD-7D49-815B-F90263CF89D3}" srcOrd="0" destOrd="0" presId="urn:microsoft.com/office/officeart/2005/8/layout/process3"/>
    <dgm:cxn modelId="{25CE9596-69A9-EF43-AC5F-63C5C000B5FD}" type="presParOf" srcId="{D3DE89B6-7A6E-D549-965D-62AF2C61A189}" destId="{B3999065-24AF-7341-B9B5-311EEA3C2BEE}" srcOrd="1" destOrd="0" presId="urn:microsoft.com/office/officeart/2005/8/layout/process3"/>
    <dgm:cxn modelId="{ACF06BA3-A8B5-CD47-BE5A-EE7A3A8780F7}" type="presParOf" srcId="{D3DE89B6-7A6E-D549-965D-62AF2C61A189}" destId="{CE747D85-4858-9745-98D5-5AAE21893F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23C20-C6DE-2343-BC26-4396DF69F33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224A1-A857-7A40-9896-D5AA084BAD49}">
      <dgm:prSet phldrT="[Text]"/>
      <dgm:spPr/>
      <dgm:t>
        <a:bodyPr/>
        <a:lstStyle/>
        <a:p>
          <a:r>
            <a:rPr lang="en-US"/>
            <a:t>Original Source</a:t>
          </a:r>
        </a:p>
      </dgm:t>
    </dgm:pt>
    <dgm:pt modelId="{25197CDC-FB11-E842-9810-6B620CF53B99}" type="parTrans" cxnId="{A2798033-B033-4C4E-8AD5-56DAB74B1CEF}">
      <dgm:prSet/>
      <dgm:spPr/>
      <dgm:t>
        <a:bodyPr/>
        <a:lstStyle/>
        <a:p>
          <a:endParaRPr lang="en-US"/>
        </a:p>
      </dgm:t>
    </dgm:pt>
    <dgm:pt modelId="{8F03209D-9E25-2C4E-9A59-0D3DA66BDDD5}" type="sibTrans" cxnId="{A2798033-B033-4C4E-8AD5-56DAB74B1CEF}">
      <dgm:prSet/>
      <dgm:spPr/>
      <dgm:t>
        <a:bodyPr/>
        <a:lstStyle/>
        <a:p>
          <a:endParaRPr lang="en-US"/>
        </a:p>
      </dgm:t>
    </dgm:pt>
    <dgm:pt modelId="{7163E9E6-1277-C744-971D-F234D3FC7AE2}">
      <dgm:prSet phldrT="[Text]"/>
      <dgm:spPr/>
      <dgm:t>
        <a:bodyPr/>
        <a:lstStyle/>
        <a:p>
          <a:r>
            <a:rPr lang="en-US"/>
            <a:t>“Most Pet-Friendly Cities” article from the </a:t>
          </a:r>
          <a:r>
            <a:rPr lang="en-US" i="1"/>
            <a:t>Wallet Hub </a:t>
          </a:r>
          <a:r>
            <a:rPr lang="en-US"/>
            <a:t>website</a:t>
          </a:r>
        </a:p>
      </dgm:t>
    </dgm:pt>
    <dgm:pt modelId="{FEDA654F-F86D-0B4E-8F8C-5EF87FCB9116}" type="parTrans" cxnId="{EE1AAC2D-B17C-A147-8E37-D255000B1D28}">
      <dgm:prSet/>
      <dgm:spPr/>
      <dgm:t>
        <a:bodyPr/>
        <a:lstStyle/>
        <a:p>
          <a:endParaRPr lang="en-US"/>
        </a:p>
      </dgm:t>
    </dgm:pt>
    <dgm:pt modelId="{2E52EA52-6625-324D-9990-14DCDE77C019}" type="sibTrans" cxnId="{EE1AAC2D-B17C-A147-8E37-D255000B1D28}">
      <dgm:prSet/>
      <dgm:spPr/>
      <dgm:t>
        <a:bodyPr/>
        <a:lstStyle/>
        <a:p>
          <a:endParaRPr lang="en-US"/>
        </a:p>
      </dgm:t>
    </dgm:pt>
    <dgm:pt modelId="{63F84E17-115A-1849-9311-5EDBFEA5C492}">
      <dgm:prSet phldrT="[Text]"/>
      <dgm:spPr/>
      <dgm:t>
        <a:bodyPr/>
        <a:lstStyle/>
        <a:p>
          <a:r>
            <a:rPr lang="en-US"/>
            <a:t>Extracting </a:t>
          </a:r>
        </a:p>
      </dgm:t>
    </dgm:pt>
    <dgm:pt modelId="{B27F72ED-9191-8049-96C3-7C6003FDC37E}" type="parTrans" cxnId="{03F31F04-EB4A-3641-878C-2A9B5E6DF56B}">
      <dgm:prSet/>
      <dgm:spPr/>
      <dgm:t>
        <a:bodyPr/>
        <a:lstStyle/>
        <a:p>
          <a:endParaRPr lang="en-US"/>
        </a:p>
      </dgm:t>
    </dgm:pt>
    <dgm:pt modelId="{4EB307D4-CA54-624F-8688-46B5E5CFE5C3}" type="sibTrans" cxnId="{03F31F04-EB4A-3641-878C-2A9B5E6DF56B}">
      <dgm:prSet/>
      <dgm:spPr/>
      <dgm:t>
        <a:bodyPr/>
        <a:lstStyle/>
        <a:p>
          <a:endParaRPr lang="en-US"/>
        </a:p>
      </dgm:t>
    </dgm:pt>
    <dgm:pt modelId="{E85F7755-B571-4345-A609-0BDA6F85264A}">
      <dgm:prSet phldrT="[Text]"/>
      <dgm:spPr/>
      <dgm:t>
        <a:bodyPr/>
        <a:lstStyle/>
        <a:p>
          <a:r>
            <a:rPr lang="en-US"/>
            <a:t> Import Panda and Beautiful Soup Module in Python </a:t>
          </a:r>
        </a:p>
      </dgm:t>
    </dgm:pt>
    <dgm:pt modelId="{045DB40D-BB16-7B4D-A5A1-F5D672B65108}" type="parTrans" cxnId="{06FABCAB-0CFE-5144-8F06-AEF864F7D4A2}">
      <dgm:prSet/>
      <dgm:spPr/>
      <dgm:t>
        <a:bodyPr/>
        <a:lstStyle/>
        <a:p>
          <a:endParaRPr lang="en-US"/>
        </a:p>
      </dgm:t>
    </dgm:pt>
    <dgm:pt modelId="{620561BB-5CED-8E43-ABFE-5FD987B3C9B0}" type="sibTrans" cxnId="{06FABCAB-0CFE-5144-8F06-AEF864F7D4A2}">
      <dgm:prSet/>
      <dgm:spPr/>
      <dgm:t>
        <a:bodyPr/>
        <a:lstStyle/>
        <a:p>
          <a:endParaRPr lang="en-US"/>
        </a:p>
      </dgm:t>
    </dgm:pt>
    <dgm:pt modelId="{280E44D5-BD10-DA42-A099-438E37C62365}">
      <dgm:prSet phldrT="[Text]"/>
      <dgm:spPr/>
      <dgm:t>
        <a:bodyPr/>
        <a:lstStyle/>
        <a:p>
          <a:r>
            <a:rPr lang="en-US"/>
            <a:t>Pre-Cleaning Format</a:t>
          </a:r>
        </a:p>
      </dgm:t>
    </dgm:pt>
    <dgm:pt modelId="{25932128-D894-7249-A9AC-E784AD93185A}" type="parTrans" cxnId="{CA537FCB-4F13-D845-A2D0-25F6209B478D}">
      <dgm:prSet/>
      <dgm:spPr/>
      <dgm:t>
        <a:bodyPr/>
        <a:lstStyle/>
        <a:p>
          <a:endParaRPr lang="en-US"/>
        </a:p>
      </dgm:t>
    </dgm:pt>
    <dgm:pt modelId="{A02A5200-DA9C-9448-8C8A-FF9A2786DE90}" type="sibTrans" cxnId="{CA537FCB-4F13-D845-A2D0-25F6209B478D}">
      <dgm:prSet/>
      <dgm:spPr/>
      <dgm:t>
        <a:bodyPr/>
        <a:lstStyle/>
        <a:p>
          <a:endParaRPr lang="en-US"/>
        </a:p>
      </dgm:t>
    </dgm:pt>
    <dgm:pt modelId="{33855C11-023F-014F-8A77-86B167F85EC7}">
      <dgm:prSet phldrT="[Text]"/>
      <dgm:spPr/>
      <dgm:t>
        <a:bodyPr/>
        <a:lstStyle/>
        <a:p>
          <a:r>
            <a:rPr lang="en-US"/>
            <a:t>Use Panda "read_html" function </a:t>
          </a:r>
        </a:p>
      </dgm:t>
    </dgm:pt>
    <dgm:pt modelId="{A07DA521-D13A-3D4D-970D-7FF7E37E3E21}" type="parTrans" cxnId="{31943063-787B-AD4F-927B-6726DBF73DF2}">
      <dgm:prSet/>
      <dgm:spPr/>
      <dgm:t>
        <a:bodyPr/>
        <a:lstStyle/>
        <a:p>
          <a:endParaRPr lang="en-US"/>
        </a:p>
      </dgm:t>
    </dgm:pt>
    <dgm:pt modelId="{7BF79F9B-7EE2-D14C-B3FC-551CC13B56F0}" type="sibTrans" cxnId="{31943063-787B-AD4F-927B-6726DBF73DF2}">
      <dgm:prSet/>
      <dgm:spPr/>
      <dgm:t>
        <a:bodyPr/>
        <a:lstStyle/>
        <a:p>
          <a:endParaRPr lang="en-US"/>
        </a:p>
      </dgm:t>
    </dgm:pt>
    <dgm:pt modelId="{DAEDC461-E84F-5D40-85FB-B238180F35FE}">
      <dgm:prSet phldrT="[Text]"/>
      <dgm:spPr/>
      <dgm:t>
        <a:bodyPr/>
        <a:lstStyle/>
        <a:p>
          <a:r>
            <a:rPr lang="en-US"/>
            <a:t>Convert list output into a dataframe</a:t>
          </a:r>
        </a:p>
      </dgm:t>
    </dgm:pt>
    <dgm:pt modelId="{F415EE0C-EE8E-7240-8F7F-5E1230367A89}" type="parTrans" cxnId="{BA18F190-8C6D-2E4E-A449-E49F1F547763}">
      <dgm:prSet/>
      <dgm:spPr/>
      <dgm:t>
        <a:bodyPr/>
        <a:lstStyle/>
        <a:p>
          <a:endParaRPr lang="en-US"/>
        </a:p>
      </dgm:t>
    </dgm:pt>
    <dgm:pt modelId="{AA9BB99D-9F0F-E04C-ABF7-37EAF2C4273A}" type="sibTrans" cxnId="{BA18F190-8C6D-2E4E-A449-E49F1F547763}">
      <dgm:prSet/>
      <dgm:spPr/>
      <dgm:t>
        <a:bodyPr/>
        <a:lstStyle/>
        <a:p>
          <a:endParaRPr lang="en-US"/>
        </a:p>
      </dgm:t>
    </dgm:pt>
    <dgm:pt modelId="{295A9730-7AA4-F24C-83CB-379AC22C5FBB}">
      <dgm:prSet phldrT="[Text]"/>
      <dgm:spPr/>
      <dgm:t>
        <a:bodyPr/>
        <a:lstStyle/>
        <a:p>
          <a:r>
            <a:rPr lang="en-US"/>
            <a:t>Pre-Cleaning Format is Pandas DataFrame</a:t>
          </a:r>
        </a:p>
      </dgm:t>
    </dgm:pt>
    <dgm:pt modelId="{98A78CCE-AEEC-414B-94CE-7BCFD70D4DFF}" type="parTrans" cxnId="{0BA59606-4657-334B-8743-1AC82A284733}">
      <dgm:prSet/>
      <dgm:spPr/>
      <dgm:t>
        <a:bodyPr/>
        <a:lstStyle/>
        <a:p>
          <a:endParaRPr lang="en-US"/>
        </a:p>
      </dgm:t>
    </dgm:pt>
    <dgm:pt modelId="{438A53A7-4F0A-E440-ABA2-EA7631BD2A91}" type="sibTrans" cxnId="{0BA59606-4657-334B-8743-1AC82A284733}">
      <dgm:prSet/>
      <dgm:spPr/>
      <dgm:t>
        <a:bodyPr/>
        <a:lstStyle/>
        <a:p>
          <a:endParaRPr lang="en-US"/>
        </a:p>
      </dgm:t>
    </dgm:pt>
    <dgm:pt modelId="{37A8DDD9-1812-7B4A-90C0-DE010ED3714F}" type="pres">
      <dgm:prSet presAssocID="{B0C23C20-C6DE-2343-BC26-4396DF69F33F}" presName="linearFlow" presStyleCnt="0">
        <dgm:presLayoutVars>
          <dgm:dir/>
          <dgm:animLvl val="lvl"/>
          <dgm:resizeHandles val="exact"/>
        </dgm:presLayoutVars>
      </dgm:prSet>
      <dgm:spPr/>
    </dgm:pt>
    <dgm:pt modelId="{931CA011-39C4-9544-9DAB-C3B91BFA9AB6}" type="pres">
      <dgm:prSet presAssocID="{619224A1-A857-7A40-9896-D5AA084BAD49}" presName="composite" presStyleCnt="0"/>
      <dgm:spPr/>
    </dgm:pt>
    <dgm:pt modelId="{365F15BB-F4C1-1644-ADE4-DAC759DCA144}" type="pres">
      <dgm:prSet presAssocID="{619224A1-A857-7A40-9896-D5AA084BAD4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187CC8-8F8B-3D41-809E-34462948F039}" type="pres">
      <dgm:prSet presAssocID="{619224A1-A857-7A40-9896-D5AA084BAD49}" presName="parSh" presStyleLbl="node1" presStyleIdx="0" presStyleCnt="3"/>
      <dgm:spPr/>
    </dgm:pt>
    <dgm:pt modelId="{AD031399-EB57-494E-A080-73F6D6B7CB0B}" type="pres">
      <dgm:prSet presAssocID="{619224A1-A857-7A40-9896-D5AA084BAD49}" presName="desTx" presStyleLbl="fgAcc1" presStyleIdx="0" presStyleCnt="3">
        <dgm:presLayoutVars>
          <dgm:bulletEnabled val="1"/>
        </dgm:presLayoutVars>
      </dgm:prSet>
      <dgm:spPr/>
    </dgm:pt>
    <dgm:pt modelId="{02BC8D42-9569-344F-B830-BB37D2E4BB9A}" type="pres">
      <dgm:prSet presAssocID="{8F03209D-9E25-2C4E-9A59-0D3DA66BDDD5}" presName="sibTrans" presStyleLbl="sibTrans2D1" presStyleIdx="0" presStyleCnt="2"/>
      <dgm:spPr/>
    </dgm:pt>
    <dgm:pt modelId="{111978A6-00FF-2645-9778-9B74C6FFBF59}" type="pres">
      <dgm:prSet presAssocID="{8F03209D-9E25-2C4E-9A59-0D3DA66BDDD5}" presName="connTx" presStyleLbl="sibTrans2D1" presStyleIdx="0" presStyleCnt="2"/>
      <dgm:spPr/>
    </dgm:pt>
    <dgm:pt modelId="{92EDA747-2CFD-3B49-B144-62743E339A82}" type="pres">
      <dgm:prSet presAssocID="{63F84E17-115A-1849-9311-5EDBFEA5C492}" presName="composite" presStyleCnt="0"/>
      <dgm:spPr/>
    </dgm:pt>
    <dgm:pt modelId="{874AAA2A-47CF-4D45-BBC3-C285B3A455F2}" type="pres">
      <dgm:prSet presAssocID="{63F84E17-115A-1849-9311-5EDBFEA5C4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6DB2384-137D-5249-9ED6-A364FEE2E1B1}" type="pres">
      <dgm:prSet presAssocID="{63F84E17-115A-1849-9311-5EDBFEA5C492}" presName="parSh" presStyleLbl="node1" presStyleIdx="1" presStyleCnt="3"/>
      <dgm:spPr/>
    </dgm:pt>
    <dgm:pt modelId="{FACB15A8-ACF4-D242-9DD6-9E8DD5587F0F}" type="pres">
      <dgm:prSet presAssocID="{63F84E17-115A-1849-9311-5EDBFEA5C492}" presName="desTx" presStyleLbl="fgAcc1" presStyleIdx="1" presStyleCnt="3">
        <dgm:presLayoutVars>
          <dgm:bulletEnabled val="1"/>
        </dgm:presLayoutVars>
      </dgm:prSet>
      <dgm:spPr/>
    </dgm:pt>
    <dgm:pt modelId="{59AC63B5-B7F5-884A-B67F-059618D4AE56}" type="pres">
      <dgm:prSet presAssocID="{4EB307D4-CA54-624F-8688-46B5E5CFE5C3}" presName="sibTrans" presStyleLbl="sibTrans2D1" presStyleIdx="1" presStyleCnt="2"/>
      <dgm:spPr/>
    </dgm:pt>
    <dgm:pt modelId="{69609D9B-D1FF-B446-ADCA-B166FC622B1C}" type="pres">
      <dgm:prSet presAssocID="{4EB307D4-CA54-624F-8688-46B5E5CFE5C3}" presName="connTx" presStyleLbl="sibTrans2D1" presStyleIdx="1" presStyleCnt="2"/>
      <dgm:spPr/>
    </dgm:pt>
    <dgm:pt modelId="{D3DE89B6-7A6E-D549-965D-62AF2C61A189}" type="pres">
      <dgm:prSet presAssocID="{280E44D5-BD10-DA42-A099-438E37C62365}" presName="composite" presStyleCnt="0"/>
      <dgm:spPr/>
    </dgm:pt>
    <dgm:pt modelId="{9E1B2867-9FBD-7D49-815B-F90263CF89D3}" type="pres">
      <dgm:prSet presAssocID="{280E44D5-BD10-DA42-A099-438E37C623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999065-24AF-7341-B9B5-311EEA3C2BEE}" type="pres">
      <dgm:prSet presAssocID="{280E44D5-BD10-DA42-A099-438E37C62365}" presName="parSh" presStyleLbl="node1" presStyleIdx="2" presStyleCnt="3"/>
      <dgm:spPr/>
    </dgm:pt>
    <dgm:pt modelId="{CE747D85-4858-9745-98D5-5AAE21893FF2}" type="pres">
      <dgm:prSet presAssocID="{280E44D5-BD10-DA42-A099-438E37C623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F31F04-EB4A-3641-878C-2A9B5E6DF56B}" srcId="{B0C23C20-C6DE-2343-BC26-4396DF69F33F}" destId="{63F84E17-115A-1849-9311-5EDBFEA5C492}" srcOrd="1" destOrd="0" parTransId="{B27F72ED-9191-8049-96C3-7C6003FDC37E}" sibTransId="{4EB307D4-CA54-624F-8688-46B5E5CFE5C3}"/>
    <dgm:cxn modelId="{93BD2605-2362-A348-B275-10DA719DAFC6}" type="presOf" srcId="{280E44D5-BD10-DA42-A099-438E37C62365}" destId="{9E1B2867-9FBD-7D49-815B-F90263CF89D3}" srcOrd="0" destOrd="0" presId="urn:microsoft.com/office/officeart/2005/8/layout/process3"/>
    <dgm:cxn modelId="{0BA59606-4657-334B-8743-1AC82A284733}" srcId="{280E44D5-BD10-DA42-A099-438E37C62365}" destId="{295A9730-7AA4-F24C-83CB-379AC22C5FBB}" srcOrd="0" destOrd="0" parTransId="{98A78CCE-AEEC-414B-94CE-7BCFD70D4DFF}" sibTransId="{438A53A7-4F0A-E440-ABA2-EA7631BD2A91}"/>
    <dgm:cxn modelId="{58E86408-29F1-404B-88B5-BD2944C1B849}" type="presOf" srcId="{33855C11-023F-014F-8A77-86B167F85EC7}" destId="{FACB15A8-ACF4-D242-9DD6-9E8DD5587F0F}" srcOrd="0" destOrd="1" presId="urn:microsoft.com/office/officeart/2005/8/layout/process3"/>
    <dgm:cxn modelId="{29A1DC25-5A6E-9C47-8D4D-2DE5CCFFE01D}" type="presOf" srcId="{E85F7755-B571-4345-A609-0BDA6F85264A}" destId="{FACB15A8-ACF4-D242-9DD6-9E8DD5587F0F}" srcOrd="0" destOrd="0" presId="urn:microsoft.com/office/officeart/2005/8/layout/process3"/>
    <dgm:cxn modelId="{EE1AAC2D-B17C-A147-8E37-D255000B1D28}" srcId="{619224A1-A857-7A40-9896-D5AA084BAD49}" destId="{7163E9E6-1277-C744-971D-F234D3FC7AE2}" srcOrd="0" destOrd="0" parTransId="{FEDA654F-F86D-0B4E-8F8C-5EF87FCB9116}" sibTransId="{2E52EA52-6625-324D-9990-14DCDE77C019}"/>
    <dgm:cxn modelId="{A2798033-B033-4C4E-8AD5-56DAB74B1CEF}" srcId="{B0C23C20-C6DE-2343-BC26-4396DF69F33F}" destId="{619224A1-A857-7A40-9896-D5AA084BAD49}" srcOrd="0" destOrd="0" parTransId="{25197CDC-FB11-E842-9810-6B620CF53B99}" sibTransId="{8F03209D-9E25-2C4E-9A59-0D3DA66BDDD5}"/>
    <dgm:cxn modelId="{37A0423C-DE8C-F040-9C20-087F0CF07057}" type="presOf" srcId="{4EB307D4-CA54-624F-8688-46B5E5CFE5C3}" destId="{59AC63B5-B7F5-884A-B67F-059618D4AE56}" srcOrd="0" destOrd="0" presId="urn:microsoft.com/office/officeart/2005/8/layout/process3"/>
    <dgm:cxn modelId="{FD9BCE50-A06A-D34D-98DA-F48DCEA7CB3E}" type="presOf" srcId="{DAEDC461-E84F-5D40-85FB-B238180F35FE}" destId="{FACB15A8-ACF4-D242-9DD6-9E8DD5587F0F}" srcOrd="0" destOrd="2" presId="urn:microsoft.com/office/officeart/2005/8/layout/process3"/>
    <dgm:cxn modelId="{7B65E854-86E2-A440-9612-17ACECC1CA9A}" type="presOf" srcId="{7163E9E6-1277-C744-971D-F234D3FC7AE2}" destId="{AD031399-EB57-494E-A080-73F6D6B7CB0B}" srcOrd="0" destOrd="0" presId="urn:microsoft.com/office/officeart/2005/8/layout/process3"/>
    <dgm:cxn modelId="{C18F4D59-31A9-B345-90F8-1842AD670508}" type="presOf" srcId="{B0C23C20-C6DE-2343-BC26-4396DF69F33F}" destId="{37A8DDD9-1812-7B4A-90C0-DE010ED3714F}" srcOrd="0" destOrd="0" presId="urn:microsoft.com/office/officeart/2005/8/layout/process3"/>
    <dgm:cxn modelId="{BBA9635F-F5BE-3944-B05E-1DE9C30C7A02}" type="presOf" srcId="{63F84E17-115A-1849-9311-5EDBFEA5C492}" destId="{874AAA2A-47CF-4D45-BBC3-C285B3A455F2}" srcOrd="0" destOrd="0" presId="urn:microsoft.com/office/officeart/2005/8/layout/process3"/>
    <dgm:cxn modelId="{CA0D6D5F-8920-AA44-9792-0DA8D14C94C0}" type="presOf" srcId="{295A9730-7AA4-F24C-83CB-379AC22C5FBB}" destId="{CE747D85-4858-9745-98D5-5AAE21893FF2}" srcOrd="0" destOrd="0" presId="urn:microsoft.com/office/officeart/2005/8/layout/process3"/>
    <dgm:cxn modelId="{5AABBE5F-B561-8643-A39B-8414605092CD}" type="presOf" srcId="{4EB307D4-CA54-624F-8688-46B5E5CFE5C3}" destId="{69609D9B-D1FF-B446-ADCA-B166FC622B1C}" srcOrd="1" destOrd="0" presId="urn:microsoft.com/office/officeart/2005/8/layout/process3"/>
    <dgm:cxn modelId="{31943063-787B-AD4F-927B-6726DBF73DF2}" srcId="{63F84E17-115A-1849-9311-5EDBFEA5C492}" destId="{33855C11-023F-014F-8A77-86B167F85EC7}" srcOrd="1" destOrd="0" parTransId="{A07DA521-D13A-3D4D-970D-7FF7E37E3E21}" sibTransId="{7BF79F9B-7EE2-D14C-B3FC-551CC13B56F0}"/>
    <dgm:cxn modelId="{66E6966D-3C7D-6543-A9BC-5104E3679E52}" type="presOf" srcId="{619224A1-A857-7A40-9896-D5AA084BAD49}" destId="{71187CC8-8F8B-3D41-809E-34462948F039}" srcOrd="1" destOrd="0" presId="urn:microsoft.com/office/officeart/2005/8/layout/process3"/>
    <dgm:cxn modelId="{E33BF08F-0321-1C44-9614-0F553AC6B996}" type="presOf" srcId="{280E44D5-BD10-DA42-A099-438E37C62365}" destId="{B3999065-24AF-7341-B9B5-311EEA3C2BEE}" srcOrd="1" destOrd="0" presId="urn:microsoft.com/office/officeart/2005/8/layout/process3"/>
    <dgm:cxn modelId="{BA18F190-8C6D-2E4E-A449-E49F1F547763}" srcId="{63F84E17-115A-1849-9311-5EDBFEA5C492}" destId="{DAEDC461-E84F-5D40-85FB-B238180F35FE}" srcOrd="2" destOrd="0" parTransId="{F415EE0C-EE8E-7240-8F7F-5E1230367A89}" sibTransId="{AA9BB99D-9F0F-E04C-ABF7-37EAF2C4273A}"/>
    <dgm:cxn modelId="{06FABCAB-0CFE-5144-8F06-AEF864F7D4A2}" srcId="{63F84E17-115A-1849-9311-5EDBFEA5C492}" destId="{E85F7755-B571-4345-A609-0BDA6F85264A}" srcOrd="0" destOrd="0" parTransId="{045DB40D-BB16-7B4D-A5A1-F5D672B65108}" sibTransId="{620561BB-5CED-8E43-ABFE-5FD987B3C9B0}"/>
    <dgm:cxn modelId="{4AE8AFB4-2A84-C54F-AC2C-D826874E52C9}" type="presOf" srcId="{8F03209D-9E25-2C4E-9A59-0D3DA66BDDD5}" destId="{111978A6-00FF-2645-9778-9B74C6FFBF59}" srcOrd="1" destOrd="0" presId="urn:microsoft.com/office/officeart/2005/8/layout/process3"/>
    <dgm:cxn modelId="{E0612DBB-4A51-EB45-90B7-28D505ADAD52}" type="presOf" srcId="{8F03209D-9E25-2C4E-9A59-0D3DA66BDDD5}" destId="{02BC8D42-9569-344F-B830-BB37D2E4BB9A}" srcOrd="0" destOrd="0" presId="urn:microsoft.com/office/officeart/2005/8/layout/process3"/>
    <dgm:cxn modelId="{ABAE22BE-D9F8-AD44-AB6E-DB20FBC3CF43}" type="presOf" srcId="{63F84E17-115A-1849-9311-5EDBFEA5C492}" destId="{F6DB2384-137D-5249-9ED6-A364FEE2E1B1}" srcOrd="1" destOrd="0" presId="urn:microsoft.com/office/officeart/2005/8/layout/process3"/>
    <dgm:cxn modelId="{CA537FCB-4F13-D845-A2D0-25F6209B478D}" srcId="{B0C23C20-C6DE-2343-BC26-4396DF69F33F}" destId="{280E44D5-BD10-DA42-A099-438E37C62365}" srcOrd="2" destOrd="0" parTransId="{25932128-D894-7249-A9AC-E784AD93185A}" sibTransId="{A02A5200-DA9C-9448-8C8A-FF9A2786DE90}"/>
    <dgm:cxn modelId="{18886FF8-3FC3-6848-9C13-783F016B88D8}" type="presOf" srcId="{619224A1-A857-7A40-9896-D5AA084BAD49}" destId="{365F15BB-F4C1-1644-ADE4-DAC759DCA144}" srcOrd="0" destOrd="0" presId="urn:microsoft.com/office/officeart/2005/8/layout/process3"/>
    <dgm:cxn modelId="{E2DE4CF7-C0EF-124D-A9F8-D2AB50E7D0AE}" type="presParOf" srcId="{37A8DDD9-1812-7B4A-90C0-DE010ED3714F}" destId="{931CA011-39C4-9544-9DAB-C3B91BFA9AB6}" srcOrd="0" destOrd="0" presId="urn:microsoft.com/office/officeart/2005/8/layout/process3"/>
    <dgm:cxn modelId="{C7E78DB3-4848-4B42-9E65-AB3DB079E4E0}" type="presParOf" srcId="{931CA011-39C4-9544-9DAB-C3B91BFA9AB6}" destId="{365F15BB-F4C1-1644-ADE4-DAC759DCA144}" srcOrd="0" destOrd="0" presId="urn:microsoft.com/office/officeart/2005/8/layout/process3"/>
    <dgm:cxn modelId="{437E8C3C-D2C5-2F44-BA56-D0116E5F923A}" type="presParOf" srcId="{931CA011-39C4-9544-9DAB-C3B91BFA9AB6}" destId="{71187CC8-8F8B-3D41-809E-34462948F039}" srcOrd="1" destOrd="0" presId="urn:microsoft.com/office/officeart/2005/8/layout/process3"/>
    <dgm:cxn modelId="{0732D3E2-3392-6141-B656-667FE8A07261}" type="presParOf" srcId="{931CA011-39C4-9544-9DAB-C3B91BFA9AB6}" destId="{AD031399-EB57-494E-A080-73F6D6B7CB0B}" srcOrd="2" destOrd="0" presId="urn:microsoft.com/office/officeart/2005/8/layout/process3"/>
    <dgm:cxn modelId="{5BCCCDA6-DF12-5442-90D7-8D9B6DF65374}" type="presParOf" srcId="{37A8DDD9-1812-7B4A-90C0-DE010ED3714F}" destId="{02BC8D42-9569-344F-B830-BB37D2E4BB9A}" srcOrd="1" destOrd="0" presId="urn:microsoft.com/office/officeart/2005/8/layout/process3"/>
    <dgm:cxn modelId="{3240C2D7-258F-BD49-A23C-8CB15E84529D}" type="presParOf" srcId="{02BC8D42-9569-344F-B830-BB37D2E4BB9A}" destId="{111978A6-00FF-2645-9778-9B74C6FFBF59}" srcOrd="0" destOrd="0" presId="urn:microsoft.com/office/officeart/2005/8/layout/process3"/>
    <dgm:cxn modelId="{4382CF0F-B8F5-1B4A-B543-2B6B15CCB8B1}" type="presParOf" srcId="{37A8DDD9-1812-7B4A-90C0-DE010ED3714F}" destId="{92EDA747-2CFD-3B49-B144-62743E339A82}" srcOrd="2" destOrd="0" presId="urn:microsoft.com/office/officeart/2005/8/layout/process3"/>
    <dgm:cxn modelId="{9088873C-25E7-CF47-A1C3-511A703E96C6}" type="presParOf" srcId="{92EDA747-2CFD-3B49-B144-62743E339A82}" destId="{874AAA2A-47CF-4D45-BBC3-C285B3A455F2}" srcOrd="0" destOrd="0" presId="urn:microsoft.com/office/officeart/2005/8/layout/process3"/>
    <dgm:cxn modelId="{5626AFAC-432A-E74F-8AF4-7AA2E8FE9BCC}" type="presParOf" srcId="{92EDA747-2CFD-3B49-B144-62743E339A82}" destId="{F6DB2384-137D-5249-9ED6-A364FEE2E1B1}" srcOrd="1" destOrd="0" presId="urn:microsoft.com/office/officeart/2005/8/layout/process3"/>
    <dgm:cxn modelId="{EA2A351D-2C32-634E-B769-B6645D8578B7}" type="presParOf" srcId="{92EDA747-2CFD-3B49-B144-62743E339A82}" destId="{FACB15A8-ACF4-D242-9DD6-9E8DD5587F0F}" srcOrd="2" destOrd="0" presId="urn:microsoft.com/office/officeart/2005/8/layout/process3"/>
    <dgm:cxn modelId="{3D172DB2-5EE8-7042-A4A6-EC91DEAF41AC}" type="presParOf" srcId="{37A8DDD9-1812-7B4A-90C0-DE010ED3714F}" destId="{59AC63B5-B7F5-884A-B67F-059618D4AE56}" srcOrd="3" destOrd="0" presId="urn:microsoft.com/office/officeart/2005/8/layout/process3"/>
    <dgm:cxn modelId="{3CBE254E-2D89-3F45-92A7-36C5E3E4D995}" type="presParOf" srcId="{59AC63B5-B7F5-884A-B67F-059618D4AE56}" destId="{69609D9B-D1FF-B446-ADCA-B166FC622B1C}" srcOrd="0" destOrd="0" presId="urn:microsoft.com/office/officeart/2005/8/layout/process3"/>
    <dgm:cxn modelId="{F375570F-C89D-5E4C-9D43-9219D7ADB2D3}" type="presParOf" srcId="{37A8DDD9-1812-7B4A-90C0-DE010ED3714F}" destId="{D3DE89B6-7A6E-D549-965D-62AF2C61A189}" srcOrd="4" destOrd="0" presId="urn:microsoft.com/office/officeart/2005/8/layout/process3"/>
    <dgm:cxn modelId="{69C740DC-3E6E-2D43-AB34-70E5A834E328}" type="presParOf" srcId="{D3DE89B6-7A6E-D549-965D-62AF2C61A189}" destId="{9E1B2867-9FBD-7D49-815B-F90263CF89D3}" srcOrd="0" destOrd="0" presId="urn:microsoft.com/office/officeart/2005/8/layout/process3"/>
    <dgm:cxn modelId="{25CE9596-69A9-EF43-AC5F-63C5C000B5FD}" type="presParOf" srcId="{D3DE89B6-7A6E-D549-965D-62AF2C61A189}" destId="{B3999065-24AF-7341-B9B5-311EEA3C2BEE}" srcOrd="1" destOrd="0" presId="urn:microsoft.com/office/officeart/2005/8/layout/process3"/>
    <dgm:cxn modelId="{ACF06BA3-A8B5-CD47-BE5A-EE7A3A8780F7}" type="presParOf" srcId="{D3DE89B6-7A6E-D549-965D-62AF2C61A189}" destId="{CE747D85-4858-9745-98D5-5AAE21893F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23C20-C6DE-2343-BC26-4396DF69F33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224A1-A857-7A40-9896-D5AA084BAD49}">
      <dgm:prSet phldrT="[Text]"/>
      <dgm:spPr/>
      <dgm:t>
        <a:bodyPr/>
        <a:lstStyle/>
        <a:p>
          <a:r>
            <a:rPr lang="en-US"/>
            <a:t>Original Source</a:t>
          </a:r>
        </a:p>
      </dgm:t>
    </dgm:pt>
    <dgm:pt modelId="{25197CDC-FB11-E842-9810-6B620CF53B99}" type="parTrans" cxnId="{A2798033-B033-4C4E-8AD5-56DAB74B1CEF}">
      <dgm:prSet/>
      <dgm:spPr/>
      <dgm:t>
        <a:bodyPr/>
        <a:lstStyle/>
        <a:p>
          <a:endParaRPr lang="en-US"/>
        </a:p>
      </dgm:t>
    </dgm:pt>
    <dgm:pt modelId="{8F03209D-9E25-2C4E-9A59-0D3DA66BDDD5}" type="sibTrans" cxnId="{A2798033-B033-4C4E-8AD5-56DAB74B1CEF}">
      <dgm:prSet/>
      <dgm:spPr/>
      <dgm:t>
        <a:bodyPr/>
        <a:lstStyle/>
        <a:p>
          <a:endParaRPr lang="en-US"/>
        </a:p>
      </dgm:t>
    </dgm:pt>
    <dgm:pt modelId="{7163E9E6-1277-C744-971D-F234D3FC7AE2}">
      <dgm:prSet phldrT="[Text]"/>
      <dgm:spPr/>
      <dgm:t>
        <a:bodyPr/>
        <a:lstStyle/>
        <a:p>
          <a:r>
            <a:rPr lang="en-US" dirty="0"/>
            <a:t>“Most Pet-Friendly Cities” article from the </a:t>
          </a:r>
          <a:r>
            <a:rPr lang="en-US" i="1" dirty="0"/>
            <a:t>Wallet Hub </a:t>
          </a:r>
          <a:r>
            <a:rPr lang="en-US" dirty="0"/>
            <a:t>website</a:t>
          </a:r>
        </a:p>
      </dgm:t>
    </dgm:pt>
    <dgm:pt modelId="{FEDA654F-F86D-0B4E-8F8C-5EF87FCB9116}" type="parTrans" cxnId="{EE1AAC2D-B17C-A147-8E37-D255000B1D28}">
      <dgm:prSet/>
      <dgm:spPr/>
      <dgm:t>
        <a:bodyPr/>
        <a:lstStyle/>
        <a:p>
          <a:endParaRPr lang="en-US"/>
        </a:p>
      </dgm:t>
    </dgm:pt>
    <dgm:pt modelId="{2E52EA52-6625-324D-9990-14DCDE77C019}" type="sibTrans" cxnId="{EE1AAC2D-B17C-A147-8E37-D255000B1D28}">
      <dgm:prSet/>
      <dgm:spPr/>
      <dgm:t>
        <a:bodyPr/>
        <a:lstStyle/>
        <a:p>
          <a:endParaRPr lang="en-US"/>
        </a:p>
      </dgm:t>
    </dgm:pt>
    <dgm:pt modelId="{63F84E17-115A-1849-9311-5EDBFEA5C492}">
      <dgm:prSet phldrT="[Text]"/>
      <dgm:spPr/>
      <dgm:t>
        <a:bodyPr/>
        <a:lstStyle/>
        <a:p>
          <a:r>
            <a:rPr lang="en-US"/>
            <a:t>Extracting </a:t>
          </a:r>
        </a:p>
      </dgm:t>
    </dgm:pt>
    <dgm:pt modelId="{B27F72ED-9191-8049-96C3-7C6003FDC37E}" type="parTrans" cxnId="{03F31F04-EB4A-3641-878C-2A9B5E6DF56B}">
      <dgm:prSet/>
      <dgm:spPr/>
      <dgm:t>
        <a:bodyPr/>
        <a:lstStyle/>
        <a:p>
          <a:endParaRPr lang="en-US"/>
        </a:p>
      </dgm:t>
    </dgm:pt>
    <dgm:pt modelId="{4EB307D4-CA54-624F-8688-46B5E5CFE5C3}" type="sibTrans" cxnId="{03F31F04-EB4A-3641-878C-2A9B5E6DF56B}">
      <dgm:prSet/>
      <dgm:spPr/>
      <dgm:t>
        <a:bodyPr/>
        <a:lstStyle/>
        <a:p>
          <a:endParaRPr lang="en-US"/>
        </a:p>
      </dgm:t>
    </dgm:pt>
    <dgm:pt modelId="{E85F7755-B571-4345-A609-0BDA6F85264A}">
      <dgm:prSet phldrT="[Text]"/>
      <dgm:spPr/>
      <dgm:t>
        <a:bodyPr/>
        <a:lstStyle/>
        <a:p>
          <a:r>
            <a:rPr lang="en-US"/>
            <a:t> Import Panda and Beautiful Soup Module in Python </a:t>
          </a:r>
        </a:p>
      </dgm:t>
    </dgm:pt>
    <dgm:pt modelId="{045DB40D-BB16-7B4D-A5A1-F5D672B65108}" type="parTrans" cxnId="{06FABCAB-0CFE-5144-8F06-AEF864F7D4A2}">
      <dgm:prSet/>
      <dgm:spPr/>
      <dgm:t>
        <a:bodyPr/>
        <a:lstStyle/>
        <a:p>
          <a:endParaRPr lang="en-US"/>
        </a:p>
      </dgm:t>
    </dgm:pt>
    <dgm:pt modelId="{620561BB-5CED-8E43-ABFE-5FD987B3C9B0}" type="sibTrans" cxnId="{06FABCAB-0CFE-5144-8F06-AEF864F7D4A2}">
      <dgm:prSet/>
      <dgm:spPr/>
      <dgm:t>
        <a:bodyPr/>
        <a:lstStyle/>
        <a:p>
          <a:endParaRPr lang="en-US"/>
        </a:p>
      </dgm:t>
    </dgm:pt>
    <dgm:pt modelId="{280E44D5-BD10-DA42-A099-438E37C62365}">
      <dgm:prSet phldrT="[Text]"/>
      <dgm:spPr/>
      <dgm:t>
        <a:bodyPr/>
        <a:lstStyle/>
        <a:p>
          <a:r>
            <a:rPr lang="en-US"/>
            <a:t>Pre-Cleaning Format</a:t>
          </a:r>
        </a:p>
      </dgm:t>
    </dgm:pt>
    <dgm:pt modelId="{25932128-D894-7249-A9AC-E784AD93185A}" type="parTrans" cxnId="{CA537FCB-4F13-D845-A2D0-25F6209B478D}">
      <dgm:prSet/>
      <dgm:spPr/>
      <dgm:t>
        <a:bodyPr/>
        <a:lstStyle/>
        <a:p>
          <a:endParaRPr lang="en-US"/>
        </a:p>
      </dgm:t>
    </dgm:pt>
    <dgm:pt modelId="{A02A5200-DA9C-9448-8C8A-FF9A2786DE90}" type="sibTrans" cxnId="{CA537FCB-4F13-D845-A2D0-25F6209B478D}">
      <dgm:prSet/>
      <dgm:spPr/>
      <dgm:t>
        <a:bodyPr/>
        <a:lstStyle/>
        <a:p>
          <a:endParaRPr lang="en-US"/>
        </a:p>
      </dgm:t>
    </dgm:pt>
    <dgm:pt modelId="{33855C11-023F-014F-8A77-86B167F85EC7}">
      <dgm:prSet phldrT="[Text]"/>
      <dgm:spPr/>
      <dgm:t>
        <a:bodyPr/>
        <a:lstStyle/>
        <a:p>
          <a:r>
            <a:rPr lang="en-US"/>
            <a:t>Use Panda "read_html" function </a:t>
          </a:r>
        </a:p>
      </dgm:t>
    </dgm:pt>
    <dgm:pt modelId="{A07DA521-D13A-3D4D-970D-7FF7E37E3E21}" type="parTrans" cxnId="{31943063-787B-AD4F-927B-6726DBF73DF2}">
      <dgm:prSet/>
      <dgm:spPr/>
      <dgm:t>
        <a:bodyPr/>
        <a:lstStyle/>
        <a:p>
          <a:endParaRPr lang="en-US"/>
        </a:p>
      </dgm:t>
    </dgm:pt>
    <dgm:pt modelId="{7BF79F9B-7EE2-D14C-B3FC-551CC13B56F0}" type="sibTrans" cxnId="{31943063-787B-AD4F-927B-6726DBF73DF2}">
      <dgm:prSet/>
      <dgm:spPr/>
      <dgm:t>
        <a:bodyPr/>
        <a:lstStyle/>
        <a:p>
          <a:endParaRPr lang="en-US"/>
        </a:p>
      </dgm:t>
    </dgm:pt>
    <dgm:pt modelId="{DAEDC461-E84F-5D40-85FB-B238180F35FE}">
      <dgm:prSet phldrT="[Text]"/>
      <dgm:spPr/>
      <dgm:t>
        <a:bodyPr/>
        <a:lstStyle/>
        <a:p>
          <a:r>
            <a:rPr lang="en-US"/>
            <a:t>Convert list output into a dataframe</a:t>
          </a:r>
        </a:p>
      </dgm:t>
    </dgm:pt>
    <dgm:pt modelId="{F415EE0C-EE8E-7240-8F7F-5E1230367A89}" type="parTrans" cxnId="{BA18F190-8C6D-2E4E-A449-E49F1F547763}">
      <dgm:prSet/>
      <dgm:spPr/>
      <dgm:t>
        <a:bodyPr/>
        <a:lstStyle/>
        <a:p>
          <a:endParaRPr lang="en-US"/>
        </a:p>
      </dgm:t>
    </dgm:pt>
    <dgm:pt modelId="{AA9BB99D-9F0F-E04C-ABF7-37EAF2C4273A}" type="sibTrans" cxnId="{BA18F190-8C6D-2E4E-A449-E49F1F547763}">
      <dgm:prSet/>
      <dgm:spPr/>
      <dgm:t>
        <a:bodyPr/>
        <a:lstStyle/>
        <a:p>
          <a:endParaRPr lang="en-US"/>
        </a:p>
      </dgm:t>
    </dgm:pt>
    <dgm:pt modelId="{295A9730-7AA4-F24C-83CB-379AC22C5FBB}">
      <dgm:prSet phldrT="[Text]"/>
      <dgm:spPr/>
      <dgm:t>
        <a:bodyPr/>
        <a:lstStyle/>
        <a:p>
          <a:r>
            <a:rPr lang="en-US"/>
            <a:t>Pre-Cleaning Format is Pandas DataFrame</a:t>
          </a:r>
        </a:p>
      </dgm:t>
    </dgm:pt>
    <dgm:pt modelId="{98A78CCE-AEEC-414B-94CE-7BCFD70D4DFF}" type="parTrans" cxnId="{0BA59606-4657-334B-8743-1AC82A284733}">
      <dgm:prSet/>
      <dgm:spPr/>
      <dgm:t>
        <a:bodyPr/>
        <a:lstStyle/>
        <a:p>
          <a:endParaRPr lang="en-US"/>
        </a:p>
      </dgm:t>
    </dgm:pt>
    <dgm:pt modelId="{438A53A7-4F0A-E440-ABA2-EA7631BD2A91}" type="sibTrans" cxnId="{0BA59606-4657-334B-8743-1AC82A284733}">
      <dgm:prSet/>
      <dgm:spPr/>
      <dgm:t>
        <a:bodyPr/>
        <a:lstStyle/>
        <a:p>
          <a:endParaRPr lang="en-US"/>
        </a:p>
      </dgm:t>
    </dgm:pt>
    <dgm:pt modelId="{37A8DDD9-1812-7B4A-90C0-DE010ED3714F}" type="pres">
      <dgm:prSet presAssocID="{B0C23C20-C6DE-2343-BC26-4396DF69F33F}" presName="linearFlow" presStyleCnt="0">
        <dgm:presLayoutVars>
          <dgm:dir/>
          <dgm:animLvl val="lvl"/>
          <dgm:resizeHandles val="exact"/>
        </dgm:presLayoutVars>
      </dgm:prSet>
      <dgm:spPr/>
    </dgm:pt>
    <dgm:pt modelId="{931CA011-39C4-9544-9DAB-C3B91BFA9AB6}" type="pres">
      <dgm:prSet presAssocID="{619224A1-A857-7A40-9896-D5AA084BAD49}" presName="composite" presStyleCnt="0"/>
      <dgm:spPr/>
    </dgm:pt>
    <dgm:pt modelId="{365F15BB-F4C1-1644-ADE4-DAC759DCA144}" type="pres">
      <dgm:prSet presAssocID="{619224A1-A857-7A40-9896-D5AA084BAD4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187CC8-8F8B-3D41-809E-34462948F039}" type="pres">
      <dgm:prSet presAssocID="{619224A1-A857-7A40-9896-D5AA084BAD49}" presName="parSh" presStyleLbl="node1" presStyleIdx="0" presStyleCnt="3"/>
      <dgm:spPr/>
    </dgm:pt>
    <dgm:pt modelId="{AD031399-EB57-494E-A080-73F6D6B7CB0B}" type="pres">
      <dgm:prSet presAssocID="{619224A1-A857-7A40-9896-D5AA084BAD49}" presName="desTx" presStyleLbl="fgAcc1" presStyleIdx="0" presStyleCnt="3">
        <dgm:presLayoutVars>
          <dgm:bulletEnabled val="1"/>
        </dgm:presLayoutVars>
      </dgm:prSet>
      <dgm:spPr/>
    </dgm:pt>
    <dgm:pt modelId="{02BC8D42-9569-344F-B830-BB37D2E4BB9A}" type="pres">
      <dgm:prSet presAssocID="{8F03209D-9E25-2C4E-9A59-0D3DA66BDDD5}" presName="sibTrans" presStyleLbl="sibTrans2D1" presStyleIdx="0" presStyleCnt="2"/>
      <dgm:spPr/>
    </dgm:pt>
    <dgm:pt modelId="{111978A6-00FF-2645-9778-9B74C6FFBF59}" type="pres">
      <dgm:prSet presAssocID="{8F03209D-9E25-2C4E-9A59-0D3DA66BDDD5}" presName="connTx" presStyleLbl="sibTrans2D1" presStyleIdx="0" presStyleCnt="2"/>
      <dgm:spPr/>
    </dgm:pt>
    <dgm:pt modelId="{92EDA747-2CFD-3B49-B144-62743E339A82}" type="pres">
      <dgm:prSet presAssocID="{63F84E17-115A-1849-9311-5EDBFEA5C492}" presName="composite" presStyleCnt="0"/>
      <dgm:spPr/>
    </dgm:pt>
    <dgm:pt modelId="{874AAA2A-47CF-4D45-BBC3-C285B3A455F2}" type="pres">
      <dgm:prSet presAssocID="{63F84E17-115A-1849-9311-5EDBFEA5C4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6DB2384-137D-5249-9ED6-A364FEE2E1B1}" type="pres">
      <dgm:prSet presAssocID="{63F84E17-115A-1849-9311-5EDBFEA5C492}" presName="parSh" presStyleLbl="node1" presStyleIdx="1" presStyleCnt="3"/>
      <dgm:spPr/>
    </dgm:pt>
    <dgm:pt modelId="{FACB15A8-ACF4-D242-9DD6-9E8DD5587F0F}" type="pres">
      <dgm:prSet presAssocID="{63F84E17-115A-1849-9311-5EDBFEA5C492}" presName="desTx" presStyleLbl="fgAcc1" presStyleIdx="1" presStyleCnt="3">
        <dgm:presLayoutVars>
          <dgm:bulletEnabled val="1"/>
        </dgm:presLayoutVars>
      </dgm:prSet>
      <dgm:spPr/>
    </dgm:pt>
    <dgm:pt modelId="{59AC63B5-B7F5-884A-B67F-059618D4AE56}" type="pres">
      <dgm:prSet presAssocID="{4EB307D4-CA54-624F-8688-46B5E5CFE5C3}" presName="sibTrans" presStyleLbl="sibTrans2D1" presStyleIdx="1" presStyleCnt="2"/>
      <dgm:spPr/>
    </dgm:pt>
    <dgm:pt modelId="{69609D9B-D1FF-B446-ADCA-B166FC622B1C}" type="pres">
      <dgm:prSet presAssocID="{4EB307D4-CA54-624F-8688-46B5E5CFE5C3}" presName="connTx" presStyleLbl="sibTrans2D1" presStyleIdx="1" presStyleCnt="2"/>
      <dgm:spPr/>
    </dgm:pt>
    <dgm:pt modelId="{D3DE89B6-7A6E-D549-965D-62AF2C61A189}" type="pres">
      <dgm:prSet presAssocID="{280E44D5-BD10-DA42-A099-438E37C62365}" presName="composite" presStyleCnt="0"/>
      <dgm:spPr/>
    </dgm:pt>
    <dgm:pt modelId="{9E1B2867-9FBD-7D49-815B-F90263CF89D3}" type="pres">
      <dgm:prSet presAssocID="{280E44D5-BD10-DA42-A099-438E37C623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999065-24AF-7341-B9B5-311EEA3C2BEE}" type="pres">
      <dgm:prSet presAssocID="{280E44D5-BD10-DA42-A099-438E37C62365}" presName="parSh" presStyleLbl="node1" presStyleIdx="2" presStyleCnt="3"/>
      <dgm:spPr/>
    </dgm:pt>
    <dgm:pt modelId="{CE747D85-4858-9745-98D5-5AAE21893FF2}" type="pres">
      <dgm:prSet presAssocID="{280E44D5-BD10-DA42-A099-438E37C623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F31F04-EB4A-3641-878C-2A9B5E6DF56B}" srcId="{B0C23C20-C6DE-2343-BC26-4396DF69F33F}" destId="{63F84E17-115A-1849-9311-5EDBFEA5C492}" srcOrd="1" destOrd="0" parTransId="{B27F72ED-9191-8049-96C3-7C6003FDC37E}" sibTransId="{4EB307D4-CA54-624F-8688-46B5E5CFE5C3}"/>
    <dgm:cxn modelId="{93BD2605-2362-A348-B275-10DA719DAFC6}" type="presOf" srcId="{280E44D5-BD10-DA42-A099-438E37C62365}" destId="{9E1B2867-9FBD-7D49-815B-F90263CF89D3}" srcOrd="0" destOrd="0" presId="urn:microsoft.com/office/officeart/2005/8/layout/process3"/>
    <dgm:cxn modelId="{0BA59606-4657-334B-8743-1AC82A284733}" srcId="{280E44D5-BD10-DA42-A099-438E37C62365}" destId="{295A9730-7AA4-F24C-83CB-379AC22C5FBB}" srcOrd="0" destOrd="0" parTransId="{98A78CCE-AEEC-414B-94CE-7BCFD70D4DFF}" sibTransId="{438A53A7-4F0A-E440-ABA2-EA7631BD2A91}"/>
    <dgm:cxn modelId="{58E86408-29F1-404B-88B5-BD2944C1B849}" type="presOf" srcId="{33855C11-023F-014F-8A77-86B167F85EC7}" destId="{FACB15A8-ACF4-D242-9DD6-9E8DD5587F0F}" srcOrd="0" destOrd="1" presId="urn:microsoft.com/office/officeart/2005/8/layout/process3"/>
    <dgm:cxn modelId="{29A1DC25-5A6E-9C47-8D4D-2DE5CCFFE01D}" type="presOf" srcId="{E85F7755-B571-4345-A609-0BDA6F85264A}" destId="{FACB15A8-ACF4-D242-9DD6-9E8DD5587F0F}" srcOrd="0" destOrd="0" presId="urn:microsoft.com/office/officeart/2005/8/layout/process3"/>
    <dgm:cxn modelId="{EE1AAC2D-B17C-A147-8E37-D255000B1D28}" srcId="{619224A1-A857-7A40-9896-D5AA084BAD49}" destId="{7163E9E6-1277-C744-971D-F234D3FC7AE2}" srcOrd="0" destOrd="0" parTransId="{FEDA654F-F86D-0B4E-8F8C-5EF87FCB9116}" sibTransId="{2E52EA52-6625-324D-9990-14DCDE77C019}"/>
    <dgm:cxn modelId="{A2798033-B033-4C4E-8AD5-56DAB74B1CEF}" srcId="{B0C23C20-C6DE-2343-BC26-4396DF69F33F}" destId="{619224A1-A857-7A40-9896-D5AA084BAD49}" srcOrd="0" destOrd="0" parTransId="{25197CDC-FB11-E842-9810-6B620CF53B99}" sibTransId="{8F03209D-9E25-2C4E-9A59-0D3DA66BDDD5}"/>
    <dgm:cxn modelId="{37A0423C-DE8C-F040-9C20-087F0CF07057}" type="presOf" srcId="{4EB307D4-CA54-624F-8688-46B5E5CFE5C3}" destId="{59AC63B5-B7F5-884A-B67F-059618D4AE56}" srcOrd="0" destOrd="0" presId="urn:microsoft.com/office/officeart/2005/8/layout/process3"/>
    <dgm:cxn modelId="{FD9BCE50-A06A-D34D-98DA-F48DCEA7CB3E}" type="presOf" srcId="{DAEDC461-E84F-5D40-85FB-B238180F35FE}" destId="{FACB15A8-ACF4-D242-9DD6-9E8DD5587F0F}" srcOrd="0" destOrd="2" presId="urn:microsoft.com/office/officeart/2005/8/layout/process3"/>
    <dgm:cxn modelId="{7B65E854-86E2-A440-9612-17ACECC1CA9A}" type="presOf" srcId="{7163E9E6-1277-C744-971D-F234D3FC7AE2}" destId="{AD031399-EB57-494E-A080-73F6D6B7CB0B}" srcOrd="0" destOrd="0" presId="urn:microsoft.com/office/officeart/2005/8/layout/process3"/>
    <dgm:cxn modelId="{C18F4D59-31A9-B345-90F8-1842AD670508}" type="presOf" srcId="{B0C23C20-C6DE-2343-BC26-4396DF69F33F}" destId="{37A8DDD9-1812-7B4A-90C0-DE010ED3714F}" srcOrd="0" destOrd="0" presId="urn:microsoft.com/office/officeart/2005/8/layout/process3"/>
    <dgm:cxn modelId="{BBA9635F-F5BE-3944-B05E-1DE9C30C7A02}" type="presOf" srcId="{63F84E17-115A-1849-9311-5EDBFEA5C492}" destId="{874AAA2A-47CF-4D45-BBC3-C285B3A455F2}" srcOrd="0" destOrd="0" presId="urn:microsoft.com/office/officeart/2005/8/layout/process3"/>
    <dgm:cxn modelId="{CA0D6D5F-8920-AA44-9792-0DA8D14C94C0}" type="presOf" srcId="{295A9730-7AA4-F24C-83CB-379AC22C5FBB}" destId="{CE747D85-4858-9745-98D5-5AAE21893FF2}" srcOrd="0" destOrd="0" presId="urn:microsoft.com/office/officeart/2005/8/layout/process3"/>
    <dgm:cxn modelId="{5AABBE5F-B561-8643-A39B-8414605092CD}" type="presOf" srcId="{4EB307D4-CA54-624F-8688-46B5E5CFE5C3}" destId="{69609D9B-D1FF-B446-ADCA-B166FC622B1C}" srcOrd="1" destOrd="0" presId="urn:microsoft.com/office/officeart/2005/8/layout/process3"/>
    <dgm:cxn modelId="{31943063-787B-AD4F-927B-6726DBF73DF2}" srcId="{63F84E17-115A-1849-9311-5EDBFEA5C492}" destId="{33855C11-023F-014F-8A77-86B167F85EC7}" srcOrd="1" destOrd="0" parTransId="{A07DA521-D13A-3D4D-970D-7FF7E37E3E21}" sibTransId="{7BF79F9B-7EE2-D14C-B3FC-551CC13B56F0}"/>
    <dgm:cxn modelId="{66E6966D-3C7D-6543-A9BC-5104E3679E52}" type="presOf" srcId="{619224A1-A857-7A40-9896-D5AA084BAD49}" destId="{71187CC8-8F8B-3D41-809E-34462948F039}" srcOrd="1" destOrd="0" presId="urn:microsoft.com/office/officeart/2005/8/layout/process3"/>
    <dgm:cxn modelId="{E33BF08F-0321-1C44-9614-0F553AC6B996}" type="presOf" srcId="{280E44D5-BD10-DA42-A099-438E37C62365}" destId="{B3999065-24AF-7341-B9B5-311EEA3C2BEE}" srcOrd="1" destOrd="0" presId="urn:microsoft.com/office/officeart/2005/8/layout/process3"/>
    <dgm:cxn modelId="{BA18F190-8C6D-2E4E-A449-E49F1F547763}" srcId="{63F84E17-115A-1849-9311-5EDBFEA5C492}" destId="{DAEDC461-E84F-5D40-85FB-B238180F35FE}" srcOrd="2" destOrd="0" parTransId="{F415EE0C-EE8E-7240-8F7F-5E1230367A89}" sibTransId="{AA9BB99D-9F0F-E04C-ABF7-37EAF2C4273A}"/>
    <dgm:cxn modelId="{06FABCAB-0CFE-5144-8F06-AEF864F7D4A2}" srcId="{63F84E17-115A-1849-9311-5EDBFEA5C492}" destId="{E85F7755-B571-4345-A609-0BDA6F85264A}" srcOrd="0" destOrd="0" parTransId="{045DB40D-BB16-7B4D-A5A1-F5D672B65108}" sibTransId="{620561BB-5CED-8E43-ABFE-5FD987B3C9B0}"/>
    <dgm:cxn modelId="{4AE8AFB4-2A84-C54F-AC2C-D826874E52C9}" type="presOf" srcId="{8F03209D-9E25-2C4E-9A59-0D3DA66BDDD5}" destId="{111978A6-00FF-2645-9778-9B74C6FFBF59}" srcOrd="1" destOrd="0" presId="urn:microsoft.com/office/officeart/2005/8/layout/process3"/>
    <dgm:cxn modelId="{E0612DBB-4A51-EB45-90B7-28D505ADAD52}" type="presOf" srcId="{8F03209D-9E25-2C4E-9A59-0D3DA66BDDD5}" destId="{02BC8D42-9569-344F-B830-BB37D2E4BB9A}" srcOrd="0" destOrd="0" presId="urn:microsoft.com/office/officeart/2005/8/layout/process3"/>
    <dgm:cxn modelId="{ABAE22BE-D9F8-AD44-AB6E-DB20FBC3CF43}" type="presOf" srcId="{63F84E17-115A-1849-9311-5EDBFEA5C492}" destId="{F6DB2384-137D-5249-9ED6-A364FEE2E1B1}" srcOrd="1" destOrd="0" presId="urn:microsoft.com/office/officeart/2005/8/layout/process3"/>
    <dgm:cxn modelId="{CA537FCB-4F13-D845-A2D0-25F6209B478D}" srcId="{B0C23C20-C6DE-2343-BC26-4396DF69F33F}" destId="{280E44D5-BD10-DA42-A099-438E37C62365}" srcOrd="2" destOrd="0" parTransId="{25932128-D894-7249-A9AC-E784AD93185A}" sibTransId="{A02A5200-DA9C-9448-8C8A-FF9A2786DE90}"/>
    <dgm:cxn modelId="{18886FF8-3FC3-6848-9C13-783F016B88D8}" type="presOf" srcId="{619224A1-A857-7A40-9896-D5AA084BAD49}" destId="{365F15BB-F4C1-1644-ADE4-DAC759DCA144}" srcOrd="0" destOrd="0" presId="urn:microsoft.com/office/officeart/2005/8/layout/process3"/>
    <dgm:cxn modelId="{E2DE4CF7-C0EF-124D-A9F8-D2AB50E7D0AE}" type="presParOf" srcId="{37A8DDD9-1812-7B4A-90C0-DE010ED3714F}" destId="{931CA011-39C4-9544-9DAB-C3B91BFA9AB6}" srcOrd="0" destOrd="0" presId="urn:microsoft.com/office/officeart/2005/8/layout/process3"/>
    <dgm:cxn modelId="{C7E78DB3-4848-4B42-9E65-AB3DB079E4E0}" type="presParOf" srcId="{931CA011-39C4-9544-9DAB-C3B91BFA9AB6}" destId="{365F15BB-F4C1-1644-ADE4-DAC759DCA144}" srcOrd="0" destOrd="0" presId="urn:microsoft.com/office/officeart/2005/8/layout/process3"/>
    <dgm:cxn modelId="{437E8C3C-D2C5-2F44-BA56-D0116E5F923A}" type="presParOf" srcId="{931CA011-39C4-9544-9DAB-C3B91BFA9AB6}" destId="{71187CC8-8F8B-3D41-809E-34462948F039}" srcOrd="1" destOrd="0" presId="urn:microsoft.com/office/officeart/2005/8/layout/process3"/>
    <dgm:cxn modelId="{0732D3E2-3392-6141-B656-667FE8A07261}" type="presParOf" srcId="{931CA011-39C4-9544-9DAB-C3B91BFA9AB6}" destId="{AD031399-EB57-494E-A080-73F6D6B7CB0B}" srcOrd="2" destOrd="0" presId="urn:microsoft.com/office/officeart/2005/8/layout/process3"/>
    <dgm:cxn modelId="{5BCCCDA6-DF12-5442-90D7-8D9B6DF65374}" type="presParOf" srcId="{37A8DDD9-1812-7B4A-90C0-DE010ED3714F}" destId="{02BC8D42-9569-344F-B830-BB37D2E4BB9A}" srcOrd="1" destOrd="0" presId="urn:microsoft.com/office/officeart/2005/8/layout/process3"/>
    <dgm:cxn modelId="{3240C2D7-258F-BD49-A23C-8CB15E84529D}" type="presParOf" srcId="{02BC8D42-9569-344F-B830-BB37D2E4BB9A}" destId="{111978A6-00FF-2645-9778-9B74C6FFBF59}" srcOrd="0" destOrd="0" presId="urn:microsoft.com/office/officeart/2005/8/layout/process3"/>
    <dgm:cxn modelId="{4382CF0F-B8F5-1B4A-B543-2B6B15CCB8B1}" type="presParOf" srcId="{37A8DDD9-1812-7B4A-90C0-DE010ED3714F}" destId="{92EDA747-2CFD-3B49-B144-62743E339A82}" srcOrd="2" destOrd="0" presId="urn:microsoft.com/office/officeart/2005/8/layout/process3"/>
    <dgm:cxn modelId="{9088873C-25E7-CF47-A1C3-511A703E96C6}" type="presParOf" srcId="{92EDA747-2CFD-3B49-B144-62743E339A82}" destId="{874AAA2A-47CF-4D45-BBC3-C285B3A455F2}" srcOrd="0" destOrd="0" presId="urn:microsoft.com/office/officeart/2005/8/layout/process3"/>
    <dgm:cxn modelId="{5626AFAC-432A-E74F-8AF4-7AA2E8FE9BCC}" type="presParOf" srcId="{92EDA747-2CFD-3B49-B144-62743E339A82}" destId="{F6DB2384-137D-5249-9ED6-A364FEE2E1B1}" srcOrd="1" destOrd="0" presId="urn:microsoft.com/office/officeart/2005/8/layout/process3"/>
    <dgm:cxn modelId="{EA2A351D-2C32-634E-B769-B6645D8578B7}" type="presParOf" srcId="{92EDA747-2CFD-3B49-B144-62743E339A82}" destId="{FACB15A8-ACF4-D242-9DD6-9E8DD5587F0F}" srcOrd="2" destOrd="0" presId="urn:microsoft.com/office/officeart/2005/8/layout/process3"/>
    <dgm:cxn modelId="{3D172DB2-5EE8-7042-A4A6-EC91DEAF41AC}" type="presParOf" srcId="{37A8DDD9-1812-7B4A-90C0-DE010ED3714F}" destId="{59AC63B5-B7F5-884A-B67F-059618D4AE56}" srcOrd="3" destOrd="0" presId="urn:microsoft.com/office/officeart/2005/8/layout/process3"/>
    <dgm:cxn modelId="{3CBE254E-2D89-3F45-92A7-36C5E3E4D995}" type="presParOf" srcId="{59AC63B5-B7F5-884A-B67F-059618D4AE56}" destId="{69609D9B-D1FF-B446-ADCA-B166FC622B1C}" srcOrd="0" destOrd="0" presId="urn:microsoft.com/office/officeart/2005/8/layout/process3"/>
    <dgm:cxn modelId="{F375570F-C89D-5E4C-9D43-9219D7ADB2D3}" type="presParOf" srcId="{37A8DDD9-1812-7B4A-90C0-DE010ED3714F}" destId="{D3DE89B6-7A6E-D549-965D-62AF2C61A189}" srcOrd="4" destOrd="0" presId="urn:microsoft.com/office/officeart/2005/8/layout/process3"/>
    <dgm:cxn modelId="{69C740DC-3E6E-2D43-AB34-70E5A834E328}" type="presParOf" srcId="{D3DE89B6-7A6E-D549-965D-62AF2C61A189}" destId="{9E1B2867-9FBD-7D49-815B-F90263CF89D3}" srcOrd="0" destOrd="0" presId="urn:microsoft.com/office/officeart/2005/8/layout/process3"/>
    <dgm:cxn modelId="{25CE9596-69A9-EF43-AC5F-63C5C000B5FD}" type="presParOf" srcId="{D3DE89B6-7A6E-D549-965D-62AF2C61A189}" destId="{B3999065-24AF-7341-B9B5-311EEA3C2BEE}" srcOrd="1" destOrd="0" presId="urn:microsoft.com/office/officeart/2005/8/layout/process3"/>
    <dgm:cxn modelId="{ACF06BA3-A8B5-CD47-BE5A-EE7A3A8780F7}" type="presParOf" srcId="{D3DE89B6-7A6E-D549-965D-62AF2C61A189}" destId="{CE747D85-4858-9745-98D5-5AAE21893F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C23C20-C6DE-2343-BC26-4396DF69F33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224A1-A857-7A40-9896-D5AA084BAD49}">
      <dgm:prSet phldrT="[Text]"/>
      <dgm:spPr/>
      <dgm:t>
        <a:bodyPr/>
        <a:lstStyle/>
        <a:p>
          <a:r>
            <a:rPr lang="en-US"/>
            <a:t>Load into Database Table</a:t>
          </a:r>
        </a:p>
      </dgm:t>
    </dgm:pt>
    <dgm:pt modelId="{25197CDC-FB11-E842-9810-6B620CF53B99}" type="parTrans" cxnId="{A2798033-B033-4C4E-8AD5-56DAB74B1CEF}">
      <dgm:prSet/>
      <dgm:spPr/>
      <dgm:t>
        <a:bodyPr/>
        <a:lstStyle/>
        <a:p>
          <a:endParaRPr lang="en-US"/>
        </a:p>
      </dgm:t>
    </dgm:pt>
    <dgm:pt modelId="{8F03209D-9E25-2C4E-9A59-0D3DA66BDDD5}" type="sibTrans" cxnId="{A2798033-B033-4C4E-8AD5-56DAB74B1CEF}">
      <dgm:prSet/>
      <dgm:spPr/>
      <dgm:t>
        <a:bodyPr/>
        <a:lstStyle/>
        <a:p>
          <a:endParaRPr lang="en-US"/>
        </a:p>
      </dgm:t>
    </dgm:pt>
    <dgm:pt modelId="{7163E9E6-1277-C744-971D-F234D3FC7AE2}">
      <dgm:prSet phldrT="[Text]"/>
      <dgm:spPr/>
      <dgm:t>
        <a:bodyPr/>
        <a:lstStyle/>
        <a:p>
          <a:endParaRPr lang="en-US"/>
        </a:p>
      </dgm:t>
    </dgm:pt>
    <dgm:pt modelId="{FEDA654F-F86D-0B4E-8F8C-5EF87FCB9116}" type="parTrans" cxnId="{EE1AAC2D-B17C-A147-8E37-D255000B1D28}">
      <dgm:prSet/>
      <dgm:spPr/>
      <dgm:t>
        <a:bodyPr/>
        <a:lstStyle/>
        <a:p>
          <a:endParaRPr lang="en-US"/>
        </a:p>
      </dgm:t>
    </dgm:pt>
    <dgm:pt modelId="{2E52EA52-6625-324D-9990-14DCDE77C019}" type="sibTrans" cxnId="{EE1AAC2D-B17C-A147-8E37-D255000B1D28}">
      <dgm:prSet/>
      <dgm:spPr/>
      <dgm:t>
        <a:bodyPr/>
        <a:lstStyle/>
        <a:p>
          <a:endParaRPr lang="en-US"/>
        </a:p>
      </dgm:t>
    </dgm:pt>
    <dgm:pt modelId="{63F84E17-115A-1849-9311-5EDBFEA5C492}">
      <dgm:prSet phldrT="[Text]"/>
      <dgm:spPr/>
      <dgm:t>
        <a:bodyPr/>
        <a:lstStyle/>
        <a:p>
          <a:r>
            <a:rPr lang="en-US"/>
            <a:t>Join on?</a:t>
          </a:r>
        </a:p>
      </dgm:t>
    </dgm:pt>
    <dgm:pt modelId="{B27F72ED-9191-8049-96C3-7C6003FDC37E}" type="parTrans" cxnId="{03F31F04-EB4A-3641-878C-2A9B5E6DF56B}">
      <dgm:prSet/>
      <dgm:spPr/>
      <dgm:t>
        <a:bodyPr/>
        <a:lstStyle/>
        <a:p>
          <a:endParaRPr lang="en-US"/>
        </a:p>
      </dgm:t>
    </dgm:pt>
    <dgm:pt modelId="{4EB307D4-CA54-624F-8688-46B5E5CFE5C3}" type="sibTrans" cxnId="{03F31F04-EB4A-3641-878C-2A9B5E6DF56B}">
      <dgm:prSet/>
      <dgm:spPr/>
      <dgm:t>
        <a:bodyPr/>
        <a:lstStyle/>
        <a:p>
          <a:endParaRPr lang="en-US"/>
        </a:p>
      </dgm:t>
    </dgm:pt>
    <dgm:pt modelId="{E85F7755-B571-4345-A609-0BDA6F85264A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045DB40D-BB16-7B4D-A5A1-F5D672B65108}" type="parTrans" cxnId="{06FABCAB-0CFE-5144-8F06-AEF864F7D4A2}">
      <dgm:prSet/>
      <dgm:spPr/>
      <dgm:t>
        <a:bodyPr/>
        <a:lstStyle/>
        <a:p>
          <a:endParaRPr lang="en-US"/>
        </a:p>
      </dgm:t>
    </dgm:pt>
    <dgm:pt modelId="{620561BB-5CED-8E43-ABFE-5FD987B3C9B0}" type="sibTrans" cxnId="{06FABCAB-0CFE-5144-8F06-AEF864F7D4A2}">
      <dgm:prSet/>
      <dgm:spPr/>
      <dgm:t>
        <a:bodyPr/>
        <a:lstStyle/>
        <a:p>
          <a:endParaRPr lang="en-US"/>
        </a:p>
      </dgm:t>
    </dgm:pt>
    <dgm:pt modelId="{280E44D5-BD10-DA42-A099-438E37C62365}">
      <dgm:prSet phldrT="[Text]"/>
      <dgm:spPr/>
      <dgm:t>
        <a:bodyPr/>
        <a:lstStyle/>
        <a:p>
          <a:r>
            <a:rPr lang="en-US"/>
            <a:t>Pre-Cleaning Format</a:t>
          </a:r>
        </a:p>
      </dgm:t>
    </dgm:pt>
    <dgm:pt modelId="{25932128-D894-7249-A9AC-E784AD93185A}" type="parTrans" cxnId="{CA537FCB-4F13-D845-A2D0-25F6209B478D}">
      <dgm:prSet/>
      <dgm:spPr/>
      <dgm:t>
        <a:bodyPr/>
        <a:lstStyle/>
        <a:p>
          <a:endParaRPr lang="en-US"/>
        </a:p>
      </dgm:t>
    </dgm:pt>
    <dgm:pt modelId="{A02A5200-DA9C-9448-8C8A-FF9A2786DE90}" type="sibTrans" cxnId="{CA537FCB-4F13-D845-A2D0-25F6209B478D}">
      <dgm:prSet/>
      <dgm:spPr/>
      <dgm:t>
        <a:bodyPr/>
        <a:lstStyle/>
        <a:p>
          <a:endParaRPr lang="en-US"/>
        </a:p>
      </dgm:t>
    </dgm:pt>
    <dgm:pt modelId="{295A9730-7AA4-F24C-83CB-379AC22C5FBB}">
      <dgm:prSet phldrT="[Text]"/>
      <dgm:spPr/>
      <dgm:t>
        <a:bodyPr/>
        <a:lstStyle/>
        <a:p>
          <a:endParaRPr lang="en-US"/>
        </a:p>
      </dgm:t>
    </dgm:pt>
    <dgm:pt modelId="{98A78CCE-AEEC-414B-94CE-7BCFD70D4DFF}" type="parTrans" cxnId="{0BA59606-4657-334B-8743-1AC82A284733}">
      <dgm:prSet/>
      <dgm:spPr/>
      <dgm:t>
        <a:bodyPr/>
        <a:lstStyle/>
        <a:p>
          <a:endParaRPr lang="en-US"/>
        </a:p>
      </dgm:t>
    </dgm:pt>
    <dgm:pt modelId="{438A53A7-4F0A-E440-ABA2-EA7631BD2A91}" type="sibTrans" cxnId="{0BA59606-4657-334B-8743-1AC82A284733}">
      <dgm:prSet/>
      <dgm:spPr/>
      <dgm:t>
        <a:bodyPr/>
        <a:lstStyle/>
        <a:p>
          <a:endParaRPr lang="en-US"/>
        </a:p>
      </dgm:t>
    </dgm:pt>
    <dgm:pt modelId="{37A8DDD9-1812-7B4A-90C0-DE010ED3714F}" type="pres">
      <dgm:prSet presAssocID="{B0C23C20-C6DE-2343-BC26-4396DF69F33F}" presName="linearFlow" presStyleCnt="0">
        <dgm:presLayoutVars>
          <dgm:dir/>
          <dgm:animLvl val="lvl"/>
          <dgm:resizeHandles val="exact"/>
        </dgm:presLayoutVars>
      </dgm:prSet>
      <dgm:spPr/>
    </dgm:pt>
    <dgm:pt modelId="{931CA011-39C4-9544-9DAB-C3B91BFA9AB6}" type="pres">
      <dgm:prSet presAssocID="{619224A1-A857-7A40-9896-D5AA084BAD49}" presName="composite" presStyleCnt="0"/>
      <dgm:spPr/>
    </dgm:pt>
    <dgm:pt modelId="{365F15BB-F4C1-1644-ADE4-DAC759DCA144}" type="pres">
      <dgm:prSet presAssocID="{619224A1-A857-7A40-9896-D5AA084BAD4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187CC8-8F8B-3D41-809E-34462948F039}" type="pres">
      <dgm:prSet presAssocID="{619224A1-A857-7A40-9896-D5AA084BAD49}" presName="parSh" presStyleLbl="node1" presStyleIdx="0" presStyleCnt="3"/>
      <dgm:spPr/>
    </dgm:pt>
    <dgm:pt modelId="{AD031399-EB57-494E-A080-73F6D6B7CB0B}" type="pres">
      <dgm:prSet presAssocID="{619224A1-A857-7A40-9896-D5AA084BAD49}" presName="desTx" presStyleLbl="fgAcc1" presStyleIdx="0" presStyleCnt="3">
        <dgm:presLayoutVars>
          <dgm:bulletEnabled val="1"/>
        </dgm:presLayoutVars>
      </dgm:prSet>
      <dgm:spPr/>
    </dgm:pt>
    <dgm:pt modelId="{02BC8D42-9569-344F-B830-BB37D2E4BB9A}" type="pres">
      <dgm:prSet presAssocID="{8F03209D-9E25-2C4E-9A59-0D3DA66BDDD5}" presName="sibTrans" presStyleLbl="sibTrans2D1" presStyleIdx="0" presStyleCnt="2"/>
      <dgm:spPr/>
    </dgm:pt>
    <dgm:pt modelId="{111978A6-00FF-2645-9778-9B74C6FFBF59}" type="pres">
      <dgm:prSet presAssocID="{8F03209D-9E25-2C4E-9A59-0D3DA66BDDD5}" presName="connTx" presStyleLbl="sibTrans2D1" presStyleIdx="0" presStyleCnt="2"/>
      <dgm:spPr/>
    </dgm:pt>
    <dgm:pt modelId="{92EDA747-2CFD-3B49-B144-62743E339A82}" type="pres">
      <dgm:prSet presAssocID="{63F84E17-115A-1849-9311-5EDBFEA5C492}" presName="composite" presStyleCnt="0"/>
      <dgm:spPr/>
    </dgm:pt>
    <dgm:pt modelId="{874AAA2A-47CF-4D45-BBC3-C285B3A455F2}" type="pres">
      <dgm:prSet presAssocID="{63F84E17-115A-1849-9311-5EDBFEA5C4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6DB2384-137D-5249-9ED6-A364FEE2E1B1}" type="pres">
      <dgm:prSet presAssocID="{63F84E17-115A-1849-9311-5EDBFEA5C492}" presName="parSh" presStyleLbl="node1" presStyleIdx="1" presStyleCnt="3"/>
      <dgm:spPr/>
    </dgm:pt>
    <dgm:pt modelId="{FACB15A8-ACF4-D242-9DD6-9E8DD5587F0F}" type="pres">
      <dgm:prSet presAssocID="{63F84E17-115A-1849-9311-5EDBFEA5C492}" presName="desTx" presStyleLbl="fgAcc1" presStyleIdx="1" presStyleCnt="3">
        <dgm:presLayoutVars>
          <dgm:bulletEnabled val="1"/>
        </dgm:presLayoutVars>
      </dgm:prSet>
      <dgm:spPr/>
    </dgm:pt>
    <dgm:pt modelId="{59AC63B5-B7F5-884A-B67F-059618D4AE56}" type="pres">
      <dgm:prSet presAssocID="{4EB307D4-CA54-624F-8688-46B5E5CFE5C3}" presName="sibTrans" presStyleLbl="sibTrans2D1" presStyleIdx="1" presStyleCnt="2"/>
      <dgm:spPr/>
    </dgm:pt>
    <dgm:pt modelId="{69609D9B-D1FF-B446-ADCA-B166FC622B1C}" type="pres">
      <dgm:prSet presAssocID="{4EB307D4-CA54-624F-8688-46B5E5CFE5C3}" presName="connTx" presStyleLbl="sibTrans2D1" presStyleIdx="1" presStyleCnt="2"/>
      <dgm:spPr/>
    </dgm:pt>
    <dgm:pt modelId="{D3DE89B6-7A6E-D549-965D-62AF2C61A189}" type="pres">
      <dgm:prSet presAssocID="{280E44D5-BD10-DA42-A099-438E37C62365}" presName="composite" presStyleCnt="0"/>
      <dgm:spPr/>
    </dgm:pt>
    <dgm:pt modelId="{9E1B2867-9FBD-7D49-815B-F90263CF89D3}" type="pres">
      <dgm:prSet presAssocID="{280E44D5-BD10-DA42-A099-438E37C623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999065-24AF-7341-B9B5-311EEA3C2BEE}" type="pres">
      <dgm:prSet presAssocID="{280E44D5-BD10-DA42-A099-438E37C62365}" presName="parSh" presStyleLbl="node1" presStyleIdx="2" presStyleCnt="3"/>
      <dgm:spPr/>
    </dgm:pt>
    <dgm:pt modelId="{CE747D85-4858-9745-98D5-5AAE21893FF2}" type="pres">
      <dgm:prSet presAssocID="{280E44D5-BD10-DA42-A099-438E37C623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F31F04-EB4A-3641-878C-2A9B5E6DF56B}" srcId="{B0C23C20-C6DE-2343-BC26-4396DF69F33F}" destId="{63F84E17-115A-1849-9311-5EDBFEA5C492}" srcOrd="1" destOrd="0" parTransId="{B27F72ED-9191-8049-96C3-7C6003FDC37E}" sibTransId="{4EB307D4-CA54-624F-8688-46B5E5CFE5C3}"/>
    <dgm:cxn modelId="{93BD2605-2362-A348-B275-10DA719DAFC6}" type="presOf" srcId="{280E44D5-BD10-DA42-A099-438E37C62365}" destId="{9E1B2867-9FBD-7D49-815B-F90263CF89D3}" srcOrd="0" destOrd="0" presId="urn:microsoft.com/office/officeart/2005/8/layout/process3"/>
    <dgm:cxn modelId="{0BA59606-4657-334B-8743-1AC82A284733}" srcId="{280E44D5-BD10-DA42-A099-438E37C62365}" destId="{295A9730-7AA4-F24C-83CB-379AC22C5FBB}" srcOrd="0" destOrd="0" parTransId="{98A78CCE-AEEC-414B-94CE-7BCFD70D4DFF}" sibTransId="{438A53A7-4F0A-E440-ABA2-EA7631BD2A91}"/>
    <dgm:cxn modelId="{29A1DC25-5A6E-9C47-8D4D-2DE5CCFFE01D}" type="presOf" srcId="{E85F7755-B571-4345-A609-0BDA6F85264A}" destId="{FACB15A8-ACF4-D242-9DD6-9E8DD5587F0F}" srcOrd="0" destOrd="0" presId="urn:microsoft.com/office/officeart/2005/8/layout/process3"/>
    <dgm:cxn modelId="{EE1AAC2D-B17C-A147-8E37-D255000B1D28}" srcId="{619224A1-A857-7A40-9896-D5AA084BAD49}" destId="{7163E9E6-1277-C744-971D-F234D3FC7AE2}" srcOrd="0" destOrd="0" parTransId="{FEDA654F-F86D-0B4E-8F8C-5EF87FCB9116}" sibTransId="{2E52EA52-6625-324D-9990-14DCDE77C019}"/>
    <dgm:cxn modelId="{A2798033-B033-4C4E-8AD5-56DAB74B1CEF}" srcId="{B0C23C20-C6DE-2343-BC26-4396DF69F33F}" destId="{619224A1-A857-7A40-9896-D5AA084BAD49}" srcOrd="0" destOrd="0" parTransId="{25197CDC-FB11-E842-9810-6B620CF53B99}" sibTransId="{8F03209D-9E25-2C4E-9A59-0D3DA66BDDD5}"/>
    <dgm:cxn modelId="{37A0423C-DE8C-F040-9C20-087F0CF07057}" type="presOf" srcId="{4EB307D4-CA54-624F-8688-46B5E5CFE5C3}" destId="{59AC63B5-B7F5-884A-B67F-059618D4AE56}" srcOrd="0" destOrd="0" presId="urn:microsoft.com/office/officeart/2005/8/layout/process3"/>
    <dgm:cxn modelId="{7B65E854-86E2-A440-9612-17ACECC1CA9A}" type="presOf" srcId="{7163E9E6-1277-C744-971D-F234D3FC7AE2}" destId="{AD031399-EB57-494E-A080-73F6D6B7CB0B}" srcOrd="0" destOrd="0" presId="urn:microsoft.com/office/officeart/2005/8/layout/process3"/>
    <dgm:cxn modelId="{C18F4D59-31A9-B345-90F8-1842AD670508}" type="presOf" srcId="{B0C23C20-C6DE-2343-BC26-4396DF69F33F}" destId="{37A8DDD9-1812-7B4A-90C0-DE010ED3714F}" srcOrd="0" destOrd="0" presId="urn:microsoft.com/office/officeart/2005/8/layout/process3"/>
    <dgm:cxn modelId="{BBA9635F-F5BE-3944-B05E-1DE9C30C7A02}" type="presOf" srcId="{63F84E17-115A-1849-9311-5EDBFEA5C492}" destId="{874AAA2A-47CF-4D45-BBC3-C285B3A455F2}" srcOrd="0" destOrd="0" presId="urn:microsoft.com/office/officeart/2005/8/layout/process3"/>
    <dgm:cxn modelId="{CA0D6D5F-8920-AA44-9792-0DA8D14C94C0}" type="presOf" srcId="{295A9730-7AA4-F24C-83CB-379AC22C5FBB}" destId="{CE747D85-4858-9745-98D5-5AAE21893FF2}" srcOrd="0" destOrd="0" presId="urn:microsoft.com/office/officeart/2005/8/layout/process3"/>
    <dgm:cxn modelId="{5AABBE5F-B561-8643-A39B-8414605092CD}" type="presOf" srcId="{4EB307D4-CA54-624F-8688-46B5E5CFE5C3}" destId="{69609D9B-D1FF-B446-ADCA-B166FC622B1C}" srcOrd="1" destOrd="0" presId="urn:microsoft.com/office/officeart/2005/8/layout/process3"/>
    <dgm:cxn modelId="{66E6966D-3C7D-6543-A9BC-5104E3679E52}" type="presOf" srcId="{619224A1-A857-7A40-9896-D5AA084BAD49}" destId="{71187CC8-8F8B-3D41-809E-34462948F039}" srcOrd="1" destOrd="0" presId="urn:microsoft.com/office/officeart/2005/8/layout/process3"/>
    <dgm:cxn modelId="{E33BF08F-0321-1C44-9614-0F553AC6B996}" type="presOf" srcId="{280E44D5-BD10-DA42-A099-438E37C62365}" destId="{B3999065-24AF-7341-B9B5-311EEA3C2BEE}" srcOrd="1" destOrd="0" presId="urn:microsoft.com/office/officeart/2005/8/layout/process3"/>
    <dgm:cxn modelId="{06FABCAB-0CFE-5144-8F06-AEF864F7D4A2}" srcId="{63F84E17-115A-1849-9311-5EDBFEA5C492}" destId="{E85F7755-B571-4345-A609-0BDA6F85264A}" srcOrd="0" destOrd="0" parTransId="{045DB40D-BB16-7B4D-A5A1-F5D672B65108}" sibTransId="{620561BB-5CED-8E43-ABFE-5FD987B3C9B0}"/>
    <dgm:cxn modelId="{4AE8AFB4-2A84-C54F-AC2C-D826874E52C9}" type="presOf" srcId="{8F03209D-9E25-2C4E-9A59-0D3DA66BDDD5}" destId="{111978A6-00FF-2645-9778-9B74C6FFBF59}" srcOrd="1" destOrd="0" presId="urn:microsoft.com/office/officeart/2005/8/layout/process3"/>
    <dgm:cxn modelId="{E0612DBB-4A51-EB45-90B7-28D505ADAD52}" type="presOf" srcId="{8F03209D-9E25-2C4E-9A59-0D3DA66BDDD5}" destId="{02BC8D42-9569-344F-B830-BB37D2E4BB9A}" srcOrd="0" destOrd="0" presId="urn:microsoft.com/office/officeart/2005/8/layout/process3"/>
    <dgm:cxn modelId="{ABAE22BE-D9F8-AD44-AB6E-DB20FBC3CF43}" type="presOf" srcId="{63F84E17-115A-1849-9311-5EDBFEA5C492}" destId="{F6DB2384-137D-5249-9ED6-A364FEE2E1B1}" srcOrd="1" destOrd="0" presId="urn:microsoft.com/office/officeart/2005/8/layout/process3"/>
    <dgm:cxn modelId="{CA537FCB-4F13-D845-A2D0-25F6209B478D}" srcId="{B0C23C20-C6DE-2343-BC26-4396DF69F33F}" destId="{280E44D5-BD10-DA42-A099-438E37C62365}" srcOrd="2" destOrd="0" parTransId="{25932128-D894-7249-A9AC-E784AD93185A}" sibTransId="{A02A5200-DA9C-9448-8C8A-FF9A2786DE90}"/>
    <dgm:cxn modelId="{18886FF8-3FC3-6848-9C13-783F016B88D8}" type="presOf" srcId="{619224A1-A857-7A40-9896-D5AA084BAD49}" destId="{365F15BB-F4C1-1644-ADE4-DAC759DCA144}" srcOrd="0" destOrd="0" presId="urn:microsoft.com/office/officeart/2005/8/layout/process3"/>
    <dgm:cxn modelId="{E2DE4CF7-C0EF-124D-A9F8-D2AB50E7D0AE}" type="presParOf" srcId="{37A8DDD9-1812-7B4A-90C0-DE010ED3714F}" destId="{931CA011-39C4-9544-9DAB-C3B91BFA9AB6}" srcOrd="0" destOrd="0" presId="urn:microsoft.com/office/officeart/2005/8/layout/process3"/>
    <dgm:cxn modelId="{C7E78DB3-4848-4B42-9E65-AB3DB079E4E0}" type="presParOf" srcId="{931CA011-39C4-9544-9DAB-C3B91BFA9AB6}" destId="{365F15BB-F4C1-1644-ADE4-DAC759DCA144}" srcOrd="0" destOrd="0" presId="urn:microsoft.com/office/officeart/2005/8/layout/process3"/>
    <dgm:cxn modelId="{437E8C3C-D2C5-2F44-BA56-D0116E5F923A}" type="presParOf" srcId="{931CA011-39C4-9544-9DAB-C3B91BFA9AB6}" destId="{71187CC8-8F8B-3D41-809E-34462948F039}" srcOrd="1" destOrd="0" presId="urn:microsoft.com/office/officeart/2005/8/layout/process3"/>
    <dgm:cxn modelId="{0732D3E2-3392-6141-B656-667FE8A07261}" type="presParOf" srcId="{931CA011-39C4-9544-9DAB-C3B91BFA9AB6}" destId="{AD031399-EB57-494E-A080-73F6D6B7CB0B}" srcOrd="2" destOrd="0" presId="urn:microsoft.com/office/officeart/2005/8/layout/process3"/>
    <dgm:cxn modelId="{5BCCCDA6-DF12-5442-90D7-8D9B6DF65374}" type="presParOf" srcId="{37A8DDD9-1812-7B4A-90C0-DE010ED3714F}" destId="{02BC8D42-9569-344F-B830-BB37D2E4BB9A}" srcOrd="1" destOrd="0" presId="urn:microsoft.com/office/officeart/2005/8/layout/process3"/>
    <dgm:cxn modelId="{3240C2D7-258F-BD49-A23C-8CB15E84529D}" type="presParOf" srcId="{02BC8D42-9569-344F-B830-BB37D2E4BB9A}" destId="{111978A6-00FF-2645-9778-9B74C6FFBF59}" srcOrd="0" destOrd="0" presId="urn:microsoft.com/office/officeart/2005/8/layout/process3"/>
    <dgm:cxn modelId="{4382CF0F-B8F5-1B4A-B543-2B6B15CCB8B1}" type="presParOf" srcId="{37A8DDD9-1812-7B4A-90C0-DE010ED3714F}" destId="{92EDA747-2CFD-3B49-B144-62743E339A82}" srcOrd="2" destOrd="0" presId="urn:microsoft.com/office/officeart/2005/8/layout/process3"/>
    <dgm:cxn modelId="{9088873C-25E7-CF47-A1C3-511A703E96C6}" type="presParOf" srcId="{92EDA747-2CFD-3B49-B144-62743E339A82}" destId="{874AAA2A-47CF-4D45-BBC3-C285B3A455F2}" srcOrd="0" destOrd="0" presId="urn:microsoft.com/office/officeart/2005/8/layout/process3"/>
    <dgm:cxn modelId="{5626AFAC-432A-E74F-8AF4-7AA2E8FE9BCC}" type="presParOf" srcId="{92EDA747-2CFD-3B49-B144-62743E339A82}" destId="{F6DB2384-137D-5249-9ED6-A364FEE2E1B1}" srcOrd="1" destOrd="0" presId="urn:microsoft.com/office/officeart/2005/8/layout/process3"/>
    <dgm:cxn modelId="{EA2A351D-2C32-634E-B769-B6645D8578B7}" type="presParOf" srcId="{92EDA747-2CFD-3B49-B144-62743E339A82}" destId="{FACB15A8-ACF4-D242-9DD6-9E8DD5587F0F}" srcOrd="2" destOrd="0" presId="urn:microsoft.com/office/officeart/2005/8/layout/process3"/>
    <dgm:cxn modelId="{3D172DB2-5EE8-7042-A4A6-EC91DEAF41AC}" type="presParOf" srcId="{37A8DDD9-1812-7B4A-90C0-DE010ED3714F}" destId="{59AC63B5-B7F5-884A-B67F-059618D4AE56}" srcOrd="3" destOrd="0" presId="urn:microsoft.com/office/officeart/2005/8/layout/process3"/>
    <dgm:cxn modelId="{3CBE254E-2D89-3F45-92A7-36C5E3E4D995}" type="presParOf" srcId="{59AC63B5-B7F5-884A-B67F-059618D4AE56}" destId="{69609D9B-D1FF-B446-ADCA-B166FC622B1C}" srcOrd="0" destOrd="0" presId="urn:microsoft.com/office/officeart/2005/8/layout/process3"/>
    <dgm:cxn modelId="{F375570F-C89D-5E4C-9D43-9219D7ADB2D3}" type="presParOf" srcId="{37A8DDD9-1812-7B4A-90C0-DE010ED3714F}" destId="{D3DE89B6-7A6E-D549-965D-62AF2C61A189}" srcOrd="4" destOrd="0" presId="urn:microsoft.com/office/officeart/2005/8/layout/process3"/>
    <dgm:cxn modelId="{69C740DC-3E6E-2D43-AB34-70E5A834E328}" type="presParOf" srcId="{D3DE89B6-7A6E-D549-965D-62AF2C61A189}" destId="{9E1B2867-9FBD-7D49-815B-F90263CF89D3}" srcOrd="0" destOrd="0" presId="urn:microsoft.com/office/officeart/2005/8/layout/process3"/>
    <dgm:cxn modelId="{25CE9596-69A9-EF43-AC5F-63C5C000B5FD}" type="presParOf" srcId="{D3DE89B6-7A6E-D549-965D-62AF2C61A189}" destId="{B3999065-24AF-7341-B9B5-311EEA3C2BEE}" srcOrd="1" destOrd="0" presId="urn:microsoft.com/office/officeart/2005/8/layout/process3"/>
    <dgm:cxn modelId="{ACF06BA3-A8B5-CD47-BE5A-EE7A3A8780F7}" type="presParOf" srcId="{D3DE89B6-7A6E-D549-965D-62AF2C61A189}" destId="{CE747D85-4858-9745-98D5-5AAE21893F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7CC8-8F8B-3D41-809E-34462948F039}">
      <dsp:nvSpPr>
        <dsp:cNvPr id="0" name=""/>
        <dsp:cNvSpPr/>
      </dsp:nvSpPr>
      <dsp:spPr>
        <a:xfrm>
          <a:off x="5230" y="70390"/>
          <a:ext cx="2378024" cy="12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Original Source</a:t>
          </a:r>
        </a:p>
      </dsp:txBody>
      <dsp:txXfrm>
        <a:off x="5230" y="70390"/>
        <a:ext cx="2378024" cy="861882"/>
      </dsp:txXfrm>
    </dsp:sp>
    <dsp:sp modelId="{AD031399-EB57-494E-A080-73F6D6B7CB0B}">
      <dsp:nvSpPr>
        <dsp:cNvPr id="0" name=""/>
        <dsp:cNvSpPr/>
      </dsp:nvSpPr>
      <dsp:spPr>
        <a:xfrm>
          <a:off x="492295" y="932272"/>
          <a:ext cx="2378024" cy="3348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“Most Popular Dog Breeds of 2018 (2019)” article from the </a:t>
          </a:r>
          <a:r>
            <a:rPr lang="en-US" sz="2200" i="1" kern="1200" dirty="0"/>
            <a:t>American Kennel Club </a:t>
          </a:r>
          <a:r>
            <a:rPr lang="en-US" sz="2200" kern="1200" dirty="0"/>
            <a:t>website</a:t>
          </a:r>
        </a:p>
      </dsp:txBody>
      <dsp:txXfrm>
        <a:off x="561945" y="1001922"/>
        <a:ext cx="2238724" cy="3209375"/>
      </dsp:txXfrm>
    </dsp:sp>
    <dsp:sp modelId="{02BC8D42-9569-344F-B830-BB37D2E4BB9A}">
      <dsp:nvSpPr>
        <dsp:cNvPr id="0" name=""/>
        <dsp:cNvSpPr/>
      </dsp:nvSpPr>
      <dsp:spPr>
        <a:xfrm>
          <a:off x="2743754" y="205301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43754" y="323713"/>
        <a:ext cx="586641" cy="355235"/>
      </dsp:txXfrm>
    </dsp:sp>
    <dsp:sp modelId="{F6DB2384-137D-5249-9ED6-A364FEE2E1B1}">
      <dsp:nvSpPr>
        <dsp:cNvPr id="0" name=""/>
        <dsp:cNvSpPr/>
      </dsp:nvSpPr>
      <dsp:spPr>
        <a:xfrm>
          <a:off x="3825254" y="70390"/>
          <a:ext cx="2378024" cy="12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Extracting </a:t>
          </a:r>
        </a:p>
      </dsp:txBody>
      <dsp:txXfrm>
        <a:off x="3825254" y="70390"/>
        <a:ext cx="2378024" cy="861882"/>
      </dsp:txXfrm>
    </dsp:sp>
    <dsp:sp modelId="{FACB15A8-ACF4-D242-9DD6-9E8DD5587F0F}">
      <dsp:nvSpPr>
        <dsp:cNvPr id="0" name=""/>
        <dsp:cNvSpPr/>
      </dsp:nvSpPr>
      <dsp:spPr>
        <a:xfrm>
          <a:off x="4312320" y="932272"/>
          <a:ext cx="2378024" cy="3348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 Import Panda Module in Python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 Panda "read_html" function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Convert list output into a dataframe</a:t>
          </a:r>
        </a:p>
      </dsp:txBody>
      <dsp:txXfrm>
        <a:off x="4381970" y="1001922"/>
        <a:ext cx="2238724" cy="3209375"/>
      </dsp:txXfrm>
    </dsp:sp>
    <dsp:sp modelId="{59AC63B5-B7F5-884A-B67F-059618D4AE56}">
      <dsp:nvSpPr>
        <dsp:cNvPr id="0" name=""/>
        <dsp:cNvSpPr/>
      </dsp:nvSpPr>
      <dsp:spPr>
        <a:xfrm>
          <a:off x="6563779" y="205301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63779" y="323713"/>
        <a:ext cx="586641" cy="355235"/>
      </dsp:txXfrm>
    </dsp:sp>
    <dsp:sp modelId="{B3999065-24AF-7341-B9B5-311EEA3C2BEE}">
      <dsp:nvSpPr>
        <dsp:cNvPr id="0" name=""/>
        <dsp:cNvSpPr/>
      </dsp:nvSpPr>
      <dsp:spPr>
        <a:xfrm>
          <a:off x="7645279" y="70390"/>
          <a:ext cx="2378024" cy="12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Pre-Cleaning Format</a:t>
          </a:r>
        </a:p>
      </dsp:txBody>
      <dsp:txXfrm>
        <a:off x="7645279" y="70390"/>
        <a:ext cx="2378024" cy="861882"/>
      </dsp:txXfrm>
    </dsp:sp>
    <dsp:sp modelId="{CE747D85-4858-9745-98D5-5AAE21893FF2}">
      <dsp:nvSpPr>
        <dsp:cNvPr id="0" name=""/>
        <dsp:cNvSpPr/>
      </dsp:nvSpPr>
      <dsp:spPr>
        <a:xfrm>
          <a:off x="8132345" y="932272"/>
          <a:ext cx="2378024" cy="3348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Pre-Cleaning Format is Pandas DataFrame</a:t>
          </a:r>
        </a:p>
      </dsp:txBody>
      <dsp:txXfrm>
        <a:off x="8201995" y="1001922"/>
        <a:ext cx="2238724" cy="3209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7CC8-8F8B-3D41-809E-34462948F039}">
      <dsp:nvSpPr>
        <dsp:cNvPr id="0" name=""/>
        <dsp:cNvSpPr/>
      </dsp:nvSpPr>
      <dsp:spPr>
        <a:xfrm>
          <a:off x="5230" y="22672"/>
          <a:ext cx="2378024" cy="123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 Source</a:t>
          </a:r>
        </a:p>
      </dsp:txBody>
      <dsp:txXfrm>
        <a:off x="5230" y="22672"/>
        <a:ext cx="2378024" cy="821306"/>
      </dsp:txXfrm>
    </dsp:sp>
    <dsp:sp modelId="{AD031399-EB57-494E-A080-73F6D6B7CB0B}">
      <dsp:nvSpPr>
        <dsp:cNvPr id="0" name=""/>
        <dsp:cNvSpPr/>
      </dsp:nvSpPr>
      <dsp:spPr>
        <a:xfrm>
          <a:off x="492295" y="843978"/>
          <a:ext cx="2378024" cy="348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“Most Pet-Friendly Cities” article from the </a:t>
          </a:r>
          <a:r>
            <a:rPr lang="en-US" sz="2100" i="1" kern="1200"/>
            <a:t>Wallet Hub </a:t>
          </a:r>
          <a:r>
            <a:rPr lang="en-US" sz="2100" kern="1200"/>
            <a:t>website</a:t>
          </a:r>
        </a:p>
      </dsp:txBody>
      <dsp:txXfrm>
        <a:off x="561945" y="913628"/>
        <a:ext cx="2238724" cy="3345387"/>
      </dsp:txXfrm>
    </dsp:sp>
    <dsp:sp modelId="{02BC8D42-9569-344F-B830-BB37D2E4BB9A}">
      <dsp:nvSpPr>
        <dsp:cNvPr id="0" name=""/>
        <dsp:cNvSpPr/>
      </dsp:nvSpPr>
      <dsp:spPr>
        <a:xfrm>
          <a:off x="2743754" y="137295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43754" y="255707"/>
        <a:ext cx="586641" cy="355235"/>
      </dsp:txXfrm>
    </dsp:sp>
    <dsp:sp modelId="{F6DB2384-137D-5249-9ED6-A364FEE2E1B1}">
      <dsp:nvSpPr>
        <dsp:cNvPr id="0" name=""/>
        <dsp:cNvSpPr/>
      </dsp:nvSpPr>
      <dsp:spPr>
        <a:xfrm>
          <a:off x="3825254" y="22672"/>
          <a:ext cx="2378024" cy="123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Extracting </a:t>
          </a:r>
        </a:p>
      </dsp:txBody>
      <dsp:txXfrm>
        <a:off x="3825254" y="22672"/>
        <a:ext cx="2378024" cy="821306"/>
      </dsp:txXfrm>
    </dsp:sp>
    <dsp:sp modelId="{FACB15A8-ACF4-D242-9DD6-9E8DD5587F0F}">
      <dsp:nvSpPr>
        <dsp:cNvPr id="0" name=""/>
        <dsp:cNvSpPr/>
      </dsp:nvSpPr>
      <dsp:spPr>
        <a:xfrm>
          <a:off x="4312320" y="843978"/>
          <a:ext cx="2378024" cy="348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 Import Panda and Beautiful Soup Module in Python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 Panda "read_html" function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Convert list output into a dataframe</a:t>
          </a:r>
        </a:p>
      </dsp:txBody>
      <dsp:txXfrm>
        <a:off x="4381970" y="913628"/>
        <a:ext cx="2238724" cy="3345387"/>
      </dsp:txXfrm>
    </dsp:sp>
    <dsp:sp modelId="{59AC63B5-B7F5-884A-B67F-059618D4AE56}">
      <dsp:nvSpPr>
        <dsp:cNvPr id="0" name=""/>
        <dsp:cNvSpPr/>
      </dsp:nvSpPr>
      <dsp:spPr>
        <a:xfrm>
          <a:off x="6563779" y="137295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63779" y="255707"/>
        <a:ext cx="586641" cy="355235"/>
      </dsp:txXfrm>
    </dsp:sp>
    <dsp:sp modelId="{B3999065-24AF-7341-B9B5-311EEA3C2BEE}">
      <dsp:nvSpPr>
        <dsp:cNvPr id="0" name=""/>
        <dsp:cNvSpPr/>
      </dsp:nvSpPr>
      <dsp:spPr>
        <a:xfrm>
          <a:off x="7645279" y="22672"/>
          <a:ext cx="2378024" cy="123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Pre-Cleaning Format</a:t>
          </a:r>
        </a:p>
      </dsp:txBody>
      <dsp:txXfrm>
        <a:off x="7645279" y="22672"/>
        <a:ext cx="2378024" cy="821306"/>
      </dsp:txXfrm>
    </dsp:sp>
    <dsp:sp modelId="{CE747D85-4858-9745-98D5-5AAE21893FF2}">
      <dsp:nvSpPr>
        <dsp:cNvPr id="0" name=""/>
        <dsp:cNvSpPr/>
      </dsp:nvSpPr>
      <dsp:spPr>
        <a:xfrm>
          <a:off x="8132345" y="843978"/>
          <a:ext cx="2378024" cy="348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Pre-Cleaning Format is Pandas DataFrame</a:t>
          </a:r>
        </a:p>
      </dsp:txBody>
      <dsp:txXfrm>
        <a:off x="8201995" y="913628"/>
        <a:ext cx="2238724" cy="3345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7CC8-8F8B-3D41-809E-34462948F039}">
      <dsp:nvSpPr>
        <dsp:cNvPr id="0" name=""/>
        <dsp:cNvSpPr/>
      </dsp:nvSpPr>
      <dsp:spPr>
        <a:xfrm>
          <a:off x="5230" y="22672"/>
          <a:ext cx="2378024" cy="123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 Source</a:t>
          </a:r>
        </a:p>
      </dsp:txBody>
      <dsp:txXfrm>
        <a:off x="5230" y="22672"/>
        <a:ext cx="2378024" cy="821306"/>
      </dsp:txXfrm>
    </dsp:sp>
    <dsp:sp modelId="{AD031399-EB57-494E-A080-73F6D6B7CB0B}">
      <dsp:nvSpPr>
        <dsp:cNvPr id="0" name=""/>
        <dsp:cNvSpPr/>
      </dsp:nvSpPr>
      <dsp:spPr>
        <a:xfrm>
          <a:off x="492295" y="843978"/>
          <a:ext cx="2378024" cy="348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“Most Pet-Friendly Cities” article from the </a:t>
          </a:r>
          <a:r>
            <a:rPr lang="en-US" sz="2100" i="1" kern="1200" dirty="0"/>
            <a:t>Wallet Hub </a:t>
          </a:r>
          <a:r>
            <a:rPr lang="en-US" sz="2100" kern="1200" dirty="0"/>
            <a:t>website</a:t>
          </a:r>
        </a:p>
      </dsp:txBody>
      <dsp:txXfrm>
        <a:off x="561945" y="913628"/>
        <a:ext cx="2238724" cy="3345387"/>
      </dsp:txXfrm>
    </dsp:sp>
    <dsp:sp modelId="{02BC8D42-9569-344F-B830-BB37D2E4BB9A}">
      <dsp:nvSpPr>
        <dsp:cNvPr id="0" name=""/>
        <dsp:cNvSpPr/>
      </dsp:nvSpPr>
      <dsp:spPr>
        <a:xfrm>
          <a:off x="2743754" y="137295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43754" y="255707"/>
        <a:ext cx="586641" cy="355235"/>
      </dsp:txXfrm>
    </dsp:sp>
    <dsp:sp modelId="{F6DB2384-137D-5249-9ED6-A364FEE2E1B1}">
      <dsp:nvSpPr>
        <dsp:cNvPr id="0" name=""/>
        <dsp:cNvSpPr/>
      </dsp:nvSpPr>
      <dsp:spPr>
        <a:xfrm>
          <a:off x="3825254" y="22672"/>
          <a:ext cx="2378024" cy="123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Extracting </a:t>
          </a:r>
        </a:p>
      </dsp:txBody>
      <dsp:txXfrm>
        <a:off x="3825254" y="22672"/>
        <a:ext cx="2378024" cy="821306"/>
      </dsp:txXfrm>
    </dsp:sp>
    <dsp:sp modelId="{FACB15A8-ACF4-D242-9DD6-9E8DD5587F0F}">
      <dsp:nvSpPr>
        <dsp:cNvPr id="0" name=""/>
        <dsp:cNvSpPr/>
      </dsp:nvSpPr>
      <dsp:spPr>
        <a:xfrm>
          <a:off x="4312320" y="843978"/>
          <a:ext cx="2378024" cy="348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 Import Panda and Beautiful Soup Module in Python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 Panda "read_html" function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Convert list output into a dataframe</a:t>
          </a:r>
        </a:p>
      </dsp:txBody>
      <dsp:txXfrm>
        <a:off x="4381970" y="913628"/>
        <a:ext cx="2238724" cy="3345387"/>
      </dsp:txXfrm>
    </dsp:sp>
    <dsp:sp modelId="{59AC63B5-B7F5-884A-B67F-059618D4AE56}">
      <dsp:nvSpPr>
        <dsp:cNvPr id="0" name=""/>
        <dsp:cNvSpPr/>
      </dsp:nvSpPr>
      <dsp:spPr>
        <a:xfrm>
          <a:off x="6563779" y="137295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63779" y="255707"/>
        <a:ext cx="586641" cy="355235"/>
      </dsp:txXfrm>
    </dsp:sp>
    <dsp:sp modelId="{B3999065-24AF-7341-B9B5-311EEA3C2BEE}">
      <dsp:nvSpPr>
        <dsp:cNvPr id="0" name=""/>
        <dsp:cNvSpPr/>
      </dsp:nvSpPr>
      <dsp:spPr>
        <a:xfrm>
          <a:off x="7645279" y="22672"/>
          <a:ext cx="2378024" cy="123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Pre-Cleaning Format</a:t>
          </a:r>
        </a:p>
      </dsp:txBody>
      <dsp:txXfrm>
        <a:off x="7645279" y="22672"/>
        <a:ext cx="2378024" cy="821306"/>
      </dsp:txXfrm>
    </dsp:sp>
    <dsp:sp modelId="{CE747D85-4858-9745-98D5-5AAE21893FF2}">
      <dsp:nvSpPr>
        <dsp:cNvPr id="0" name=""/>
        <dsp:cNvSpPr/>
      </dsp:nvSpPr>
      <dsp:spPr>
        <a:xfrm>
          <a:off x="8132345" y="843978"/>
          <a:ext cx="2378024" cy="3484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Pre-Cleaning Format is Pandas DataFrame</a:t>
          </a:r>
        </a:p>
      </dsp:txBody>
      <dsp:txXfrm>
        <a:off x="8201995" y="913628"/>
        <a:ext cx="2238724" cy="33453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87CC8-8F8B-3D41-809E-34462948F039}">
      <dsp:nvSpPr>
        <dsp:cNvPr id="0" name=""/>
        <dsp:cNvSpPr/>
      </dsp:nvSpPr>
      <dsp:spPr>
        <a:xfrm>
          <a:off x="5230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Load into Database Table</a:t>
          </a:r>
        </a:p>
      </dsp:txBody>
      <dsp:txXfrm>
        <a:off x="5230" y="1016989"/>
        <a:ext cx="2378024" cy="934959"/>
      </dsp:txXfrm>
    </dsp:sp>
    <dsp:sp modelId="{AD031399-EB57-494E-A080-73F6D6B7CB0B}">
      <dsp:nvSpPr>
        <dsp:cNvPr id="0" name=""/>
        <dsp:cNvSpPr/>
      </dsp:nvSpPr>
      <dsp:spPr>
        <a:xfrm>
          <a:off x="492295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/>
        </a:p>
      </dsp:txBody>
      <dsp:txXfrm>
        <a:off x="532784" y="1992437"/>
        <a:ext cx="2297046" cy="1301422"/>
      </dsp:txXfrm>
    </dsp:sp>
    <dsp:sp modelId="{02BC8D42-9569-344F-B830-BB37D2E4BB9A}">
      <dsp:nvSpPr>
        <dsp:cNvPr id="0" name=""/>
        <dsp:cNvSpPr/>
      </dsp:nvSpPr>
      <dsp:spPr>
        <a:xfrm>
          <a:off x="2743754" y="1188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43754" y="1306851"/>
        <a:ext cx="586641" cy="355235"/>
      </dsp:txXfrm>
    </dsp:sp>
    <dsp:sp modelId="{F6DB2384-137D-5249-9ED6-A364FEE2E1B1}">
      <dsp:nvSpPr>
        <dsp:cNvPr id="0" name=""/>
        <dsp:cNvSpPr/>
      </dsp:nvSpPr>
      <dsp:spPr>
        <a:xfrm>
          <a:off x="3825254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 on?</a:t>
          </a:r>
        </a:p>
      </dsp:txBody>
      <dsp:txXfrm>
        <a:off x="3825254" y="1016989"/>
        <a:ext cx="2378024" cy="934959"/>
      </dsp:txXfrm>
    </dsp:sp>
    <dsp:sp modelId="{FACB15A8-ACF4-D242-9DD6-9E8DD5587F0F}">
      <dsp:nvSpPr>
        <dsp:cNvPr id="0" name=""/>
        <dsp:cNvSpPr/>
      </dsp:nvSpPr>
      <dsp:spPr>
        <a:xfrm>
          <a:off x="4312320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 </a:t>
          </a:r>
        </a:p>
      </dsp:txBody>
      <dsp:txXfrm>
        <a:off x="4352809" y="1992437"/>
        <a:ext cx="2297046" cy="1301422"/>
      </dsp:txXfrm>
    </dsp:sp>
    <dsp:sp modelId="{59AC63B5-B7F5-884A-B67F-059618D4AE56}">
      <dsp:nvSpPr>
        <dsp:cNvPr id="0" name=""/>
        <dsp:cNvSpPr/>
      </dsp:nvSpPr>
      <dsp:spPr>
        <a:xfrm>
          <a:off x="6563779" y="1188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563779" y="1306851"/>
        <a:ext cx="586641" cy="355235"/>
      </dsp:txXfrm>
    </dsp:sp>
    <dsp:sp modelId="{B3999065-24AF-7341-B9B5-311EEA3C2BEE}">
      <dsp:nvSpPr>
        <dsp:cNvPr id="0" name=""/>
        <dsp:cNvSpPr/>
      </dsp:nvSpPr>
      <dsp:spPr>
        <a:xfrm>
          <a:off x="7645279" y="1016989"/>
          <a:ext cx="2378024" cy="14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Pre-Cleaning Format</a:t>
          </a:r>
        </a:p>
      </dsp:txBody>
      <dsp:txXfrm>
        <a:off x="7645279" y="1016989"/>
        <a:ext cx="2378024" cy="934959"/>
      </dsp:txXfrm>
    </dsp:sp>
    <dsp:sp modelId="{CE747D85-4858-9745-98D5-5AAE21893FF2}">
      <dsp:nvSpPr>
        <dsp:cNvPr id="0" name=""/>
        <dsp:cNvSpPr/>
      </dsp:nvSpPr>
      <dsp:spPr>
        <a:xfrm>
          <a:off x="8132345" y="1951948"/>
          <a:ext cx="2378024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/>
        </a:p>
      </dsp:txBody>
      <dsp:txXfrm>
        <a:off x="8172834" y="1992437"/>
        <a:ext cx="2297046" cy="130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A17D-B386-1147-AE4A-F8B24F0E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25672-76C3-7E4C-B1D6-896C3F3F9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F95A-5150-F94A-9908-6EEC635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846D-DD43-8647-9836-6091D41B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9D5-6F2F-6C48-BA06-D88905E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23B6-BA7A-4049-8F7F-7F7C11B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8FB5-71F5-D34E-BE19-2CE78AFD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6930-F231-F842-B4C5-A82BB32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8D2A-7587-704E-B440-7CC1707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B204-32EF-F04F-809D-98A36953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1512-F25A-8F45-B417-287204B92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80D8-7F9D-B24F-AA4D-5077F630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FAA7-C940-5443-9F9A-4E2AD0A2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6089-696D-FC45-81A9-77CF50F5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079E-0893-9043-A448-973E8431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6B61-D266-EF4D-A4F7-5A9E76AB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703D-D4CA-4F49-B156-E8312D3D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33F9-49D2-9B46-859E-0170EC55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4C7D-0030-DD4C-8D7C-6C77ECEF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A039-A7CF-694C-957E-39AA7DE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737-8646-134A-A95B-8DD8AD84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5918B-567A-2D40-9D7B-1E26BE6C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8874-560F-A845-AB92-7AEC30BE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E7A4-A7E4-C14B-8C97-496F174D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9466-143E-D04E-81FE-D7652A6B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B14-E2BD-5E4E-B5B2-E5A7F35D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18E5-6F59-E14E-8F8F-78139DE70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59157-19C0-BB4C-91AB-F5C59E73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3DD8-54DD-3141-8AC6-4F8419E5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8173-CB98-CC4C-ABEA-E55F0848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C9B8-4298-6D4C-BC0E-612A467A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6441-1F6D-F544-A2B9-F3808FD6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9EE4-975A-4340-B168-7CBABC30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256F-3B93-794D-A0AC-2DB95642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0EDBA-A088-B142-B873-3EB713A6B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324A3-0948-E843-942B-6DA4BD4FB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F3F27-B346-8242-AD1B-BA737044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6BBD-6394-C147-8695-5491DDD3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E9DDB-8882-E147-BD6A-0D26D19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928-3AB9-D147-A23A-963DC829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4CF6A-54E3-1D4E-A2E3-935EC309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7AFCA-8F67-E84A-A86E-C7DFA2D3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51D2-972C-1948-9C1A-8AC9943E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09D3-22EB-9243-89B4-6C9A2FF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8C82-C116-9E41-928F-58E4809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2534-DC5C-0243-A796-0FDCDE5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4F2D-AA1E-8147-A6EB-0E948E6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04B7-1385-BA4A-A6AA-C8430AE1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39A8-3C3D-C545-B323-69C4090E4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706B7-E0B4-8143-B581-C68E32BF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4290-B2BF-6648-9C9C-874DBD9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356E-3C6B-F147-BA44-AF59FA2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7146-9E5A-A842-8A76-0FE2B94B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BD3EA-C485-434B-8390-2667BE02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BB1F-6252-3447-BDA3-A73F27E7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39D2-97A3-FE43-850F-907A7A81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BFB2-890E-084E-A27E-F251C41D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BDE8B-8736-0943-8AF8-E71F693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AFFDF-1C56-774F-AA01-AD3A64F7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29BE-06F2-E441-AB37-94D43068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C96B-3D0F-EA49-A2E3-6E4F14D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D82F-9611-CF44-A9DA-29CA315A797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492A-9F4F-9044-AF4A-D9C8170B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2F06-7E55-B645-98D3-8D024DE0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c.org/expert-advice/news/most-popular-dog-breeds-of-2018/" TargetMode="External"/><Relationship Id="rId2" Type="http://schemas.openxmlformats.org/officeDocument/2006/relationships/hyperlink" Target="https://www.petfinder.com/develop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ethub.com/edu/most-pet-friendly-cities/556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87C-95FB-7145-83EF-3EB591D2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1" y="476411"/>
            <a:ext cx="9406855" cy="958106"/>
          </a:xfrm>
        </p:spPr>
        <p:txBody>
          <a:bodyPr/>
          <a:lstStyle/>
          <a:p>
            <a:r>
              <a:rPr lang="en-US" dirty="0"/>
              <a:t>Extract -&gt; Transform -&gt;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7C72C-0D73-7E49-8C56-888606E5D701}"/>
              </a:ext>
            </a:extLst>
          </p:cNvPr>
          <p:cNvSpPr/>
          <p:nvPr/>
        </p:nvSpPr>
        <p:spPr>
          <a:xfrm>
            <a:off x="1767280" y="1626066"/>
            <a:ext cx="1990988" cy="10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 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3BEF2-9185-1943-BA5C-DBD1D4F84389}"/>
              </a:ext>
            </a:extLst>
          </p:cNvPr>
          <p:cNvSpPr/>
          <p:nvPr/>
        </p:nvSpPr>
        <p:spPr>
          <a:xfrm>
            <a:off x="1784757" y="4490501"/>
            <a:ext cx="1990988" cy="10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a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2748C-389E-6042-9F90-F8ECE81C7836}"/>
              </a:ext>
            </a:extLst>
          </p:cNvPr>
          <p:cNvSpPr/>
          <p:nvPr/>
        </p:nvSpPr>
        <p:spPr>
          <a:xfrm>
            <a:off x="5264292" y="4490500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01A6C-2961-984B-B8C4-B255119B5200}"/>
              </a:ext>
            </a:extLst>
          </p:cNvPr>
          <p:cNvSpPr/>
          <p:nvPr/>
        </p:nvSpPr>
        <p:spPr>
          <a:xfrm>
            <a:off x="8987403" y="4490500"/>
            <a:ext cx="1990988" cy="10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into Hadoop/MongoDB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2E7BD-89D6-C743-BD85-132D11306E75}"/>
              </a:ext>
            </a:extLst>
          </p:cNvPr>
          <p:cNvSpPr/>
          <p:nvPr/>
        </p:nvSpPr>
        <p:spPr>
          <a:xfrm>
            <a:off x="8987403" y="1626066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into 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5F50B-9CE3-084D-B750-1154A636CFBD}"/>
              </a:ext>
            </a:extLst>
          </p:cNvPr>
          <p:cNvSpPr/>
          <p:nvPr/>
        </p:nvSpPr>
        <p:spPr>
          <a:xfrm>
            <a:off x="5264292" y="1626065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NULLS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AD5E3-BE86-D24D-AEF2-E812D2FE2451}"/>
              </a:ext>
            </a:extLst>
          </p:cNvPr>
          <p:cNvSpPr txBox="1"/>
          <p:nvPr/>
        </p:nvSpPr>
        <p:spPr>
          <a:xfrm>
            <a:off x="521588" y="22711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75AB-05BF-AF48-8FE2-91EF40DCDFB9}"/>
              </a:ext>
            </a:extLst>
          </p:cNvPr>
          <p:cNvSpPr txBox="1"/>
          <p:nvPr/>
        </p:nvSpPr>
        <p:spPr>
          <a:xfrm>
            <a:off x="521588" y="4533089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BA16D-57C9-2A4E-B72A-E45E7D5A059D}"/>
              </a:ext>
            </a:extLst>
          </p:cNvPr>
          <p:cNvSpPr/>
          <p:nvPr/>
        </p:nvSpPr>
        <p:spPr>
          <a:xfrm>
            <a:off x="1737978" y="3112352"/>
            <a:ext cx="1990988" cy="10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 API (json)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2B2AE1-6280-E34B-B690-184BCA655EED}"/>
              </a:ext>
            </a:extLst>
          </p:cNvPr>
          <p:cNvSpPr/>
          <p:nvPr/>
        </p:nvSpPr>
        <p:spPr>
          <a:xfrm>
            <a:off x="8977746" y="3058281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into 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67248-544D-1543-B9ED-C54C87262E44}"/>
              </a:ext>
            </a:extLst>
          </p:cNvPr>
          <p:cNvSpPr/>
          <p:nvPr/>
        </p:nvSpPr>
        <p:spPr>
          <a:xfrm>
            <a:off x="5254635" y="3058280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substitution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BE48E-567D-9C47-A9D8-C13F76CBCAA8}"/>
              </a:ext>
            </a:extLst>
          </p:cNvPr>
          <p:cNvSpPr txBox="1"/>
          <p:nvPr/>
        </p:nvSpPr>
        <p:spPr>
          <a:xfrm>
            <a:off x="471349" y="347701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In-Between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3C2A47-A67B-1B4B-B198-439298320D90}"/>
              </a:ext>
            </a:extLst>
          </p:cNvPr>
          <p:cNvSpPr/>
          <p:nvPr/>
        </p:nvSpPr>
        <p:spPr>
          <a:xfrm rot="16200000">
            <a:off x="6139793" y="3385938"/>
            <a:ext cx="396309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join here..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D66FA-6667-0344-AB1C-86DB72879464}"/>
              </a:ext>
            </a:extLst>
          </p:cNvPr>
          <p:cNvSpPr/>
          <p:nvPr/>
        </p:nvSpPr>
        <p:spPr>
          <a:xfrm rot="16200000">
            <a:off x="9467191" y="3385938"/>
            <a:ext cx="396309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you can join here.</a:t>
            </a:r>
          </a:p>
        </p:txBody>
      </p:sp>
    </p:spTree>
    <p:extLst>
      <p:ext uri="{BB962C8B-B14F-4D97-AF65-F5344CB8AC3E}">
        <p14:creationId xmlns:p14="http://schemas.microsoft.com/office/powerpoint/2010/main" val="32603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9512-13A1-3F4B-93FF-AAD80308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5EB4-0B49-B04B-94DB-1477E805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https://www.petfinder.com/developers/</a:t>
            </a:r>
            <a:endParaRPr lang="en-US" dirty="0"/>
          </a:p>
          <a:p>
            <a:r>
              <a:rPr lang="en-US" dirty="0"/>
              <a:t>AKC Staff. “Most Popular Dog Breeds of 2018 (2019).” </a:t>
            </a:r>
            <a:r>
              <a:rPr lang="en-US" i="1" dirty="0"/>
              <a:t>American Kennel Club</a:t>
            </a:r>
            <a:r>
              <a:rPr lang="en-US" dirty="0"/>
              <a:t>, 20th May, 2019, </a:t>
            </a:r>
            <a:r>
              <a:rPr lang="en-US" dirty="0">
                <a:hlinkClick r:id="rId3"/>
              </a:rPr>
              <a:t>https://www.akc.org/expert-advice/news/most-popular-dog-breeds-of-2018/</a:t>
            </a:r>
            <a:r>
              <a:rPr lang="en-US" dirty="0"/>
              <a:t>.</a:t>
            </a:r>
          </a:p>
          <a:p>
            <a:r>
              <a:rPr lang="en-US" dirty="0"/>
              <a:t>McCann, Adam. “Most Pet-Friendly Cities.” </a:t>
            </a:r>
            <a:r>
              <a:rPr lang="en-US" i="1" dirty="0"/>
              <a:t>Wallet Hub</a:t>
            </a:r>
            <a:r>
              <a:rPr lang="en-US" dirty="0"/>
              <a:t>, 7th August, 2018, </a:t>
            </a:r>
            <a:r>
              <a:rPr lang="en-US" dirty="0">
                <a:hlinkClick r:id="rId4"/>
              </a:rPr>
              <a:t>https://wallethub.com/edu/most-pet-friendly-cities/5562/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0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CBDE-949C-2D4A-B814-1E05A249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“Most Popular Dog Breeds of 2018 (2019)”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CA544A-44B7-D049-A0A7-ABF5A522B8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83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CBDE-949C-2D4A-B814-1E05A249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“Most Pet-Friendly Cities”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91F914-76F2-1F41-8F99-C29A8EA6F4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94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CBDE-949C-2D4A-B814-1E05A249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PetFinder</a:t>
            </a:r>
            <a:r>
              <a:rPr lang="en-US" dirty="0"/>
              <a:t> API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91F914-76F2-1F41-8F99-C29A8EA6F4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77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F789-D29D-E940-9165-D5F749B0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00B21E-95B9-3046-A613-FB1DAC3278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8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235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Extract -&gt; Transform -&gt; Load</vt:lpstr>
      <vt:lpstr>Appendix</vt:lpstr>
      <vt:lpstr>“Most Popular Dog Breeds of 2018 (2019)” </vt:lpstr>
      <vt:lpstr>“Most Pet-Friendly Cities”</vt:lpstr>
      <vt:lpstr>PetFinder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-&gt; Transform -&gt; Load</dc:title>
  <dc:creator>Rene Simon</dc:creator>
  <cp:lastModifiedBy>Farah Clerveau</cp:lastModifiedBy>
  <cp:revision>5</cp:revision>
  <dcterms:created xsi:type="dcterms:W3CDTF">2019-05-14T23:03:52Z</dcterms:created>
  <dcterms:modified xsi:type="dcterms:W3CDTF">2019-05-18T01:41:00Z</dcterms:modified>
</cp:coreProperties>
</file>