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0" r:id="rId4"/>
    <p:sldId id="263" r:id="rId5"/>
    <p:sldId id="262" r:id="rId6"/>
    <p:sldId id="269" r:id="rId7"/>
    <p:sldId id="270" r:id="rId8"/>
    <p:sldId id="271" r:id="rId9"/>
    <p:sldId id="266" r:id="rId10"/>
    <p:sldId id="258" r:id="rId11"/>
    <p:sldId id="265" r:id="rId12"/>
    <p:sldId id="272" r:id="rId13"/>
    <p:sldId id="273" r:id="rId14"/>
    <p:sldId id="274" r:id="rId15"/>
    <p:sldId id="261" r:id="rId16"/>
  </p:sldIdLst>
  <p:sldSz cx="12192000" cy="6858000"/>
  <p:notesSz cx="6858000" cy="9144000"/>
  <p:embeddedFontLst>
    <p:embeddedFont>
      <p:font typeface="210 나무굴림 R" panose="02020603020101020101" pitchFamily="18" charset="-127"/>
      <p:regular r:id="rId17"/>
    </p:embeddedFont>
    <p:embeddedFont>
      <p:font typeface="배달의민족 주아" panose="020B0600000101010101" charset="-127"/>
      <p:regular r:id="rId18"/>
    </p:embeddedFont>
    <p:embeddedFont>
      <p:font typeface="맑은 고딕" panose="020B0503020000020004" pitchFamily="50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5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625448 w 12192000"/>
              <a:gd name="connsiteY0" fmla="*/ 331573 h 6858000"/>
              <a:gd name="connsiteX1" fmla="*/ 296563 w 12192000"/>
              <a:gd name="connsiteY1" fmla="*/ 660458 h 6858000"/>
              <a:gd name="connsiteX2" fmla="*/ 296563 w 12192000"/>
              <a:gd name="connsiteY2" fmla="*/ 6197542 h 6858000"/>
              <a:gd name="connsiteX3" fmla="*/ 625448 w 12192000"/>
              <a:gd name="connsiteY3" fmla="*/ 6526427 h 6858000"/>
              <a:gd name="connsiteX4" fmla="*/ 11410034 w 12192000"/>
              <a:gd name="connsiteY4" fmla="*/ 6526427 h 6858000"/>
              <a:gd name="connsiteX5" fmla="*/ 11738919 w 12192000"/>
              <a:gd name="connsiteY5" fmla="*/ 6197542 h 6858000"/>
              <a:gd name="connsiteX6" fmla="*/ 11738919 w 12192000"/>
              <a:gd name="connsiteY6" fmla="*/ 660458 h 6858000"/>
              <a:gd name="connsiteX7" fmla="*/ 11410034 w 12192000"/>
              <a:gd name="connsiteY7" fmla="*/ 331573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625448" y="331573"/>
                </a:moveTo>
                <a:cubicBezTo>
                  <a:pt x="443810" y="331573"/>
                  <a:pt x="296563" y="478820"/>
                  <a:pt x="296563" y="660458"/>
                </a:cubicBezTo>
                <a:lnTo>
                  <a:pt x="296563" y="6197542"/>
                </a:lnTo>
                <a:cubicBezTo>
                  <a:pt x="296563" y="6379180"/>
                  <a:pt x="443810" y="6526427"/>
                  <a:pt x="625448" y="6526427"/>
                </a:cubicBezTo>
                <a:lnTo>
                  <a:pt x="11410034" y="6526427"/>
                </a:lnTo>
                <a:cubicBezTo>
                  <a:pt x="11591672" y="6526427"/>
                  <a:pt x="11738919" y="6379180"/>
                  <a:pt x="11738919" y="6197542"/>
                </a:cubicBezTo>
                <a:lnTo>
                  <a:pt x="11738919" y="660458"/>
                </a:lnTo>
                <a:cubicBezTo>
                  <a:pt x="11738919" y="478820"/>
                  <a:pt x="11591672" y="331573"/>
                  <a:pt x="11410034" y="33157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CDF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20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97E14-D05E-4349-BA5C-29B267A330D8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40D17-411B-4085-90C1-3624E3EC0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920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97E14-D05E-4349-BA5C-29B267A330D8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40D17-411B-4085-90C1-3624E3EC0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513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97E14-D05E-4349-BA5C-29B267A330D8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40D17-411B-4085-90C1-3624E3EC0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008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97E14-D05E-4349-BA5C-29B267A330D8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40D17-411B-4085-90C1-3624E3EC0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68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97E14-D05E-4349-BA5C-29B267A330D8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40D17-411B-4085-90C1-3624E3EC0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17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97E14-D05E-4349-BA5C-29B267A330D8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40D17-411B-4085-90C1-3624E3EC0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80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97E14-D05E-4349-BA5C-29B267A330D8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40D17-411B-4085-90C1-3624E3EC0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118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97E14-D05E-4349-BA5C-29B267A330D8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40D17-411B-4085-90C1-3624E3EC0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959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97E14-D05E-4349-BA5C-29B267A330D8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40D17-411B-4085-90C1-3624E3EC0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949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97E14-D05E-4349-BA5C-29B267A330D8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40D17-411B-4085-90C1-3624E3EC0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16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97E14-D05E-4349-BA5C-29B267A330D8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40D17-411B-4085-90C1-3624E3EC0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904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77049" y="2694574"/>
            <a:ext cx="48685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646464"/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2</a:t>
            </a:r>
            <a:r>
              <a:rPr lang="ko-KR" altLang="en-US" sz="5400" dirty="0">
                <a:solidFill>
                  <a:srgbClr val="646464"/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조</a:t>
            </a:r>
            <a:r>
              <a:rPr lang="ko-KR" alt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 </a:t>
            </a:r>
            <a:r>
              <a:rPr lang="ko-KR" altLang="en-US" sz="5400" dirty="0">
                <a:solidFill>
                  <a:srgbClr val="FCDF8C"/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호텔 예약 </a:t>
            </a:r>
            <a:r>
              <a:rPr lang="en-US" altLang="ko-KR" sz="5400" dirty="0">
                <a:solidFill>
                  <a:srgbClr val="FCDF8C"/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UI</a:t>
            </a:r>
            <a:r>
              <a:rPr lang="ko-KR" alt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 설계도 </a:t>
            </a:r>
            <a:r>
              <a:rPr lang="en-US" altLang="ko-KR" sz="5400" dirty="0">
                <a:solidFill>
                  <a:srgbClr val="646464"/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PPT</a:t>
            </a:r>
            <a:endParaRPr lang="ko-KR" altLang="en-US" sz="5400" dirty="0">
              <a:solidFill>
                <a:srgbClr val="646464"/>
              </a:solidFill>
              <a:latin typeface="210 나무굴림 R" panose="02020603020101020101" pitchFamily="18" charset="-127"/>
              <a:ea typeface="210 나무굴림 R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525795" y="3606234"/>
            <a:ext cx="5004486" cy="0"/>
          </a:xfrm>
          <a:prstGeom prst="line">
            <a:avLst/>
          </a:prstGeom>
          <a:ln w="28575">
            <a:solidFill>
              <a:srgbClr val="FCDF8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8DD26C7-A98E-40FB-8743-F339586B247F}"/>
              </a:ext>
            </a:extLst>
          </p:cNvPr>
          <p:cNvSpPr txBox="1"/>
          <p:nvPr/>
        </p:nvSpPr>
        <p:spPr>
          <a:xfrm>
            <a:off x="8887043" y="5030642"/>
            <a:ext cx="305394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최성근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	    </a:t>
            </a:r>
            <a:r>
              <a:rPr lang="ko-KR" altLang="en-US" sz="2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우향기</a:t>
            </a:r>
            <a:endParaRPr lang="en-US" altLang="ko-KR" sz="2500" dirty="0">
              <a:solidFill>
                <a:schemeClr val="tx1">
                  <a:lumMod val="75000"/>
                  <a:lumOff val="25000"/>
                </a:schemeClr>
              </a:solidFill>
              <a:latin typeface="210 나무굴림 R" panose="02020603020101020101" pitchFamily="18" charset="-127"/>
              <a:ea typeface="210 나무굴림 R" panose="02020603020101020101" pitchFamily="18" charset="-127"/>
            </a:endParaRPr>
          </a:p>
          <a:p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김재경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	    </a:t>
            </a:r>
            <a:r>
              <a:rPr lang="ko-KR" altLang="en-US" sz="2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박진하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	</a:t>
            </a:r>
          </a:p>
          <a:p>
            <a:r>
              <a:rPr lang="ko-KR" altLang="en-US" sz="2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권다혜</a:t>
            </a:r>
            <a:endParaRPr lang="ko-KR" altLang="en-US" sz="2500" dirty="0">
              <a:solidFill>
                <a:schemeClr val="tx1">
                  <a:lumMod val="75000"/>
                  <a:lumOff val="25000"/>
                </a:schemeClr>
              </a:solidFill>
              <a:latin typeface="210 나무굴림 R" panose="02020603020101020101" pitchFamily="18" charset="-127"/>
              <a:ea typeface="210 나무굴림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9247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1346" y="488892"/>
            <a:ext cx="541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646464"/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Login Page</a:t>
            </a:r>
            <a:endParaRPr lang="ko-KR" altLang="en-US" sz="4000" dirty="0">
              <a:solidFill>
                <a:srgbClr val="646464"/>
              </a:solidFill>
              <a:latin typeface="210 나무굴림 R" panose="02020603020101020101" pitchFamily="18" charset="-127"/>
              <a:ea typeface="210 나무굴림 R" panose="0202060302010102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607116" y="1376695"/>
            <a:ext cx="10769338" cy="0"/>
          </a:xfrm>
          <a:prstGeom prst="line">
            <a:avLst/>
          </a:prstGeom>
          <a:ln w="28575">
            <a:solidFill>
              <a:srgbClr val="FCDF8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721522" y="526681"/>
            <a:ext cx="653486" cy="654906"/>
            <a:chOff x="3781167" y="1655805"/>
            <a:chExt cx="947351" cy="949410"/>
          </a:xfrm>
        </p:grpSpPr>
        <p:sp>
          <p:nvSpPr>
            <p:cNvPr id="5" name="자유형 4"/>
            <p:cNvSpPr/>
            <p:nvPr/>
          </p:nvSpPr>
          <p:spPr>
            <a:xfrm>
              <a:off x="3781167" y="1655805"/>
              <a:ext cx="947351" cy="949410"/>
            </a:xfrm>
            <a:custGeom>
              <a:avLst/>
              <a:gdLst>
                <a:gd name="connsiteX0" fmla="*/ 565077 w 947351"/>
                <a:gd name="connsiteY0" fmla="*/ 367364 h 949410"/>
                <a:gd name="connsiteX1" fmla="*/ 546514 w 947351"/>
                <a:gd name="connsiteY1" fmla="*/ 379879 h 949410"/>
                <a:gd name="connsiteX2" fmla="*/ 469557 w 947351"/>
                <a:gd name="connsiteY2" fmla="*/ 395416 h 949410"/>
                <a:gd name="connsiteX3" fmla="*/ 392600 w 947351"/>
                <a:gd name="connsiteY3" fmla="*/ 379879 h 949410"/>
                <a:gd name="connsiteX4" fmla="*/ 384454 w 947351"/>
                <a:gd name="connsiteY4" fmla="*/ 374387 h 949410"/>
                <a:gd name="connsiteX5" fmla="*/ 391399 w 947351"/>
                <a:gd name="connsiteY5" fmla="*/ 396760 h 949410"/>
                <a:gd name="connsiteX6" fmla="*/ 395416 w 947351"/>
                <a:gd name="connsiteY6" fmla="*/ 436605 h 949410"/>
                <a:gd name="connsiteX7" fmla="*/ 379879 w 947351"/>
                <a:gd name="connsiteY7" fmla="*/ 513562 h 949410"/>
                <a:gd name="connsiteX8" fmla="*/ 347877 w 947351"/>
                <a:gd name="connsiteY8" fmla="*/ 561028 h 949410"/>
                <a:gd name="connsiteX9" fmla="*/ 389995 w 947351"/>
                <a:gd name="connsiteY9" fmla="*/ 569531 h 949410"/>
                <a:gd name="connsiteX10" fmla="*/ 476981 w 947351"/>
                <a:gd name="connsiteY10" fmla="*/ 641162 h 949410"/>
                <a:gd name="connsiteX11" fmla="*/ 498257 w 947351"/>
                <a:gd name="connsiteY11" fmla="*/ 685419 h 949410"/>
                <a:gd name="connsiteX12" fmla="*/ 501570 w 947351"/>
                <a:gd name="connsiteY12" fmla="*/ 674745 h 949410"/>
                <a:gd name="connsiteX13" fmla="*/ 573201 w 947351"/>
                <a:gd name="connsiteY13" fmla="*/ 587760 h 949410"/>
                <a:gd name="connsiteX14" fmla="*/ 606655 w 947351"/>
                <a:gd name="connsiteY14" fmla="*/ 571677 h 949410"/>
                <a:gd name="connsiteX15" fmla="*/ 567472 w 947351"/>
                <a:gd name="connsiteY15" fmla="*/ 513562 h 949410"/>
                <a:gd name="connsiteX16" fmla="*/ 551935 w 947351"/>
                <a:gd name="connsiteY16" fmla="*/ 436605 h 949410"/>
                <a:gd name="connsiteX17" fmla="*/ 555952 w 947351"/>
                <a:gd name="connsiteY17" fmla="*/ 396760 h 949410"/>
                <a:gd name="connsiteX18" fmla="*/ 469557 w 947351"/>
                <a:gd name="connsiteY18" fmla="*/ 0 h 949410"/>
                <a:gd name="connsiteX19" fmla="*/ 667265 w 947351"/>
                <a:gd name="connsiteY19" fmla="*/ 197708 h 949410"/>
                <a:gd name="connsiteX20" fmla="*/ 663249 w 947351"/>
                <a:gd name="connsiteY20" fmla="*/ 237553 h 949410"/>
                <a:gd name="connsiteX21" fmla="*/ 654123 w 947351"/>
                <a:gd name="connsiteY21" fmla="*/ 266950 h 949410"/>
                <a:gd name="connsiteX22" fmla="*/ 672686 w 947351"/>
                <a:gd name="connsiteY22" fmla="*/ 254434 h 949410"/>
                <a:gd name="connsiteX23" fmla="*/ 749643 w 947351"/>
                <a:gd name="connsiteY23" fmla="*/ 238897 h 949410"/>
                <a:gd name="connsiteX24" fmla="*/ 947351 w 947351"/>
                <a:gd name="connsiteY24" fmla="*/ 436605 h 949410"/>
                <a:gd name="connsiteX25" fmla="*/ 889444 w 947351"/>
                <a:gd name="connsiteY25" fmla="*/ 576406 h 949410"/>
                <a:gd name="connsiteX26" fmla="*/ 827684 w 947351"/>
                <a:gd name="connsiteY26" fmla="*/ 618045 h 949410"/>
                <a:gd name="connsiteX27" fmla="*/ 865912 w 947351"/>
                <a:gd name="connsiteY27" fmla="*/ 674745 h 949410"/>
                <a:gd name="connsiteX28" fmla="*/ 881449 w 947351"/>
                <a:gd name="connsiteY28" fmla="*/ 751702 h 949410"/>
                <a:gd name="connsiteX29" fmla="*/ 683741 w 947351"/>
                <a:gd name="connsiteY29" fmla="*/ 949410 h 949410"/>
                <a:gd name="connsiteX30" fmla="*/ 501570 w 947351"/>
                <a:gd name="connsiteY30" fmla="*/ 828659 h 949410"/>
                <a:gd name="connsiteX31" fmla="*/ 498390 w 947351"/>
                <a:gd name="connsiteY31" fmla="*/ 818413 h 949410"/>
                <a:gd name="connsiteX32" fmla="*/ 495209 w 947351"/>
                <a:gd name="connsiteY32" fmla="*/ 828659 h 949410"/>
                <a:gd name="connsiteX33" fmla="*/ 313038 w 947351"/>
                <a:gd name="connsiteY33" fmla="*/ 949410 h 949410"/>
                <a:gd name="connsiteX34" fmla="*/ 115330 w 947351"/>
                <a:gd name="connsiteY34" fmla="*/ 751702 h 949410"/>
                <a:gd name="connsiteX35" fmla="*/ 130867 w 947351"/>
                <a:gd name="connsiteY35" fmla="*/ 674745 h 949410"/>
                <a:gd name="connsiteX36" fmla="*/ 162869 w 947351"/>
                <a:gd name="connsiteY36" fmla="*/ 627279 h 949410"/>
                <a:gd name="connsiteX37" fmla="*/ 120751 w 947351"/>
                <a:gd name="connsiteY37" fmla="*/ 618776 h 949410"/>
                <a:gd name="connsiteX38" fmla="*/ 0 w 947351"/>
                <a:gd name="connsiteY38" fmla="*/ 436605 h 949410"/>
                <a:gd name="connsiteX39" fmla="*/ 197708 w 947351"/>
                <a:gd name="connsiteY39" fmla="*/ 238897 h 949410"/>
                <a:gd name="connsiteX40" fmla="*/ 274665 w 947351"/>
                <a:gd name="connsiteY40" fmla="*/ 254434 h 949410"/>
                <a:gd name="connsiteX41" fmla="*/ 282811 w 947351"/>
                <a:gd name="connsiteY41" fmla="*/ 259926 h 949410"/>
                <a:gd name="connsiteX42" fmla="*/ 275866 w 947351"/>
                <a:gd name="connsiteY42" fmla="*/ 237553 h 949410"/>
                <a:gd name="connsiteX43" fmla="*/ 271849 w 947351"/>
                <a:gd name="connsiteY43" fmla="*/ 197708 h 949410"/>
                <a:gd name="connsiteX44" fmla="*/ 469557 w 947351"/>
                <a:gd name="connsiteY44" fmla="*/ 0 h 949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47351" h="949410">
                  <a:moveTo>
                    <a:pt x="565077" y="367364"/>
                  </a:moveTo>
                  <a:lnTo>
                    <a:pt x="546514" y="379879"/>
                  </a:lnTo>
                  <a:cubicBezTo>
                    <a:pt x="522861" y="389884"/>
                    <a:pt x="496855" y="395416"/>
                    <a:pt x="469557" y="395416"/>
                  </a:cubicBezTo>
                  <a:cubicBezTo>
                    <a:pt x="442260" y="395416"/>
                    <a:pt x="416254" y="389884"/>
                    <a:pt x="392600" y="379879"/>
                  </a:cubicBezTo>
                  <a:lnTo>
                    <a:pt x="384454" y="374387"/>
                  </a:lnTo>
                  <a:lnTo>
                    <a:pt x="391399" y="396760"/>
                  </a:lnTo>
                  <a:cubicBezTo>
                    <a:pt x="394033" y="409630"/>
                    <a:pt x="395416" y="422956"/>
                    <a:pt x="395416" y="436605"/>
                  </a:cubicBezTo>
                  <a:cubicBezTo>
                    <a:pt x="395416" y="463903"/>
                    <a:pt x="389884" y="489909"/>
                    <a:pt x="379879" y="513562"/>
                  </a:cubicBezTo>
                  <a:lnTo>
                    <a:pt x="347877" y="561028"/>
                  </a:lnTo>
                  <a:lnTo>
                    <a:pt x="389995" y="569531"/>
                  </a:lnTo>
                  <a:cubicBezTo>
                    <a:pt x="425475" y="584538"/>
                    <a:pt x="455663" y="609607"/>
                    <a:pt x="476981" y="641162"/>
                  </a:cubicBezTo>
                  <a:lnTo>
                    <a:pt x="498257" y="685419"/>
                  </a:lnTo>
                  <a:lnTo>
                    <a:pt x="501570" y="674745"/>
                  </a:lnTo>
                  <a:cubicBezTo>
                    <a:pt x="516577" y="639265"/>
                    <a:pt x="541647" y="609077"/>
                    <a:pt x="573201" y="587760"/>
                  </a:cubicBezTo>
                  <a:lnTo>
                    <a:pt x="606655" y="571677"/>
                  </a:lnTo>
                  <a:lnTo>
                    <a:pt x="567472" y="513562"/>
                  </a:lnTo>
                  <a:cubicBezTo>
                    <a:pt x="557468" y="489909"/>
                    <a:pt x="551935" y="463903"/>
                    <a:pt x="551935" y="436605"/>
                  </a:cubicBezTo>
                  <a:cubicBezTo>
                    <a:pt x="551935" y="422956"/>
                    <a:pt x="553318" y="409630"/>
                    <a:pt x="555952" y="396760"/>
                  </a:cubicBezTo>
                  <a:close/>
                  <a:moveTo>
                    <a:pt x="469557" y="0"/>
                  </a:moveTo>
                  <a:cubicBezTo>
                    <a:pt x="578748" y="0"/>
                    <a:pt x="667265" y="88517"/>
                    <a:pt x="667265" y="197708"/>
                  </a:cubicBezTo>
                  <a:cubicBezTo>
                    <a:pt x="667265" y="211357"/>
                    <a:pt x="665882" y="224683"/>
                    <a:pt x="663249" y="237553"/>
                  </a:cubicBezTo>
                  <a:lnTo>
                    <a:pt x="654123" y="266950"/>
                  </a:lnTo>
                  <a:lnTo>
                    <a:pt x="672686" y="254434"/>
                  </a:lnTo>
                  <a:cubicBezTo>
                    <a:pt x="696340" y="244429"/>
                    <a:pt x="722345" y="238897"/>
                    <a:pt x="749643" y="238897"/>
                  </a:cubicBezTo>
                  <a:cubicBezTo>
                    <a:pt x="858834" y="238897"/>
                    <a:pt x="947351" y="327414"/>
                    <a:pt x="947351" y="436605"/>
                  </a:cubicBezTo>
                  <a:cubicBezTo>
                    <a:pt x="947351" y="491201"/>
                    <a:pt x="925222" y="540628"/>
                    <a:pt x="889444" y="576406"/>
                  </a:cubicBezTo>
                  <a:lnTo>
                    <a:pt x="827684" y="618045"/>
                  </a:lnTo>
                  <a:lnTo>
                    <a:pt x="865912" y="674745"/>
                  </a:lnTo>
                  <a:cubicBezTo>
                    <a:pt x="875917" y="698399"/>
                    <a:pt x="881449" y="724404"/>
                    <a:pt x="881449" y="751702"/>
                  </a:cubicBezTo>
                  <a:cubicBezTo>
                    <a:pt x="881449" y="860893"/>
                    <a:pt x="792932" y="949410"/>
                    <a:pt x="683741" y="949410"/>
                  </a:cubicBezTo>
                  <a:cubicBezTo>
                    <a:pt x="601848" y="949410"/>
                    <a:pt x="531584" y="899619"/>
                    <a:pt x="501570" y="828659"/>
                  </a:cubicBezTo>
                  <a:lnTo>
                    <a:pt x="498390" y="818413"/>
                  </a:lnTo>
                  <a:lnTo>
                    <a:pt x="495209" y="828659"/>
                  </a:lnTo>
                  <a:cubicBezTo>
                    <a:pt x="465196" y="899619"/>
                    <a:pt x="394931" y="949410"/>
                    <a:pt x="313038" y="949410"/>
                  </a:cubicBezTo>
                  <a:cubicBezTo>
                    <a:pt x="203847" y="949410"/>
                    <a:pt x="115330" y="860893"/>
                    <a:pt x="115330" y="751702"/>
                  </a:cubicBezTo>
                  <a:cubicBezTo>
                    <a:pt x="115330" y="724404"/>
                    <a:pt x="120862" y="698399"/>
                    <a:pt x="130867" y="674745"/>
                  </a:cubicBezTo>
                  <a:lnTo>
                    <a:pt x="162869" y="627279"/>
                  </a:lnTo>
                  <a:lnTo>
                    <a:pt x="120751" y="618776"/>
                  </a:lnTo>
                  <a:cubicBezTo>
                    <a:pt x="49791" y="588762"/>
                    <a:pt x="0" y="518498"/>
                    <a:pt x="0" y="436605"/>
                  </a:cubicBezTo>
                  <a:cubicBezTo>
                    <a:pt x="0" y="327414"/>
                    <a:pt x="88517" y="238897"/>
                    <a:pt x="197708" y="238897"/>
                  </a:cubicBezTo>
                  <a:cubicBezTo>
                    <a:pt x="225006" y="238897"/>
                    <a:pt x="251011" y="244429"/>
                    <a:pt x="274665" y="254434"/>
                  </a:cubicBezTo>
                  <a:lnTo>
                    <a:pt x="282811" y="259926"/>
                  </a:lnTo>
                  <a:lnTo>
                    <a:pt x="275866" y="237553"/>
                  </a:lnTo>
                  <a:cubicBezTo>
                    <a:pt x="273232" y="224683"/>
                    <a:pt x="271849" y="211357"/>
                    <a:pt x="271849" y="197708"/>
                  </a:cubicBezTo>
                  <a:cubicBezTo>
                    <a:pt x="271849" y="88517"/>
                    <a:pt x="360366" y="0"/>
                    <a:pt x="469557" y="0"/>
                  </a:cubicBezTo>
                  <a:close/>
                </a:path>
              </a:pathLst>
            </a:custGeom>
            <a:solidFill>
              <a:srgbClr val="FEE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4077730" y="1962664"/>
              <a:ext cx="378940" cy="378940"/>
            </a:xfrm>
            <a:prstGeom prst="ellipse">
              <a:avLst/>
            </a:prstGeom>
            <a:solidFill>
              <a:srgbClr val="FCDF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5DA8E6A-DC38-442C-BF45-4A47674201A3}"/>
              </a:ext>
            </a:extLst>
          </p:cNvPr>
          <p:cNvSpPr/>
          <p:nvPr/>
        </p:nvSpPr>
        <p:spPr>
          <a:xfrm>
            <a:off x="6472518" y="1757083"/>
            <a:ext cx="4052047" cy="421341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등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C90F9C-4E29-4E2B-B2E0-A838FCB2441B}"/>
              </a:ext>
            </a:extLst>
          </p:cNvPr>
          <p:cNvSpPr txBox="1"/>
          <p:nvPr/>
        </p:nvSpPr>
        <p:spPr>
          <a:xfrm>
            <a:off x="6660776" y="2052305"/>
            <a:ext cx="36755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나무굴림 R" panose="02020603020101020101" pitchFamily="18" charset="-127"/>
                <a:ea typeface="210 나무굴림 R" panose="02020603020101020101" pitchFamily="18" charset="-127"/>
              </a:rPr>
              <a:t>Login Page</a:t>
            </a:r>
            <a:r>
              <a:rPr lang="ko-KR" altLang="en-US" dirty="0">
                <a:latin typeface="210 나무굴림 R" panose="02020603020101020101" pitchFamily="18" charset="-127"/>
                <a:ea typeface="210 나무굴림 R" panose="02020603020101020101" pitchFamily="18" charset="-127"/>
              </a:rPr>
              <a:t>는 </a:t>
            </a:r>
            <a:r>
              <a:rPr lang="en-US" altLang="ko-KR" dirty="0">
                <a:latin typeface="210 나무굴림 R" panose="02020603020101020101" pitchFamily="18" charset="-127"/>
                <a:ea typeface="210 나무굴림 R" panose="02020603020101020101" pitchFamily="18" charset="-127"/>
              </a:rPr>
              <a:t>My Page</a:t>
            </a:r>
            <a:r>
              <a:rPr lang="ko-KR" altLang="en-US" dirty="0">
                <a:latin typeface="210 나무굴림 R" panose="02020603020101020101" pitchFamily="18" charset="-127"/>
                <a:ea typeface="210 나무굴림 R" panose="02020603020101020101" pitchFamily="18" charset="-127"/>
              </a:rPr>
              <a:t> 카테고리에 있는 로그인</a:t>
            </a:r>
            <a:r>
              <a:rPr lang="en-US" altLang="ko-KR" dirty="0">
                <a:latin typeface="210 나무굴림 R" panose="02020603020101020101" pitchFamily="18" charset="-127"/>
                <a:ea typeface="210 나무굴림 R" panose="02020603020101020101" pitchFamily="18" charset="-127"/>
              </a:rPr>
              <a:t>,</a:t>
            </a:r>
            <a:r>
              <a:rPr lang="ko-KR" altLang="en-US" dirty="0">
                <a:latin typeface="210 나무굴림 R" panose="02020603020101020101" pitchFamily="18" charset="-127"/>
                <a:ea typeface="210 나무굴림 R" panose="02020603020101020101" pitchFamily="18" charset="-127"/>
              </a:rPr>
              <a:t>회원가입 버튼을 누르면 페이지 이동을 통해 오고 </a:t>
            </a:r>
            <a:endParaRPr lang="en-US" altLang="ko-KR" dirty="0">
              <a:latin typeface="210 나무굴림 R" panose="02020603020101020101" pitchFamily="18" charset="-127"/>
              <a:ea typeface="210 나무굴림 R" panose="02020603020101020101" pitchFamily="18" charset="-127"/>
            </a:endParaRPr>
          </a:p>
          <a:p>
            <a:endParaRPr lang="en-US" altLang="ko-KR" dirty="0">
              <a:latin typeface="210 나무굴림 R" panose="02020603020101020101" pitchFamily="18" charset="-127"/>
              <a:ea typeface="210 나무굴림 R" panose="02020603020101020101" pitchFamily="18" charset="-127"/>
            </a:endParaRPr>
          </a:p>
          <a:p>
            <a:r>
              <a:rPr lang="ko-KR" altLang="en-US" dirty="0">
                <a:latin typeface="210 나무굴림 R" panose="02020603020101020101" pitchFamily="18" charset="-127"/>
                <a:ea typeface="210 나무굴림 R" panose="02020603020101020101" pitchFamily="18" charset="-127"/>
              </a:rPr>
              <a:t>아이디와  비밀번호를 입력 받아 로그인이 이루어지고 하나라도 입력하지 않을 시 </a:t>
            </a:r>
            <a:r>
              <a:rPr lang="en-US" altLang="ko-KR" dirty="0">
                <a:latin typeface="210 나무굴림 R" panose="02020603020101020101" pitchFamily="18" charset="-127"/>
                <a:ea typeface="210 나무굴림 R" panose="02020603020101020101" pitchFamily="18" charset="-127"/>
              </a:rPr>
              <a:t>required </a:t>
            </a:r>
            <a:r>
              <a:rPr lang="ko-KR" altLang="en-US" dirty="0">
                <a:latin typeface="210 나무굴림 R" panose="02020603020101020101" pitchFamily="18" charset="-127"/>
                <a:ea typeface="210 나무굴림 R" panose="02020603020101020101" pitchFamily="18" charset="-127"/>
              </a:rPr>
              <a:t>기능을 사용해 입력을 요구하는 창이 뜨게 된다</a:t>
            </a:r>
            <a:r>
              <a:rPr lang="en-US" altLang="ko-KR" dirty="0">
                <a:latin typeface="210 나무굴림 R" panose="02020603020101020101" pitchFamily="18" charset="-127"/>
                <a:ea typeface="210 나무굴림 R" panose="02020603020101020101" pitchFamily="18" charset="-127"/>
              </a:rPr>
              <a:t>.</a:t>
            </a:r>
          </a:p>
          <a:p>
            <a:endParaRPr lang="ko-KR" altLang="en-US" dirty="0">
              <a:latin typeface="210 나무굴림 R" panose="02020603020101020101" pitchFamily="18" charset="-127"/>
              <a:ea typeface="210 나무굴림 R" panose="0202060302010102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C643A6F-B926-42D3-B072-4D313CA069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589" y="1643192"/>
            <a:ext cx="4989196" cy="460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281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1346" y="488892"/>
            <a:ext cx="541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646464"/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Join Page</a:t>
            </a:r>
            <a:endParaRPr lang="ko-KR" altLang="en-US" sz="4000" dirty="0">
              <a:solidFill>
                <a:srgbClr val="646464"/>
              </a:solidFill>
              <a:latin typeface="210 나무굴림 R" panose="02020603020101020101" pitchFamily="18" charset="-127"/>
              <a:ea typeface="210 나무굴림 R" panose="0202060302010102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607116" y="1376695"/>
            <a:ext cx="10769338" cy="0"/>
          </a:xfrm>
          <a:prstGeom prst="line">
            <a:avLst/>
          </a:prstGeom>
          <a:ln w="28575">
            <a:solidFill>
              <a:srgbClr val="FCDF8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721522" y="526681"/>
            <a:ext cx="653486" cy="654906"/>
            <a:chOff x="3781167" y="1655805"/>
            <a:chExt cx="947351" cy="949410"/>
          </a:xfrm>
        </p:grpSpPr>
        <p:sp>
          <p:nvSpPr>
            <p:cNvPr id="5" name="자유형 4"/>
            <p:cNvSpPr/>
            <p:nvPr/>
          </p:nvSpPr>
          <p:spPr>
            <a:xfrm>
              <a:off x="3781167" y="1655805"/>
              <a:ext cx="947351" cy="949410"/>
            </a:xfrm>
            <a:custGeom>
              <a:avLst/>
              <a:gdLst>
                <a:gd name="connsiteX0" fmla="*/ 565077 w 947351"/>
                <a:gd name="connsiteY0" fmla="*/ 367364 h 949410"/>
                <a:gd name="connsiteX1" fmla="*/ 546514 w 947351"/>
                <a:gd name="connsiteY1" fmla="*/ 379879 h 949410"/>
                <a:gd name="connsiteX2" fmla="*/ 469557 w 947351"/>
                <a:gd name="connsiteY2" fmla="*/ 395416 h 949410"/>
                <a:gd name="connsiteX3" fmla="*/ 392600 w 947351"/>
                <a:gd name="connsiteY3" fmla="*/ 379879 h 949410"/>
                <a:gd name="connsiteX4" fmla="*/ 384454 w 947351"/>
                <a:gd name="connsiteY4" fmla="*/ 374387 h 949410"/>
                <a:gd name="connsiteX5" fmla="*/ 391399 w 947351"/>
                <a:gd name="connsiteY5" fmla="*/ 396760 h 949410"/>
                <a:gd name="connsiteX6" fmla="*/ 395416 w 947351"/>
                <a:gd name="connsiteY6" fmla="*/ 436605 h 949410"/>
                <a:gd name="connsiteX7" fmla="*/ 379879 w 947351"/>
                <a:gd name="connsiteY7" fmla="*/ 513562 h 949410"/>
                <a:gd name="connsiteX8" fmla="*/ 347877 w 947351"/>
                <a:gd name="connsiteY8" fmla="*/ 561028 h 949410"/>
                <a:gd name="connsiteX9" fmla="*/ 389995 w 947351"/>
                <a:gd name="connsiteY9" fmla="*/ 569531 h 949410"/>
                <a:gd name="connsiteX10" fmla="*/ 476981 w 947351"/>
                <a:gd name="connsiteY10" fmla="*/ 641162 h 949410"/>
                <a:gd name="connsiteX11" fmla="*/ 498257 w 947351"/>
                <a:gd name="connsiteY11" fmla="*/ 685419 h 949410"/>
                <a:gd name="connsiteX12" fmla="*/ 501570 w 947351"/>
                <a:gd name="connsiteY12" fmla="*/ 674745 h 949410"/>
                <a:gd name="connsiteX13" fmla="*/ 573201 w 947351"/>
                <a:gd name="connsiteY13" fmla="*/ 587760 h 949410"/>
                <a:gd name="connsiteX14" fmla="*/ 606655 w 947351"/>
                <a:gd name="connsiteY14" fmla="*/ 571677 h 949410"/>
                <a:gd name="connsiteX15" fmla="*/ 567472 w 947351"/>
                <a:gd name="connsiteY15" fmla="*/ 513562 h 949410"/>
                <a:gd name="connsiteX16" fmla="*/ 551935 w 947351"/>
                <a:gd name="connsiteY16" fmla="*/ 436605 h 949410"/>
                <a:gd name="connsiteX17" fmla="*/ 555952 w 947351"/>
                <a:gd name="connsiteY17" fmla="*/ 396760 h 949410"/>
                <a:gd name="connsiteX18" fmla="*/ 469557 w 947351"/>
                <a:gd name="connsiteY18" fmla="*/ 0 h 949410"/>
                <a:gd name="connsiteX19" fmla="*/ 667265 w 947351"/>
                <a:gd name="connsiteY19" fmla="*/ 197708 h 949410"/>
                <a:gd name="connsiteX20" fmla="*/ 663249 w 947351"/>
                <a:gd name="connsiteY20" fmla="*/ 237553 h 949410"/>
                <a:gd name="connsiteX21" fmla="*/ 654123 w 947351"/>
                <a:gd name="connsiteY21" fmla="*/ 266950 h 949410"/>
                <a:gd name="connsiteX22" fmla="*/ 672686 w 947351"/>
                <a:gd name="connsiteY22" fmla="*/ 254434 h 949410"/>
                <a:gd name="connsiteX23" fmla="*/ 749643 w 947351"/>
                <a:gd name="connsiteY23" fmla="*/ 238897 h 949410"/>
                <a:gd name="connsiteX24" fmla="*/ 947351 w 947351"/>
                <a:gd name="connsiteY24" fmla="*/ 436605 h 949410"/>
                <a:gd name="connsiteX25" fmla="*/ 889444 w 947351"/>
                <a:gd name="connsiteY25" fmla="*/ 576406 h 949410"/>
                <a:gd name="connsiteX26" fmla="*/ 827684 w 947351"/>
                <a:gd name="connsiteY26" fmla="*/ 618045 h 949410"/>
                <a:gd name="connsiteX27" fmla="*/ 865912 w 947351"/>
                <a:gd name="connsiteY27" fmla="*/ 674745 h 949410"/>
                <a:gd name="connsiteX28" fmla="*/ 881449 w 947351"/>
                <a:gd name="connsiteY28" fmla="*/ 751702 h 949410"/>
                <a:gd name="connsiteX29" fmla="*/ 683741 w 947351"/>
                <a:gd name="connsiteY29" fmla="*/ 949410 h 949410"/>
                <a:gd name="connsiteX30" fmla="*/ 501570 w 947351"/>
                <a:gd name="connsiteY30" fmla="*/ 828659 h 949410"/>
                <a:gd name="connsiteX31" fmla="*/ 498390 w 947351"/>
                <a:gd name="connsiteY31" fmla="*/ 818413 h 949410"/>
                <a:gd name="connsiteX32" fmla="*/ 495209 w 947351"/>
                <a:gd name="connsiteY32" fmla="*/ 828659 h 949410"/>
                <a:gd name="connsiteX33" fmla="*/ 313038 w 947351"/>
                <a:gd name="connsiteY33" fmla="*/ 949410 h 949410"/>
                <a:gd name="connsiteX34" fmla="*/ 115330 w 947351"/>
                <a:gd name="connsiteY34" fmla="*/ 751702 h 949410"/>
                <a:gd name="connsiteX35" fmla="*/ 130867 w 947351"/>
                <a:gd name="connsiteY35" fmla="*/ 674745 h 949410"/>
                <a:gd name="connsiteX36" fmla="*/ 162869 w 947351"/>
                <a:gd name="connsiteY36" fmla="*/ 627279 h 949410"/>
                <a:gd name="connsiteX37" fmla="*/ 120751 w 947351"/>
                <a:gd name="connsiteY37" fmla="*/ 618776 h 949410"/>
                <a:gd name="connsiteX38" fmla="*/ 0 w 947351"/>
                <a:gd name="connsiteY38" fmla="*/ 436605 h 949410"/>
                <a:gd name="connsiteX39" fmla="*/ 197708 w 947351"/>
                <a:gd name="connsiteY39" fmla="*/ 238897 h 949410"/>
                <a:gd name="connsiteX40" fmla="*/ 274665 w 947351"/>
                <a:gd name="connsiteY40" fmla="*/ 254434 h 949410"/>
                <a:gd name="connsiteX41" fmla="*/ 282811 w 947351"/>
                <a:gd name="connsiteY41" fmla="*/ 259926 h 949410"/>
                <a:gd name="connsiteX42" fmla="*/ 275866 w 947351"/>
                <a:gd name="connsiteY42" fmla="*/ 237553 h 949410"/>
                <a:gd name="connsiteX43" fmla="*/ 271849 w 947351"/>
                <a:gd name="connsiteY43" fmla="*/ 197708 h 949410"/>
                <a:gd name="connsiteX44" fmla="*/ 469557 w 947351"/>
                <a:gd name="connsiteY44" fmla="*/ 0 h 949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47351" h="949410">
                  <a:moveTo>
                    <a:pt x="565077" y="367364"/>
                  </a:moveTo>
                  <a:lnTo>
                    <a:pt x="546514" y="379879"/>
                  </a:lnTo>
                  <a:cubicBezTo>
                    <a:pt x="522861" y="389884"/>
                    <a:pt x="496855" y="395416"/>
                    <a:pt x="469557" y="395416"/>
                  </a:cubicBezTo>
                  <a:cubicBezTo>
                    <a:pt x="442260" y="395416"/>
                    <a:pt x="416254" y="389884"/>
                    <a:pt x="392600" y="379879"/>
                  </a:cubicBezTo>
                  <a:lnTo>
                    <a:pt x="384454" y="374387"/>
                  </a:lnTo>
                  <a:lnTo>
                    <a:pt x="391399" y="396760"/>
                  </a:lnTo>
                  <a:cubicBezTo>
                    <a:pt x="394033" y="409630"/>
                    <a:pt x="395416" y="422956"/>
                    <a:pt x="395416" y="436605"/>
                  </a:cubicBezTo>
                  <a:cubicBezTo>
                    <a:pt x="395416" y="463903"/>
                    <a:pt x="389884" y="489909"/>
                    <a:pt x="379879" y="513562"/>
                  </a:cubicBezTo>
                  <a:lnTo>
                    <a:pt x="347877" y="561028"/>
                  </a:lnTo>
                  <a:lnTo>
                    <a:pt x="389995" y="569531"/>
                  </a:lnTo>
                  <a:cubicBezTo>
                    <a:pt x="425475" y="584538"/>
                    <a:pt x="455663" y="609607"/>
                    <a:pt x="476981" y="641162"/>
                  </a:cubicBezTo>
                  <a:lnTo>
                    <a:pt x="498257" y="685419"/>
                  </a:lnTo>
                  <a:lnTo>
                    <a:pt x="501570" y="674745"/>
                  </a:lnTo>
                  <a:cubicBezTo>
                    <a:pt x="516577" y="639265"/>
                    <a:pt x="541647" y="609077"/>
                    <a:pt x="573201" y="587760"/>
                  </a:cubicBezTo>
                  <a:lnTo>
                    <a:pt x="606655" y="571677"/>
                  </a:lnTo>
                  <a:lnTo>
                    <a:pt x="567472" y="513562"/>
                  </a:lnTo>
                  <a:cubicBezTo>
                    <a:pt x="557468" y="489909"/>
                    <a:pt x="551935" y="463903"/>
                    <a:pt x="551935" y="436605"/>
                  </a:cubicBezTo>
                  <a:cubicBezTo>
                    <a:pt x="551935" y="422956"/>
                    <a:pt x="553318" y="409630"/>
                    <a:pt x="555952" y="396760"/>
                  </a:cubicBezTo>
                  <a:close/>
                  <a:moveTo>
                    <a:pt x="469557" y="0"/>
                  </a:moveTo>
                  <a:cubicBezTo>
                    <a:pt x="578748" y="0"/>
                    <a:pt x="667265" y="88517"/>
                    <a:pt x="667265" y="197708"/>
                  </a:cubicBezTo>
                  <a:cubicBezTo>
                    <a:pt x="667265" y="211357"/>
                    <a:pt x="665882" y="224683"/>
                    <a:pt x="663249" y="237553"/>
                  </a:cubicBezTo>
                  <a:lnTo>
                    <a:pt x="654123" y="266950"/>
                  </a:lnTo>
                  <a:lnTo>
                    <a:pt x="672686" y="254434"/>
                  </a:lnTo>
                  <a:cubicBezTo>
                    <a:pt x="696340" y="244429"/>
                    <a:pt x="722345" y="238897"/>
                    <a:pt x="749643" y="238897"/>
                  </a:cubicBezTo>
                  <a:cubicBezTo>
                    <a:pt x="858834" y="238897"/>
                    <a:pt x="947351" y="327414"/>
                    <a:pt x="947351" y="436605"/>
                  </a:cubicBezTo>
                  <a:cubicBezTo>
                    <a:pt x="947351" y="491201"/>
                    <a:pt x="925222" y="540628"/>
                    <a:pt x="889444" y="576406"/>
                  </a:cubicBezTo>
                  <a:lnTo>
                    <a:pt x="827684" y="618045"/>
                  </a:lnTo>
                  <a:lnTo>
                    <a:pt x="865912" y="674745"/>
                  </a:lnTo>
                  <a:cubicBezTo>
                    <a:pt x="875917" y="698399"/>
                    <a:pt x="881449" y="724404"/>
                    <a:pt x="881449" y="751702"/>
                  </a:cubicBezTo>
                  <a:cubicBezTo>
                    <a:pt x="881449" y="860893"/>
                    <a:pt x="792932" y="949410"/>
                    <a:pt x="683741" y="949410"/>
                  </a:cubicBezTo>
                  <a:cubicBezTo>
                    <a:pt x="601848" y="949410"/>
                    <a:pt x="531584" y="899619"/>
                    <a:pt x="501570" y="828659"/>
                  </a:cubicBezTo>
                  <a:lnTo>
                    <a:pt x="498390" y="818413"/>
                  </a:lnTo>
                  <a:lnTo>
                    <a:pt x="495209" y="828659"/>
                  </a:lnTo>
                  <a:cubicBezTo>
                    <a:pt x="465196" y="899619"/>
                    <a:pt x="394931" y="949410"/>
                    <a:pt x="313038" y="949410"/>
                  </a:cubicBezTo>
                  <a:cubicBezTo>
                    <a:pt x="203847" y="949410"/>
                    <a:pt x="115330" y="860893"/>
                    <a:pt x="115330" y="751702"/>
                  </a:cubicBezTo>
                  <a:cubicBezTo>
                    <a:pt x="115330" y="724404"/>
                    <a:pt x="120862" y="698399"/>
                    <a:pt x="130867" y="674745"/>
                  </a:cubicBezTo>
                  <a:lnTo>
                    <a:pt x="162869" y="627279"/>
                  </a:lnTo>
                  <a:lnTo>
                    <a:pt x="120751" y="618776"/>
                  </a:lnTo>
                  <a:cubicBezTo>
                    <a:pt x="49791" y="588762"/>
                    <a:pt x="0" y="518498"/>
                    <a:pt x="0" y="436605"/>
                  </a:cubicBezTo>
                  <a:cubicBezTo>
                    <a:pt x="0" y="327414"/>
                    <a:pt x="88517" y="238897"/>
                    <a:pt x="197708" y="238897"/>
                  </a:cubicBezTo>
                  <a:cubicBezTo>
                    <a:pt x="225006" y="238897"/>
                    <a:pt x="251011" y="244429"/>
                    <a:pt x="274665" y="254434"/>
                  </a:cubicBezTo>
                  <a:lnTo>
                    <a:pt x="282811" y="259926"/>
                  </a:lnTo>
                  <a:lnTo>
                    <a:pt x="275866" y="237553"/>
                  </a:lnTo>
                  <a:cubicBezTo>
                    <a:pt x="273232" y="224683"/>
                    <a:pt x="271849" y="211357"/>
                    <a:pt x="271849" y="197708"/>
                  </a:cubicBezTo>
                  <a:cubicBezTo>
                    <a:pt x="271849" y="88517"/>
                    <a:pt x="360366" y="0"/>
                    <a:pt x="469557" y="0"/>
                  </a:cubicBezTo>
                  <a:close/>
                </a:path>
              </a:pathLst>
            </a:custGeom>
            <a:solidFill>
              <a:srgbClr val="FEE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4077730" y="1962664"/>
              <a:ext cx="378940" cy="378940"/>
            </a:xfrm>
            <a:prstGeom prst="ellipse">
              <a:avLst/>
            </a:prstGeom>
            <a:solidFill>
              <a:srgbClr val="FCDF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DEF05F91-A51A-4278-A6BC-7335B1D5D4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008" y="1888351"/>
            <a:ext cx="4212723" cy="3911814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C99DE59-C64B-474C-8DC0-B6E227A93BD8}"/>
              </a:ext>
            </a:extLst>
          </p:cNvPr>
          <p:cNvSpPr/>
          <p:nvPr/>
        </p:nvSpPr>
        <p:spPr>
          <a:xfrm>
            <a:off x="6472518" y="1757083"/>
            <a:ext cx="4052047" cy="421341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등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ADC990-476D-4D2A-98A8-DFE211F70F23}"/>
              </a:ext>
            </a:extLst>
          </p:cNvPr>
          <p:cNvSpPr txBox="1"/>
          <p:nvPr/>
        </p:nvSpPr>
        <p:spPr>
          <a:xfrm>
            <a:off x="6660776" y="2052305"/>
            <a:ext cx="367553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나무굴림 R" panose="02020603020101020101" pitchFamily="18" charset="-127"/>
                <a:ea typeface="210 나무굴림 R" panose="02020603020101020101" pitchFamily="18" charset="-127"/>
              </a:rPr>
              <a:t>Join Page</a:t>
            </a:r>
            <a:r>
              <a:rPr lang="ko-KR" altLang="en-US" dirty="0">
                <a:latin typeface="210 나무굴림 R" panose="02020603020101020101" pitchFamily="18" charset="-127"/>
                <a:ea typeface="210 나무굴림 R" panose="02020603020101020101" pitchFamily="18" charset="-127"/>
              </a:rPr>
              <a:t> </a:t>
            </a:r>
            <a:endParaRPr lang="en-US" altLang="ko-KR" dirty="0">
              <a:latin typeface="210 나무굴림 R" panose="02020603020101020101" pitchFamily="18" charset="-127"/>
              <a:ea typeface="210 나무굴림 R" panose="02020603020101020101" pitchFamily="18" charset="-127"/>
            </a:endParaRPr>
          </a:p>
          <a:p>
            <a:r>
              <a:rPr lang="ko-KR" altLang="en-US" dirty="0">
                <a:latin typeface="210 나무굴림 R" panose="02020603020101020101" pitchFamily="18" charset="-127"/>
                <a:ea typeface="210 나무굴림 R" panose="02020603020101020101" pitchFamily="18" charset="-127"/>
              </a:rPr>
              <a:t>회원가입 페이지에서 요구하는 정보를 모두 입력해야 회원가입 처리가 끝나고</a:t>
            </a:r>
            <a:endParaRPr lang="en-US" altLang="ko-KR" dirty="0">
              <a:latin typeface="210 나무굴림 R" panose="02020603020101020101" pitchFamily="18" charset="-127"/>
              <a:ea typeface="210 나무굴림 R" panose="02020603020101020101" pitchFamily="18" charset="-127"/>
            </a:endParaRPr>
          </a:p>
          <a:p>
            <a:endParaRPr lang="en-US" altLang="ko-KR" dirty="0">
              <a:latin typeface="210 나무굴림 R" panose="02020603020101020101" pitchFamily="18" charset="-127"/>
              <a:ea typeface="210 나무굴림 R" panose="02020603020101020101" pitchFamily="18" charset="-127"/>
            </a:endParaRPr>
          </a:p>
          <a:p>
            <a:r>
              <a:rPr lang="ko-KR" altLang="en-US" dirty="0">
                <a:latin typeface="210 나무굴림 R" panose="02020603020101020101" pitchFamily="18" charset="-127"/>
                <a:ea typeface="210 나무굴림 R" panose="02020603020101020101" pitchFamily="18" charset="-127"/>
              </a:rPr>
              <a:t>하나라도 입력을 </a:t>
            </a:r>
            <a:r>
              <a:rPr lang="ko-KR" altLang="en-US" dirty="0" err="1">
                <a:latin typeface="210 나무굴림 R" panose="02020603020101020101" pitchFamily="18" charset="-127"/>
                <a:ea typeface="210 나무굴림 R" panose="02020603020101020101" pitchFamily="18" charset="-127"/>
              </a:rPr>
              <a:t>하지않고</a:t>
            </a:r>
            <a:r>
              <a:rPr lang="ko-KR" altLang="en-US" dirty="0">
                <a:latin typeface="210 나무굴림 R" panose="02020603020101020101" pitchFamily="18" charset="-127"/>
                <a:ea typeface="210 나무굴림 R" panose="02020603020101020101" pitchFamily="18" charset="-127"/>
              </a:rPr>
              <a:t> </a:t>
            </a:r>
            <a:r>
              <a:rPr lang="en-US" altLang="ko-KR" dirty="0">
                <a:latin typeface="210 나무굴림 R" panose="02020603020101020101" pitchFamily="18" charset="-127"/>
                <a:ea typeface="210 나무굴림 R" panose="02020603020101020101" pitchFamily="18" charset="-127"/>
              </a:rPr>
              <a:t>join </a:t>
            </a:r>
            <a:r>
              <a:rPr lang="ko-KR" altLang="en-US" dirty="0">
                <a:latin typeface="210 나무굴림 R" panose="02020603020101020101" pitchFamily="18" charset="-127"/>
                <a:ea typeface="210 나무굴림 R" panose="02020603020101020101" pitchFamily="18" charset="-127"/>
              </a:rPr>
              <a:t>버튼을 누르게 되면 </a:t>
            </a:r>
            <a:r>
              <a:rPr lang="en-US" altLang="ko-KR" dirty="0">
                <a:latin typeface="210 나무굴림 R" panose="02020603020101020101" pitchFamily="18" charset="-127"/>
                <a:ea typeface="210 나무굴림 R" panose="02020603020101020101" pitchFamily="18" charset="-127"/>
              </a:rPr>
              <a:t>required </a:t>
            </a:r>
            <a:r>
              <a:rPr lang="ko-KR" altLang="en-US" dirty="0">
                <a:latin typeface="210 나무굴림 R" panose="02020603020101020101" pitchFamily="18" charset="-127"/>
                <a:ea typeface="210 나무굴림 R" panose="02020603020101020101" pitchFamily="18" charset="-127"/>
              </a:rPr>
              <a:t>속성이 적용 되어 요청을 하라는 창이 뜨게 된다</a:t>
            </a:r>
            <a:r>
              <a:rPr lang="en-US" altLang="ko-KR" dirty="0">
                <a:latin typeface="210 나무굴림 R" panose="02020603020101020101" pitchFamily="18" charset="-127"/>
                <a:ea typeface="210 나무굴림 R" panose="02020603020101020101" pitchFamily="18" charset="-127"/>
              </a:rPr>
              <a:t>. </a:t>
            </a:r>
          </a:p>
          <a:p>
            <a:endParaRPr lang="en-US" altLang="ko-KR" dirty="0">
              <a:latin typeface="210 나무굴림 R" panose="02020603020101020101" pitchFamily="18" charset="-127"/>
              <a:ea typeface="210 나무굴림 R" panose="02020603020101020101" pitchFamily="18" charset="-127"/>
            </a:endParaRPr>
          </a:p>
          <a:p>
            <a:r>
              <a:rPr lang="ko-KR" altLang="en-US" dirty="0">
                <a:latin typeface="210 나무굴림 R" panose="02020603020101020101" pitchFamily="18" charset="-127"/>
                <a:ea typeface="210 나무굴림 R" panose="02020603020101020101" pitchFamily="18" charset="-127"/>
              </a:rPr>
              <a:t>정보를 입력하는 과정에서 자동으로 중복체크가 일어난다</a:t>
            </a:r>
            <a:r>
              <a:rPr lang="en-US" altLang="ko-KR" dirty="0">
                <a:latin typeface="210 나무굴림 R" panose="02020603020101020101" pitchFamily="18" charset="-127"/>
                <a:ea typeface="210 나무굴림 R" panose="02020603020101020101" pitchFamily="18" charset="-127"/>
              </a:rPr>
              <a:t>.</a:t>
            </a:r>
          </a:p>
          <a:p>
            <a:endParaRPr lang="ko-KR" altLang="en-US" dirty="0">
              <a:latin typeface="210 나무굴림 R" panose="02020603020101020101" pitchFamily="18" charset="-127"/>
              <a:ea typeface="210 나무굴림 R" panose="0202060302010102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DD9F7D6-3E45-43E7-ACFC-DFF2968D50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915" y="1683190"/>
            <a:ext cx="4866209" cy="4361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211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1346" y="488892"/>
            <a:ext cx="66027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646464"/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Hotel, Room Detail Page</a:t>
            </a:r>
            <a:endParaRPr lang="ko-KR" altLang="en-US" sz="4000" dirty="0">
              <a:solidFill>
                <a:srgbClr val="646464"/>
              </a:solidFill>
              <a:latin typeface="210 나무굴림 R" panose="02020603020101020101" pitchFamily="18" charset="-127"/>
              <a:ea typeface="210 나무굴림 R" panose="0202060302010102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607116" y="1376695"/>
            <a:ext cx="10769338" cy="0"/>
          </a:xfrm>
          <a:prstGeom prst="line">
            <a:avLst/>
          </a:prstGeom>
          <a:ln w="28575">
            <a:solidFill>
              <a:srgbClr val="FCDF8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721522" y="526681"/>
            <a:ext cx="653486" cy="654906"/>
            <a:chOff x="3781167" y="1655805"/>
            <a:chExt cx="947351" cy="949410"/>
          </a:xfrm>
        </p:grpSpPr>
        <p:sp>
          <p:nvSpPr>
            <p:cNvPr id="5" name="자유형 4"/>
            <p:cNvSpPr/>
            <p:nvPr/>
          </p:nvSpPr>
          <p:spPr>
            <a:xfrm>
              <a:off x="3781167" y="1655805"/>
              <a:ext cx="947351" cy="949410"/>
            </a:xfrm>
            <a:custGeom>
              <a:avLst/>
              <a:gdLst>
                <a:gd name="connsiteX0" fmla="*/ 565077 w 947351"/>
                <a:gd name="connsiteY0" fmla="*/ 367364 h 949410"/>
                <a:gd name="connsiteX1" fmla="*/ 546514 w 947351"/>
                <a:gd name="connsiteY1" fmla="*/ 379879 h 949410"/>
                <a:gd name="connsiteX2" fmla="*/ 469557 w 947351"/>
                <a:gd name="connsiteY2" fmla="*/ 395416 h 949410"/>
                <a:gd name="connsiteX3" fmla="*/ 392600 w 947351"/>
                <a:gd name="connsiteY3" fmla="*/ 379879 h 949410"/>
                <a:gd name="connsiteX4" fmla="*/ 384454 w 947351"/>
                <a:gd name="connsiteY4" fmla="*/ 374387 h 949410"/>
                <a:gd name="connsiteX5" fmla="*/ 391399 w 947351"/>
                <a:gd name="connsiteY5" fmla="*/ 396760 h 949410"/>
                <a:gd name="connsiteX6" fmla="*/ 395416 w 947351"/>
                <a:gd name="connsiteY6" fmla="*/ 436605 h 949410"/>
                <a:gd name="connsiteX7" fmla="*/ 379879 w 947351"/>
                <a:gd name="connsiteY7" fmla="*/ 513562 h 949410"/>
                <a:gd name="connsiteX8" fmla="*/ 347877 w 947351"/>
                <a:gd name="connsiteY8" fmla="*/ 561028 h 949410"/>
                <a:gd name="connsiteX9" fmla="*/ 389995 w 947351"/>
                <a:gd name="connsiteY9" fmla="*/ 569531 h 949410"/>
                <a:gd name="connsiteX10" fmla="*/ 476981 w 947351"/>
                <a:gd name="connsiteY10" fmla="*/ 641162 h 949410"/>
                <a:gd name="connsiteX11" fmla="*/ 498257 w 947351"/>
                <a:gd name="connsiteY11" fmla="*/ 685419 h 949410"/>
                <a:gd name="connsiteX12" fmla="*/ 501570 w 947351"/>
                <a:gd name="connsiteY12" fmla="*/ 674745 h 949410"/>
                <a:gd name="connsiteX13" fmla="*/ 573201 w 947351"/>
                <a:gd name="connsiteY13" fmla="*/ 587760 h 949410"/>
                <a:gd name="connsiteX14" fmla="*/ 606655 w 947351"/>
                <a:gd name="connsiteY14" fmla="*/ 571677 h 949410"/>
                <a:gd name="connsiteX15" fmla="*/ 567472 w 947351"/>
                <a:gd name="connsiteY15" fmla="*/ 513562 h 949410"/>
                <a:gd name="connsiteX16" fmla="*/ 551935 w 947351"/>
                <a:gd name="connsiteY16" fmla="*/ 436605 h 949410"/>
                <a:gd name="connsiteX17" fmla="*/ 555952 w 947351"/>
                <a:gd name="connsiteY17" fmla="*/ 396760 h 949410"/>
                <a:gd name="connsiteX18" fmla="*/ 469557 w 947351"/>
                <a:gd name="connsiteY18" fmla="*/ 0 h 949410"/>
                <a:gd name="connsiteX19" fmla="*/ 667265 w 947351"/>
                <a:gd name="connsiteY19" fmla="*/ 197708 h 949410"/>
                <a:gd name="connsiteX20" fmla="*/ 663249 w 947351"/>
                <a:gd name="connsiteY20" fmla="*/ 237553 h 949410"/>
                <a:gd name="connsiteX21" fmla="*/ 654123 w 947351"/>
                <a:gd name="connsiteY21" fmla="*/ 266950 h 949410"/>
                <a:gd name="connsiteX22" fmla="*/ 672686 w 947351"/>
                <a:gd name="connsiteY22" fmla="*/ 254434 h 949410"/>
                <a:gd name="connsiteX23" fmla="*/ 749643 w 947351"/>
                <a:gd name="connsiteY23" fmla="*/ 238897 h 949410"/>
                <a:gd name="connsiteX24" fmla="*/ 947351 w 947351"/>
                <a:gd name="connsiteY24" fmla="*/ 436605 h 949410"/>
                <a:gd name="connsiteX25" fmla="*/ 889444 w 947351"/>
                <a:gd name="connsiteY25" fmla="*/ 576406 h 949410"/>
                <a:gd name="connsiteX26" fmla="*/ 827684 w 947351"/>
                <a:gd name="connsiteY26" fmla="*/ 618045 h 949410"/>
                <a:gd name="connsiteX27" fmla="*/ 865912 w 947351"/>
                <a:gd name="connsiteY27" fmla="*/ 674745 h 949410"/>
                <a:gd name="connsiteX28" fmla="*/ 881449 w 947351"/>
                <a:gd name="connsiteY28" fmla="*/ 751702 h 949410"/>
                <a:gd name="connsiteX29" fmla="*/ 683741 w 947351"/>
                <a:gd name="connsiteY29" fmla="*/ 949410 h 949410"/>
                <a:gd name="connsiteX30" fmla="*/ 501570 w 947351"/>
                <a:gd name="connsiteY30" fmla="*/ 828659 h 949410"/>
                <a:gd name="connsiteX31" fmla="*/ 498390 w 947351"/>
                <a:gd name="connsiteY31" fmla="*/ 818413 h 949410"/>
                <a:gd name="connsiteX32" fmla="*/ 495209 w 947351"/>
                <a:gd name="connsiteY32" fmla="*/ 828659 h 949410"/>
                <a:gd name="connsiteX33" fmla="*/ 313038 w 947351"/>
                <a:gd name="connsiteY33" fmla="*/ 949410 h 949410"/>
                <a:gd name="connsiteX34" fmla="*/ 115330 w 947351"/>
                <a:gd name="connsiteY34" fmla="*/ 751702 h 949410"/>
                <a:gd name="connsiteX35" fmla="*/ 130867 w 947351"/>
                <a:gd name="connsiteY35" fmla="*/ 674745 h 949410"/>
                <a:gd name="connsiteX36" fmla="*/ 162869 w 947351"/>
                <a:gd name="connsiteY36" fmla="*/ 627279 h 949410"/>
                <a:gd name="connsiteX37" fmla="*/ 120751 w 947351"/>
                <a:gd name="connsiteY37" fmla="*/ 618776 h 949410"/>
                <a:gd name="connsiteX38" fmla="*/ 0 w 947351"/>
                <a:gd name="connsiteY38" fmla="*/ 436605 h 949410"/>
                <a:gd name="connsiteX39" fmla="*/ 197708 w 947351"/>
                <a:gd name="connsiteY39" fmla="*/ 238897 h 949410"/>
                <a:gd name="connsiteX40" fmla="*/ 274665 w 947351"/>
                <a:gd name="connsiteY40" fmla="*/ 254434 h 949410"/>
                <a:gd name="connsiteX41" fmla="*/ 282811 w 947351"/>
                <a:gd name="connsiteY41" fmla="*/ 259926 h 949410"/>
                <a:gd name="connsiteX42" fmla="*/ 275866 w 947351"/>
                <a:gd name="connsiteY42" fmla="*/ 237553 h 949410"/>
                <a:gd name="connsiteX43" fmla="*/ 271849 w 947351"/>
                <a:gd name="connsiteY43" fmla="*/ 197708 h 949410"/>
                <a:gd name="connsiteX44" fmla="*/ 469557 w 947351"/>
                <a:gd name="connsiteY44" fmla="*/ 0 h 949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47351" h="949410">
                  <a:moveTo>
                    <a:pt x="565077" y="367364"/>
                  </a:moveTo>
                  <a:lnTo>
                    <a:pt x="546514" y="379879"/>
                  </a:lnTo>
                  <a:cubicBezTo>
                    <a:pt x="522861" y="389884"/>
                    <a:pt x="496855" y="395416"/>
                    <a:pt x="469557" y="395416"/>
                  </a:cubicBezTo>
                  <a:cubicBezTo>
                    <a:pt x="442260" y="395416"/>
                    <a:pt x="416254" y="389884"/>
                    <a:pt x="392600" y="379879"/>
                  </a:cubicBezTo>
                  <a:lnTo>
                    <a:pt x="384454" y="374387"/>
                  </a:lnTo>
                  <a:lnTo>
                    <a:pt x="391399" y="396760"/>
                  </a:lnTo>
                  <a:cubicBezTo>
                    <a:pt x="394033" y="409630"/>
                    <a:pt x="395416" y="422956"/>
                    <a:pt x="395416" y="436605"/>
                  </a:cubicBezTo>
                  <a:cubicBezTo>
                    <a:pt x="395416" y="463903"/>
                    <a:pt x="389884" y="489909"/>
                    <a:pt x="379879" y="513562"/>
                  </a:cubicBezTo>
                  <a:lnTo>
                    <a:pt x="347877" y="561028"/>
                  </a:lnTo>
                  <a:lnTo>
                    <a:pt x="389995" y="569531"/>
                  </a:lnTo>
                  <a:cubicBezTo>
                    <a:pt x="425475" y="584538"/>
                    <a:pt x="455663" y="609607"/>
                    <a:pt x="476981" y="641162"/>
                  </a:cubicBezTo>
                  <a:lnTo>
                    <a:pt x="498257" y="685419"/>
                  </a:lnTo>
                  <a:lnTo>
                    <a:pt x="501570" y="674745"/>
                  </a:lnTo>
                  <a:cubicBezTo>
                    <a:pt x="516577" y="639265"/>
                    <a:pt x="541647" y="609077"/>
                    <a:pt x="573201" y="587760"/>
                  </a:cubicBezTo>
                  <a:lnTo>
                    <a:pt x="606655" y="571677"/>
                  </a:lnTo>
                  <a:lnTo>
                    <a:pt x="567472" y="513562"/>
                  </a:lnTo>
                  <a:cubicBezTo>
                    <a:pt x="557468" y="489909"/>
                    <a:pt x="551935" y="463903"/>
                    <a:pt x="551935" y="436605"/>
                  </a:cubicBezTo>
                  <a:cubicBezTo>
                    <a:pt x="551935" y="422956"/>
                    <a:pt x="553318" y="409630"/>
                    <a:pt x="555952" y="396760"/>
                  </a:cubicBezTo>
                  <a:close/>
                  <a:moveTo>
                    <a:pt x="469557" y="0"/>
                  </a:moveTo>
                  <a:cubicBezTo>
                    <a:pt x="578748" y="0"/>
                    <a:pt x="667265" y="88517"/>
                    <a:pt x="667265" y="197708"/>
                  </a:cubicBezTo>
                  <a:cubicBezTo>
                    <a:pt x="667265" y="211357"/>
                    <a:pt x="665882" y="224683"/>
                    <a:pt x="663249" y="237553"/>
                  </a:cubicBezTo>
                  <a:lnTo>
                    <a:pt x="654123" y="266950"/>
                  </a:lnTo>
                  <a:lnTo>
                    <a:pt x="672686" y="254434"/>
                  </a:lnTo>
                  <a:cubicBezTo>
                    <a:pt x="696340" y="244429"/>
                    <a:pt x="722345" y="238897"/>
                    <a:pt x="749643" y="238897"/>
                  </a:cubicBezTo>
                  <a:cubicBezTo>
                    <a:pt x="858834" y="238897"/>
                    <a:pt x="947351" y="327414"/>
                    <a:pt x="947351" y="436605"/>
                  </a:cubicBezTo>
                  <a:cubicBezTo>
                    <a:pt x="947351" y="491201"/>
                    <a:pt x="925222" y="540628"/>
                    <a:pt x="889444" y="576406"/>
                  </a:cubicBezTo>
                  <a:lnTo>
                    <a:pt x="827684" y="618045"/>
                  </a:lnTo>
                  <a:lnTo>
                    <a:pt x="865912" y="674745"/>
                  </a:lnTo>
                  <a:cubicBezTo>
                    <a:pt x="875917" y="698399"/>
                    <a:pt x="881449" y="724404"/>
                    <a:pt x="881449" y="751702"/>
                  </a:cubicBezTo>
                  <a:cubicBezTo>
                    <a:pt x="881449" y="860893"/>
                    <a:pt x="792932" y="949410"/>
                    <a:pt x="683741" y="949410"/>
                  </a:cubicBezTo>
                  <a:cubicBezTo>
                    <a:pt x="601848" y="949410"/>
                    <a:pt x="531584" y="899619"/>
                    <a:pt x="501570" y="828659"/>
                  </a:cubicBezTo>
                  <a:lnTo>
                    <a:pt x="498390" y="818413"/>
                  </a:lnTo>
                  <a:lnTo>
                    <a:pt x="495209" y="828659"/>
                  </a:lnTo>
                  <a:cubicBezTo>
                    <a:pt x="465196" y="899619"/>
                    <a:pt x="394931" y="949410"/>
                    <a:pt x="313038" y="949410"/>
                  </a:cubicBezTo>
                  <a:cubicBezTo>
                    <a:pt x="203847" y="949410"/>
                    <a:pt x="115330" y="860893"/>
                    <a:pt x="115330" y="751702"/>
                  </a:cubicBezTo>
                  <a:cubicBezTo>
                    <a:pt x="115330" y="724404"/>
                    <a:pt x="120862" y="698399"/>
                    <a:pt x="130867" y="674745"/>
                  </a:cubicBezTo>
                  <a:lnTo>
                    <a:pt x="162869" y="627279"/>
                  </a:lnTo>
                  <a:lnTo>
                    <a:pt x="120751" y="618776"/>
                  </a:lnTo>
                  <a:cubicBezTo>
                    <a:pt x="49791" y="588762"/>
                    <a:pt x="0" y="518498"/>
                    <a:pt x="0" y="436605"/>
                  </a:cubicBezTo>
                  <a:cubicBezTo>
                    <a:pt x="0" y="327414"/>
                    <a:pt x="88517" y="238897"/>
                    <a:pt x="197708" y="238897"/>
                  </a:cubicBezTo>
                  <a:cubicBezTo>
                    <a:pt x="225006" y="238897"/>
                    <a:pt x="251011" y="244429"/>
                    <a:pt x="274665" y="254434"/>
                  </a:cubicBezTo>
                  <a:lnTo>
                    <a:pt x="282811" y="259926"/>
                  </a:lnTo>
                  <a:lnTo>
                    <a:pt x="275866" y="237553"/>
                  </a:lnTo>
                  <a:cubicBezTo>
                    <a:pt x="273232" y="224683"/>
                    <a:pt x="271849" y="211357"/>
                    <a:pt x="271849" y="197708"/>
                  </a:cubicBezTo>
                  <a:cubicBezTo>
                    <a:pt x="271849" y="88517"/>
                    <a:pt x="360366" y="0"/>
                    <a:pt x="469557" y="0"/>
                  </a:cubicBezTo>
                  <a:close/>
                </a:path>
              </a:pathLst>
            </a:custGeom>
            <a:solidFill>
              <a:srgbClr val="FEE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4077730" y="1962664"/>
              <a:ext cx="378940" cy="378940"/>
            </a:xfrm>
            <a:prstGeom prst="ellipse">
              <a:avLst/>
            </a:prstGeom>
            <a:solidFill>
              <a:srgbClr val="FCDF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E059FD0-F6E1-4805-BE45-77DB4134AA48}"/>
              </a:ext>
            </a:extLst>
          </p:cNvPr>
          <p:cNvSpPr/>
          <p:nvPr/>
        </p:nvSpPr>
        <p:spPr>
          <a:xfrm>
            <a:off x="6472518" y="1757083"/>
            <a:ext cx="4052047" cy="421341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등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064125-132A-4B51-AF71-F1E028BF1040}"/>
              </a:ext>
            </a:extLst>
          </p:cNvPr>
          <p:cNvSpPr txBox="1"/>
          <p:nvPr/>
        </p:nvSpPr>
        <p:spPr>
          <a:xfrm>
            <a:off x="6660776" y="2052305"/>
            <a:ext cx="36755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나무굴림 R" panose="02020603020101020101" pitchFamily="18" charset="-127"/>
                <a:ea typeface="210 나무굴림 R" panose="02020603020101020101" pitchFamily="18" charset="-127"/>
              </a:rPr>
              <a:t>Hotel</a:t>
            </a:r>
            <a:r>
              <a:rPr lang="ko-KR" altLang="en-US" dirty="0">
                <a:latin typeface="210 나무굴림 R" panose="02020603020101020101" pitchFamily="18" charset="-127"/>
                <a:ea typeface="210 나무굴림 R" panose="02020603020101020101" pitchFamily="18" charset="-127"/>
              </a:rPr>
              <a:t> </a:t>
            </a:r>
            <a:r>
              <a:rPr lang="en-US" altLang="ko-KR" dirty="0">
                <a:latin typeface="210 나무굴림 R" panose="02020603020101020101" pitchFamily="18" charset="-127"/>
                <a:ea typeface="210 나무굴림 R" panose="02020603020101020101" pitchFamily="18" charset="-127"/>
              </a:rPr>
              <a:t>Detail</a:t>
            </a:r>
            <a:r>
              <a:rPr lang="ko-KR" altLang="en-US" dirty="0">
                <a:latin typeface="210 나무굴림 R" panose="02020603020101020101" pitchFamily="18" charset="-127"/>
                <a:ea typeface="210 나무굴림 R" panose="02020603020101020101" pitchFamily="18" charset="-127"/>
              </a:rPr>
              <a:t> </a:t>
            </a:r>
            <a:r>
              <a:rPr lang="en-US" altLang="ko-KR" dirty="0">
                <a:latin typeface="210 나무굴림 R" panose="02020603020101020101" pitchFamily="18" charset="-127"/>
                <a:ea typeface="210 나무굴림 R" panose="02020603020101020101" pitchFamily="18" charset="-127"/>
              </a:rPr>
              <a:t>Page</a:t>
            </a:r>
          </a:p>
          <a:p>
            <a:endParaRPr lang="en-US" altLang="ko-KR" dirty="0">
              <a:latin typeface="210 나무굴림 R" panose="02020603020101020101" pitchFamily="18" charset="-127"/>
              <a:ea typeface="210 나무굴림 R" panose="02020603020101020101" pitchFamily="18" charset="-127"/>
            </a:endParaRPr>
          </a:p>
          <a:p>
            <a:r>
              <a:rPr lang="ko-KR" altLang="en-US" dirty="0">
                <a:latin typeface="210 나무굴림 R" panose="02020603020101020101" pitchFamily="18" charset="-127"/>
                <a:ea typeface="210 나무굴림 R" panose="02020603020101020101" pitchFamily="18" charset="-127"/>
              </a:rPr>
              <a:t>원하는 호텔을 클릭 시 이동되는 페이지로 갤러리 기능을 이용해 호텔의 세부 사진을 확인할 수 있고 호텔의 간단한 정보와</a:t>
            </a:r>
            <a:endParaRPr lang="en-US" altLang="ko-KR" dirty="0">
              <a:latin typeface="210 나무굴림 R" panose="02020603020101020101" pitchFamily="18" charset="-127"/>
              <a:ea typeface="210 나무굴림 R" panose="02020603020101020101" pitchFamily="18" charset="-127"/>
            </a:endParaRPr>
          </a:p>
          <a:p>
            <a:endParaRPr lang="en-US" altLang="ko-KR" dirty="0">
              <a:latin typeface="210 나무굴림 R" panose="02020603020101020101" pitchFamily="18" charset="-127"/>
              <a:ea typeface="210 나무굴림 R" panose="02020603020101020101" pitchFamily="18" charset="-127"/>
            </a:endParaRPr>
          </a:p>
          <a:p>
            <a:r>
              <a:rPr lang="ko-KR" altLang="en-US" dirty="0">
                <a:latin typeface="210 나무굴림 R" panose="02020603020101020101" pitchFamily="18" charset="-127"/>
                <a:ea typeface="210 나무굴림 R" panose="02020603020101020101" pitchFamily="18" charset="-127"/>
              </a:rPr>
              <a:t>캘린더 기능을 활용해 예약가능한 날짜를 확인할 수 있다</a:t>
            </a:r>
            <a:r>
              <a:rPr lang="en-US" altLang="ko-KR" dirty="0">
                <a:latin typeface="210 나무굴림 R" panose="02020603020101020101" pitchFamily="18" charset="-127"/>
                <a:ea typeface="210 나무굴림 R" panose="02020603020101020101" pitchFamily="18" charset="-127"/>
              </a:rPr>
              <a:t>.</a:t>
            </a:r>
          </a:p>
        </p:txBody>
      </p:sp>
      <p:pic>
        <p:nvPicPr>
          <p:cNvPr id="16" name="그림 15" descr="텍스트, 실내, 스크린샷, 주방기기이(가) 표시된 사진&#10;&#10;자동 생성된 설명">
            <a:extLst>
              <a:ext uri="{FF2B5EF4-FFF2-40B4-BE49-F238E27FC236}">
                <a16:creationId xmlns:a16="http://schemas.microsoft.com/office/drawing/2014/main" id="{172642E0-3F28-45C3-AF75-36B739CD81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168" y="1757083"/>
            <a:ext cx="4334773" cy="437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426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1346" y="488892"/>
            <a:ext cx="66027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646464"/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Hotel, Room Detail Page</a:t>
            </a:r>
            <a:endParaRPr lang="ko-KR" altLang="en-US" sz="4000" dirty="0">
              <a:solidFill>
                <a:srgbClr val="646464"/>
              </a:solidFill>
              <a:latin typeface="210 나무굴림 R" panose="02020603020101020101" pitchFamily="18" charset="-127"/>
              <a:ea typeface="210 나무굴림 R" panose="0202060302010102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607116" y="1376695"/>
            <a:ext cx="10769338" cy="0"/>
          </a:xfrm>
          <a:prstGeom prst="line">
            <a:avLst/>
          </a:prstGeom>
          <a:ln w="28575">
            <a:solidFill>
              <a:srgbClr val="FCDF8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721522" y="526681"/>
            <a:ext cx="653486" cy="654906"/>
            <a:chOff x="3781167" y="1655805"/>
            <a:chExt cx="947351" cy="949410"/>
          </a:xfrm>
        </p:grpSpPr>
        <p:sp>
          <p:nvSpPr>
            <p:cNvPr id="5" name="자유형 4"/>
            <p:cNvSpPr/>
            <p:nvPr/>
          </p:nvSpPr>
          <p:spPr>
            <a:xfrm>
              <a:off x="3781167" y="1655805"/>
              <a:ext cx="947351" cy="949410"/>
            </a:xfrm>
            <a:custGeom>
              <a:avLst/>
              <a:gdLst>
                <a:gd name="connsiteX0" fmla="*/ 565077 w 947351"/>
                <a:gd name="connsiteY0" fmla="*/ 367364 h 949410"/>
                <a:gd name="connsiteX1" fmla="*/ 546514 w 947351"/>
                <a:gd name="connsiteY1" fmla="*/ 379879 h 949410"/>
                <a:gd name="connsiteX2" fmla="*/ 469557 w 947351"/>
                <a:gd name="connsiteY2" fmla="*/ 395416 h 949410"/>
                <a:gd name="connsiteX3" fmla="*/ 392600 w 947351"/>
                <a:gd name="connsiteY3" fmla="*/ 379879 h 949410"/>
                <a:gd name="connsiteX4" fmla="*/ 384454 w 947351"/>
                <a:gd name="connsiteY4" fmla="*/ 374387 h 949410"/>
                <a:gd name="connsiteX5" fmla="*/ 391399 w 947351"/>
                <a:gd name="connsiteY5" fmla="*/ 396760 h 949410"/>
                <a:gd name="connsiteX6" fmla="*/ 395416 w 947351"/>
                <a:gd name="connsiteY6" fmla="*/ 436605 h 949410"/>
                <a:gd name="connsiteX7" fmla="*/ 379879 w 947351"/>
                <a:gd name="connsiteY7" fmla="*/ 513562 h 949410"/>
                <a:gd name="connsiteX8" fmla="*/ 347877 w 947351"/>
                <a:gd name="connsiteY8" fmla="*/ 561028 h 949410"/>
                <a:gd name="connsiteX9" fmla="*/ 389995 w 947351"/>
                <a:gd name="connsiteY9" fmla="*/ 569531 h 949410"/>
                <a:gd name="connsiteX10" fmla="*/ 476981 w 947351"/>
                <a:gd name="connsiteY10" fmla="*/ 641162 h 949410"/>
                <a:gd name="connsiteX11" fmla="*/ 498257 w 947351"/>
                <a:gd name="connsiteY11" fmla="*/ 685419 h 949410"/>
                <a:gd name="connsiteX12" fmla="*/ 501570 w 947351"/>
                <a:gd name="connsiteY12" fmla="*/ 674745 h 949410"/>
                <a:gd name="connsiteX13" fmla="*/ 573201 w 947351"/>
                <a:gd name="connsiteY13" fmla="*/ 587760 h 949410"/>
                <a:gd name="connsiteX14" fmla="*/ 606655 w 947351"/>
                <a:gd name="connsiteY14" fmla="*/ 571677 h 949410"/>
                <a:gd name="connsiteX15" fmla="*/ 567472 w 947351"/>
                <a:gd name="connsiteY15" fmla="*/ 513562 h 949410"/>
                <a:gd name="connsiteX16" fmla="*/ 551935 w 947351"/>
                <a:gd name="connsiteY16" fmla="*/ 436605 h 949410"/>
                <a:gd name="connsiteX17" fmla="*/ 555952 w 947351"/>
                <a:gd name="connsiteY17" fmla="*/ 396760 h 949410"/>
                <a:gd name="connsiteX18" fmla="*/ 469557 w 947351"/>
                <a:gd name="connsiteY18" fmla="*/ 0 h 949410"/>
                <a:gd name="connsiteX19" fmla="*/ 667265 w 947351"/>
                <a:gd name="connsiteY19" fmla="*/ 197708 h 949410"/>
                <a:gd name="connsiteX20" fmla="*/ 663249 w 947351"/>
                <a:gd name="connsiteY20" fmla="*/ 237553 h 949410"/>
                <a:gd name="connsiteX21" fmla="*/ 654123 w 947351"/>
                <a:gd name="connsiteY21" fmla="*/ 266950 h 949410"/>
                <a:gd name="connsiteX22" fmla="*/ 672686 w 947351"/>
                <a:gd name="connsiteY22" fmla="*/ 254434 h 949410"/>
                <a:gd name="connsiteX23" fmla="*/ 749643 w 947351"/>
                <a:gd name="connsiteY23" fmla="*/ 238897 h 949410"/>
                <a:gd name="connsiteX24" fmla="*/ 947351 w 947351"/>
                <a:gd name="connsiteY24" fmla="*/ 436605 h 949410"/>
                <a:gd name="connsiteX25" fmla="*/ 889444 w 947351"/>
                <a:gd name="connsiteY25" fmla="*/ 576406 h 949410"/>
                <a:gd name="connsiteX26" fmla="*/ 827684 w 947351"/>
                <a:gd name="connsiteY26" fmla="*/ 618045 h 949410"/>
                <a:gd name="connsiteX27" fmla="*/ 865912 w 947351"/>
                <a:gd name="connsiteY27" fmla="*/ 674745 h 949410"/>
                <a:gd name="connsiteX28" fmla="*/ 881449 w 947351"/>
                <a:gd name="connsiteY28" fmla="*/ 751702 h 949410"/>
                <a:gd name="connsiteX29" fmla="*/ 683741 w 947351"/>
                <a:gd name="connsiteY29" fmla="*/ 949410 h 949410"/>
                <a:gd name="connsiteX30" fmla="*/ 501570 w 947351"/>
                <a:gd name="connsiteY30" fmla="*/ 828659 h 949410"/>
                <a:gd name="connsiteX31" fmla="*/ 498390 w 947351"/>
                <a:gd name="connsiteY31" fmla="*/ 818413 h 949410"/>
                <a:gd name="connsiteX32" fmla="*/ 495209 w 947351"/>
                <a:gd name="connsiteY32" fmla="*/ 828659 h 949410"/>
                <a:gd name="connsiteX33" fmla="*/ 313038 w 947351"/>
                <a:gd name="connsiteY33" fmla="*/ 949410 h 949410"/>
                <a:gd name="connsiteX34" fmla="*/ 115330 w 947351"/>
                <a:gd name="connsiteY34" fmla="*/ 751702 h 949410"/>
                <a:gd name="connsiteX35" fmla="*/ 130867 w 947351"/>
                <a:gd name="connsiteY35" fmla="*/ 674745 h 949410"/>
                <a:gd name="connsiteX36" fmla="*/ 162869 w 947351"/>
                <a:gd name="connsiteY36" fmla="*/ 627279 h 949410"/>
                <a:gd name="connsiteX37" fmla="*/ 120751 w 947351"/>
                <a:gd name="connsiteY37" fmla="*/ 618776 h 949410"/>
                <a:gd name="connsiteX38" fmla="*/ 0 w 947351"/>
                <a:gd name="connsiteY38" fmla="*/ 436605 h 949410"/>
                <a:gd name="connsiteX39" fmla="*/ 197708 w 947351"/>
                <a:gd name="connsiteY39" fmla="*/ 238897 h 949410"/>
                <a:gd name="connsiteX40" fmla="*/ 274665 w 947351"/>
                <a:gd name="connsiteY40" fmla="*/ 254434 h 949410"/>
                <a:gd name="connsiteX41" fmla="*/ 282811 w 947351"/>
                <a:gd name="connsiteY41" fmla="*/ 259926 h 949410"/>
                <a:gd name="connsiteX42" fmla="*/ 275866 w 947351"/>
                <a:gd name="connsiteY42" fmla="*/ 237553 h 949410"/>
                <a:gd name="connsiteX43" fmla="*/ 271849 w 947351"/>
                <a:gd name="connsiteY43" fmla="*/ 197708 h 949410"/>
                <a:gd name="connsiteX44" fmla="*/ 469557 w 947351"/>
                <a:gd name="connsiteY44" fmla="*/ 0 h 949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47351" h="949410">
                  <a:moveTo>
                    <a:pt x="565077" y="367364"/>
                  </a:moveTo>
                  <a:lnTo>
                    <a:pt x="546514" y="379879"/>
                  </a:lnTo>
                  <a:cubicBezTo>
                    <a:pt x="522861" y="389884"/>
                    <a:pt x="496855" y="395416"/>
                    <a:pt x="469557" y="395416"/>
                  </a:cubicBezTo>
                  <a:cubicBezTo>
                    <a:pt x="442260" y="395416"/>
                    <a:pt x="416254" y="389884"/>
                    <a:pt x="392600" y="379879"/>
                  </a:cubicBezTo>
                  <a:lnTo>
                    <a:pt x="384454" y="374387"/>
                  </a:lnTo>
                  <a:lnTo>
                    <a:pt x="391399" y="396760"/>
                  </a:lnTo>
                  <a:cubicBezTo>
                    <a:pt x="394033" y="409630"/>
                    <a:pt x="395416" y="422956"/>
                    <a:pt x="395416" y="436605"/>
                  </a:cubicBezTo>
                  <a:cubicBezTo>
                    <a:pt x="395416" y="463903"/>
                    <a:pt x="389884" y="489909"/>
                    <a:pt x="379879" y="513562"/>
                  </a:cubicBezTo>
                  <a:lnTo>
                    <a:pt x="347877" y="561028"/>
                  </a:lnTo>
                  <a:lnTo>
                    <a:pt x="389995" y="569531"/>
                  </a:lnTo>
                  <a:cubicBezTo>
                    <a:pt x="425475" y="584538"/>
                    <a:pt x="455663" y="609607"/>
                    <a:pt x="476981" y="641162"/>
                  </a:cubicBezTo>
                  <a:lnTo>
                    <a:pt x="498257" y="685419"/>
                  </a:lnTo>
                  <a:lnTo>
                    <a:pt x="501570" y="674745"/>
                  </a:lnTo>
                  <a:cubicBezTo>
                    <a:pt x="516577" y="639265"/>
                    <a:pt x="541647" y="609077"/>
                    <a:pt x="573201" y="587760"/>
                  </a:cubicBezTo>
                  <a:lnTo>
                    <a:pt x="606655" y="571677"/>
                  </a:lnTo>
                  <a:lnTo>
                    <a:pt x="567472" y="513562"/>
                  </a:lnTo>
                  <a:cubicBezTo>
                    <a:pt x="557468" y="489909"/>
                    <a:pt x="551935" y="463903"/>
                    <a:pt x="551935" y="436605"/>
                  </a:cubicBezTo>
                  <a:cubicBezTo>
                    <a:pt x="551935" y="422956"/>
                    <a:pt x="553318" y="409630"/>
                    <a:pt x="555952" y="396760"/>
                  </a:cubicBezTo>
                  <a:close/>
                  <a:moveTo>
                    <a:pt x="469557" y="0"/>
                  </a:moveTo>
                  <a:cubicBezTo>
                    <a:pt x="578748" y="0"/>
                    <a:pt x="667265" y="88517"/>
                    <a:pt x="667265" y="197708"/>
                  </a:cubicBezTo>
                  <a:cubicBezTo>
                    <a:pt x="667265" y="211357"/>
                    <a:pt x="665882" y="224683"/>
                    <a:pt x="663249" y="237553"/>
                  </a:cubicBezTo>
                  <a:lnTo>
                    <a:pt x="654123" y="266950"/>
                  </a:lnTo>
                  <a:lnTo>
                    <a:pt x="672686" y="254434"/>
                  </a:lnTo>
                  <a:cubicBezTo>
                    <a:pt x="696340" y="244429"/>
                    <a:pt x="722345" y="238897"/>
                    <a:pt x="749643" y="238897"/>
                  </a:cubicBezTo>
                  <a:cubicBezTo>
                    <a:pt x="858834" y="238897"/>
                    <a:pt x="947351" y="327414"/>
                    <a:pt x="947351" y="436605"/>
                  </a:cubicBezTo>
                  <a:cubicBezTo>
                    <a:pt x="947351" y="491201"/>
                    <a:pt x="925222" y="540628"/>
                    <a:pt x="889444" y="576406"/>
                  </a:cubicBezTo>
                  <a:lnTo>
                    <a:pt x="827684" y="618045"/>
                  </a:lnTo>
                  <a:lnTo>
                    <a:pt x="865912" y="674745"/>
                  </a:lnTo>
                  <a:cubicBezTo>
                    <a:pt x="875917" y="698399"/>
                    <a:pt x="881449" y="724404"/>
                    <a:pt x="881449" y="751702"/>
                  </a:cubicBezTo>
                  <a:cubicBezTo>
                    <a:pt x="881449" y="860893"/>
                    <a:pt x="792932" y="949410"/>
                    <a:pt x="683741" y="949410"/>
                  </a:cubicBezTo>
                  <a:cubicBezTo>
                    <a:pt x="601848" y="949410"/>
                    <a:pt x="531584" y="899619"/>
                    <a:pt x="501570" y="828659"/>
                  </a:cubicBezTo>
                  <a:lnTo>
                    <a:pt x="498390" y="818413"/>
                  </a:lnTo>
                  <a:lnTo>
                    <a:pt x="495209" y="828659"/>
                  </a:lnTo>
                  <a:cubicBezTo>
                    <a:pt x="465196" y="899619"/>
                    <a:pt x="394931" y="949410"/>
                    <a:pt x="313038" y="949410"/>
                  </a:cubicBezTo>
                  <a:cubicBezTo>
                    <a:pt x="203847" y="949410"/>
                    <a:pt x="115330" y="860893"/>
                    <a:pt x="115330" y="751702"/>
                  </a:cubicBezTo>
                  <a:cubicBezTo>
                    <a:pt x="115330" y="724404"/>
                    <a:pt x="120862" y="698399"/>
                    <a:pt x="130867" y="674745"/>
                  </a:cubicBezTo>
                  <a:lnTo>
                    <a:pt x="162869" y="627279"/>
                  </a:lnTo>
                  <a:lnTo>
                    <a:pt x="120751" y="618776"/>
                  </a:lnTo>
                  <a:cubicBezTo>
                    <a:pt x="49791" y="588762"/>
                    <a:pt x="0" y="518498"/>
                    <a:pt x="0" y="436605"/>
                  </a:cubicBezTo>
                  <a:cubicBezTo>
                    <a:pt x="0" y="327414"/>
                    <a:pt x="88517" y="238897"/>
                    <a:pt x="197708" y="238897"/>
                  </a:cubicBezTo>
                  <a:cubicBezTo>
                    <a:pt x="225006" y="238897"/>
                    <a:pt x="251011" y="244429"/>
                    <a:pt x="274665" y="254434"/>
                  </a:cubicBezTo>
                  <a:lnTo>
                    <a:pt x="282811" y="259926"/>
                  </a:lnTo>
                  <a:lnTo>
                    <a:pt x="275866" y="237553"/>
                  </a:lnTo>
                  <a:cubicBezTo>
                    <a:pt x="273232" y="224683"/>
                    <a:pt x="271849" y="211357"/>
                    <a:pt x="271849" y="197708"/>
                  </a:cubicBezTo>
                  <a:cubicBezTo>
                    <a:pt x="271849" y="88517"/>
                    <a:pt x="360366" y="0"/>
                    <a:pt x="469557" y="0"/>
                  </a:cubicBezTo>
                  <a:close/>
                </a:path>
              </a:pathLst>
            </a:custGeom>
            <a:solidFill>
              <a:srgbClr val="FEE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4077730" y="1962664"/>
              <a:ext cx="378940" cy="378940"/>
            </a:xfrm>
            <a:prstGeom prst="ellipse">
              <a:avLst/>
            </a:prstGeom>
            <a:solidFill>
              <a:srgbClr val="FCDF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E059FD0-F6E1-4805-BE45-77DB4134AA48}"/>
              </a:ext>
            </a:extLst>
          </p:cNvPr>
          <p:cNvSpPr/>
          <p:nvPr/>
        </p:nvSpPr>
        <p:spPr>
          <a:xfrm>
            <a:off x="6472518" y="1757083"/>
            <a:ext cx="4052047" cy="421341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등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064125-132A-4B51-AF71-F1E028BF1040}"/>
              </a:ext>
            </a:extLst>
          </p:cNvPr>
          <p:cNvSpPr txBox="1"/>
          <p:nvPr/>
        </p:nvSpPr>
        <p:spPr>
          <a:xfrm>
            <a:off x="6660776" y="2052305"/>
            <a:ext cx="36755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나무굴림 R" panose="02020603020101020101" pitchFamily="18" charset="-127"/>
                <a:ea typeface="210 나무굴림 R" panose="02020603020101020101" pitchFamily="18" charset="-127"/>
              </a:rPr>
              <a:t>Room Detail</a:t>
            </a:r>
          </a:p>
          <a:p>
            <a:r>
              <a:rPr lang="ko-KR" altLang="en-US" dirty="0">
                <a:latin typeface="210 나무굴림 R" panose="02020603020101020101" pitchFamily="18" charset="-127"/>
                <a:ea typeface="210 나무굴림 R" panose="02020603020101020101" pitchFamily="18" charset="-127"/>
              </a:rPr>
              <a:t>호텔을 선정하고 원하는 객실을 클릭했을 때 나오는 페이지로  갤러리 기능을 활용해 객실 내부의 사진을 볼 수 있고</a:t>
            </a:r>
            <a:r>
              <a:rPr lang="en-US" altLang="ko-KR" dirty="0">
                <a:latin typeface="210 나무굴림 R" panose="02020603020101020101" pitchFamily="18" charset="-127"/>
                <a:ea typeface="210 나무굴림 R" panose="02020603020101020101" pitchFamily="18" charset="-127"/>
              </a:rPr>
              <a:t>,</a:t>
            </a:r>
          </a:p>
          <a:p>
            <a:endParaRPr lang="en-US" altLang="ko-KR" dirty="0">
              <a:latin typeface="210 나무굴림 R" panose="02020603020101020101" pitchFamily="18" charset="-127"/>
              <a:ea typeface="210 나무굴림 R" panose="02020603020101020101" pitchFamily="18" charset="-127"/>
            </a:endParaRPr>
          </a:p>
          <a:p>
            <a:r>
              <a:rPr lang="ko-KR" altLang="en-US" dirty="0">
                <a:latin typeface="210 나무굴림 R" panose="02020603020101020101" pitchFamily="18" charset="-127"/>
                <a:ea typeface="210 나무굴림 R" panose="02020603020101020101" pitchFamily="18" charset="-127"/>
              </a:rPr>
              <a:t>캘린더를 추가하여 원하는 날짜를 골라 방의 예약 여부를 확인하고</a:t>
            </a:r>
            <a:r>
              <a:rPr lang="en-US" altLang="ko-KR" dirty="0">
                <a:latin typeface="210 나무굴림 R" panose="02020603020101020101" pitchFamily="18" charset="-127"/>
                <a:ea typeface="210 나무굴림 R" panose="02020603020101020101" pitchFamily="18" charset="-127"/>
              </a:rPr>
              <a:t>, </a:t>
            </a:r>
            <a:r>
              <a:rPr lang="ko-KR" altLang="en-US" dirty="0">
                <a:latin typeface="210 나무굴림 R" panose="02020603020101020101" pitchFamily="18" charset="-127"/>
                <a:ea typeface="210 나무굴림 R" panose="02020603020101020101" pitchFamily="18" charset="-127"/>
              </a:rPr>
              <a:t>객실의 세부정보를 확인할 수 있는 정보를 제공한다</a:t>
            </a:r>
            <a:r>
              <a:rPr lang="en-US" altLang="ko-KR" dirty="0">
                <a:latin typeface="210 나무굴림 R" panose="02020603020101020101" pitchFamily="18" charset="-127"/>
                <a:ea typeface="210 나무굴림 R" panose="02020603020101020101" pitchFamily="18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D978EF7-A968-42E1-B7AE-545F353D58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080" y="1641414"/>
            <a:ext cx="4147249" cy="450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910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1346" y="488892"/>
            <a:ext cx="66027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646464"/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Register Page</a:t>
            </a:r>
            <a:endParaRPr lang="ko-KR" altLang="en-US" sz="4000" dirty="0">
              <a:solidFill>
                <a:srgbClr val="646464"/>
              </a:solidFill>
              <a:latin typeface="210 나무굴림 R" panose="02020603020101020101" pitchFamily="18" charset="-127"/>
              <a:ea typeface="210 나무굴림 R" panose="0202060302010102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607116" y="1376695"/>
            <a:ext cx="10769338" cy="0"/>
          </a:xfrm>
          <a:prstGeom prst="line">
            <a:avLst/>
          </a:prstGeom>
          <a:ln w="28575">
            <a:solidFill>
              <a:srgbClr val="FCDF8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721522" y="526681"/>
            <a:ext cx="653486" cy="654906"/>
            <a:chOff x="3781167" y="1655805"/>
            <a:chExt cx="947351" cy="949410"/>
          </a:xfrm>
        </p:grpSpPr>
        <p:sp>
          <p:nvSpPr>
            <p:cNvPr id="5" name="자유형 4"/>
            <p:cNvSpPr/>
            <p:nvPr/>
          </p:nvSpPr>
          <p:spPr>
            <a:xfrm>
              <a:off x="3781167" y="1655805"/>
              <a:ext cx="947351" cy="949410"/>
            </a:xfrm>
            <a:custGeom>
              <a:avLst/>
              <a:gdLst>
                <a:gd name="connsiteX0" fmla="*/ 565077 w 947351"/>
                <a:gd name="connsiteY0" fmla="*/ 367364 h 949410"/>
                <a:gd name="connsiteX1" fmla="*/ 546514 w 947351"/>
                <a:gd name="connsiteY1" fmla="*/ 379879 h 949410"/>
                <a:gd name="connsiteX2" fmla="*/ 469557 w 947351"/>
                <a:gd name="connsiteY2" fmla="*/ 395416 h 949410"/>
                <a:gd name="connsiteX3" fmla="*/ 392600 w 947351"/>
                <a:gd name="connsiteY3" fmla="*/ 379879 h 949410"/>
                <a:gd name="connsiteX4" fmla="*/ 384454 w 947351"/>
                <a:gd name="connsiteY4" fmla="*/ 374387 h 949410"/>
                <a:gd name="connsiteX5" fmla="*/ 391399 w 947351"/>
                <a:gd name="connsiteY5" fmla="*/ 396760 h 949410"/>
                <a:gd name="connsiteX6" fmla="*/ 395416 w 947351"/>
                <a:gd name="connsiteY6" fmla="*/ 436605 h 949410"/>
                <a:gd name="connsiteX7" fmla="*/ 379879 w 947351"/>
                <a:gd name="connsiteY7" fmla="*/ 513562 h 949410"/>
                <a:gd name="connsiteX8" fmla="*/ 347877 w 947351"/>
                <a:gd name="connsiteY8" fmla="*/ 561028 h 949410"/>
                <a:gd name="connsiteX9" fmla="*/ 389995 w 947351"/>
                <a:gd name="connsiteY9" fmla="*/ 569531 h 949410"/>
                <a:gd name="connsiteX10" fmla="*/ 476981 w 947351"/>
                <a:gd name="connsiteY10" fmla="*/ 641162 h 949410"/>
                <a:gd name="connsiteX11" fmla="*/ 498257 w 947351"/>
                <a:gd name="connsiteY11" fmla="*/ 685419 h 949410"/>
                <a:gd name="connsiteX12" fmla="*/ 501570 w 947351"/>
                <a:gd name="connsiteY12" fmla="*/ 674745 h 949410"/>
                <a:gd name="connsiteX13" fmla="*/ 573201 w 947351"/>
                <a:gd name="connsiteY13" fmla="*/ 587760 h 949410"/>
                <a:gd name="connsiteX14" fmla="*/ 606655 w 947351"/>
                <a:gd name="connsiteY14" fmla="*/ 571677 h 949410"/>
                <a:gd name="connsiteX15" fmla="*/ 567472 w 947351"/>
                <a:gd name="connsiteY15" fmla="*/ 513562 h 949410"/>
                <a:gd name="connsiteX16" fmla="*/ 551935 w 947351"/>
                <a:gd name="connsiteY16" fmla="*/ 436605 h 949410"/>
                <a:gd name="connsiteX17" fmla="*/ 555952 w 947351"/>
                <a:gd name="connsiteY17" fmla="*/ 396760 h 949410"/>
                <a:gd name="connsiteX18" fmla="*/ 469557 w 947351"/>
                <a:gd name="connsiteY18" fmla="*/ 0 h 949410"/>
                <a:gd name="connsiteX19" fmla="*/ 667265 w 947351"/>
                <a:gd name="connsiteY19" fmla="*/ 197708 h 949410"/>
                <a:gd name="connsiteX20" fmla="*/ 663249 w 947351"/>
                <a:gd name="connsiteY20" fmla="*/ 237553 h 949410"/>
                <a:gd name="connsiteX21" fmla="*/ 654123 w 947351"/>
                <a:gd name="connsiteY21" fmla="*/ 266950 h 949410"/>
                <a:gd name="connsiteX22" fmla="*/ 672686 w 947351"/>
                <a:gd name="connsiteY22" fmla="*/ 254434 h 949410"/>
                <a:gd name="connsiteX23" fmla="*/ 749643 w 947351"/>
                <a:gd name="connsiteY23" fmla="*/ 238897 h 949410"/>
                <a:gd name="connsiteX24" fmla="*/ 947351 w 947351"/>
                <a:gd name="connsiteY24" fmla="*/ 436605 h 949410"/>
                <a:gd name="connsiteX25" fmla="*/ 889444 w 947351"/>
                <a:gd name="connsiteY25" fmla="*/ 576406 h 949410"/>
                <a:gd name="connsiteX26" fmla="*/ 827684 w 947351"/>
                <a:gd name="connsiteY26" fmla="*/ 618045 h 949410"/>
                <a:gd name="connsiteX27" fmla="*/ 865912 w 947351"/>
                <a:gd name="connsiteY27" fmla="*/ 674745 h 949410"/>
                <a:gd name="connsiteX28" fmla="*/ 881449 w 947351"/>
                <a:gd name="connsiteY28" fmla="*/ 751702 h 949410"/>
                <a:gd name="connsiteX29" fmla="*/ 683741 w 947351"/>
                <a:gd name="connsiteY29" fmla="*/ 949410 h 949410"/>
                <a:gd name="connsiteX30" fmla="*/ 501570 w 947351"/>
                <a:gd name="connsiteY30" fmla="*/ 828659 h 949410"/>
                <a:gd name="connsiteX31" fmla="*/ 498390 w 947351"/>
                <a:gd name="connsiteY31" fmla="*/ 818413 h 949410"/>
                <a:gd name="connsiteX32" fmla="*/ 495209 w 947351"/>
                <a:gd name="connsiteY32" fmla="*/ 828659 h 949410"/>
                <a:gd name="connsiteX33" fmla="*/ 313038 w 947351"/>
                <a:gd name="connsiteY33" fmla="*/ 949410 h 949410"/>
                <a:gd name="connsiteX34" fmla="*/ 115330 w 947351"/>
                <a:gd name="connsiteY34" fmla="*/ 751702 h 949410"/>
                <a:gd name="connsiteX35" fmla="*/ 130867 w 947351"/>
                <a:gd name="connsiteY35" fmla="*/ 674745 h 949410"/>
                <a:gd name="connsiteX36" fmla="*/ 162869 w 947351"/>
                <a:gd name="connsiteY36" fmla="*/ 627279 h 949410"/>
                <a:gd name="connsiteX37" fmla="*/ 120751 w 947351"/>
                <a:gd name="connsiteY37" fmla="*/ 618776 h 949410"/>
                <a:gd name="connsiteX38" fmla="*/ 0 w 947351"/>
                <a:gd name="connsiteY38" fmla="*/ 436605 h 949410"/>
                <a:gd name="connsiteX39" fmla="*/ 197708 w 947351"/>
                <a:gd name="connsiteY39" fmla="*/ 238897 h 949410"/>
                <a:gd name="connsiteX40" fmla="*/ 274665 w 947351"/>
                <a:gd name="connsiteY40" fmla="*/ 254434 h 949410"/>
                <a:gd name="connsiteX41" fmla="*/ 282811 w 947351"/>
                <a:gd name="connsiteY41" fmla="*/ 259926 h 949410"/>
                <a:gd name="connsiteX42" fmla="*/ 275866 w 947351"/>
                <a:gd name="connsiteY42" fmla="*/ 237553 h 949410"/>
                <a:gd name="connsiteX43" fmla="*/ 271849 w 947351"/>
                <a:gd name="connsiteY43" fmla="*/ 197708 h 949410"/>
                <a:gd name="connsiteX44" fmla="*/ 469557 w 947351"/>
                <a:gd name="connsiteY44" fmla="*/ 0 h 949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47351" h="949410">
                  <a:moveTo>
                    <a:pt x="565077" y="367364"/>
                  </a:moveTo>
                  <a:lnTo>
                    <a:pt x="546514" y="379879"/>
                  </a:lnTo>
                  <a:cubicBezTo>
                    <a:pt x="522861" y="389884"/>
                    <a:pt x="496855" y="395416"/>
                    <a:pt x="469557" y="395416"/>
                  </a:cubicBezTo>
                  <a:cubicBezTo>
                    <a:pt x="442260" y="395416"/>
                    <a:pt x="416254" y="389884"/>
                    <a:pt x="392600" y="379879"/>
                  </a:cubicBezTo>
                  <a:lnTo>
                    <a:pt x="384454" y="374387"/>
                  </a:lnTo>
                  <a:lnTo>
                    <a:pt x="391399" y="396760"/>
                  </a:lnTo>
                  <a:cubicBezTo>
                    <a:pt x="394033" y="409630"/>
                    <a:pt x="395416" y="422956"/>
                    <a:pt x="395416" y="436605"/>
                  </a:cubicBezTo>
                  <a:cubicBezTo>
                    <a:pt x="395416" y="463903"/>
                    <a:pt x="389884" y="489909"/>
                    <a:pt x="379879" y="513562"/>
                  </a:cubicBezTo>
                  <a:lnTo>
                    <a:pt x="347877" y="561028"/>
                  </a:lnTo>
                  <a:lnTo>
                    <a:pt x="389995" y="569531"/>
                  </a:lnTo>
                  <a:cubicBezTo>
                    <a:pt x="425475" y="584538"/>
                    <a:pt x="455663" y="609607"/>
                    <a:pt x="476981" y="641162"/>
                  </a:cubicBezTo>
                  <a:lnTo>
                    <a:pt x="498257" y="685419"/>
                  </a:lnTo>
                  <a:lnTo>
                    <a:pt x="501570" y="674745"/>
                  </a:lnTo>
                  <a:cubicBezTo>
                    <a:pt x="516577" y="639265"/>
                    <a:pt x="541647" y="609077"/>
                    <a:pt x="573201" y="587760"/>
                  </a:cubicBezTo>
                  <a:lnTo>
                    <a:pt x="606655" y="571677"/>
                  </a:lnTo>
                  <a:lnTo>
                    <a:pt x="567472" y="513562"/>
                  </a:lnTo>
                  <a:cubicBezTo>
                    <a:pt x="557468" y="489909"/>
                    <a:pt x="551935" y="463903"/>
                    <a:pt x="551935" y="436605"/>
                  </a:cubicBezTo>
                  <a:cubicBezTo>
                    <a:pt x="551935" y="422956"/>
                    <a:pt x="553318" y="409630"/>
                    <a:pt x="555952" y="396760"/>
                  </a:cubicBezTo>
                  <a:close/>
                  <a:moveTo>
                    <a:pt x="469557" y="0"/>
                  </a:moveTo>
                  <a:cubicBezTo>
                    <a:pt x="578748" y="0"/>
                    <a:pt x="667265" y="88517"/>
                    <a:pt x="667265" y="197708"/>
                  </a:cubicBezTo>
                  <a:cubicBezTo>
                    <a:pt x="667265" y="211357"/>
                    <a:pt x="665882" y="224683"/>
                    <a:pt x="663249" y="237553"/>
                  </a:cubicBezTo>
                  <a:lnTo>
                    <a:pt x="654123" y="266950"/>
                  </a:lnTo>
                  <a:lnTo>
                    <a:pt x="672686" y="254434"/>
                  </a:lnTo>
                  <a:cubicBezTo>
                    <a:pt x="696340" y="244429"/>
                    <a:pt x="722345" y="238897"/>
                    <a:pt x="749643" y="238897"/>
                  </a:cubicBezTo>
                  <a:cubicBezTo>
                    <a:pt x="858834" y="238897"/>
                    <a:pt x="947351" y="327414"/>
                    <a:pt x="947351" y="436605"/>
                  </a:cubicBezTo>
                  <a:cubicBezTo>
                    <a:pt x="947351" y="491201"/>
                    <a:pt x="925222" y="540628"/>
                    <a:pt x="889444" y="576406"/>
                  </a:cubicBezTo>
                  <a:lnTo>
                    <a:pt x="827684" y="618045"/>
                  </a:lnTo>
                  <a:lnTo>
                    <a:pt x="865912" y="674745"/>
                  </a:lnTo>
                  <a:cubicBezTo>
                    <a:pt x="875917" y="698399"/>
                    <a:pt x="881449" y="724404"/>
                    <a:pt x="881449" y="751702"/>
                  </a:cubicBezTo>
                  <a:cubicBezTo>
                    <a:pt x="881449" y="860893"/>
                    <a:pt x="792932" y="949410"/>
                    <a:pt x="683741" y="949410"/>
                  </a:cubicBezTo>
                  <a:cubicBezTo>
                    <a:pt x="601848" y="949410"/>
                    <a:pt x="531584" y="899619"/>
                    <a:pt x="501570" y="828659"/>
                  </a:cubicBezTo>
                  <a:lnTo>
                    <a:pt x="498390" y="818413"/>
                  </a:lnTo>
                  <a:lnTo>
                    <a:pt x="495209" y="828659"/>
                  </a:lnTo>
                  <a:cubicBezTo>
                    <a:pt x="465196" y="899619"/>
                    <a:pt x="394931" y="949410"/>
                    <a:pt x="313038" y="949410"/>
                  </a:cubicBezTo>
                  <a:cubicBezTo>
                    <a:pt x="203847" y="949410"/>
                    <a:pt x="115330" y="860893"/>
                    <a:pt x="115330" y="751702"/>
                  </a:cubicBezTo>
                  <a:cubicBezTo>
                    <a:pt x="115330" y="724404"/>
                    <a:pt x="120862" y="698399"/>
                    <a:pt x="130867" y="674745"/>
                  </a:cubicBezTo>
                  <a:lnTo>
                    <a:pt x="162869" y="627279"/>
                  </a:lnTo>
                  <a:lnTo>
                    <a:pt x="120751" y="618776"/>
                  </a:lnTo>
                  <a:cubicBezTo>
                    <a:pt x="49791" y="588762"/>
                    <a:pt x="0" y="518498"/>
                    <a:pt x="0" y="436605"/>
                  </a:cubicBezTo>
                  <a:cubicBezTo>
                    <a:pt x="0" y="327414"/>
                    <a:pt x="88517" y="238897"/>
                    <a:pt x="197708" y="238897"/>
                  </a:cubicBezTo>
                  <a:cubicBezTo>
                    <a:pt x="225006" y="238897"/>
                    <a:pt x="251011" y="244429"/>
                    <a:pt x="274665" y="254434"/>
                  </a:cubicBezTo>
                  <a:lnTo>
                    <a:pt x="282811" y="259926"/>
                  </a:lnTo>
                  <a:lnTo>
                    <a:pt x="275866" y="237553"/>
                  </a:lnTo>
                  <a:cubicBezTo>
                    <a:pt x="273232" y="224683"/>
                    <a:pt x="271849" y="211357"/>
                    <a:pt x="271849" y="197708"/>
                  </a:cubicBezTo>
                  <a:cubicBezTo>
                    <a:pt x="271849" y="88517"/>
                    <a:pt x="360366" y="0"/>
                    <a:pt x="469557" y="0"/>
                  </a:cubicBezTo>
                  <a:close/>
                </a:path>
              </a:pathLst>
            </a:custGeom>
            <a:solidFill>
              <a:srgbClr val="FEE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4077730" y="1962664"/>
              <a:ext cx="378940" cy="378940"/>
            </a:xfrm>
            <a:prstGeom prst="ellipse">
              <a:avLst/>
            </a:prstGeom>
            <a:solidFill>
              <a:srgbClr val="FCDF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E059FD0-F6E1-4805-BE45-77DB4134AA48}"/>
              </a:ext>
            </a:extLst>
          </p:cNvPr>
          <p:cNvSpPr/>
          <p:nvPr/>
        </p:nvSpPr>
        <p:spPr>
          <a:xfrm>
            <a:off x="6472518" y="1757083"/>
            <a:ext cx="4052047" cy="421341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등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064125-132A-4B51-AF71-F1E028BF1040}"/>
              </a:ext>
            </a:extLst>
          </p:cNvPr>
          <p:cNvSpPr txBox="1"/>
          <p:nvPr/>
        </p:nvSpPr>
        <p:spPr>
          <a:xfrm>
            <a:off x="6660776" y="2052305"/>
            <a:ext cx="36755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나무굴림 R" panose="02020603020101020101" pitchFamily="18" charset="-127"/>
                <a:ea typeface="210 나무굴림 R" panose="02020603020101020101" pitchFamily="18" charset="-127"/>
              </a:rPr>
              <a:t>Register</a:t>
            </a:r>
            <a:r>
              <a:rPr lang="ko-KR" altLang="en-US" dirty="0">
                <a:latin typeface="210 나무굴림 R" panose="02020603020101020101" pitchFamily="18" charset="-127"/>
                <a:ea typeface="210 나무굴림 R" panose="02020603020101020101" pitchFamily="18" charset="-127"/>
              </a:rPr>
              <a:t> </a:t>
            </a:r>
            <a:r>
              <a:rPr lang="en-US" altLang="ko-KR" dirty="0">
                <a:latin typeface="210 나무굴림 R" panose="02020603020101020101" pitchFamily="18" charset="-127"/>
                <a:ea typeface="210 나무굴림 R" panose="02020603020101020101" pitchFamily="18" charset="-127"/>
              </a:rPr>
              <a:t>Page</a:t>
            </a:r>
          </a:p>
          <a:p>
            <a:endParaRPr lang="en-US" altLang="ko-KR" dirty="0">
              <a:latin typeface="210 나무굴림 R" panose="02020603020101020101" pitchFamily="18" charset="-127"/>
              <a:ea typeface="210 나무굴림 R" panose="02020603020101020101" pitchFamily="18" charset="-127"/>
            </a:endParaRPr>
          </a:p>
          <a:p>
            <a:r>
              <a:rPr lang="ko-KR" altLang="en-US" dirty="0">
                <a:latin typeface="210 나무굴림 R" panose="02020603020101020101" pitchFamily="18" charset="-127"/>
                <a:ea typeface="210 나무굴림 R" panose="02020603020101020101" pitchFamily="18" charset="-127"/>
              </a:rPr>
              <a:t>마이페이지에서 사업자 등록 버튼을 누르게 되면 이동이 되고</a:t>
            </a:r>
            <a:r>
              <a:rPr lang="en-US" altLang="ko-KR" dirty="0">
                <a:latin typeface="210 나무굴림 R" panose="02020603020101020101" pitchFamily="18" charset="-127"/>
                <a:ea typeface="210 나무굴림 R" panose="02020603020101020101" pitchFamily="18" charset="-127"/>
              </a:rPr>
              <a:t>, </a:t>
            </a:r>
          </a:p>
          <a:p>
            <a:endParaRPr lang="en-US" altLang="ko-KR" dirty="0">
              <a:latin typeface="210 나무굴림 R" panose="02020603020101020101" pitchFamily="18" charset="-127"/>
              <a:ea typeface="210 나무굴림 R" panose="02020603020101020101" pitchFamily="18" charset="-127"/>
            </a:endParaRPr>
          </a:p>
          <a:p>
            <a:r>
              <a:rPr lang="ko-KR" altLang="en-US" dirty="0">
                <a:latin typeface="210 나무굴림 R" panose="02020603020101020101" pitchFamily="18" charset="-127"/>
                <a:ea typeface="210 나무굴림 R" panose="02020603020101020101" pitchFamily="18" charset="-127"/>
              </a:rPr>
              <a:t>사업자 정보를 등록</a:t>
            </a:r>
            <a:r>
              <a:rPr lang="en-US" altLang="ko-KR" dirty="0">
                <a:latin typeface="210 나무굴림 R" panose="02020603020101020101" pitchFamily="18" charset="-127"/>
                <a:ea typeface="210 나무굴림 R" panose="02020603020101020101" pitchFamily="18" charset="-127"/>
              </a:rPr>
              <a:t>, </a:t>
            </a:r>
            <a:r>
              <a:rPr lang="ko-KR" altLang="en-US" dirty="0">
                <a:latin typeface="210 나무굴림 R" panose="02020603020101020101" pitchFamily="18" charset="-127"/>
                <a:ea typeface="210 나무굴림 R" panose="02020603020101020101" pitchFamily="18" charset="-127"/>
              </a:rPr>
              <a:t>수정하고 객실 정보를 추가하기 위해 사진을 등록하고 객실의 정보를 사업자가 등록할 수 있다</a:t>
            </a:r>
            <a:r>
              <a:rPr lang="en-US" altLang="ko-KR" dirty="0">
                <a:latin typeface="210 나무굴림 R" panose="02020603020101020101" pitchFamily="18" charset="-127"/>
                <a:ea typeface="210 나무굴림 R" panose="02020603020101020101" pitchFamily="18" charset="-127"/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E78ECDA-4B42-4FD5-B701-77729F48DF4A}"/>
              </a:ext>
            </a:extLst>
          </p:cNvPr>
          <p:cNvSpPr/>
          <p:nvPr/>
        </p:nvSpPr>
        <p:spPr>
          <a:xfrm>
            <a:off x="1187486" y="1696567"/>
            <a:ext cx="4809902" cy="457423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93AEA4E-F303-4382-898C-F276CD42E921}"/>
              </a:ext>
            </a:extLst>
          </p:cNvPr>
          <p:cNvSpPr/>
          <p:nvPr/>
        </p:nvSpPr>
        <p:spPr>
          <a:xfrm>
            <a:off x="1375008" y="1846729"/>
            <a:ext cx="1924004" cy="19632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0CF2DB-35EA-4D3C-8E38-6B32A6B2BAC4}"/>
              </a:ext>
            </a:extLst>
          </p:cNvPr>
          <p:cNvSpPr txBox="1"/>
          <p:nvPr/>
        </p:nvSpPr>
        <p:spPr>
          <a:xfrm>
            <a:off x="1552598" y="2643698"/>
            <a:ext cx="1568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나무굴림 R" panose="02020603020101020101" pitchFamily="18" charset="-127"/>
                <a:ea typeface="210 나무굴림 R" panose="02020603020101020101" pitchFamily="18" charset="-127"/>
              </a:rPr>
              <a:t>객실 사진 등록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CFC75DA-BF61-4266-A2BB-2B77CC96D419}"/>
              </a:ext>
            </a:extLst>
          </p:cNvPr>
          <p:cNvSpPr/>
          <p:nvPr/>
        </p:nvSpPr>
        <p:spPr>
          <a:xfrm>
            <a:off x="3433482" y="1846728"/>
            <a:ext cx="2438400" cy="19632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9274823-ED34-41CC-9CFA-5D64DFB1408C}"/>
              </a:ext>
            </a:extLst>
          </p:cNvPr>
          <p:cNvSpPr/>
          <p:nvPr/>
        </p:nvSpPr>
        <p:spPr>
          <a:xfrm>
            <a:off x="1375008" y="3982565"/>
            <a:ext cx="4496874" cy="2140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AB5C26-EBF6-44F3-B421-8605C18921B0}"/>
              </a:ext>
            </a:extLst>
          </p:cNvPr>
          <p:cNvSpPr txBox="1"/>
          <p:nvPr/>
        </p:nvSpPr>
        <p:spPr>
          <a:xfrm>
            <a:off x="1552598" y="4236288"/>
            <a:ext cx="1880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나무굴림 R" panose="02020603020101020101" pitchFamily="18" charset="-127"/>
                <a:ea typeface="210 나무굴림 R" panose="02020603020101020101" pitchFamily="18" charset="-127"/>
              </a:rPr>
              <a:t>객실 소개 글 작성 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0569BA-09DB-4450-BAD2-F74A84D45EF3}"/>
              </a:ext>
            </a:extLst>
          </p:cNvPr>
          <p:cNvSpPr txBox="1"/>
          <p:nvPr/>
        </p:nvSpPr>
        <p:spPr>
          <a:xfrm>
            <a:off x="1538909" y="4717017"/>
            <a:ext cx="1880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210 나무굴림 R" panose="02020603020101020101" pitchFamily="18" charset="-127"/>
                <a:ea typeface="210 나무굴림 R" panose="02020603020101020101" pitchFamily="18" charset="-127"/>
              </a:rPr>
              <a:t>대댓글</a:t>
            </a:r>
            <a:r>
              <a:rPr lang="ko-KR" altLang="en-US" dirty="0">
                <a:latin typeface="210 나무굴림 R" panose="02020603020101020101" pitchFamily="18" charset="-127"/>
                <a:ea typeface="210 나무굴림 R" panose="02020603020101020101" pitchFamily="18" charset="-127"/>
              </a:rPr>
              <a:t> 작성 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F18370-E5E8-4483-A0F2-29479D24E32F}"/>
              </a:ext>
            </a:extLst>
          </p:cNvPr>
          <p:cNvSpPr txBox="1"/>
          <p:nvPr/>
        </p:nvSpPr>
        <p:spPr>
          <a:xfrm>
            <a:off x="3592437" y="2035957"/>
            <a:ext cx="1880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나무굴림 R" panose="02020603020101020101" pitchFamily="18" charset="-127"/>
                <a:ea typeface="210 나무굴림 R" panose="02020603020101020101" pitchFamily="18" charset="-127"/>
              </a:rPr>
              <a:t>사업자 정보 등록</a:t>
            </a:r>
            <a:r>
              <a:rPr lang="en-US" altLang="ko-KR" dirty="0">
                <a:latin typeface="210 나무굴림 R" panose="02020603020101020101" pitchFamily="18" charset="-127"/>
                <a:ea typeface="210 나무굴림 R" panose="02020603020101020101" pitchFamily="18" charset="-127"/>
              </a:rPr>
              <a:t>, </a:t>
            </a:r>
            <a:r>
              <a:rPr lang="ko-KR" altLang="en-US" dirty="0">
                <a:latin typeface="210 나무굴림 R" panose="02020603020101020101" pitchFamily="18" charset="-127"/>
                <a:ea typeface="210 나무굴림 R" panose="02020603020101020101" pitchFamily="18" charset="-127"/>
              </a:rPr>
              <a:t>수정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582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43168" y="2882839"/>
            <a:ext cx="48685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>
                <a:solidFill>
                  <a:srgbClr val="6464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감사합니다</a:t>
            </a:r>
            <a:endParaRPr lang="ko-KR" altLang="en-US" sz="5400" dirty="0">
              <a:solidFill>
                <a:srgbClr val="64646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525795" y="3731741"/>
            <a:ext cx="5004486" cy="0"/>
          </a:xfrm>
          <a:prstGeom prst="line">
            <a:avLst/>
          </a:prstGeom>
          <a:ln w="28575">
            <a:solidFill>
              <a:srgbClr val="FCDF8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827372" y="3806169"/>
            <a:ext cx="2537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샘 </a:t>
            </a:r>
            <a:r>
              <a:rPr lang="ko-KR" altLang="en-US" dirty="0" err="1">
                <a:solidFill>
                  <a:schemeClr val="bg1">
                    <a:lumMod val="65000"/>
                  </a:schemeClr>
                </a:solidFill>
              </a:rPr>
              <a:t>샘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PPT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907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464" y="2736227"/>
            <a:ext cx="658425" cy="65232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464" y="1657410"/>
            <a:ext cx="658425" cy="65232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63746" y="593121"/>
            <a:ext cx="12645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646464"/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순서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3630402" y="1376695"/>
            <a:ext cx="5004486" cy="0"/>
          </a:xfrm>
          <a:prstGeom prst="line">
            <a:avLst/>
          </a:prstGeom>
          <a:ln w="28575">
            <a:solidFill>
              <a:srgbClr val="FCDF8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746216" y="1779373"/>
            <a:ext cx="31798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Main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 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Page</a:t>
            </a:r>
            <a:endParaRPr lang="ko-KR" altLang="en-US" sz="2500" dirty="0">
              <a:solidFill>
                <a:schemeClr val="tx1">
                  <a:lumMod val="75000"/>
                  <a:lumOff val="25000"/>
                </a:schemeClr>
              </a:solidFill>
              <a:latin typeface="210 나무굴림 R" panose="02020603020101020101" pitchFamily="18" charset="-127"/>
              <a:ea typeface="210 나무굴림 R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46216" y="2855168"/>
            <a:ext cx="31798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My Page</a:t>
            </a:r>
            <a:endParaRPr lang="ko-KR" altLang="en-US" sz="2500" dirty="0">
              <a:solidFill>
                <a:schemeClr val="tx1">
                  <a:lumMod val="75000"/>
                  <a:lumOff val="25000"/>
                </a:schemeClr>
              </a:solidFill>
              <a:latin typeface="210 나무굴림 R" panose="02020603020101020101" pitchFamily="18" charset="-127"/>
              <a:ea typeface="210 나무굴림 R" panose="02020603020101020101" pitchFamily="18" charset="-127"/>
            </a:endParaRPr>
          </a:p>
          <a:p>
            <a:endParaRPr lang="ko-KR" altLang="en-US" sz="2500" dirty="0">
              <a:solidFill>
                <a:schemeClr val="tx1">
                  <a:lumMod val="75000"/>
                  <a:lumOff val="25000"/>
                </a:schemeClr>
              </a:solidFill>
              <a:latin typeface="210 나무굴림 R" panose="02020603020101020101" pitchFamily="18" charset="-127"/>
              <a:ea typeface="210 나무굴림 R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46216" y="3930963"/>
            <a:ext cx="31798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Search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 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Page</a:t>
            </a:r>
            <a:endParaRPr lang="ko-KR" altLang="en-US" sz="2500" dirty="0">
              <a:solidFill>
                <a:schemeClr val="tx1">
                  <a:lumMod val="75000"/>
                  <a:lumOff val="25000"/>
                </a:schemeClr>
              </a:solidFill>
              <a:latin typeface="210 나무굴림 R" panose="02020603020101020101" pitchFamily="18" charset="-127"/>
              <a:ea typeface="210 나무굴림 R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6216" y="5006759"/>
            <a:ext cx="31798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Login, Join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 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Page</a:t>
            </a:r>
            <a:endParaRPr lang="ko-KR" altLang="en-US" sz="2500" dirty="0">
              <a:solidFill>
                <a:schemeClr val="tx1">
                  <a:lumMod val="75000"/>
                  <a:lumOff val="25000"/>
                </a:schemeClr>
              </a:solidFill>
              <a:latin typeface="210 나무굴림 R" panose="02020603020101020101" pitchFamily="18" charset="-127"/>
              <a:ea typeface="210 나무굴림 R" panose="02020603020101020101" pitchFamily="18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464" y="4893862"/>
            <a:ext cx="658425" cy="65232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464" y="3815044"/>
            <a:ext cx="658425" cy="65232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7D7309B-E65B-46D1-AE7B-F5E63F029E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978" y="1675336"/>
            <a:ext cx="658425" cy="65232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C4EFDCC-6431-425D-8E77-BA4D8B3DD886}"/>
              </a:ext>
            </a:extLst>
          </p:cNvPr>
          <p:cNvSpPr txBox="1"/>
          <p:nvPr/>
        </p:nvSpPr>
        <p:spPr>
          <a:xfrm>
            <a:off x="7146730" y="1797299"/>
            <a:ext cx="31798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Hotel, Room Detail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 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Page</a:t>
            </a:r>
            <a:endParaRPr lang="ko-KR" altLang="en-US" sz="2500" dirty="0">
              <a:solidFill>
                <a:schemeClr val="tx1">
                  <a:lumMod val="75000"/>
                  <a:lumOff val="25000"/>
                </a:schemeClr>
              </a:solidFill>
              <a:latin typeface="210 나무굴림 R" panose="02020603020101020101" pitchFamily="18" charset="-127"/>
              <a:ea typeface="210 나무굴림 R" panose="02020603020101020101" pitchFamily="18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7148B33-E821-4FF0-A93E-74F34BF826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148" y="2759882"/>
            <a:ext cx="658425" cy="65232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EF8D252-630E-4730-B993-30255AA5D1DC}"/>
              </a:ext>
            </a:extLst>
          </p:cNvPr>
          <p:cNvSpPr txBox="1"/>
          <p:nvPr/>
        </p:nvSpPr>
        <p:spPr>
          <a:xfrm>
            <a:off x="7168900" y="2878823"/>
            <a:ext cx="31798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register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 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Page</a:t>
            </a:r>
            <a:endParaRPr lang="ko-KR" altLang="en-US" sz="2500" dirty="0">
              <a:solidFill>
                <a:schemeClr val="tx1">
                  <a:lumMod val="75000"/>
                  <a:lumOff val="25000"/>
                </a:schemeClr>
              </a:solidFill>
              <a:latin typeface="210 나무굴림 R" panose="02020603020101020101" pitchFamily="18" charset="-127"/>
              <a:ea typeface="210 나무굴림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2557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21522" y="507144"/>
            <a:ext cx="653486" cy="654906"/>
            <a:chOff x="3781167" y="1655805"/>
            <a:chExt cx="947351" cy="949410"/>
          </a:xfrm>
        </p:grpSpPr>
        <p:sp>
          <p:nvSpPr>
            <p:cNvPr id="3" name="자유형 2"/>
            <p:cNvSpPr/>
            <p:nvPr/>
          </p:nvSpPr>
          <p:spPr>
            <a:xfrm>
              <a:off x="3781167" y="1655805"/>
              <a:ext cx="947351" cy="949410"/>
            </a:xfrm>
            <a:custGeom>
              <a:avLst/>
              <a:gdLst>
                <a:gd name="connsiteX0" fmla="*/ 565077 w 947351"/>
                <a:gd name="connsiteY0" fmla="*/ 367364 h 949410"/>
                <a:gd name="connsiteX1" fmla="*/ 546514 w 947351"/>
                <a:gd name="connsiteY1" fmla="*/ 379879 h 949410"/>
                <a:gd name="connsiteX2" fmla="*/ 469557 w 947351"/>
                <a:gd name="connsiteY2" fmla="*/ 395416 h 949410"/>
                <a:gd name="connsiteX3" fmla="*/ 392600 w 947351"/>
                <a:gd name="connsiteY3" fmla="*/ 379879 h 949410"/>
                <a:gd name="connsiteX4" fmla="*/ 384454 w 947351"/>
                <a:gd name="connsiteY4" fmla="*/ 374387 h 949410"/>
                <a:gd name="connsiteX5" fmla="*/ 391399 w 947351"/>
                <a:gd name="connsiteY5" fmla="*/ 396760 h 949410"/>
                <a:gd name="connsiteX6" fmla="*/ 395416 w 947351"/>
                <a:gd name="connsiteY6" fmla="*/ 436605 h 949410"/>
                <a:gd name="connsiteX7" fmla="*/ 379879 w 947351"/>
                <a:gd name="connsiteY7" fmla="*/ 513562 h 949410"/>
                <a:gd name="connsiteX8" fmla="*/ 347877 w 947351"/>
                <a:gd name="connsiteY8" fmla="*/ 561028 h 949410"/>
                <a:gd name="connsiteX9" fmla="*/ 389995 w 947351"/>
                <a:gd name="connsiteY9" fmla="*/ 569531 h 949410"/>
                <a:gd name="connsiteX10" fmla="*/ 476981 w 947351"/>
                <a:gd name="connsiteY10" fmla="*/ 641162 h 949410"/>
                <a:gd name="connsiteX11" fmla="*/ 498257 w 947351"/>
                <a:gd name="connsiteY11" fmla="*/ 685419 h 949410"/>
                <a:gd name="connsiteX12" fmla="*/ 501570 w 947351"/>
                <a:gd name="connsiteY12" fmla="*/ 674745 h 949410"/>
                <a:gd name="connsiteX13" fmla="*/ 573201 w 947351"/>
                <a:gd name="connsiteY13" fmla="*/ 587760 h 949410"/>
                <a:gd name="connsiteX14" fmla="*/ 606655 w 947351"/>
                <a:gd name="connsiteY14" fmla="*/ 571677 h 949410"/>
                <a:gd name="connsiteX15" fmla="*/ 567472 w 947351"/>
                <a:gd name="connsiteY15" fmla="*/ 513562 h 949410"/>
                <a:gd name="connsiteX16" fmla="*/ 551935 w 947351"/>
                <a:gd name="connsiteY16" fmla="*/ 436605 h 949410"/>
                <a:gd name="connsiteX17" fmla="*/ 555952 w 947351"/>
                <a:gd name="connsiteY17" fmla="*/ 396760 h 949410"/>
                <a:gd name="connsiteX18" fmla="*/ 469557 w 947351"/>
                <a:gd name="connsiteY18" fmla="*/ 0 h 949410"/>
                <a:gd name="connsiteX19" fmla="*/ 667265 w 947351"/>
                <a:gd name="connsiteY19" fmla="*/ 197708 h 949410"/>
                <a:gd name="connsiteX20" fmla="*/ 663249 w 947351"/>
                <a:gd name="connsiteY20" fmla="*/ 237553 h 949410"/>
                <a:gd name="connsiteX21" fmla="*/ 654123 w 947351"/>
                <a:gd name="connsiteY21" fmla="*/ 266950 h 949410"/>
                <a:gd name="connsiteX22" fmla="*/ 672686 w 947351"/>
                <a:gd name="connsiteY22" fmla="*/ 254434 h 949410"/>
                <a:gd name="connsiteX23" fmla="*/ 749643 w 947351"/>
                <a:gd name="connsiteY23" fmla="*/ 238897 h 949410"/>
                <a:gd name="connsiteX24" fmla="*/ 947351 w 947351"/>
                <a:gd name="connsiteY24" fmla="*/ 436605 h 949410"/>
                <a:gd name="connsiteX25" fmla="*/ 889444 w 947351"/>
                <a:gd name="connsiteY25" fmla="*/ 576406 h 949410"/>
                <a:gd name="connsiteX26" fmla="*/ 827684 w 947351"/>
                <a:gd name="connsiteY26" fmla="*/ 618045 h 949410"/>
                <a:gd name="connsiteX27" fmla="*/ 865912 w 947351"/>
                <a:gd name="connsiteY27" fmla="*/ 674745 h 949410"/>
                <a:gd name="connsiteX28" fmla="*/ 881449 w 947351"/>
                <a:gd name="connsiteY28" fmla="*/ 751702 h 949410"/>
                <a:gd name="connsiteX29" fmla="*/ 683741 w 947351"/>
                <a:gd name="connsiteY29" fmla="*/ 949410 h 949410"/>
                <a:gd name="connsiteX30" fmla="*/ 501570 w 947351"/>
                <a:gd name="connsiteY30" fmla="*/ 828659 h 949410"/>
                <a:gd name="connsiteX31" fmla="*/ 498390 w 947351"/>
                <a:gd name="connsiteY31" fmla="*/ 818413 h 949410"/>
                <a:gd name="connsiteX32" fmla="*/ 495209 w 947351"/>
                <a:gd name="connsiteY32" fmla="*/ 828659 h 949410"/>
                <a:gd name="connsiteX33" fmla="*/ 313038 w 947351"/>
                <a:gd name="connsiteY33" fmla="*/ 949410 h 949410"/>
                <a:gd name="connsiteX34" fmla="*/ 115330 w 947351"/>
                <a:gd name="connsiteY34" fmla="*/ 751702 h 949410"/>
                <a:gd name="connsiteX35" fmla="*/ 130867 w 947351"/>
                <a:gd name="connsiteY35" fmla="*/ 674745 h 949410"/>
                <a:gd name="connsiteX36" fmla="*/ 162869 w 947351"/>
                <a:gd name="connsiteY36" fmla="*/ 627279 h 949410"/>
                <a:gd name="connsiteX37" fmla="*/ 120751 w 947351"/>
                <a:gd name="connsiteY37" fmla="*/ 618776 h 949410"/>
                <a:gd name="connsiteX38" fmla="*/ 0 w 947351"/>
                <a:gd name="connsiteY38" fmla="*/ 436605 h 949410"/>
                <a:gd name="connsiteX39" fmla="*/ 197708 w 947351"/>
                <a:gd name="connsiteY39" fmla="*/ 238897 h 949410"/>
                <a:gd name="connsiteX40" fmla="*/ 274665 w 947351"/>
                <a:gd name="connsiteY40" fmla="*/ 254434 h 949410"/>
                <a:gd name="connsiteX41" fmla="*/ 282811 w 947351"/>
                <a:gd name="connsiteY41" fmla="*/ 259926 h 949410"/>
                <a:gd name="connsiteX42" fmla="*/ 275866 w 947351"/>
                <a:gd name="connsiteY42" fmla="*/ 237553 h 949410"/>
                <a:gd name="connsiteX43" fmla="*/ 271849 w 947351"/>
                <a:gd name="connsiteY43" fmla="*/ 197708 h 949410"/>
                <a:gd name="connsiteX44" fmla="*/ 469557 w 947351"/>
                <a:gd name="connsiteY44" fmla="*/ 0 h 949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47351" h="949410">
                  <a:moveTo>
                    <a:pt x="565077" y="367364"/>
                  </a:moveTo>
                  <a:lnTo>
                    <a:pt x="546514" y="379879"/>
                  </a:lnTo>
                  <a:cubicBezTo>
                    <a:pt x="522861" y="389884"/>
                    <a:pt x="496855" y="395416"/>
                    <a:pt x="469557" y="395416"/>
                  </a:cubicBezTo>
                  <a:cubicBezTo>
                    <a:pt x="442260" y="395416"/>
                    <a:pt x="416254" y="389884"/>
                    <a:pt x="392600" y="379879"/>
                  </a:cubicBezTo>
                  <a:lnTo>
                    <a:pt x="384454" y="374387"/>
                  </a:lnTo>
                  <a:lnTo>
                    <a:pt x="391399" y="396760"/>
                  </a:lnTo>
                  <a:cubicBezTo>
                    <a:pt x="394033" y="409630"/>
                    <a:pt x="395416" y="422956"/>
                    <a:pt x="395416" y="436605"/>
                  </a:cubicBezTo>
                  <a:cubicBezTo>
                    <a:pt x="395416" y="463903"/>
                    <a:pt x="389884" y="489909"/>
                    <a:pt x="379879" y="513562"/>
                  </a:cubicBezTo>
                  <a:lnTo>
                    <a:pt x="347877" y="561028"/>
                  </a:lnTo>
                  <a:lnTo>
                    <a:pt x="389995" y="569531"/>
                  </a:lnTo>
                  <a:cubicBezTo>
                    <a:pt x="425475" y="584538"/>
                    <a:pt x="455663" y="609607"/>
                    <a:pt x="476981" y="641162"/>
                  </a:cubicBezTo>
                  <a:lnTo>
                    <a:pt x="498257" y="685419"/>
                  </a:lnTo>
                  <a:lnTo>
                    <a:pt x="501570" y="674745"/>
                  </a:lnTo>
                  <a:cubicBezTo>
                    <a:pt x="516577" y="639265"/>
                    <a:pt x="541647" y="609077"/>
                    <a:pt x="573201" y="587760"/>
                  </a:cubicBezTo>
                  <a:lnTo>
                    <a:pt x="606655" y="571677"/>
                  </a:lnTo>
                  <a:lnTo>
                    <a:pt x="567472" y="513562"/>
                  </a:lnTo>
                  <a:cubicBezTo>
                    <a:pt x="557468" y="489909"/>
                    <a:pt x="551935" y="463903"/>
                    <a:pt x="551935" y="436605"/>
                  </a:cubicBezTo>
                  <a:cubicBezTo>
                    <a:pt x="551935" y="422956"/>
                    <a:pt x="553318" y="409630"/>
                    <a:pt x="555952" y="396760"/>
                  </a:cubicBezTo>
                  <a:close/>
                  <a:moveTo>
                    <a:pt x="469557" y="0"/>
                  </a:moveTo>
                  <a:cubicBezTo>
                    <a:pt x="578748" y="0"/>
                    <a:pt x="667265" y="88517"/>
                    <a:pt x="667265" y="197708"/>
                  </a:cubicBezTo>
                  <a:cubicBezTo>
                    <a:pt x="667265" y="211357"/>
                    <a:pt x="665882" y="224683"/>
                    <a:pt x="663249" y="237553"/>
                  </a:cubicBezTo>
                  <a:lnTo>
                    <a:pt x="654123" y="266950"/>
                  </a:lnTo>
                  <a:lnTo>
                    <a:pt x="672686" y="254434"/>
                  </a:lnTo>
                  <a:cubicBezTo>
                    <a:pt x="696340" y="244429"/>
                    <a:pt x="722345" y="238897"/>
                    <a:pt x="749643" y="238897"/>
                  </a:cubicBezTo>
                  <a:cubicBezTo>
                    <a:pt x="858834" y="238897"/>
                    <a:pt x="947351" y="327414"/>
                    <a:pt x="947351" y="436605"/>
                  </a:cubicBezTo>
                  <a:cubicBezTo>
                    <a:pt x="947351" y="491201"/>
                    <a:pt x="925222" y="540628"/>
                    <a:pt x="889444" y="576406"/>
                  </a:cubicBezTo>
                  <a:lnTo>
                    <a:pt x="827684" y="618045"/>
                  </a:lnTo>
                  <a:lnTo>
                    <a:pt x="865912" y="674745"/>
                  </a:lnTo>
                  <a:cubicBezTo>
                    <a:pt x="875917" y="698399"/>
                    <a:pt x="881449" y="724404"/>
                    <a:pt x="881449" y="751702"/>
                  </a:cubicBezTo>
                  <a:cubicBezTo>
                    <a:pt x="881449" y="860893"/>
                    <a:pt x="792932" y="949410"/>
                    <a:pt x="683741" y="949410"/>
                  </a:cubicBezTo>
                  <a:cubicBezTo>
                    <a:pt x="601848" y="949410"/>
                    <a:pt x="531584" y="899619"/>
                    <a:pt x="501570" y="828659"/>
                  </a:cubicBezTo>
                  <a:lnTo>
                    <a:pt x="498390" y="818413"/>
                  </a:lnTo>
                  <a:lnTo>
                    <a:pt x="495209" y="828659"/>
                  </a:lnTo>
                  <a:cubicBezTo>
                    <a:pt x="465196" y="899619"/>
                    <a:pt x="394931" y="949410"/>
                    <a:pt x="313038" y="949410"/>
                  </a:cubicBezTo>
                  <a:cubicBezTo>
                    <a:pt x="203847" y="949410"/>
                    <a:pt x="115330" y="860893"/>
                    <a:pt x="115330" y="751702"/>
                  </a:cubicBezTo>
                  <a:cubicBezTo>
                    <a:pt x="115330" y="724404"/>
                    <a:pt x="120862" y="698399"/>
                    <a:pt x="130867" y="674745"/>
                  </a:cubicBezTo>
                  <a:lnTo>
                    <a:pt x="162869" y="627279"/>
                  </a:lnTo>
                  <a:lnTo>
                    <a:pt x="120751" y="618776"/>
                  </a:lnTo>
                  <a:cubicBezTo>
                    <a:pt x="49791" y="588762"/>
                    <a:pt x="0" y="518498"/>
                    <a:pt x="0" y="436605"/>
                  </a:cubicBezTo>
                  <a:cubicBezTo>
                    <a:pt x="0" y="327414"/>
                    <a:pt x="88517" y="238897"/>
                    <a:pt x="197708" y="238897"/>
                  </a:cubicBezTo>
                  <a:cubicBezTo>
                    <a:pt x="225006" y="238897"/>
                    <a:pt x="251011" y="244429"/>
                    <a:pt x="274665" y="254434"/>
                  </a:cubicBezTo>
                  <a:lnTo>
                    <a:pt x="282811" y="259926"/>
                  </a:lnTo>
                  <a:lnTo>
                    <a:pt x="275866" y="237553"/>
                  </a:lnTo>
                  <a:cubicBezTo>
                    <a:pt x="273232" y="224683"/>
                    <a:pt x="271849" y="211357"/>
                    <a:pt x="271849" y="197708"/>
                  </a:cubicBezTo>
                  <a:cubicBezTo>
                    <a:pt x="271849" y="88517"/>
                    <a:pt x="360366" y="0"/>
                    <a:pt x="469557" y="0"/>
                  </a:cubicBezTo>
                  <a:close/>
                </a:path>
              </a:pathLst>
            </a:custGeom>
            <a:solidFill>
              <a:srgbClr val="FCDF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/>
            <p:cNvSpPr/>
            <p:nvPr/>
          </p:nvSpPr>
          <p:spPr>
            <a:xfrm>
              <a:off x="4077730" y="1962664"/>
              <a:ext cx="378940" cy="3789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501346" y="488892"/>
            <a:ext cx="541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646464"/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Main Page</a:t>
            </a:r>
            <a:endParaRPr lang="ko-KR" altLang="en-US" sz="4000" dirty="0">
              <a:solidFill>
                <a:srgbClr val="646464"/>
              </a:solidFill>
              <a:latin typeface="210 나무굴림 R" panose="02020603020101020101" pitchFamily="18" charset="-127"/>
              <a:ea typeface="210 나무굴림 R" panose="02020603020101020101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607116" y="1376695"/>
            <a:ext cx="10769338" cy="0"/>
          </a:xfrm>
          <a:prstGeom prst="line">
            <a:avLst/>
          </a:prstGeom>
          <a:ln w="28575">
            <a:solidFill>
              <a:srgbClr val="FCDF8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텍스트, 항공기이(가) 표시된 사진&#10;&#10;자동 생성된 설명">
            <a:extLst>
              <a:ext uri="{FF2B5EF4-FFF2-40B4-BE49-F238E27FC236}">
                <a16:creationId xmlns:a16="http://schemas.microsoft.com/office/drawing/2014/main" id="{D87096D0-1C35-4E32-9B3A-2262D462C3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346" y="2052305"/>
            <a:ext cx="3831217" cy="3429000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B65AEEB-CD59-428F-9542-9095E035D692}"/>
              </a:ext>
            </a:extLst>
          </p:cNvPr>
          <p:cNvSpPr/>
          <p:nvPr/>
        </p:nvSpPr>
        <p:spPr>
          <a:xfrm>
            <a:off x="6472518" y="1757083"/>
            <a:ext cx="4052047" cy="421341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37BF2D-DBB0-41E8-97CE-5B10A9973A1A}"/>
              </a:ext>
            </a:extLst>
          </p:cNvPr>
          <p:cNvSpPr txBox="1"/>
          <p:nvPr/>
        </p:nvSpPr>
        <p:spPr>
          <a:xfrm>
            <a:off x="6660776" y="2052305"/>
            <a:ext cx="367553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나무굴림 R" panose="02020603020101020101" pitchFamily="18" charset="-127"/>
                <a:ea typeface="210 나무굴림 R" panose="02020603020101020101" pitchFamily="18" charset="-127"/>
              </a:rPr>
              <a:t>Main Page</a:t>
            </a:r>
            <a:r>
              <a:rPr lang="ko-KR" altLang="en-US" dirty="0">
                <a:latin typeface="210 나무굴림 R" panose="02020603020101020101" pitchFamily="18" charset="-127"/>
                <a:ea typeface="210 나무굴림 R" panose="02020603020101020101" pitchFamily="18" charset="-127"/>
              </a:rPr>
              <a:t>에서는 검색</a:t>
            </a:r>
            <a:r>
              <a:rPr lang="en-US" altLang="ko-KR" dirty="0">
                <a:latin typeface="210 나무굴림 R" panose="02020603020101020101" pitchFamily="18" charset="-127"/>
                <a:ea typeface="210 나무굴림 R" panose="02020603020101020101" pitchFamily="18" charset="-127"/>
              </a:rPr>
              <a:t>, </a:t>
            </a:r>
            <a:r>
              <a:rPr lang="ko-KR" altLang="en-US" dirty="0">
                <a:latin typeface="210 나무굴림 R" panose="02020603020101020101" pitchFamily="18" charset="-127"/>
                <a:ea typeface="210 나무굴림 R" panose="02020603020101020101" pitchFamily="18" charset="-127"/>
              </a:rPr>
              <a:t>마이페이지 </a:t>
            </a:r>
            <a:endParaRPr lang="en-US" altLang="ko-KR" dirty="0">
              <a:latin typeface="210 나무굴림 R" panose="02020603020101020101" pitchFamily="18" charset="-127"/>
              <a:ea typeface="210 나무굴림 R" panose="02020603020101020101" pitchFamily="18" charset="-127"/>
            </a:endParaRPr>
          </a:p>
          <a:p>
            <a:r>
              <a:rPr lang="ko-KR" altLang="en-US" dirty="0">
                <a:latin typeface="210 나무굴림 R" panose="02020603020101020101" pitchFamily="18" charset="-127"/>
                <a:ea typeface="210 나무굴림 R" panose="02020603020101020101" pitchFamily="18" charset="-127"/>
              </a:rPr>
              <a:t>버튼을 우측 상단에 만들어 페이지 간 이동이 가능하게 제작되었음</a:t>
            </a:r>
            <a:r>
              <a:rPr lang="en-US" altLang="ko-KR" dirty="0">
                <a:latin typeface="210 나무굴림 R" panose="02020603020101020101" pitchFamily="18" charset="-127"/>
                <a:ea typeface="210 나무굴림 R" panose="02020603020101020101" pitchFamily="18" charset="-127"/>
              </a:rPr>
              <a:t>.</a:t>
            </a:r>
            <a:r>
              <a:rPr lang="ko-KR" altLang="en-US" dirty="0">
                <a:latin typeface="210 나무굴림 R" panose="02020603020101020101" pitchFamily="18" charset="-127"/>
                <a:ea typeface="210 나무굴림 R" panose="02020603020101020101" pitchFamily="18" charset="-127"/>
              </a:rPr>
              <a:t> </a:t>
            </a:r>
            <a:endParaRPr lang="en-US" altLang="ko-KR" dirty="0">
              <a:latin typeface="210 나무굴림 R" panose="02020603020101020101" pitchFamily="18" charset="-127"/>
              <a:ea typeface="210 나무굴림 R" panose="02020603020101020101" pitchFamily="18" charset="-127"/>
            </a:endParaRPr>
          </a:p>
          <a:p>
            <a:endParaRPr lang="en-US" altLang="ko-KR" dirty="0">
              <a:latin typeface="210 나무굴림 R" panose="02020603020101020101" pitchFamily="18" charset="-127"/>
              <a:ea typeface="210 나무굴림 R" panose="02020603020101020101" pitchFamily="18" charset="-127"/>
            </a:endParaRPr>
          </a:p>
          <a:p>
            <a:r>
              <a:rPr lang="en-US" altLang="ko-KR" dirty="0">
                <a:latin typeface="210 나무굴림 R" panose="02020603020101020101" pitchFamily="18" charset="-127"/>
                <a:ea typeface="210 나무굴림 R" panose="02020603020101020101" pitchFamily="18" charset="-127"/>
              </a:rPr>
              <a:t>Main Page</a:t>
            </a:r>
            <a:r>
              <a:rPr lang="ko-KR" altLang="en-US" dirty="0">
                <a:latin typeface="210 나무굴림 R" panose="02020603020101020101" pitchFamily="18" charset="-127"/>
                <a:ea typeface="210 나무굴림 R" panose="02020603020101020101" pitchFamily="18" charset="-127"/>
              </a:rPr>
              <a:t>의 전체적인 페이지 구성은 영상과 사진을 통해 간결한 정보를 제공하고 소비자들이 자주 사용하는 기능을 검색과 마이페이지 버튼에 넣어 기능성을 </a:t>
            </a:r>
            <a:r>
              <a:rPr lang="ko-KR" altLang="en-US" dirty="0" err="1">
                <a:latin typeface="210 나무굴림 R" panose="02020603020101020101" pitchFamily="18" charset="-127"/>
                <a:ea typeface="210 나무굴림 R" panose="02020603020101020101" pitchFamily="18" charset="-127"/>
              </a:rPr>
              <a:t>높혔다</a:t>
            </a:r>
            <a:r>
              <a:rPr lang="en-US" altLang="ko-KR" dirty="0">
                <a:latin typeface="210 나무굴림 R" panose="02020603020101020101" pitchFamily="18" charset="-127"/>
                <a:ea typeface="210 나무굴림 R" panose="02020603020101020101" pitchFamily="18" charset="-127"/>
              </a:rPr>
              <a:t>.</a:t>
            </a:r>
          </a:p>
          <a:p>
            <a:endParaRPr lang="en-US" altLang="ko-KR" dirty="0">
              <a:latin typeface="210 나무굴림 R" panose="02020603020101020101" pitchFamily="18" charset="-127"/>
              <a:ea typeface="210 나무굴림 R" panose="02020603020101020101" pitchFamily="18" charset="-127"/>
            </a:endParaRPr>
          </a:p>
          <a:p>
            <a:r>
              <a:rPr lang="en-US" altLang="ko-KR" dirty="0">
                <a:latin typeface="210 나무굴림 R" panose="02020603020101020101" pitchFamily="18" charset="-127"/>
                <a:ea typeface="210 나무굴림 R" panose="02020603020101020101" pitchFamily="18" charset="-127"/>
              </a:rPr>
              <a:t>Main Page Section2 </a:t>
            </a:r>
            <a:r>
              <a:rPr lang="ko-KR" altLang="en-US" dirty="0">
                <a:latin typeface="210 나무굴림 R" panose="02020603020101020101" pitchFamily="18" charset="-127"/>
                <a:ea typeface="210 나무굴림 R" panose="02020603020101020101" pitchFamily="18" charset="-127"/>
              </a:rPr>
              <a:t>부분에는 가장 높은 </a:t>
            </a:r>
            <a:r>
              <a:rPr lang="ko-KR" altLang="en-US" dirty="0" err="1">
                <a:latin typeface="210 나무굴림 R" panose="02020603020101020101" pitchFamily="18" charset="-127"/>
                <a:ea typeface="210 나무굴림 R" panose="02020603020101020101" pitchFamily="18" charset="-127"/>
              </a:rPr>
              <a:t>별점을</a:t>
            </a:r>
            <a:r>
              <a:rPr lang="ko-KR" altLang="en-US" dirty="0">
                <a:latin typeface="210 나무굴림 R" panose="02020603020101020101" pitchFamily="18" charset="-127"/>
                <a:ea typeface="210 나무굴림 R" panose="02020603020101020101" pitchFamily="18" charset="-127"/>
              </a:rPr>
              <a:t> 받은 호텔의 리스트가 노출되게 된다</a:t>
            </a:r>
            <a:endParaRPr lang="en-US" altLang="ko-KR" dirty="0">
              <a:latin typeface="210 나무굴림 R" panose="02020603020101020101" pitchFamily="18" charset="-127"/>
              <a:ea typeface="210 나무굴림 R" panose="02020603020101020101" pitchFamily="18" charset="-127"/>
            </a:endParaRPr>
          </a:p>
          <a:p>
            <a:endParaRPr lang="en-US" altLang="ko-KR" dirty="0">
              <a:latin typeface="210 나무굴림 R" panose="02020603020101020101" pitchFamily="18" charset="-127"/>
              <a:ea typeface="210 나무굴림 R" panose="02020603020101020101" pitchFamily="18" charset="-127"/>
            </a:endParaRPr>
          </a:p>
          <a:p>
            <a:endParaRPr lang="ko-KR" altLang="en-US" dirty="0">
              <a:latin typeface="210 나무굴림 R" panose="02020603020101020101" pitchFamily="18" charset="-127"/>
              <a:ea typeface="210 나무굴림 R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1DA9B77-C202-4586-BF16-BE0D60A73F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486" y="1598277"/>
            <a:ext cx="4343739" cy="4531021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958FFDD-E187-4570-B7A1-51AA5ABC34EF}"/>
              </a:ext>
            </a:extLst>
          </p:cNvPr>
          <p:cNvCxnSpPr/>
          <p:nvPr/>
        </p:nvCxnSpPr>
        <p:spPr>
          <a:xfrm flipH="1" flipV="1">
            <a:off x="4356847" y="4572000"/>
            <a:ext cx="2232212" cy="6096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099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21522" y="507144"/>
            <a:ext cx="653486" cy="654906"/>
            <a:chOff x="3781167" y="1655805"/>
            <a:chExt cx="947351" cy="949410"/>
          </a:xfrm>
        </p:grpSpPr>
        <p:sp>
          <p:nvSpPr>
            <p:cNvPr id="3" name="자유형 2"/>
            <p:cNvSpPr/>
            <p:nvPr/>
          </p:nvSpPr>
          <p:spPr>
            <a:xfrm>
              <a:off x="3781167" y="1655805"/>
              <a:ext cx="947351" cy="949410"/>
            </a:xfrm>
            <a:custGeom>
              <a:avLst/>
              <a:gdLst>
                <a:gd name="connsiteX0" fmla="*/ 565077 w 947351"/>
                <a:gd name="connsiteY0" fmla="*/ 367364 h 949410"/>
                <a:gd name="connsiteX1" fmla="*/ 546514 w 947351"/>
                <a:gd name="connsiteY1" fmla="*/ 379879 h 949410"/>
                <a:gd name="connsiteX2" fmla="*/ 469557 w 947351"/>
                <a:gd name="connsiteY2" fmla="*/ 395416 h 949410"/>
                <a:gd name="connsiteX3" fmla="*/ 392600 w 947351"/>
                <a:gd name="connsiteY3" fmla="*/ 379879 h 949410"/>
                <a:gd name="connsiteX4" fmla="*/ 384454 w 947351"/>
                <a:gd name="connsiteY4" fmla="*/ 374387 h 949410"/>
                <a:gd name="connsiteX5" fmla="*/ 391399 w 947351"/>
                <a:gd name="connsiteY5" fmla="*/ 396760 h 949410"/>
                <a:gd name="connsiteX6" fmla="*/ 395416 w 947351"/>
                <a:gd name="connsiteY6" fmla="*/ 436605 h 949410"/>
                <a:gd name="connsiteX7" fmla="*/ 379879 w 947351"/>
                <a:gd name="connsiteY7" fmla="*/ 513562 h 949410"/>
                <a:gd name="connsiteX8" fmla="*/ 347877 w 947351"/>
                <a:gd name="connsiteY8" fmla="*/ 561028 h 949410"/>
                <a:gd name="connsiteX9" fmla="*/ 389995 w 947351"/>
                <a:gd name="connsiteY9" fmla="*/ 569531 h 949410"/>
                <a:gd name="connsiteX10" fmla="*/ 476981 w 947351"/>
                <a:gd name="connsiteY10" fmla="*/ 641162 h 949410"/>
                <a:gd name="connsiteX11" fmla="*/ 498257 w 947351"/>
                <a:gd name="connsiteY11" fmla="*/ 685419 h 949410"/>
                <a:gd name="connsiteX12" fmla="*/ 501570 w 947351"/>
                <a:gd name="connsiteY12" fmla="*/ 674745 h 949410"/>
                <a:gd name="connsiteX13" fmla="*/ 573201 w 947351"/>
                <a:gd name="connsiteY13" fmla="*/ 587760 h 949410"/>
                <a:gd name="connsiteX14" fmla="*/ 606655 w 947351"/>
                <a:gd name="connsiteY14" fmla="*/ 571677 h 949410"/>
                <a:gd name="connsiteX15" fmla="*/ 567472 w 947351"/>
                <a:gd name="connsiteY15" fmla="*/ 513562 h 949410"/>
                <a:gd name="connsiteX16" fmla="*/ 551935 w 947351"/>
                <a:gd name="connsiteY16" fmla="*/ 436605 h 949410"/>
                <a:gd name="connsiteX17" fmla="*/ 555952 w 947351"/>
                <a:gd name="connsiteY17" fmla="*/ 396760 h 949410"/>
                <a:gd name="connsiteX18" fmla="*/ 469557 w 947351"/>
                <a:gd name="connsiteY18" fmla="*/ 0 h 949410"/>
                <a:gd name="connsiteX19" fmla="*/ 667265 w 947351"/>
                <a:gd name="connsiteY19" fmla="*/ 197708 h 949410"/>
                <a:gd name="connsiteX20" fmla="*/ 663249 w 947351"/>
                <a:gd name="connsiteY20" fmla="*/ 237553 h 949410"/>
                <a:gd name="connsiteX21" fmla="*/ 654123 w 947351"/>
                <a:gd name="connsiteY21" fmla="*/ 266950 h 949410"/>
                <a:gd name="connsiteX22" fmla="*/ 672686 w 947351"/>
                <a:gd name="connsiteY22" fmla="*/ 254434 h 949410"/>
                <a:gd name="connsiteX23" fmla="*/ 749643 w 947351"/>
                <a:gd name="connsiteY23" fmla="*/ 238897 h 949410"/>
                <a:gd name="connsiteX24" fmla="*/ 947351 w 947351"/>
                <a:gd name="connsiteY24" fmla="*/ 436605 h 949410"/>
                <a:gd name="connsiteX25" fmla="*/ 889444 w 947351"/>
                <a:gd name="connsiteY25" fmla="*/ 576406 h 949410"/>
                <a:gd name="connsiteX26" fmla="*/ 827684 w 947351"/>
                <a:gd name="connsiteY26" fmla="*/ 618045 h 949410"/>
                <a:gd name="connsiteX27" fmla="*/ 865912 w 947351"/>
                <a:gd name="connsiteY27" fmla="*/ 674745 h 949410"/>
                <a:gd name="connsiteX28" fmla="*/ 881449 w 947351"/>
                <a:gd name="connsiteY28" fmla="*/ 751702 h 949410"/>
                <a:gd name="connsiteX29" fmla="*/ 683741 w 947351"/>
                <a:gd name="connsiteY29" fmla="*/ 949410 h 949410"/>
                <a:gd name="connsiteX30" fmla="*/ 501570 w 947351"/>
                <a:gd name="connsiteY30" fmla="*/ 828659 h 949410"/>
                <a:gd name="connsiteX31" fmla="*/ 498390 w 947351"/>
                <a:gd name="connsiteY31" fmla="*/ 818413 h 949410"/>
                <a:gd name="connsiteX32" fmla="*/ 495209 w 947351"/>
                <a:gd name="connsiteY32" fmla="*/ 828659 h 949410"/>
                <a:gd name="connsiteX33" fmla="*/ 313038 w 947351"/>
                <a:gd name="connsiteY33" fmla="*/ 949410 h 949410"/>
                <a:gd name="connsiteX34" fmla="*/ 115330 w 947351"/>
                <a:gd name="connsiteY34" fmla="*/ 751702 h 949410"/>
                <a:gd name="connsiteX35" fmla="*/ 130867 w 947351"/>
                <a:gd name="connsiteY35" fmla="*/ 674745 h 949410"/>
                <a:gd name="connsiteX36" fmla="*/ 162869 w 947351"/>
                <a:gd name="connsiteY36" fmla="*/ 627279 h 949410"/>
                <a:gd name="connsiteX37" fmla="*/ 120751 w 947351"/>
                <a:gd name="connsiteY37" fmla="*/ 618776 h 949410"/>
                <a:gd name="connsiteX38" fmla="*/ 0 w 947351"/>
                <a:gd name="connsiteY38" fmla="*/ 436605 h 949410"/>
                <a:gd name="connsiteX39" fmla="*/ 197708 w 947351"/>
                <a:gd name="connsiteY39" fmla="*/ 238897 h 949410"/>
                <a:gd name="connsiteX40" fmla="*/ 274665 w 947351"/>
                <a:gd name="connsiteY40" fmla="*/ 254434 h 949410"/>
                <a:gd name="connsiteX41" fmla="*/ 282811 w 947351"/>
                <a:gd name="connsiteY41" fmla="*/ 259926 h 949410"/>
                <a:gd name="connsiteX42" fmla="*/ 275866 w 947351"/>
                <a:gd name="connsiteY42" fmla="*/ 237553 h 949410"/>
                <a:gd name="connsiteX43" fmla="*/ 271849 w 947351"/>
                <a:gd name="connsiteY43" fmla="*/ 197708 h 949410"/>
                <a:gd name="connsiteX44" fmla="*/ 469557 w 947351"/>
                <a:gd name="connsiteY44" fmla="*/ 0 h 949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47351" h="949410">
                  <a:moveTo>
                    <a:pt x="565077" y="367364"/>
                  </a:moveTo>
                  <a:lnTo>
                    <a:pt x="546514" y="379879"/>
                  </a:lnTo>
                  <a:cubicBezTo>
                    <a:pt x="522861" y="389884"/>
                    <a:pt x="496855" y="395416"/>
                    <a:pt x="469557" y="395416"/>
                  </a:cubicBezTo>
                  <a:cubicBezTo>
                    <a:pt x="442260" y="395416"/>
                    <a:pt x="416254" y="389884"/>
                    <a:pt x="392600" y="379879"/>
                  </a:cubicBezTo>
                  <a:lnTo>
                    <a:pt x="384454" y="374387"/>
                  </a:lnTo>
                  <a:lnTo>
                    <a:pt x="391399" y="396760"/>
                  </a:lnTo>
                  <a:cubicBezTo>
                    <a:pt x="394033" y="409630"/>
                    <a:pt x="395416" y="422956"/>
                    <a:pt x="395416" y="436605"/>
                  </a:cubicBezTo>
                  <a:cubicBezTo>
                    <a:pt x="395416" y="463903"/>
                    <a:pt x="389884" y="489909"/>
                    <a:pt x="379879" y="513562"/>
                  </a:cubicBezTo>
                  <a:lnTo>
                    <a:pt x="347877" y="561028"/>
                  </a:lnTo>
                  <a:lnTo>
                    <a:pt x="389995" y="569531"/>
                  </a:lnTo>
                  <a:cubicBezTo>
                    <a:pt x="425475" y="584538"/>
                    <a:pt x="455663" y="609607"/>
                    <a:pt x="476981" y="641162"/>
                  </a:cubicBezTo>
                  <a:lnTo>
                    <a:pt x="498257" y="685419"/>
                  </a:lnTo>
                  <a:lnTo>
                    <a:pt x="501570" y="674745"/>
                  </a:lnTo>
                  <a:cubicBezTo>
                    <a:pt x="516577" y="639265"/>
                    <a:pt x="541647" y="609077"/>
                    <a:pt x="573201" y="587760"/>
                  </a:cubicBezTo>
                  <a:lnTo>
                    <a:pt x="606655" y="571677"/>
                  </a:lnTo>
                  <a:lnTo>
                    <a:pt x="567472" y="513562"/>
                  </a:lnTo>
                  <a:cubicBezTo>
                    <a:pt x="557468" y="489909"/>
                    <a:pt x="551935" y="463903"/>
                    <a:pt x="551935" y="436605"/>
                  </a:cubicBezTo>
                  <a:cubicBezTo>
                    <a:pt x="551935" y="422956"/>
                    <a:pt x="553318" y="409630"/>
                    <a:pt x="555952" y="396760"/>
                  </a:cubicBezTo>
                  <a:close/>
                  <a:moveTo>
                    <a:pt x="469557" y="0"/>
                  </a:moveTo>
                  <a:cubicBezTo>
                    <a:pt x="578748" y="0"/>
                    <a:pt x="667265" y="88517"/>
                    <a:pt x="667265" y="197708"/>
                  </a:cubicBezTo>
                  <a:cubicBezTo>
                    <a:pt x="667265" y="211357"/>
                    <a:pt x="665882" y="224683"/>
                    <a:pt x="663249" y="237553"/>
                  </a:cubicBezTo>
                  <a:lnTo>
                    <a:pt x="654123" y="266950"/>
                  </a:lnTo>
                  <a:lnTo>
                    <a:pt x="672686" y="254434"/>
                  </a:lnTo>
                  <a:cubicBezTo>
                    <a:pt x="696340" y="244429"/>
                    <a:pt x="722345" y="238897"/>
                    <a:pt x="749643" y="238897"/>
                  </a:cubicBezTo>
                  <a:cubicBezTo>
                    <a:pt x="858834" y="238897"/>
                    <a:pt x="947351" y="327414"/>
                    <a:pt x="947351" y="436605"/>
                  </a:cubicBezTo>
                  <a:cubicBezTo>
                    <a:pt x="947351" y="491201"/>
                    <a:pt x="925222" y="540628"/>
                    <a:pt x="889444" y="576406"/>
                  </a:cubicBezTo>
                  <a:lnTo>
                    <a:pt x="827684" y="618045"/>
                  </a:lnTo>
                  <a:lnTo>
                    <a:pt x="865912" y="674745"/>
                  </a:lnTo>
                  <a:cubicBezTo>
                    <a:pt x="875917" y="698399"/>
                    <a:pt x="881449" y="724404"/>
                    <a:pt x="881449" y="751702"/>
                  </a:cubicBezTo>
                  <a:cubicBezTo>
                    <a:pt x="881449" y="860893"/>
                    <a:pt x="792932" y="949410"/>
                    <a:pt x="683741" y="949410"/>
                  </a:cubicBezTo>
                  <a:cubicBezTo>
                    <a:pt x="601848" y="949410"/>
                    <a:pt x="531584" y="899619"/>
                    <a:pt x="501570" y="828659"/>
                  </a:cubicBezTo>
                  <a:lnTo>
                    <a:pt x="498390" y="818413"/>
                  </a:lnTo>
                  <a:lnTo>
                    <a:pt x="495209" y="828659"/>
                  </a:lnTo>
                  <a:cubicBezTo>
                    <a:pt x="465196" y="899619"/>
                    <a:pt x="394931" y="949410"/>
                    <a:pt x="313038" y="949410"/>
                  </a:cubicBezTo>
                  <a:cubicBezTo>
                    <a:pt x="203847" y="949410"/>
                    <a:pt x="115330" y="860893"/>
                    <a:pt x="115330" y="751702"/>
                  </a:cubicBezTo>
                  <a:cubicBezTo>
                    <a:pt x="115330" y="724404"/>
                    <a:pt x="120862" y="698399"/>
                    <a:pt x="130867" y="674745"/>
                  </a:cubicBezTo>
                  <a:lnTo>
                    <a:pt x="162869" y="627279"/>
                  </a:lnTo>
                  <a:lnTo>
                    <a:pt x="120751" y="618776"/>
                  </a:lnTo>
                  <a:cubicBezTo>
                    <a:pt x="49791" y="588762"/>
                    <a:pt x="0" y="518498"/>
                    <a:pt x="0" y="436605"/>
                  </a:cubicBezTo>
                  <a:cubicBezTo>
                    <a:pt x="0" y="327414"/>
                    <a:pt x="88517" y="238897"/>
                    <a:pt x="197708" y="238897"/>
                  </a:cubicBezTo>
                  <a:cubicBezTo>
                    <a:pt x="225006" y="238897"/>
                    <a:pt x="251011" y="244429"/>
                    <a:pt x="274665" y="254434"/>
                  </a:cubicBezTo>
                  <a:lnTo>
                    <a:pt x="282811" y="259926"/>
                  </a:lnTo>
                  <a:lnTo>
                    <a:pt x="275866" y="237553"/>
                  </a:lnTo>
                  <a:cubicBezTo>
                    <a:pt x="273232" y="224683"/>
                    <a:pt x="271849" y="211357"/>
                    <a:pt x="271849" y="197708"/>
                  </a:cubicBezTo>
                  <a:cubicBezTo>
                    <a:pt x="271849" y="88517"/>
                    <a:pt x="360366" y="0"/>
                    <a:pt x="469557" y="0"/>
                  </a:cubicBezTo>
                  <a:close/>
                </a:path>
              </a:pathLst>
            </a:custGeom>
            <a:solidFill>
              <a:srgbClr val="FCDF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/>
            <p:cNvSpPr/>
            <p:nvPr/>
          </p:nvSpPr>
          <p:spPr>
            <a:xfrm>
              <a:off x="4077730" y="1962664"/>
              <a:ext cx="378940" cy="3789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501346" y="488892"/>
            <a:ext cx="541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646464"/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Main Page</a:t>
            </a:r>
            <a:endParaRPr lang="ko-KR" altLang="en-US" sz="4000" dirty="0">
              <a:solidFill>
                <a:srgbClr val="646464"/>
              </a:solidFill>
              <a:latin typeface="210 나무굴림 R" panose="02020603020101020101" pitchFamily="18" charset="-127"/>
              <a:ea typeface="210 나무굴림 R" panose="02020603020101020101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607116" y="1376695"/>
            <a:ext cx="10769338" cy="0"/>
          </a:xfrm>
          <a:prstGeom prst="line">
            <a:avLst/>
          </a:prstGeom>
          <a:ln w="28575">
            <a:solidFill>
              <a:srgbClr val="FCDF8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BFEE6FC-99AF-42C5-897A-0E85A046BE69}"/>
              </a:ext>
            </a:extLst>
          </p:cNvPr>
          <p:cNvSpPr/>
          <p:nvPr/>
        </p:nvSpPr>
        <p:spPr>
          <a:xfrm>
            <a:off x="6472518" y="1757083"/>
            <a:ext cx="4052047" cy="421341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249F70-59E1-4137-953E-213C190F59E9}"/>
              </a:ext>
            </a:extLst>
          </p:cNvPr>
          <p:cNvSpPr txBox="1"/>
          <p:nvPr/>
        </p:nvSpPr>
        <p:spPr>
          <a:xfrm>
            <a:off x="6660776" y="2052305"/>
            <a:ext cx="36755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나무굴림 R" panose="02020603020101020101" pitchFamily="18" charset="-127"/>
                <a:ea typeface="210 나무굴림 R" panose="02020603020101020101" pitchFamily="18" charset="-127"/>
              </a:rPr>
              <a:t>Main Page</a:t>
            </a:r>
            <a:r>
              <a:rPr lang="ko-KR" altLang="en-US" dirty="0">
                <a:latin typeface="210 나무굴림 R" panose="02020603020101020101" pitchFamily="18" charset="-127"/>
                <a:ea typeface="210 나무굴림 R" panose="02020603020101020101" pitchFamily="18" charset="-127"/>
              </a:rPr>
              <a:t>에서는 검색</a:t>
            </a:r>
            <a:r>
              <a:rPr lang="en-US" altLang="ko-KR" dirty="0">
                <a:latin typeface="210 나무굴림 R" panose="02020603020101020101" pitchFamily="18" charset="-127"/>
                <a:ea typeface="210 나무굴림 R" panose="02020603020101020101" pitchFamily="18" charset="-127"/>
              </a:rPr>
              <a:t>, </a:t>
            </a:r>
            <a:r>
              <a:rPr lang="ko-KR" altLang="en-US" dirty="0">
                <a:latin typeface="210 나무굴림 R" panose="02020603020101020101" pitchFamily="18" charset="-127"/>
                <a:ea typeface="210 나무굴림 R" panose="02020603020101020101" pitchFamily="18" charset="-127"/>
              </a:rPr>
              <a:t>마이페이지 </a:t>
            </a:r>
            <a:endParaRPr lang="en-US" altLang="ko-KR" dirty="0">
              <a:latin typeface="210 나무굴림 R" panose="02020603020101020101" pitchFamily="18" charset="-127"/>
              <a:ea typeface="210 나무굴림 R" panose="02020603020101020101" pitchFamily="18" charset="-127"/>
            </a:endParaRPr>
          </a:p>
          <a:p>
            <a:r>
              <a:rPr lang="ko-KR" altLang="en-US" dirty="0">
                <a:latin typeface="210 나무굴림 R" panose="02020603020101020101" pitchFamily="18" charset="-127"/>
                <a:ea typeface="210 나무굴림 R" panose="02020603020101020101" pitchFamily="18" charset="-127"/>
              </a:rPr>
              <a:t>버튼을 우측 상단에 만들어 페이지 간 이동이 가능하게 제작되었음</a:t>
            </a:r>
            <a:r>
              <a:rPr lang="en-US" altLang="ko-KR" dirty="0">
                <a:latin typeface="210 나무굴림 R" panose="02020603020101020101" pitchFamily="18" charset="-127"/>
                <a:ea typeface="210 나무굴림 R" panose="02020603020101020101" pitchFamily="18" charset="-127"/>
              </a:rPr>
              <a:t>.</a:t>
            </a:r>
            <a:r>
              <a:rPr lang="ko-KR" altLang="en-US" dirty="0">
                <a:latin typeface="210 나무굴림 R" panose="02020603020101020101" pitchFamily="18" charset="-127"/>
                <a:ea typeface="210 나무굴림 R" panose="02020603020101020101" pitchFamily="18" charset="-127"/>
              </a:rPr>
              <a:t> </a:t>
            </a:r>
            <a:endParaRPr lang="en-US" altLang="ko-KR" dirty="0">
              <a:latin typeface="210 나무굴림 R" panose="02020603020101020101" pitchFamily="18" charset="-127"/>
              <a:ea typeface="210 나무굴림 R" panose="02020603020101020101" pitchFamily="18" charset="-127"/>
            </a:endParaRPr>
          </a:p>
          <a:p>
            <a:endParaRPr lang="en-US" altLang="ko-KR" dirty="0">
              <a:latin typeface="210 나무굴림 R" panose="02020603020101020101" pitchFamily="18" charset="-127"/>
              <a:ea typeface="210 나무굴림 R" panose="02020603020101020101" pitchFamily="18" charset="-127"/>
            </a:endParaRPr>
          </a:p>
          <a:p>
            <a:r>
              <a:rPr lang="en-US" altLang="ko-KR" dirty="0">
                <a:latin typeface="210 나무굴림 R" panose="02020603020101020101" pitchFamily="18" charset="-127"/>
                <a:ea typeface="210 나무굴림 R" panose="02020603020101020101" pitchFamily="18" charset="-127"/>
              </a:rPr>
              <a:t>Main Page Section2 </a:t>
            </a:r>
            <a:r>
              <a:rPr lang="ko-KR" altLang="en-US" dirty="0">
                <a:latin typeface="210 나무굴림 R" panose="02020603020101020101" pitchFamily="18" charset="-127"/>
                <a:ea typeface="210 나무굴림 R" panose="02020603020101020101" pitchFamily="18" charset="-127"/>
              </a:rPr>
              <a:t>부분에 사람들이 자주 찾는 베스트 여행지의 사진을 구역별로 나누어 </a:t>
            </a:r>
            <a:r>
              <a:rPr lang="ko-KR" altLang="en-US" dirty="0" err="1">
                <a:latin typeface="210 나무굴림 R" panose="02020603020101020101" pitchFamily="18" charset="-127"/>
                <a:ea typeface="210 나무굴림 R" panose="02020603020101020101" pitchFamily="18" charset="-127"/>
              </a:rPr>
              <a:t>클릭시</a:t>
            </a:r>
            <a:r>
              <a:rPr lang="ko-KR" altLang="en-US" dirty="0">
                <a:latin typeface="210 나무굴림 R" panose="02020603020101020101" pitchFamily="18" charset="-127"/>
                <a:ea typeface="210 나무굴림 R" panose="02020603020101020101" pitchFamily="18" charset="-127"/>
              </a:rPr>
              <a:t> 해당 지역의 호텔목록을 띄워준다</a:t>
            </a:r>
            <a:endParaRPr lang="en-US" altLang="ko-KR" dirty="0">
              <a:latin typeface="210 나무굴림 R" panose="02020603020101020101" pitchFamily="18" charset="-127"/>
              <a:ea typeface="210 나무굴림 R" panose="02020603020101020101" pitchFamily="18" charset="-127"/>
            </a:endParaRPr>
          </a:p>
          <a:p>
            <a:endParaRPr lang="en-US" altLang="ko-KR" dirty="0">
              <a:latin typeface="210 나무굴림 R" panose="02020603020101020101" pitchFamily="18" charset="-127"/>
              <a:ea typeface="210 나무굴림 R" panose="02020603020101020101" pitchFamily="18" charset="-127"/>
            </a:endParaRPr>
          </a:p>
          <a:p>
            <a:endParaRPr lang="ko-KR" altLang="en-US" dirty="0">
              <a:latin typeface="210 나무굴림 R" panose="02020603020101020101" pitchFamily="18" charset="-127"/>
              <a:ea typeface="210 나무굴림 R" panose="0202060302010102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1DE2ECB-0329-4464-A1A8-28DEA5E61D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486" y="1598277"/>
            <a:ext cx="4343739" cy="453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609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21522" y="507144"/>
            <a:ext cx="653486" cy="654906"/>
            <a:chOff x="3781167" y="1655805"/>
            <a:chExt cx="947351" cy="949410"/>
          </a:xfrm>
        </p:grpSpPr>
        <p:sp>
          <p:nvSpPr>
            <p:cNvPr id="3" name="자유형 2"/>
            <p:cNvSpPr/>
            <p:nvPr/>
          </p:nvSpPr>
          <p:spPr>
            <a:xfrm>
              <a:off x="3781167" y="1655805"/>
              <a:ext cx="947351" cy="949410"/>
            </a:xfrm>
            <a:custGeom>
              <a:avLst/>
              <a:gdLst>
                <a:gd name="connsiteX0" fmla="*/ 565077 w 947351"/>
                <a:gd name="connsiteY0" fmla="*/ 367364 h 949410"/>
                <a:gd name="connsiteX1" fmla="*/ 546514 w 947351"/>
                <a:gd name="connsiteY1" fmla="*/ 379879 h 949410"/>
                <a:gd name="connsiteX2" fmla="*/ 469557 w 947351"/>
                <a:gd name="connsiteY2" fmla="*/ 395416 h 949410"/>
                <a:gd name="connsiteX3" fmla="*/ 392600 w 947351"/>
                <a:gd name="connsiteY3" fmla="*/ 379879 h 949410"/>
                <a:gd name="connsiteX4" fmla="*/ 384454 w 947351"/>
                <a:gd name="connsiteY4" fmla="*/ 374387 h 949410"/>
                <a:gd name="connsiteX5" fmla="*/ 391399 w 947351"/>
                <a:gd name="connsiteY5" fmla="*/ 396760 h 949410"/>
                <a:gd name="connsiteX6" fmla="*/ 395416 w 947351"/>
                <a:gd name="connsiteY6" fmla="*/ 436605 h 949410"/>
                <a:gd name="connsiteX7" fmla="*/ 379879 w 947351"/>
                <a:gd name="connsiteY7" fmla="*/ 513562 h 949410"/>
                <a:gd name="connsiteX8" fmla="*/ 347877 w 947351"/>
                <a:gd name="connsiteY8" fmla="*/ 561028 h 949410"/>
                <a:gd name="connsiteX9" fmla="*/ 389995 w 947351"/>
                <a:gd name="connsiteY9" fmla="*/ 569531 h 949410"/>
                <a:gd name="connsiteX10" fmla="*/ 476981 w 947351"/>
                <a:gd name="connsiteY10" fmla="*/ 641162 h 949410"/>
                <a:gd name="connsiteX11" fmla="*/ 498257 w 947351"/>
                <a:gd name="connsiteY11" fmla="*/ 685419 h 949410"/>
                <a:gd name="connsiteX12" fmla="*/ 501570 w 947351"/>
                <a:gd name="connsiteY12" fmla="*/ 674745 h 949410"/>
                <a:gd name="connsiteX13" fmla="*/ 573201 w 947351"/>
                <a:gd name="connsiteY13" fmla="*/ 587760 h 949410"/>
                <a:gd name="connsiteX14" fmla="*/ 606655 w 947351"/>
                <a:gd name="connsiteY14" fmla="*/ 571677 h 949410"/>
                <a:gd name="connsiteX15" fmla="*/ 567472 w 947351"/>
                <a:gd name="connsiteY15" fmla="*/ 513562 h 949410"/>
                <a:gd name="connsiteX16" fmla="*/ 551935 w 947351"/>
                <a:gd name="connsiteY16" fmla="*/ 436605 h 949410"/>
                <a:gd name="connsiteX17" fmla="*/ 555952 w 947351"/>
                <a:gd name="connsiteY17" fmla="*/ 396760 h 949410"/>
                <a:gd name="connsiteX18" fmla="*/ 469557 w 947351"/>
                <a:gd name="connsiteY18" fmla="*/ 0 h 949410"/>
                <a:gd name="connsiteX19" fmla="*/ 667265 w 947351"/>
                <a:gd name="connsiteY19" fmla="*/ 197708 h 949410"/>
                <a:gd name="connsiteX20" fmla="*/ 663249 w 947351"/>
                <a:gd name="connsiteY20" fmla="*/ 237553 h 949410"/>
                <a:gd name="connsiteX21" fmla="*/ 654123 w 947351"/>
                <a:gd name="connsiteY21" fmla="*/ 266950 h 949410"/>
                <a:gd name="connsiteX22" fmla="*/ 672686 w 947351"/>
                <a:gd name="connsiteY22" fmla="*/ 254434 h 949410"/>
                <a:gd name="connsiteX23" fmla="*/ 749643 w 947351"/>
                <a:gd name="connsiteY23" fmla="*/ 238897 h 949410"/>
                <a:gd name="connsiteX24" fmla="*/ 947351 w 947351"/>
                <a:gd name="connsiteY24" fmla="*/ 436605 h 949410"/>
                <a:gd name="connsiteX25" fmla="*/ 889444 w 947351"/>
                <a:gd name="connsiteY25" fmla="*/ 576406 h 949410"/>
                <a:gd name="connsiteX26" fmla="*/ 827684 w 947351"/>
                <a:gd name="connsiteY26" fmla="*/ 618045 h 949410"/>
                <a:gd name="connsiteX27" fmla="*/ 865912 w 947351"/>
                <a:gd name="connsiteY27" fmla="*/ 674745 h 949410"/>
                <a:gd name="connsiteX28" fmla="*/ 881449 w 947351"/>
                <a:gd name="connsiteY28" fmla="*/ 751702 h 949410"/>
                <a:gd name="connsiteX29" fmla="*/ 683741 w 947351"/>
                <a:gd name="connsiteY29" fmla="*/ 949410 h 949410"/>
                <a:gd name="connsiteX30" fmla="*/ 501570 w 947351"/>
                <a:gd name="connsiteY30" fmla="*/ 828659 h 949410"/>
                <a:gd name="connsiteX31" fmla="*/ 498390 w 947351"/>
                <a:gd name="connsiteY31" fmla="*/ 818413 h 949410"/>
                <a:gd name="connsiteX32" fmla="*/ 495209 w 947351"/>
                <a:gd name="connsiteY32" fmla="*/ 828659 h 949410"/>
                <a:gd name="connsiteX33" fmla="*/ 313038 w 947351"/>
                <a:gd name="connsiteY33" fmla="*/ 949410 h 949410"/>
                <a:gd name="connsiteX34" fmla="*/ 115330 w 947351"/>
                <a:gd name="connsiteY34" fmla="*/ 751702 h 949410"/>
                <a:gd name="connsiteX35" fmla="*/ 130867 w 947351"/>
                <a:gd name="connsiteY35" fmla="*/ 674745 h 949410"/>
                <a:gd name="connsiteX36" fmla="*/ 162869 w 947351"/>
                <a:gd name="connsiteY36" fmla="*/ 627279 h 949410"/>
                <a:gd name="connsiteX37" fmla="*/ 120751 w 947351"/>
                <a:gd name="connsiteY37" fmla="*/ 618776 h 949410"/>
                <a:gd name="connsiteX38" fmla="*/ 0 w 947351"/>
                <a:gd name="connsiteY38" fmla="*/ 436605 h 949410"/>
                <a:gd name="connsiteX39" fmla="*/ 197708 w 947351"/>
                <a:gd name="connsiteY39" fmla="*/ 238897 h 949410"/>
                <a:gd name="connsiteX40" fmla="*/ 274665 w 947351"/>
                <a:gd name="connsiteY40" fmla="*/ 254434 h 949410"/>
                <a:gd name="connsiteX41" fmla="*/ 282811 w 947351"/>
                <a:gd name="connsiteY41" fmla="*/ 259926 h 949410"/>
                <a:gd name="connsiteX42" fmla="*/ 275866 w 947351"/>
                <a:gd name="connsiteY42" fmla="*/ 237553 h 949410"/>
                <a:gd name="connsiteX43" fmla="*/ 271849 w 947351"/>
                <a:gd name="connsiteY43" fmla="*/ 197708 h 949410"/>
                <a:gd name="connsiteX44" fmla="*/ 469557 w 947351"/>
                <a:gd name="connsiteY44" fmla="*/ 0 h 949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47351" h="949410">
                  <a:moveTo>
                    <a:pt x="565077" y="367364"/>
                  </a:moveTo>
                  <a:lnTo>
                    <a:pt x="546514" y="379879"/>
                  </a:lnTo>
                  <a:cubicBezTo>
                    <a:pt x="522861" y="389884"/>
                    <a:pt x="496855" y="395416"/>
                    <a:pt x="469557" y="395416"/>
                  </a:cubicBezTo>
                  <a:cubicBezTo>
                    <a:pt x="442260" y="395416"/>
                    <a:pt x="416254" y="389884"/>
                    <a:pt x="392600" y="379879"/>
                  </a:cubicBezTo>
                  <a:lnTo>
                    <a:pt x="384454" y="374387"/>
                  </a:lnTo>
                  <a:lnTo>
                    <a:pt x="391399" y="396760"/>
                  </a:lnTo>
                  <a:cubicBezTo>
                    <a:pt x="394033" y="409630"/>
                    <a:pt x="395416" y="422956"/>
                    <a:pt x="395416" y="436605"/>
                  </a:cubicBezTo>
                  <a:cubicBezTo>
                    <a:pt x="395416" y="463903"/>
                    <a:pt x="389884" y="489909"/>
                    <a:pt x="379879" y="513562"/>
                  </a:cubicBezTo>
                  <a:lnTo>
                    <a:pt x="347877" y="561028"/>
                  </a:lnTo>
                  <a:lnTo>
                    <a:pt x="389995" y="569531"/>
                  </a:lnTo>
                  <a:cubicBezTo>
                    <a:pt x="425475" y="584538"/>
                    <a:pt x="455663" y="609607"/>
                    <a:pt x="476981" y="641162"/>
                  </a:cubicBezTo>
                  <a:lnTo>
                    <a:pt x="498257" y="685419"/>
                  </a:lnTo>
                  <a:lnTo>
                    <a:pt x="501570" y="674745"/>
                  </a:lnTo>
                  <a:cubicBezTo>
                    <a:pt x="516577" y="639265"/>
                    <a:pt x="541647" y="609077"/>
                    <a:pt x="573201" y="587760"/>
                  </a:cubicBezTo>
                  <a:lnTo>
                    <a:pt x="606655" y="571677"/>
                  </a:lnTo>
                  <a:lnTo>
                    <a:pt x="567472" y="513562"/>
                  </a:lnTo>
                  <a:cubicBezTo>
                    <a:pt x="557468" y="489909"/>
                    <a:pt x="551935" y="463903"/>
                    <a:pt x="551935" y="436605"/>
                  </a:cubicBezTo>
                  <a:cubicBezTo>
                    <a:pt x="551935" y="422956"/>
                    <a:pt x="553318" y="409630"/>
                    <a:pt x="555952" y="396760"/>
                  </a:cubicBezTo>
                  <a:close/>
                  <a:moveTo>
                    <a:pt x="469557" y="0"/>
                  </a:moveTo>
                  <a:cubicBezTo>
                    <a:pt x="578748" y="0"/>
                    <a:pt x="667265" y="88517"/>
                    <a:pt x="667265" y="197708"/>
                  </a:cubicBezTo>
                  <a:cubicBezTo>
                    <a:pt x="667265" y="211357"/>
                    <a:pt x="665882" y="224683"/>
                    <a:pt x="663249" y="237553"/>
                  </a:cubicBezTo>
                  <a:lnTo>
                    <a:pt x="654123" y="266950"/>
                  </a:lnTo>
                  <a:lnTo>
                    <a:pt x="672686" y="254434"/>
                  </a:lnTo>
                  <a:cubicBezTo>
                    <a:pt x="696340" y="244429"/>
                    <a:pt x="722345" y="238897"/>
                    <a:pt x="749643" y="238897"/>
                  </a:cubicBezTo>
                  <a:cubicBezTo>
                    <a:pt x="858834" y="238897"/>
                    <a:pt x="947351" y="327414"/>
                    <a:pt x="947351" y="436605"/>
                  </a:cubicBezTo>
                  <a:cubicBezTo>
                    <a:pt x="947351" y="491201"/>
                    <a:pt x="925222" y="540628"/>
                    <a:pt x="889444" y="576406"/>
                  </a:cubicBezTo>
                  <a:lnTo>
                    <a:pt x="827684" y="618045"/>
                  </a:lnTo>
                  <a:lnTo>
                    <a:pt x="865912" y="674745"/>
                  </a:lnTo>
                  <a:cubicBezTo>
                    <a:pt x="875917" y="698399"/>
                    <a:pt x="881449" y="724404"/>
                    <a:pt x="881449" y="751702"/>
                  </a:cubicBezTo>
                  <a:cubicBezTo>
                    <a:pt x="881449" y="860893"/>
                    <a:pt x="792932" y="949410"/>
                    <a:pt x="683741" y="949410"/>
                  </a:cubicBezTo>
                  <a:cubicBezTo>
                    <a:pt x="601848" y="949410"/>
                    <a:pt x="531584" y="899619"/>
                    <a:pt x="501570" y="828659"/>
                  </a:cubicBezTo>
                  <a:lnTo>
                    <a:pt x="498390" y="818413"/>
                  </a:lnTo>
                  <a:lnTo>
                    <a:pt x="495209" y="828659"/>
                  </a:lnTo>
                  <a:cubicBezTo>
                    <a:pt x="465196" y="899619"/>
                    <a:pt x="394931" y="949410"/>
                    <a:pt x="313038" y="949410"/>
                  </a:cubicBezTo>
                  <a:cubicBezTo>
                    <a:pt x="203847" y="949410"/>
                    <a:pt x="115330" y="860893"/>
                    <a:pt x="115330" y="751702"/>
                  </a:cubicBezTo>
                  <a:cubicBezTo>
                    <a:pt x="115330" y="724404"/>
                    <a:pt x="120862" y="698399"/>
                    <a:pt x="130867" y="674745"/>
                  </a:cubicBezTo>
                  <a:lnTo>
                    <a:pt x="162869" y="627279"/>
                  </a:lnTo>
                  <a:lnTo>
                    <a:pt x="120751" y="618776"/>
                  </a:lnTo>
                  <a:cubicBezTo>
                    <a:pt x="49791" y="588762"/>
                    <a:pt x="0" y="518498"/>
                    <a:pt x="0" y="436605"/>
                  </a:cubicBezTo>
                  <a:cubicBezTo>
                    <a:pt x="0" y="327414"/>
                    <a:pt x="88517" y="238897"/>
                    <a:pt x="197708" y="238897"/>
                  </a:cubicBezTo>
                  <a:cubicBezTo>
                    <a:pt x="225006" y="238897"/>
                    <a:pt x="251011" y="244429"/>
                    <a:pt x="274665" y="254434"/>
                  </a:cubicBezTo>
                  <a:lnTo>
                    <a:pt x="282811" y="259926"/>
                  </a:lnTo>
                  <a:lnTo>
                    <a:pt x="275866" y="237553"/>
                  </a:lnTo>
                  <a:cubicBezTo>
                    <a:pt x="273232" y="224683"/>
                    <a:pt x="271849" y="211357"/>
                    <a:pt x="271849" y="197708"/>
                  </a:cubicBezTo>
                  <a:cubicBezTo>
                    <a:pt x="271849" y="88517"/>
                    <a:pt x="360366" y="0"/>
                    <a:pt x="469557" y="0"/>
                  </a:cubicBezTo>
                  <a:close/>
                </a:path>
              </a:pathLst>
            </a:custGeom>
            <a:solidFill>
              <a:srgbClr val="FCDF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/>
            <p:cNvSpPr/>
            <p:nvPr/>
          </p:nvSpPr>
          <p:spPr>
            <a:xfrm>
              <a:off x="4077730" y="1962664"/>
              <a:ext cx="378940" cy="3789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501346" y="488892"/>
            <a:ext cx="541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646464"/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Main Page</a:t>
            </a:r>
            <a:endParaRPr lang="ko-KR" altLang="en-US" sz="4000" dirty="0">
              <a:solidFill>
                <a:srgbClr val="646464"/>
              </a:solidFill>
              <a:latin typeface="210 나무굴림 R" panose="02020603020101020101" pitchFamily="18" charset="-127"/>
              <a:ea typeface="210 나무굴림 R" panose="02020603020101020101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607116" y="1376695"/>
            <a:ext cx="10769338" cy="0"/>
          </a:xfrm>
          <a:prstGeom prst="line">
            <a:avLst/>
          </a:prstGeom>
          <a:ln w="28575">
            <a:solidFill>
              <a:srgbClr val="FCDF8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텍스트, 항공기이(가) 표시된 사진&#10;&#10;자동 생성된 설명">
            <a:extLst>
              <a:ext uri="{FF2B5EF4-FFF2-40B4-BE49-F238E27FC236}">
                <a16:creationId xmlns:a16="http://schemas.microsoft.com/office/drawing/2014/main" id="{00090396-07F4-43D5-B45C-46295EE9F0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346" y="2052305"/>
            <a:ext cx="3831217" cy="3429000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001E6F1-C593-41BF-9CE9-FD88E1E49F07}"/>
              </a:ext>
            </a:extLst>
          </p:cNvPr>
          <p:cNvSpPr/>
          <p:nvPr/>
        </p:nvSpPr>
        <p:spPr>
          <a:xfrm>
            <a:off x="6472518" y="1757083"/>
            <a:ext cx="4052047" cy="421341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48CF99-8E00-4609-B923-CCD8170B5F74}"/>
              </a:ext>
            </a:extLst>
          </p:cNvPr>
          <p:cNvSpPr txBox="1"/>
          <p:nvPr/>
        </p:nvSpPr>
        <p:spPr>
          <a:xfrm>
            <a:off x="6660776" y="2052305"/>
            <a:ext cx="36755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나무굴림 R" panose="02020603020101020101" pitchFamily="18" charset="-127"/>
                <a:ea typeface="210 나무굴림 R" panose="02020603020101020101" pitchFamily="18" charset="-127"/>
              </a:rPr>
              <a:t>Main Page</a:t>
            </a:r>
            <a:r>
              <a:rPr lang="ko-KR" altLang="en-US" dirty="0">
                <a:latin typeface="210 나무굴림 R" panose="02020603020101020101" pitchFamily="18" charset="-127"/>
                <a:ea typeface="210 나무굴림 R" panose="02020603020101020101" pitchFamily="18" charset="-127"/>
              </a:rPr>
              <a:t>에서는 검색</a:t>
            </a:r>
            <a:r>
              <a:rPr lang="en-US" altLang="ko-KR" dirty="0">
                <a:latin typeface="210 나무굴림 R" panose="02020603020101020101" pitchFamily="18" charset="-127"/>
                <a:ea typeface="210 나무굴림 R" panose="02020603020101020101" pitchFamily="18" charset="-127"/>
              </a:rPr>
              <a:t>, </a:t>
            </a:r>
            <a:r>
              <a:rPr lang="ko-KR" altLang="en-US" dirty="0">
                <a:latin typeface="210 나무굴림 R" panose="02020603020101020101" pitchFamily="18" charset="-127"/>
                <a:ea typeface="210 나무굴림 R" panose="02020603020101020101" pitchFamily="18" charset="-127"/>
              </a:rPr>
              <a:t>마이페이지 </a:t>
            </a:r>
            <a:endParaRPr lang="en-US" altLang="ko-KR" dirty="0">
              <a:latin typeface="210 나무굴림 R" panose="02020603020101020101" pitchFamily="18" charset="-127"/>
              <a:ea typeface="210 나무굴림 R" panose="02020603020101020101" pitchFamily="18" charset="-127"/>
            </a:endParaRPr>
          </a:p>
          <a:p>
            <a:r>
              <a:rPr lang="ko-KR" altLang="en-US" dirty="0">
                <a:latin typeface="210 나무굴림 R" panose="02020603020101020101" pitchFamily="18" charset="-127"/>
                <a:ea typeface="210 나무굴림 R" panose="02020603020101020101" pitchFamily="18" charset="-127"/>
              </a:rPr>
              <a:t>버튼을 우측 상단에 만들어 페이지 간 이동이 가능하게 제작되었음</a:t>
            </a:r>
            <a:r>
              <a:rPr lang="en-US" altLang="ko-KR" dirty="0">
                <a:latin typeface="210 나무굴림 R" panose="02020603020101020101" pitchFamily="18" charset="-127"/>
                <a:ea typeface="210 나무굴림 R" panose="02020603020101020101" pitchFamily="18" charset="-127"/>
              </a:rPr>
              <a:t>.</a:t>
            </a:r>
            <a:r>
              <a:rPr lang="ko-KR" altLang="en-US" dirty="0">
                <a:latin typeface="210 나무굴림 R" panose="02020603020101020101" pitchFamily="18" charset="-127"/>
                <a:ea typeface="210 나무굴림 R" panose="02020603020101020101" pitchFamily="18" charset="-127"/>
              </a:rPr>
              <a:t> </a:t>
            </a:r>
            <a:endParaRPr lang="en-US" altLang="ko-KR" dirty="0">
              <a:latin typeface="210 나무굴림 R" panose="02020603020101020101" pitchFamily="18" charset="-127"/>
              <a:ea typeface="210 나무굴림 R" panose="02020603020101020101" pitchFamily="18" charset="-127"/>
            </a:endParaRPr>
          </a:p>
          <a:p>
            <a:endParaRPr lang="en-US" altLang="ko-KR" dirty="0">
              <a:latin typeface="210 나무굴림 R" panose="02020603020101020101" pitchFamily="18" charset="-127"/>
              <a:ea typeface="210 나무굴림 R" panose="02020603020101020101" pitchFamily="18" charset="-127"/>
            </a:endParaRPr>
          </a:p>
          <a:p>
            <a:r>
              <a:rPr lang="en-US" altLang="ko-KR" dirty="0">
                <a:latin typeface="210 나무굴림 R" panose="02020603020101020101" pitchFamily="18" charset="-127"/>
                <a:ea typeface="210 나무굴림 R" panose="02020603020101020101" pitchFamily="18" charset="-127"/>
              </a:rPr>
              <a:t>Main Page Section3 </a:t>
            </a:r>
            <a:r>
              <a:rPr lang="ko-KR" altLang="en-US" dirty="0">
                <a:latin typeface="210 나무굴림 R" panose="02020603020101020101" pitchFamily="18" charset="-127"/>
                <a:ea typeface="210 나무굴림 R" panose="02020603020101020101" pitchFamily="18" charset="-127"/>
              </a:rPr>
              <a:t>부분은 </a:t>
            </a:r>
            <a:r>
              <a:rPr lang="en-US" altLang="ko-KR" dirty="0">
                <a:latin typeface="210 나무굴림 R" panose="02020603020101020101" pitchFamily="18" charset="-127"/>
                <a:ea typeface="210 나무굴림 R" panose="02020603020101020101" pitchFamily="18" charset="-127"/>
              </a:rPr>
              <a:t>footer</a:t>
            </a:r>
            <a:r>
              <a:rPr lang="ko-KR" altLang="en-US" dirty="0">
                <a:latin typeface="210 나무굴림 R" panose="02020603020101020101" pitchFamily="18" charset="-127"/>
                <a:ea typeface="210 나무굴림 R" panose="02020603020101020101" pitchFamily="18" charset="-127"/>
              </a:rPr>
              <a:t>로 회원들이  해당 사이트에 궁금한 사항이나 정보 등을 확인할 수 있는 정보들의 집합체이다</a:t>
            </a:r>
            <a:r>
              <a:rPr lang="en-US" altLang="ko-KR" dirty="0">
                <a:latin typeface="210 나무굴림 R" panose="02020603020101020101" pitchFamily="18" charset="-127"/>
                <a:ea typeface="210 나무굴림 R" panose="02020603020101020101" pitchFamily="18" charset="-127"/>
              </a:rPr>
              <a:t>.</a:t>
            </a:r>
          </a:p>
          <a:p>
            <a:endParaRPr lang="en-US" altLang="ko-KR" dirty="0">
              <a:latin typeface="210 나무굴림 R" panose="02020603020101020101" pitchFamily="18" charset="-127"/>
              <a:ea typeface="210 나무굴림 R" panose="02020603020101020101" pitchFamily="18" charset="-127"/>
            </a:endParaRPr>
          </a:p>
          <a:p>
            <a:r>
              <a:rPr lang="ko-KR" altLang="en-US" dirty="0" err="1">
                <a:latin typeface="210 나무굴림 R" panose="02020603020101020101" pitchFamily="18" charset="-127"/>
                <a:ea typeface="210 나무굴림 R" panose="02020603020101020101" pitchFamily="18" charset="-127"/>
              </a:rPr>
              <a:t>클릭시</a:t>
            </a:r>
            <a:r>
              <a:rPr lang="ko-KR" altLang="en-US" dirty="0">
                <a:latin typeface="210 나무굴림 R" panose="02020603020101020101" pitchFamily="18" charset="-127"/>
                <a:ea typeface="210 나무굴림 R" panose="02020603020101020101" pitchFamily="18" charset="-127"/>
              </a:rPr>
              <a:t> 정보를 제공받는 페이지로 이동</a:t>
            </a:r>
            <a:endParaRPr lang="en-US" altLang="ko-KR" dirty="0">
              <a:latin typeface="210 나무굴림 R" panose="02020603020101020101" pitchFamily="18" charset="-127"/>
              <a:ea typeface="210 나무굴림 R" panose="02020603020101020101" pitchFamily="18" charset="-127"/>
            </a:endParaRPr>
          </a:p>
          <a:p>
            <a:endParaRPr lang="en-US" altLang="ko-KR" dirty="0">
              <a:latin typeface="210 나무굴림 R" panose="02020603020101020101" pitchFamily="18" charset="-127"/>
              <a:ea typeface="210 나무굴림 R" panose="02020603020101020101" pitchFamily="18" charset="-127"/>
            </a:endParaRPr>
          </a:p>
          <a:p>
            <a:endParaRPr lang="ko-KR" altLang="en-US" dirty="0">
              <a:latin typeface="210 나무굴림 R" panose="02020603020101020101" pitchFamily="18" charset="-127"/>
              <a:ea typeface="210 나무굴림 R" panose="02020603020101020101" pitchFamily="18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FF2D976-C857-4494-9A11-D8D23ABD8E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486" y="1598277"/>
            <a:ext cx="4343739" cy="4531021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678DFD3-4E7C-4891-B32A-3911D1531CD6}"/>
              </a:ext>
            </a:extLst>
          </p:cNvPr>
          <p:cNvCxnSpPr>
            <a:cxnSpLocks/>
          </p:cNvCxnSpPr>
          <p:nvPr/>
        </p:nvCxnSpPr>
        <p:spPr>
          <a:xfrm flipH="1">
            <a:off x="4885766" y="5181600"/>
            <a:ext cx="1674962" cy="5212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266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1346" y="488892"/>
            <a:ext cx="541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646464"/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My Page</a:t>
            </a:r>
            <a:endParaRPr lang="ko-KR" altLang="en-US" sz="4000" dirty="0">
              <a:solidFill>
                <a:srgbClr val="646464"/>
              </a:solidFill>
              <a:latin typeface="210 나무굴림 R" panose="02020603020101020101" pitchFamily="18" charset="-127"/>
              <a:ea typeface="210 나무굴림 R" panose="0202060302010102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607116" y="1376695"/>
            <a:ext cx="10769338" cy="0"/>
          </a:xfrm>
          <a:prstGeom prst="line">
            <a:avLst/>
          </a:prstGeom>
          <a:ln w="28575">
            <a:solidFill>
              <a:srgbClr val="FCDF8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721522" y="526681"/>
            <a:ext cx="653486" cy="654906"/>
            <a:chOff x="3781167" y="1655805"/>
            <a:chExt cx="947351" cy="949410"/>
          </a:xfrm>
        </p:grpSpPr>
        <p:sp>
          <p:nvSpPr>
            <p:cNvPr id="5" name="자유형 4"/>
            <p:cNvSpPr/>
            <p:nvPr/>
          </p:nvSpPr>
          <p:spPr>
            <a:xfrm>
              <a:off x="3781167" y="1655805"/>
              <a:ext cx="947351" cy="949410"/>
            </a:xfrm>
            <a:custGeom>
              <a:avLst/>
              <a:gdLst>
                <a:gd name="connsiteX0" fmla="*/ 565077 w 947351"/>
                <a:gd name="connsiteY0" fmla="*/ 367364 h 949410"/>
                <a:gd name="connsiteX1" fmla="*/ 546514 w 947351"/>
                <a:gd name="connsiteY1" fmla="*/ 379879 h 949410"/>
                <a:gd name="connsiteX2" fmla="*/ 469557 w 947351"/>
                <a:gd name="connsiteY2" fmla="*/ 395416 h 949410"/>
                <a:gd name="connsiteX3" fmla="*/ 392600 w 947351"/>
                <a:gd name="connsiteY3" fmla="*/ 379879 h 949410"/>
                <a:gd name="connsiteX4" fmla="*/ 384454 w 947351"/>
                <a:gd name="connsiteY4" fmla="*/ 374387 h 949410"/>
                <a:gd name="connsiteX5" fmla="*/ 391399 w 947351"/>
                <a:gd name="connsiteY5" fmla="*/ 396760 h 949410"/>
                <a:gd name="connsiteX6" fmla="*/ 395416 w 947351"/>
                <a:gd name="connsiteY6" fmla="*/ 436605 h 949410"/>
                <a:gd name="connsiteX7" fmla="*/ 379879 w 947351"/>
                <a:gd name="connsiteY7" fmla="*/ 513562 h 949410"/>
                <a:gd name="connsiteX8" fmla="*/ 347877 w 947351"/>
                <a:gd name="connsiteY8" fmla="*/ 561028 h 949410"/>
                <a:gd name="connsiteX9" fmla="*/ 389995 w 947351"/>
                <a:gd name="connsiteY9" fmla="*/ 569531 h 949410"/>
                <a:gd name="connsiteX10" fmla="*/ 476981 w 947351"/>
                <a:gd name="connsiteY10" fmla="*/ 641162 h 949410"/>
                <a:gd name="connsiteX11" fmla="*/ 498257 w 947351"/>
                <a:gd name="connsiteY11" fmla="*/ 685419 h 949410"/>
                <a:gd name="connsiteX12" fmla="*/ 501570 w 947351"/>
                <a:gd name="connsiteY12" fmla="*/ 674745 h 949410"/>
                <a:gd name="connsiteX13" fmla="*/ 573201 w 947351"/>
                <a:gd name="connsiteY13" fmla="*/ 587760 h 949410"/>
                <a:gd name="connsiteX14" fmla="*/ 606655 w 947351"/>
                <a:gd name="connsiteY14" fmla="*/ 571677 h 949410"/>
                <a:gd name="connsiteX15" fmla="*/ 567472 w 947351"/>
                <a:gd name="connsiteY15" fmla="*/ 513562 h 949410"/>
                <a:gd name="connsiteX16" fmla="*/ 551935 w 947351"/>
                <a:gd name="connsiteY16" fmla="*/ 436605 h 949410"/>
                <a:gd name="connsiteX17" fmla="*/ 555952 w 947351"/>
                <a:gd name="connsiteY17" fmla="*/ 396760 h 949410"/>
                <a:gd name="connsiteX18" fmla="*/ 469557 w 947351"/>
                <a:gd name="connsiteY18" fmla="*/ 0 h 949410"/>
                <a:gd name="connsiteX19" fmla="*/ 667265 w 947351"/>
                <a:gd name="connsiteY19" fmla="*/ 197708 h 949410"/>
                <a:gd name="connsiteX20" fmla="*/ 663249 w 947351"/>
                <a:gd name="connsiteY20" fmla="*/ 237553 h 949410"/>
                <a:gd name="connsiteX21" fmla="*/ 654123 w 947351"/>
                <a:gd name="connsiteY21" fmla="*/ 266950 h 949410"/>
                <a:gd name="connsiteX22" fmla="*/ 672686 w 947351"/>
                <a:gd name="connsiteY22" fmla="*/ 254434 h 949410"/>
                <a:gd name="connsiteX23" fmla="*/ 749643 w 947351"/>
                <a:gd name="connsiteY23" fmla="*/ 238897 h 949410"/>
                <a:gd name="connsiteX24" fmla="*/ 947351 w 947351"/>
                <a:gd name="connsiteY24" fmla="*/ 436605 h 949410"/>
                <a:gd name="connsiteX25" fmla="*/ 889444 w 947351"/>
                <a:gd name="connsiteY25" fmla="*/ 576406 h 949410"/>
                <a:gd name="connsiteX26" fmla="*/ 827684 w 947351"/>
                <a:gd name="connsiteY26" fmla="*/ 618045 h 949410"/>
                <a:gd name="connsiteX27" fmla="*/ 865912 w 947351"/>
                <a:gd name="connsiteY27" fmla="*/ 674745 h 949410"/>
                <a:gd name="connsiteX28" fmla="*/ 881449 w 947351"/>
                <a:gd name="connsiteY28" fmla="*/ 751702 h 949410"/>
                <a:gd name="connsiteX29" fmla="*/ 683741 w 947351"/>
                <a:gd name="connsiteY29" fmla="*/ 949410 h 949410"/>
                <a:gd name="connsiteX30" fmla="*/ 501570 w 947351"/>
                <a:gd name="connsiteY30" fmla="*/ 828659 h 949410"/>
                <a:gd name="connsiteX31" fmla="*/ 498390 w 947351"/>
                <a:gd name="connsiteY31" fmla="*/ 818413 h 949410"/>
                <a:gd name="connsiteX32" fmla="*/ 495209 w 947351"/>
                <a:gd name="connsiteY32" fmla="*/ 828659 h 949410"/>
                <a:gd name="connsiteX33" fmla="*/ 313038 w 947351"/>
                <a:gd name="connsiteY33" fmla="*/ 949410 h 949410"/>
                <a:gd name="connsiteX34" fmla="*/ 115330 w 947351"/>
                <a:gd name="connsiteY34" fmla="*/ 751702 h 949410"/>
                <a:gd name="connsiteX35" fmla="*/ 130867 w 947351"/>
                <a:gd name="connsiteY35" fmla="*/ 674745 h 949410"/>
                <a:gd name="connsiteX36" fmla="*/ 162869 w 947351"/>
                <a:gd name="connsiteY36" fmla="*/ 627279 h 949410"/>
                <a:gd name="connsiteX37" fmla="*/ 120751 w 947351"/>
                <a:gd name="connsiteY37" fmla="*/ 618776 h 949410"/>
                <a:gd name="connsiteX38" fmla="*/ 0 w 947351"/>
                <a:gd name="connsiteY38" fmla="*/ 436605 h 949410"/>
                <a:gd name="connsiteX39" fmla="*/ 197708 w 947351"/>
                <a:gd name="connsiteY39" fmla="*/ 238897 h 949410"/>
                <a:gd name="connsiteX40" fmla="*/ 274665 w 947351"/>
                <a:gd name="connsiteY40" fmla="*/ 254434 h 949410"/>
                <a:gd name="connsiteX41" fmla="*/ 282811 w 947351"/>
                <a:gd name="connsiteY41" fmla="*/ 259926 h 949410"/>
                <a:gd name="connsiteX42" fmla="*/ 275866 w 947351"/>
                <a:gd name="connsiteY42" fmla="*/ 237553 h 949410"/>
                <a:gd name="connsiteX43" fmla="*/ 271849 w 947351"/>
                <a:gd name="connsiteY43" fmla="*/ 197708 h 949410"/>
                <a:gd name="connsiteX44" fmla="*/ 469557 w 947351"/>
                <a:gd name="connsiteY44" fmla="*/ 0 h 949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47351" h="949410">
                  <a:moveTo>
                    <a:pt x="565077" y="367364"/>
                  </a:moveTo>
                  <a:lnTo>
                    <a:pt x="546514" y="379879"/>
                  </a:lnTo>
                  <a:cubicBezTo>
                    <a:pt x="522861" y="389884"/>
                    <a:pt x="496855" y="395416"/>
                    <a:pt x="469557" y="395416"/>
                  </a:cubicBezTo>
                  <a:cubicBezTo>
                    <a:pt x="442260" y="395416"/>
                    <a:pt x="416254" y="389884"/>
                    <a:pt x="392600" y="379879"/>
                  </a:cubicBezTo>
                  <a:lnTo>
                    <a:pt x="384454" y="374387"/>
                  </a:lnTo>
                  <a:lnTo>
                    <a:pt x="391399" y="396760"/>
                  </a:lnTo>
                  <a:cubicBezTo>
                    <a:pt x="394033" y="409630"/>
                    <a:pt x="395416" y="422956"/>
                    <a:pt x="395416" y="436605"/>
                  </a:cubicBezTo>
                  <a:cubicBezTo>
                    <a:pt x="395416" y="463903"/>
                    <a:pt x="389884" y="489909"/>
                    <a:pt x="379879" y="513562"/>
                  </a:cubicBezTo>
                  <a:lnTo>
                    <a:pt x="347877" y="561028"/>
                  </a:lnTo>
                  <a:lnTo>
                    <a:pt x="389995" y="569531"/>
                  </a:lnTo>
                  <a:cubicBezTo>
                    <a:pt x="425475" y="584538"/>
                    <a:pt x="455663" y="609607"/>
                    <a:pt x="476981" y="641162"/>
                  </a:cubicBezTo>
                  <a:lnTo>
                    <a:pt x="498257" y="685419"/>
                  </a:lnTo>
                  <a:lnTo>
                    <a:pt x="501570" y="674745"/>
                  </a:lnTo>
                  <a:cubicBezTo>
                    <a:pt x="516577" y="639265"/>
                    <a:pt x="541647" y="609077"/>
                    <a:pt x="573201" y="587760"/>
                  </a:cubicBezTo>
                  <a:lnTo>
                    <a:pt x="606655" y="571677"/>
                  </a:lnTo>
                  <a:lnTo>
                    <a:pt x="567472" y="513562"/>
                  </a:lnTo>
                  <a:cubicBezTo>
                    <a:pt x="557468" y="489909"/>
                    <a:pt x="551935" y="463903"/>
                    <a:pt x="551935" y="436605"/>
                  </a:cubicBezTo>
                  <a:cubicBezTo>
                    <a:pt x="551935" y="422956"/>
                    <a:pt x="553318" y="409630"/>
                    <a:pt x="555952" y="396760"/>
                  </a:cubicBezTo>
                  <a:close/>
                  <a:moveTo>
                    <a:pt x="469557" y="0"/>
                  </a:moveTo>
                  <a:cubicBezTo>
                    <a:pt x="578748" y="0"/>
                    <a:pt x="667265" y="88517"/>
                    <a:pt x="667265" y="197708"/>
                  </a:cubicBezTo>
                  <a:cubicBezTo>
                    <a:pt x="667265" y="211357"/>
                    <a:pt x="665882" y="224683"/>
                    <a:pt x="663249" y="237553"/>
                  </a:cubicBezTo>
                  <a:lnTo>
                    <a:pt x="654123" y="266950"/>
                  </a:lnTo>
                  <a:lnTo>
                    <a:pt x="672686" y="254434"/>
                  </a:lnTo>
                  <a:cubicBezTo>
                    <a:pt x="696340" y="244429"/>
                    <a:pt x="722345" y="238897"/>
                    <a:pt x="749643" y="238897"/>
                  </a:cubicBezTo>
                  <a:cubicBezTo>
                    <a:pt x="858834" y="238897"/>
                    <a:pt x="947351" y="327414"/>
                    <a:pt x="947351" y="436605"/>
                  </a:cubicBezTo>
                  <a:cubicBezTo>
                    <a:pt x="947351" y="491201"/>
                    <a:pt x="925222" y="540628"/>
                    <a:pt x="889444" y="576406"/>
                  </a:cubicBezTo>
                  <a:lnTo>
                    <a:pt x="827684" y="618045"/>
                  </a:lnTo>
                  <a:lnTo>
                    <a:pt x="865912" y="674745"/>
                  </a:lnTo>
                  <a:cubicBezTo>
                    <a:pt x="875917" y="698399"/>
                    <a:pt x="881449" y="724404"/>
                    <a:pt x="881449" y="751702"/>
                  </a:cubicBezTo>
                  <a:cubicBezTo>
                    <a:pt x="881449" y="860893"/>
                    <a:pt x="792932" y="949410"/>
                    <a:pt x="683741" y="949410"/>
                  </a:cubicBezTo>
                  <a:cubicBezTo>
                    <a:pt x="601848" y="949410"/>
                    <a:pt x="531584" y="899619"/>
                    <a:pt x="501570" y="828659"/>
                  </a:cubicBezTo>
                  <a:lnTo>
                    <a:pt x="498390" y="818413"/>
                  </a:lnTo>
                  <a:lnTo>
                    <a:pt x="495209" y="828659"/>
                  </a:lnTo>
                  <a:cubicBezTo>
                    <a:pt x="465196" y="899619"/>
                    <a:pt x="394931" y="949410"/>
                    <a:pt x="313038" y="949410"/>
                  </a:cubicBezTo>
                  <a:cubicBezTo>
                    <a:pt x="203847" y="949410"/>
                    <a:pt x="115330" y="860893"/>
                    <a:pt x="115330" y="751702"/>
                  </a:cubicBezTo>
                  <a:cubicBezTo>
                    <a:pt x="115330" y="724404"/>
                    <a:pt x="120862" y="698399"/>
                    <a:pt x="130867" y="674745"/>
                  </a:cubicBezTo>
                  <a:lnTo>
                    <a:pt x="162869" y="627279"/>
                  </a:lnTo>
                  <a:lnTo>
                    <a:pt x="120751" y="618776"/>
                  </a:lnTo>
                  <a:cubicBezTo>
                    <a:pt x="49791" y="588762"/>
                    <a:pt x="0" y="518498"/>
                    <a:pt x="0" y="436605"/>
                  </a:cubicBezTo>
                  <a:cubicBezTo>
                    <a:pt x="0" y="327414"/>
                    <a:pt x="88517" y="238897"/>
                    <a:pt x="197708" y="238897"/>
                  </a:cubicBezTo>
                  <a:cubicBezTo>
                    <a:pt x="225006" y="238897"/>
                    <a:pt x="251011" y="244429"/>
                    <a:pt x="274665" y="254434"/>
                  </a:cubicBezTo>
                  <a:lnTo>
                    <a:pt x="282811" y="259926"/>
                  </a:lnTo>
                  <a:lnTo>
                    <a:pt x="275866" y="237553"/>
                  </a:lnTo>
                  <a:cubicBezTo>
                    <a:pt x="273232" y="224683"/>
                    <a:pt x="271849" y="211357"/>
                    <a:pt x="271849" y="197708"/>
                  </a:cubicBezTo>
                  <a:cubicBezTo>
                    <a:pt x="271849" y="88517"/>
                    <a:pt x="360366" y="0"/>
                    <a:pt x="469557" y="0"/>
                  </a:cubicBezTo>
                  <a:close/>
                </a:path>
              </a:pathLst>
            </a:custGeom>
            <a:solidFill>
              <a:srgbClr val="FEE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4077730" y="1962664"/>
              <a:ext cx="378940" cy="378940"/>
            </a:xfrm>
            <a:prstGeom prst="ellipse">
              <a:avLst/>
            </a:prstGeom>
            <a:solidFill>
              <a:srgbClr val="FCDF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6133A905-0721-4119-A489-0577137A5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486" y="1721223"/>
            <a:ext cx="4572606" cy="4290847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693D94B-7085-4545-B660-E3D84BA86B44}"/>
              </a:ext>
            </a:extLst>
          </p:cNvPr>
          <p:cNvSpPr/>
          <p:nvPr/>
        </p:nvSpPr>
        <p:spPr>
          <a:xfrm>
            <a:off x="6472518" y="1757083"/>
            <a:ext cx="4052047" cy="421341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등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B3011D-14AA-4DBC-BA55-2067E9BE87CC}"/>
              </a:ext>
            </a:extLst>
          </p:cNvPr>
          <p:cNvSpPr txBox="1"/>
          <p:nvPr/>
        </p:nvSpPr>
        <p:spPr>
          <a:xfrm>
            <a:off x="6660776" y="2052305"/>
            <a:ext cx="36755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나무굴림 R" panose="02020603020101020101" pitchFamily="18" charset="-127"/>
                <a:ea typeface="210 나무굴림 R" panose="02020603020101020101" pitchFamily="18" charset="-127"/>
              </a:rPr>
              <a:t>My Page </a:t>
            </a:r>
            <a:r>
              <a:rPr lang="ko-KR" altLang="en-US" dirty="0">
                <a:latin typeface="210 나무굴림 R" panose="02020603020101020101" pitchFamily="18" charset="-127"/>
                <a:ea typeface="210 나무굴림 R" panose="02020603020101020101" pitchFamily="18" charset="-127"/>
              </a:rPr>
              <a:t>부분은 크게 </a:t>
            </a:r>
            <a:r>
              <a:rPr lang="en-US" altLang="ko-KR" dirty="0">
                <a:latin typeface="210 나무굴림 R" panose="02020603020101020101" pitchFamily="18" charset="-127"/>
                <a:ea typeface="210 나무굴림 R" panose="02020603020101020101" pitchFamily="18" charset="-127"/>
              </a:rPr>
              <a:t>header</a:t>
            </a:r>
            <a:r>
              <a:rPr lang="ko-KR" altLang="en-US" dirty="0">
                <a:latin typeface="210 나무굴림 R" panose="02020603020101020101" pitchFamily="18" charset="-127"/>
                <a:ea typeface="210 나무굴림 R" panose="02020603020101020101" pitchFamily="18" charset="-127"/>
              </a:rPr>
              <a:t> 부분의 카테고리 구역과 배너광고</a:t>
            </a:r>
            <a:r>
              <a:rPr lang="en-US" altLang="ko-KR" dirty="0">
                <a:latin typeface="210 나무굴림 R" panose="02020603020101020101" pitchFamily="18" charset="-127"/>
                <a:ea typeface="210 나무굴림 R" panose="02020603020101020101" pitchFamily="18" charset="-127"/>
              </a:rPr>
              <a:t>, bottom</a:t>
            </a:r>
            <a:r>
              <a:rPr lang="ko-KR" altLang="en-US" dirty="0">
                <a:latin typeface="210 나무굴림 R" panose="02020603020101020101" pitchFamily="18" charset="-127"/>
                <a:ea typeface="210 나무굴림 R" panose="02020603020101020101" pitchFamily="18" charset="-127"/>
              </a:rPr>
              <a:t> 사업자 등록에 관한 부분으로 나뉘는데</a:t>
            </a:r>
            <a:r>
              <a:rPr lang="en-US" altLang="ko-KR" dirty="0">
                <a:latin typeface="210 나무굴림 R" panose="02020603020101020101" pitchFamily="18" charset="-127"/>
                <a:ea typeface="210 나무굴림 R" panose="02020603020101020101" pitchFamily="18" charset="-127"/>
              </a:rPr>
              <a:t>,</a:t>
            </a:r>
          </a:p>
          <a:p>
            <a:endParaRPr lang="en-US" altLang="ko-KR" dirty="0">
              <a:latin typeface="210 나무굴림 R" panose="02020603020101020101" pitchFamily="18" charset="-127"/>
              <a:ea typeface="210 나무굴림 R" panose="02020603020101020101" pitchFamily="18" charset="-127"/>
            </a:endParaRPr>
          </a:p>
          <a:p>
            <a:r>
              <a:rPr lang="ko-KR" altLang="en-US" dirty="0">
                <a:latin typeface="210 나무굴림 R" panose="02020603020101020101" pitchFamily="18" charset="-127"/>
                <a:ea typeface="210 나무굴림 R" panose="02020603020101020101" pitchFamily="18" charset="-127"/>
              </a:rPr>
              <a:t>카테고리는 로그인</a:t>
            </a:r>
            <a:r>
              <a:rPr lang="en-US" altLang="ko-KR" dirty="0">
                <a:latin typeface="210 나무굴림 R" panose="02020603020101020101" pitchFamily="18" charset="-127"/>
                <a:ea typeface="210 나무굴림 R" panose="02020603020101020101" pitchFamily="18" charset="-127"/>
              </a:rPr>
              <a:t>, </a:t>
            </a:r>
            <a:r>
              <a:rPr lang="ko-KR" altLang="en-US" dirty="0">
                <a:latin typeface="210 나무굴림 R" panose="02020603020101020101" pitchFamily="18" charset="-127"/>
                <a:ea typeface="210 나무굴림 R" panose="02020603020101020101" pitchFamily="18" charset="-127"/>
              </a:rPr>
              <a:t>회원가입</a:t>
            </a:r>
            <a:r>
              <a:rPr lang="en-US" altLang="ko-KR" dirty="0">
                <a:latin typeface="210 나무굴림 R" panose="02020603020101020101" pitchFamily="18" charset="-127"/>
                <a:ea typeface="210 나무굴림 R" panose="02020603020101020101" pitchFamily="18" charset="-127"/>
              </a:rPr>
              <a:t>/</a:t>
            </a:r>
            <a:r>
              <a:rPr lang="ko-KR" altLang="en-US" dirty="0">
                <a:latin typeface="210 나무굴림 R" panose="02020603020101020101" pitchFamily="18" charset="-127"/>
                <a:ea typeface="210 나무굴림 R" panose="02020603020101020101" pitchFamily="18" charset="-127"/>
              </a:rPr>
              <a:t>리뷰 확인</a:t>
            </a:r>
            <a:r>
              <a:rPr lang="en-US" altLang="ko-KR" dirty="0">
                <a:latin typeface="210 나무굴림 R" panose="02020603020101020101" pitchFamily="18" charset="-127"/>
                <a:ea typeface="210 나무굴림 R" panose="02020603020101020101" pitchFamily="18" charset="-127"/>
              </a:rPr>
              <a:t>/</a:t>
            </a:r>
            <a:r>
              <a:rPr lang="ko-KR" altLang="en-US" dirty="0">
                <a:latin typeface="210 나무굴림 R" panose="02020603020101020101" pitchFamily="18" charset="-127"/>
                <a:ea typeface="210 나무굴림 R" panose="02020603020101020101" pitchFamily="18" charset="-127"/>
              </a:rPr>
              <a:t>포인트 확인</a:t>
            </a:r>
            <a:r>
              <a:rPr lang="en-US" altLang="ko-KR" dirty="0">
                <a:latin typeface="210 나무굴림 R" panose="02020603020101020101" pitchFamily="18" charset="-127"/>
                <a:ea typeface="210 나무굴림 R" panose="02020603020101020101" pitchFamily="18" charset="-127"/>
              </a:rPr>
              <a:t>/</a:t>
            </a:r>
            <a:r>
              <a:rPr lang="ko-KR" altLang="en-US" dirty="0">
                <a:latin typeface="210 나무굴림 R" panose="02020603020101020101" pitchFamily="18" charset="-127"/>
                <a:ea typeface="210 나무굴림 R" panose="02020603020101020101" pitchFamily="18" charset="-127"/>
              </a:rPr>
              <a:t>예약 내역</a:t>
            </a:r>
            <a:r>
              <a:rPr lang="en-US" altLang="ko-KR" dirty="0">
                <a:latin typeface="210 나무굴림 R" panose="02020603020101020101" pitchFamily="18" charset="-127"/>
                <a:ea typeface="210 나무굴림 R" panose="02020603020101020101" pitchFamily="18" charset="-127"/>
              </a:rPr>
              <a:t>/</a:t>
            </a:r>
            <a:r>
              <a:rPr lang="ko-KR" altLang="en-US" dirty="0">
                <a:latin typeface="210 나무굴림 R" panose="02020603020101020101" pitchFamily="18" charset="-127"/>
                <a:ea typeface="210 나무굴림 R" panose="02020603020101020101" pitchFamily="18" charset="-127"/>
              </a:rPr>
              <a:t>고객 문의 페이지 이동으로 구성되어 클릭하면 해당 페이지로 이동하게 된다</a:t>
            </a:r>
            <a:r>
              <a:rPr lang="en-US" altLang="ko-KR" dirty="0">
                <a:latin typeface="210 나무굴림 R" panose="02020603020101020101" pitchFamily="18" charset="-127"/>
                <a:ea typeface="210 나무굴림 R" panose="02020603020101020101" pitchFamily="18" charset="-127"/>
              </a:rPr>
              <a:t>.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31E9AC3-5BCD-4952-BA90-D0A90A79F07F}"/>
              </a:ext>
            </a:extLst>
          </p:cNvPr>
          <p:cNvCxnSpPr>
            <a:cxnSpLocks/>
          </p:cNvCxnSpPr>
          <p:nvPr/>
        </p:nvCxnSpPr>
        <p:spPr>
          <a:xfrm flipH="1" flipV="1">
            <a:off x="5414682" y="2653553"/>
            <a:ext cx="1246094" cy="77544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28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1346" y="488892"/>
            <a:ext cx="541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646464"/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My Page</a:t>
            </a:r>
            <a:endParaRPr lang="ko-KR" altLang="en-US" sz="4000" dirty="0">
              <a:solidFill>
                <a:srgbClr val="646464"/>
              </a:solidFill>
              <a:latin typeface="210 나무굴림 R" panose="02020603020101020101" pitchFamily="18" charset="-127"/>
              <a:ea typeface="210 나무굴림 R" panose="0202060302010102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607116" y="1376695"/>
            <a:ext cx="10769338" cy="0"/>
          </a:xfrm>
          <a:prstGeom prst="line">
            <a:avLst/>
          </a:prstGeom>
          <a:ln w="28575">
            <a:solidFill>
              <a:srgbClr val="FCDF8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721522" y="526681"/>
            <a:ext cx="653486" cy="654906"/>
            <a:chOff x="3781167" y="1655805"/>
            <a:chExt cx="947351" cy="949410"/>
          </a:xfrm>
        </p:grpSpPr>
        <p:sp>
          <p:nvSpPr>
            <p:cNvPr id="5" name="자유형 4"/>
            <p:cNvSpPr/>
            <p:nvPr/>
          </p:nvSpPr>
          <p:spPr>
            <a:xfrm>
              <a:off x="3781167" y="1655805"/>
              <a:ext cx="947351" cy="949410"/>
            </a:xfrm>
            <a:custGeom>
              <a:avLst/>
              <a:gdLst>
                <a:gd name="connsiteX0" fmla="*/ 565077 w 947351"/>
                <a:gd name="connsiteY0" fmla="*/ 367364 h 949410"/>
                <a:gd name="connsiteX1" fmla="*/ 546514 w 947351"/>
                <a:gd name="connsiteY1" fmla="*/ 379879 h 949410"/>
                <a:gd name="connsiteX2" fmla="*/ 469557 w 947351"/>
                <a:gd name="connsiteY2" fmla="*/ 395416 h 949410"/>
                <a:gd name="connsiteX3" fmla="*/ 392600 w 947351"/>
                <a:gd name="connsiteY3" fmla="*/ 379879 h 949410"/>
                <a:gd name="connsiteX4" fmla="*/ 384454 w 947351"/>
                <a:gd name="connsiteY4" fmla="*/ 374387 h 949410"/>
                <a:gd name="connsiteX5" fmla="*/ 391399 w 947351"/>
                <a:gd name="connsiteY5" fmla="*/ 396760 h 949410"/>
                <a:gd name="connsiteX6" fmla="*/ 395416 w 947351"/>
                <a:gd name="connsiteY6" fmla="*/ 436605 h 949410"/>
                <a:gd name="connsiteX7" fmla="*/ 379879 w 947351"/>
                <a:gd name="connsiteY7" fmla="*/ 513562 h 949410"/>
                <a:gd name="connsiteX8" fmla="*/ 347877 w 947351"/>
                <a:gd name="connsiteY8" fmla="*/ 561028 h 949410"/>
                <a:gd name="connsiteX9" fmla="*/ 389995 w 947351"/>
                <a:gd name="connsiteY9" fmla="*/ 569531 h 949410"/>
                <a:gd name="connsiteX10" fmla="*/ 476981 w 947351"/>
                <a:gd name="connsiteY10" fmla="*/ 641162 h 949410"/>
                <a:gd name="connsiteX11" fmla="*/ 498257 w 947351"/>
                <a:gd name="connsiteY11" fmla="*/ 685419 h 949410"/>
                <a:gd name="connsiteX12" fmla="*/ 501570 w 947351"/>
                <a:gd name="connsiteY12" fmla="*/ 674745 h 949410"/>
                <a:gd name="connsiteX13" fmla="*/ 573201 w 947351"/>
                <a:gd name="connsiteY13" fmla="*/ 587760 h 949410"/>
                <a:gd name="connsiteX14" fmla="*/ 606655 w 947351"/>
                <a:gd name="connsiteY14" fmla="*/ 571677 h 949410"/>
                <a:gd name="connsiteX15" fmla="*/ 567472 w 947351"/>
                <a:gd name="connsiteY15" fmla="*/ 513562 h 949410"/>
                <a:gd name="connsiteX16" fmla="*/ 551935 w 947351"/>
                <a:gd name="connsiteY16" fmla="*/ 436605 h 949410"/>
                <a:gd name="connsiteX17" fmla="*/ 555952 w 947351"/>
                <a:gd name="connsiteY17" fmla="*/ 396760 h 949410"/>
                <a:gd name="connsiteX18" fmla="*/ 469557 w 947351"/>
                <a:gd name="connsiteY18" fmla="*/ 0 h 949410"/>
                <a:gd name="connsiteX19" fmla="*/ 667265 w 947351"/>
                <a:gd name="connsiteY19" fmla="*/ 197708 h 949410"/>
                <a:gd name="connsiteX20" fmla="*/ 663249 w 947351"/>
                <a:gd name="connsiteY20" fmla="*/ 237553 h 949410"/>
                <a:gd name="connsiteX21" fmla="*/ 654123 w 947351"/>
                <a:gd name="connsiteY21" fmla="*/ 266950 h 949410"/>
                <a:gd name="connsiteX22" fmla="*/ 672686 w 947351"/>
                <a:gd name="connsiteY22" fmla="*/ 254434 h 949410"/>
                <a:gd name="connsiteX23" fmla="*/ 749643 w 947351"/>
                <a:gd name="connsiteY23" fmla="*/ 238897 h 949410"/>
                <a:gd name="connsiteX24" fmla="*/ 947351 w 947351"/>
                <a:gd name="connsiteY24" fmla="*/ 436605 h 949410"/>
                <a:gd name="connsiteX25" fmla="*/ 889444 w 947351"/>
                <a:gd name="connsiteY25" fmla="*/ 576406 h 949410"/>
                <a:gd name="connsiteX26" fmla="*/ 827684 w 947351"/>
                <a:gd name="connsiteY26" fmla="*/ 618045 h 949410"/>
                <a:gd name="connsiteX27" fmla="*/ 865912 w 947351"/>
                <a:gd name="connsiteY27" fmla="*/ 674745 h 949410"/>
                <a:gd name="connsiteX28" fmla="*/ 881449 w 947351"/>
                <a:gd name="connsiteY28" fmla="*/ 751702 h 949410"/>
                <a:gd name="connsiteX29" fmla="*/ 683741 w 947351"/>
                <a:gd name="connsiteY29" fmla="*/ 949410 h 949410"/>
                <a:gd name="connsiteX30" fmla="*/ 501570 w 947351"/>
                <a:gd name="connsiteY30" fmla="*/ 828659 h 949410"/>
                <a:gd name="connsiteX31" fmla="*/ 498390 w 947351"/>
                <a:gd name="connsiteY31" fmla="*/ 818413 h 949410"/>
                <a:gd name="connsiteX32" fmla="*/ 495209 w 947351"/>
                <a:gd name="connsiteY32" fmla="*/ 828659 h 949410"/>
                <a:gd name="connsiteX33" fmla="*/ 313038 w 947351"/>
                <a:gd name="connsiteY33" fmla="*/ 949410 h 949410"/>
                <a:gd name="connsiteX34" fmla="*/ 115330 w 947351"/>
                <a:gd name="connsiteY34" fmla="*/ 751702 h 949410"/>
                <a:gd name="connsiteX35" fmla="*/ 130867 w 947351"/>
                <a:gd name="connsiteY35" fmla="*/ 674745 h 949410"/>
                <a:gd name="connsiteX36" fmla="*/ 162869 w 947351"/>
                <a:gd name="connsiteY36" fmla="*/ 627279 h 949410"/>
                <a:gd name="connsiteX37" fmla="*/ 120751 w 947351"/>
                <a:gd name="connsiteY37" fmla="*/ 618776 h 949410"/>
                <a:gd name="connsiteX38" fmla="*/ 0 w 947351"/>
                <a:gd name="connsiteY38" fmla="*/ 436605 h 949410"/>
                <a:gd name="connsiteX39" fmla="*/ 197708 w 947351"/>
                <a:gd name="connsiteY39" fmla="*/ 238897 h 949410"/>
                <a:gd name="connsiteX40" fmla="*/ 274665 w 947351"/>
                <a:gd name="connsiteY40" fmla="*/ 254434 h 949410"/>
                <a:gd name="connsiteX41" fmla="*/ 282811 w 947351"/>
                <a:gd name="connsiteY41" fmla="*/ 259926 h 949410"/>
                <a:gd name="connsiteX42" fmla="*/ 275866 w 947351"/>
                <a:gd name="connsiteY42" fmla="*/ 237553 h 949410"/>
                <a:gd name="connsiteX43" fmla="*/ 271849 w 947351"/>
                <a:gd name="connsiteY43" fmla="*/ 197708 h 949410"/>
                <a:gd name="connsiteX44" fmla="*/ 469557 w 947351"/>
                <a:gd name="connsiteY44" fmla="*/ 0 h 949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47351" h="949410">
                  <a:moveTo>
                    <a:pt x="565077" y="367364"/>
                  </a:moveTo>
                  <a:lnTo>
                    <a:pt x="546514" y="379879"/>
                  </a:lnTo>
                  <a:cubicBezTo>
                    <a:pt x="522861" y="389884"/>
                    <a:pt x="496855" y="395416"/>
                    <a:pt x="469557" y="395416"/>
                  </a:cubicBezTo>
                  <a:cubicBezTo>
                    <a:pt x="442260" y="395416"/>
                    <a:pt x="416254" y="389884"/>
                    <a:pt x="392600" y="379879"/>
                  </a:cubicBezTo>
                  <a:lnTo>
                    <a:pt x="384454" y="374387"/>
                  </a:lnTo>
                  <a:lnTo>
                    <a:pt x="391399" y="396760"/>
                  </a:lnTo>
                  <a:cubicBezTo>
                    <a:pt x="394033" y="409630"/>
                    <a:pt x="395416" y="422956"/>
                    <a:pt x="395416" y="436605"/>
                  </a:cubicBezTo>
                  <a:cubicBezTo>
                    <a:pt x="395416" y="463903"/>
                    <a:pt x="389884" y="489909"/>
                    <a:pt x="379879" y="513562"/>
                  </a:cubicBezTo>
                  <a:lnTo>
                    <a:pt x="347877" y="561028"/>
                  </a:lnTo>
                  <a:lnTo>
                    <a:pt x="389995" y="569531"/>
                  </a:lnTo>
                  <a:cubicBezTo>
                    <a:pt x="425475" y="584538"/>
                    <a:pt x="455663" y="609607"/>
                    <a:pt x="476981" y="641162"/>
                  </a:cubicBezTo>
                  <a:lnTo>
                    <a:pt x="498257" y="685419"/>
                  </a:lnTo>
                  <a:lnTo>
                    <a:pt x="501570" y="674745"/>
                  </a:lnTo>
                  <a:cubicBezTo>
                    <a:pt x="516577" y="639265"/>
                    <a:pt x="541647" y="609077"/>
                    <a:pt x="573201" y="587760"/>
                  </a:cubicBezTo>
                  <a:lnTo>
                    <a:pt x="606655" y="571677"/>
                  </a:lnTo>
                  <a:lnTo>
                    <a:pt x="567472" y="513562"/>
                  </a:lnTo>
                  <a:cubicBezTo>
                    <a:pt x="557468" y="489909"/>
                    <a:pt x="551935" y="463903"/>
                    <a:pt x="551935" y="436605"/>
                  </a:cubicBezTo>
                  <a:cubicBezTo>
                    <a:pt x="551935" y="422956"/>
                    <a:pt x="553318" y="409630"/>
                    <a:pt x="555952" y="396760"/>
                  </a:cubicBezTo>
                  <a:close/>
                  <a:moveTo>
                    <a:pt x="469557" y="0"/>
                  </a:moveTo>
                  <a:cubicBezTo>
                    <a:pt x="578748" y="0"/>
                    <a:pt x="667265" y="88517"/>
                    <a:pt x="667265" y="197708"/>
                  </a:cubicBezTo>
                  <a:cubicBezTo>
                    <a:pt x="667265" y="211357"/>
                    <a:pt x="665882" y="224683"/>
                    <a:pt x="663249" y="237553"/>
                  </a:cubicBezTo>
                  <a:lnTo>
                    <a:pt x="654123" y="266950"/>
                  </a:lnTo>
                  <a:lnTo>
                    <a:pt x="672686" y="254434"/>
                  </a:lnTo>
                  <a:cubicBezTo>
                    <a:pt x="696340" y="244429"/>
                    <a:pt x="722345" y="238897"/>
                    <a:pt x="749643" y="238897"/>
                  </a:cubicBezTo>
                  <a:cubicBezTo>
                    <a:pt x="858834" y="238897"/>
                    <a:pt x="947351" y="327414"/>
                    <a:pt x="947351" y="436605"/>
                  </a:cubicBezTo>
                  <a:cubicBezTo>
                    <a:pt x="947351" y="491201"/>
                    <a:pt x="925222" y="540628"/>
                    <a:pt x="889444" y="576406"/>
                  </a:cubicBezTo>
                  <a:lnTo>
                    <a:pt x="827684" y="618045"/>
                  </a:lnTo>
                  <a:lnTo>
                    <a:pt x="865912" y="674745"/>
                  </a:lnTo>
                  <a:cubicBezTo>
                    <a:pt x="875917" y="698399"/>
                    <a:pt x="881449" y="724404"/>
                    <a:pt x="881449" y="751702"/>
                  </a:cubicBezTo>
                  <a:cubicBezTo>
                    <a:pt x="881449" y="860893"/>
                    <a:pt x="792932" y="949410"/>
                    <a:pt x="683741" y="949410"/>
                  </a:cubicBezTo>
                  <a:cubicBezTo>
                    <a:pt x="601848" y="949410"/>
                    <a:pt x="531584" y="899619"/>
                    <a:pt x="501570" y="828659"/>
                  </a:cubicBezTo>
                  <a:lnTo>
                    <a:pt x="498390" y="818413"/>
                  </a:lnTo>
                  <a:lnTo>
                    <a:pt x="495209" y="828659"/>
                  </a:lnTo>
                  <a:cubicBezTo>
                    <a:pt x="465196" y="899619"/>
                    <a:pt x="394931" y="949410"/>
                    <a:pt x="313038" y="949410"/>
                  </a:cubicBezTo>
                  <a:cubicBezTo>
                    <a:pt x="203847" y="949410"/>
                    <a:pt x="115330" y="860893"/>
                    <a:pt x="115330" y="751702"/>
                  </a:cubicBezTo>
                  <a:cubicBezTo>
                    <a:pt x="115330" y="724404"/>
                    <a:pt x="120862" y="698399"/>
                    <a:pt x="130867" y="674745"/>
                  </a:cubicBezTo>
                  <a:lnTo>
                    <a:pt x="162869" y="627279"/>
                  </a:lnTo>
                  <a:lnTo>
                    <a:pt x="120751" y="618776"/>
                  </a:lnTo>
                  <a:cubicBezTo>
                    <a:pt x="49791" y="588762"/>
                    <a:pt x="0" y="518498"/>
                    <a:pt x="0" y="436605"/>
                  </a:cubicBezTo>
                  <a:cubicBezTo>
                    <a:pt x="0" y="327414"/>
                    <a:pt x="88517" y="238897"/>
                    <a:pt x="197708" y="238897"/>
                  </a:cubicBezTo>
                  <a:cubicBezTo>
                    <a:pt x="225006" y="238897"/>
                    <a:pt x="251011" y="244429"/>
                    <a:pt x="274665" y="254434"/>
                  </a:cubicBezTo>
                  <a:lnTo>
                    <a:pt x="282811" y="259926"/>
                  </a:lnTo>
                  <a:lnTo>
                    <a:pt x="275866" y="237553"/>
                  </a:lnTo>
                  <a:cubicBezTo>
                    <a:pt x="273232" y="224683"/>
                    <a:pt x="271849" y="211357"/>
                    <a:pt x="271849" y="197708"/>
                  </a:cubicBezTo>
                  <a:cubicBezTo>
                    <a:pt x="271849" y="88517"/>
                    <a:pt x="360366" y="0"/>
                    <a:pt x="469557" y="0"/>
                  </a:cubicBezTo>
                  <a:close/>
                </a:path>
              </a:pathLst>
            </a:custGeom>
            <a:solidFill>
              <a:srgbClr val="FEE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4077730" y="1962664"/>
              <a:ext cx="378940" cy="378940"/>
            </a:xfrm>
            <a:prstGeom prst="ellipse">
              <a:avLst/>
            </a:prstGeom>
            <a:solidFill>
              <a:srgbClr val="FCDF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55F4A18E-FF2C-4AC6-8B7C-7D61369FA6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486" y="1721223"/>
            <a:ext cx="4572606" cy="4290847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DACF113-7BD1-42DA-9F1F-952943E8CC12}"/>
              </a:ext>
            </a:extLst>
          </p:cNvPr>
          <p:cNvSpPr/>
          <p:nvPr/>
        </p:nvSpPr>
        <p:spPr>
          <a:xfrm>
            <a:off x="6472518" y="1757083"/>
            <a:ext cx="4052047" cy="421341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등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D2DFD5-1C04-4A2A-807A-C53F92E612E5}"/>
              </a:ext>
            </a:extLst>
          </p:cNvPr>
          <p:cNvSpPr txBox="1"/>
          <p:nvPr/>
        </p:nvSpPr>
        <p:spPr>
          <a:xfrm>
            <a:off x="6660776" y="2052305"/>
            <a:ext cx="36755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나무굴림 R" panose="02020603020101020101" pitchFamily="18" charset="-127"/>
                <a:ea typeface="210 나무굴림 R" panose="02020603020101020101" pitchFamily="18" charset="-127"/>
              </a:rPr>
              <a:t>My Page </a:t>
            </a:r>
            <a:r>
              <a:rPr lang="ko-KR" altLang="en-US" dirty="0">
                <a:latin typeface="210 나무굴림 R" panose="02020603020101020101" pitchFamily="18" charset="-127"/>
                <a:ea typeface="210 나무굴림 R" panose="02020603020101020101" pitchFamily="18" charset="-127"/>
              </a:rPr>
              <a:t>부분은 크게 </a:t>
            </a:r>
            <a:r>
              <a:rPr lang="en-US" altLang="ko-KR" dirty="0">
                <a:latin typeface="210 나무굴림 R" panose="02020603020101020101" pitchFamily="18" charset="-127"/>
                <a:ea typeface="210 나무굴림 R" panose="02020603020101020101" pitchFamily="18" charset="-127"/>
              </a:rPr>
              <a:t>header</a:t>
            </a:r>
            <a:r>
              <a:rPr lang="ko-KR" altLang="en-US" dirty="0">
                <a:latin typeface="210 나무굴림 R" panose="02020603020101020101" pitchFamily="18" charset="-127"/>
                <a:ea typeface="210 나무굴림 R" panose="02020603020101020101" pitchFamily="18" charset="-127"/>
              </a:rPr>
              <a:t> 부분의 카테고리 구역과 배너광고</a:t>
            </a:r>
            <a:r>
              <a:rPr lang="en-US" altLang="ko-KR" dirty="0">
                <a:latin typeface="210 나무굴림 R" panose="02020603020101020101" pitchFamily="18" charset="-127"/>
                <a:ea typeface="210 나무굴림 R" panose="02020603020101020101" pitchFamily="18" charset="-127"/>
              </a:rPr>
              <a:t>, bottom</a:t>
            </a:r>
            <a:r>
              <a:rPr lang="ko-KR" altLang="en-US" dirty="0">
                <a:latin typeface="210 나무굴림 R" panose="02020603020101020101" pitchFamily="18" charset="-127"/>
                <a:ea typeface="210 나무굴림 R" panose="02020603020101020101" pitchFamily="18" charset="-127"/>
              </a:rPr>
              <a:t> 사업자 등록에 관한 부분으로 나뉘는데</a:t>
            </a:r>
            <a:r>
              <a:rPr lang="en-US" altLang="ko-KR" dirty="0">
                <a:latin typeface="210 나무굴림 R" panose="02020603020101020101" pitchFamily="18" charset="-127"/>
                <a:ea typeface="210 나무굴림 R" panose="02020603020101020101" pitchFamily="18" charset="-127"/>
              </a:rPr>
              <a:t>,</a:t>
            </a:r>
          </a:p>
          <a:p>
            <a:endParaRPr lang="en-US" altLang="ko-KR" dirty="0">
              <a:latin typeface="210 나무굴림 R" panose="02020603020101020101" pitchFamily="18" charset="-127"/>
              <a:ea typeface="210 나무굴림 R" panose="02020603020101020101" pitchFamily="18" charset="-127"/>
            </a:endParaRPr>
          </a:p>
          <a:p>
            <a:r>
              <a:rPr lang="ko-KR" altLang="en-US" dirty="0">
                <a:latin typeface="210 나무굴림 R" panose="02020603020101020101" pitchFamily="18" charset="-127"/>
                <a:ea typeface="210 나무굴림 R" panose="02020603020101020101" pitchFamily="18" charset="-127"/>
              </a:rPr>
              <a:t>배너광고는 클릭하면 공지사항이나 사이트에서 제공하는 이벤트 등을 올려 소비자가 확인할 수 있는 페이지로 이동되게 된다</a:t>
            </a:r>
            <a:r>
              <a:rPr lang="en-US" altLang="ko-KR" dirty="0">
                <a:latin typeface="210 나무굴림 R" panose="02020603020101020101" pitchFamily="18" charset="-127"/>
                <a:ea typeface="210 나무굴림 R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67090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1346" y="488892"/>
            <a:ext cx="541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646464"/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My Page</a:t>
            </a:r>
            <a:endParaRPr lang="ko-KR" altLang="en-US" sz="4000" dirty="0">
              <a:solidFill>
                <a:srgbClr val="646464"/>
              </a:solidFill>
              <a:latin typeface="210 나무굴림 R" panose="02020603020101020101" pitchFamily="18" charset="-127"/>
              <a:ea typeface="210 나무굴림 R" panose="0202060302010102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607116" y="1376695"/>
            <a:ext cx="10769338" cy="0"/>
          </a:xfrm>
          <a:prstGeom prst="line">
            <a:avLst/>
          </a:prstGeom>
          <a:ln w="28575">
            <a:solidFill>
              <a:srgbClr val="FCDF8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721522" y="526681"/>
            <a:ext cx="653486" cy="654906"/>
            <a:chOff x="3781167" y="1655805"/>
            <a:chExt cx="947351" cy="949410"/>
          </a:xfrm>
        </p:grpSpPr>
        <p:sp>
          <p:nvSpPr>
            <p:cNvPr id="5" name="자유형 4"/>
            <p:cNvSpPr/>
            <p:nvPr/>
          </p:nvSpPr>
          <p:spPr>
            <a:xfrm>
              <a:off x="3781167" y="1655805"/>
              <a:ext cx="947351" cy="949410"/>
            </a:xfrm>
            <a:custGeom>
              <a:avLst/>
              <a:gdLst>
                <a:gd name="connsiteX0" fmla="*/ 565077 w 947351"/>
                <a:gd name="connsiteY0" fmla="*/ 367364 h 949410"/>
                <a:gd name="connsiteX1" fmla="*/ 546514 w 947351"/>
                <a:gd name="connsiteY1" fmla="*/ 379879 h 949410"/>
                <a:gd name="connsiteX2" fmla="*/ 469557 w 947351"/>
                <a:gd name="connsiteY2" fmla="*/ 395416 h 949410"/>
                <a:gd name="connsiteX3" fmla="*/ 392600 w 947351"/>
                <a:gd name="connsiteY3" fmla="*/ 379879 h 949410"/>
                <a:gd name="connsiteX4" fmla="*/ 384454 w 947351"/>
                <a:gd name="connsiteY4" fmla="*/ 374387 h 949410"/>
                <a:gd name="connsiteX5" fmla="*/ 391399 w 947351"/>
                <a:gd name="connsiteY5" fmla="*/ 396760 h 949410"/>
                <a:gd name="connsiteX6" fmla="*/ 395416 w 947351"/>
                <a:gd name="connsiteY6" fmla="*/ 436605 h 949410"/>
                <a:gd name="connsiteX7" fmla="*/ 379879 w 947351"/>
                <a:gd name="connsiteY7" fmla="*/ 513562 h 949410"/>
                <a:gd name="connsiteX8" fmla="*/ 347877 w 947351"/>
                <a:gd name="connsiteY8" fmla="*/ 561028 h 949410"/>
                <a:gd name="connsiteX9" fmla="*/ 389995 w 947351"/>
                <a:gd name="connsiteY9" fmla="*/ 569531 h 949410"/>
                <a:gd name="connsiteX10" fmla="*/ 476981 w 947351"/>
                <a:gd name="connsiteY10" fmla="*/ 641162 h 949410"/>
                <a:gd name="connsiteX11" fmla="*/ 498257 w 947351"/>
                <a:gd name="connsiteY11" fmla="*/ 685419 h 949410"/>
                <a:gd name="connsiteX12" fmla="*/ 501570 w 947351"/>
                <a:gd name="connsiteY12" fmla="*/ 674745 h 949410"/>
                <a:gd name="connsiteX13" fmla="*/ 573201 w 947351"/>
                <a:gd name="connsiteY13" fmla="*/ 587760 h 949410"/>
                <a:gd name="connsiteX14" fmla="*/ 606655 w 947351"/>
                <a:gd name="connsiteY14" fmla="*/ 571677 h 949410"/>
                <a:gd name="connsiteX15" fmla="*/ 567472 w 947351"/>
                <a:gd name="connsiteY15" fmla="*/ 513562 h 949410"/>
                <a:gd name="connsiteX16" fmla="*/ 551935 w 947351"/>
                <a:gd name="connsiteY16" fmla="*/ 436605 h 949410"/>
                <a:gd name="connsiteX17" fmla="*/ 555952 w 947351"/>
                <a:gd name="connsiteY17" fmla="*/ 396760 h 949410"/>
                <a:gd name="connsiteX18" fmla="*/ 469557 w 947351"/>
                <a:gd name="connsiteY18" fmla="*/ 0 h 949410"/>
                <a:gd name="connsiteX19" fmla="*/ 667265 w 947351"/>
                <a:gd name="connsiteY19" fmla="*/ 197708 h 949410"/>
                <a:gd name="connsiteX20" fmla="*/ 663249 w 947351"/>
                <a:gd name="connsiteY20" fmla="*/ 237553 h 949410"/>
                <a:gd name="connsiteX21" fmla="*/ 654123 w 947351"/>
                <a:gd name="connsiteY21" fmla="*/ 266950 h 949410"/>
                <a:gd name="connsiteX22" fmla="*/ 672686 w 947351"/>
                <a:gd name="connsiteY22" fmla="*/ 254434 h 949410"/>
                <a:gd name="connsiteX23" fmla="*/ 749643 w 947351"/>
                <a:gd name="connsiteY23" fmla="*/ 238897 h 949410"/>
                <a:gd name="connsiteX24" fmla="*/ 947351 w 947351"/>
                <a:gd name="connsiteY24" fmla="*/ 436605 h 949410"/>
                <a:gd name="connsiteX25" fmla="*/ 889444 w 947351"/>
                <a:gd name="connsiteY25" fmla="*/ 576406 h 949410"/>
                <a:gd name="connsiteX26" fmla="*/ 827684 w 947351"/>
                <a:gd name="connsiteY26" fmla="*/ 618045 h 949410"/>
                <a:gd name="connsiteX27" fmla="*/ 865912 w 947351"/>
                <a:gd name="connsiteY27" fmla="*/ 674745 h 949410"/>
                <a:gd name="connsiteX28" fmla="*/ 881449 w 947351"/>
                <a:gd name="connsiteY28" fmla="*/ 751702 h 949410"/>
                <a:gd name="connsiteX29" fmla="*/ 683741 w 947351"/>
                <a:gd name="connsiteY29" fmla="*/ 949410 h 949410"/>
                <a:gd name="connsiteX30" fmla="*/ 501570 w 947351"/>
                <a:gd name="connsiteY30" fmla="*/ 828659 h 949410"/>
                <a:gd name="connsiteX31" fmla="*/ 498390 w 947351"/>
                <a:gd name="connsiteY31" fmla="*/ 818413 h 949410"/>
                <a:gd name="connsiteX32" fmla="*/ 495209 w 947351"/>
                <a:gd name="connsiteY32" fmla="*/ 828659 h 949410"/>
                <a:gd name="connsiteX33" fmla="*/ 313038 w 947351"/>
                <a:gd name="connsiteY33" fmla="*/ 949410 h 949410"/>
                <a:gd name="connsiteX34" fmla="*/ 115330 w 947351"/>
                <a:gd name="connsiteY34" fmla="*/ 751702 h 949410"/>
                <a:gd name="connsiteX35" fmla="*/ 130867 w 947351"/>
                <a:gd name="connsiteY35" fmla="*/ 674745 h 949410"/>
                <a:gd name="connsiteX36" fmla="*/ 162869 w 947351"/>
                <a:gd name="connsiteY36" fmla="*/ 627279 h 949410"/>
                <a:gd name="connsiteX37" fmla="*/ 120751 w 947351"/>
                <a:gd name="connsiteY37" fmla="*/ 618776 h 949410"/>
                <a:gd name="connsiteX38" fmla="*/ 0 w 947351"/>
                <a:gd name="connsiteY38" fmla="*/ 436605 h 949410"/>
                <a:gd name="connsiteX39" fmla="*/ 197708 w 947351"/>
                <a:gd name="connsiteY39" fmla="*/ 238897 h 949410"/>
                <a:gd name="connsiteX40" fmla="*/ 274665 w 947351"/>
                <a:gd name="connsiteY40" fmla="*/ 254434 h 949410"/>
                <a:gd name="connsiteX41" fmla="*/ 282811 w 947351"/>
                <a:gd name="connsiteY41" fmla="*/ 259926 h 949410"/>
                <a:gd name="connsiteX42" fmla="*/ 275866 w 947351"/>
                <a:gd name="connsiteY42" fmla="*/ 237553 h 949410"/>
                <a:gd name="connsiteX43" fmla="*/ 271849 w 947351"/>
                <a:gd name="connsiteY43" fmla="*/ 197708 h 949410"/>
                <a:gd name="connsiteX44" fmla="*/ 469557 w 947351"/>
                <a:gd name="connsiteY44" fmla="*/ 0 h 949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47351" h="949410">
                  <a:moveTo>
                    <a:pt x="565077" y="367364"/>
                  </a:moveTo>
                  <a:lnTo>
                    <a:pt x="546514" y="379879"/>
                  </a:lnTo>
                  <a:cubicBezTo>
                    <a:pt x="522861" y="389884"/>
                    <a:pt x="496855" y="395416"/>
                    <a:pt x="469557" y="395416"/>
                  </a:cubicBezTo>
                  <a:cubicBezTo>
                    <a:pt x="442260" y="395416"/>
                    <a:pt x="416254" y="389884"/>
                    <a:pt x="392600" y="379879"/>
                  </a:cubicBezTo>
                  <a:lnTo>
                    <a:pt x="384454" y="374387"/>
                  </a:lnTo>
                  <a:lnTo>
                    <a:pt x="391399" y="396760"/>
                  </a:lnTo>
                  <a:cubicBezTo>
                    <a:pt x="394033" y="409630"/>
                    <a:pt x="395416" y="422956"/>
                    <a:pt x="395416" y="436605"/>
                  </a:cubicBezTo>
                  <a:cubicBezTo>
                    <a:pt x="395416" y="463903"/>
                    <a:pt x="389884" y="489909"/>
                    <a:pt x="379879" y="513562"/>
                  </a:cubicBezTo>
                  <a:lnTo>
                    <a:pt x="347877" y="561028"/>
                  </a:lnTo>
                  <a:lnTo>
                    <a:pt x="389995" y="569531"/>
                  </a:lnTo>
                  <a:cubicBezTo>
                    <a:pt x="425475" y="584538"/>
                    <a:pt x="455663" y="609607"/>
                    <a:pt x="476981" y="641162"/>
                  </a:cubicBezTo>
                  <a:lnTo>
                    <a:pt x="498257" y="685419"/>
                  </a:lnTo>
                  <a:lnTo>
                    <a:pt x="501570" y="674745"/>
                  </a:lnTo>
                  <a:cubicBezTo>
                    <a:pt x="516577" y="639265"/>
                    <a:pt x="541647" y="609077"/>
                    <a:pt x="573201" y="587760"/>
                  </a:cubicBezTo>
                  <a:lnTo>
                    <a:pt x="606655" y="571677"/>
                  </a:lnTo>
                  <a:lnTo>
                    <a:pt x="567472" y="513562"/>
                  </a:lnTo>
                  <a:cubicBezTo>
                    <a:pt x="557468" y="489909"/>
                    <a:pt x="551935" y="463903"/>
                    <a:pt x="551935" y="436605"/>
                  </a:cubicBezTo>
                  <a:cubicBezTo>
                    <a:pt x="551935" y="422956"/>
                    <a:pt x="553318" y="409630"/>
                    <a:pt x="555952" y="396760"/>
                  </a:cubicBezTo>
                  <a:close/>
                  <a:moveTo>
                    <a:pt x="469557" y="0"/>
                  </a:moveTo>
                  <a:cubicBezTo>
                    <a:pt x="578748" y="0"/>
                    <a:pt x="667265" y="88517"/>
                    <a:pt x="667265" y="197708"/>
                  </a:cubicBezTo>
                  <a:cubicBezTo>
                    <a:pt x="667265" y="211357"/>
                    <a:pt x="665882" y="224683"/>
                    <a:pt x="663249" y="237553"/>
                  </a:cubicBezTo>
                  <a:lnTo>
                    <a:pt x="654123" y="266950"/>
                  </a:lnTo>
                  <a:lnTo>
                    <a:pt x="672686" y="254434"/>
                  </a:lnTo>
                  <a:cubicBezTo>
                    <a:pt x="696340" y="244429"/>
                    <a:pt x="722345" y="238897"/>
                    <a:pt x="749643" y="238897"/>
                  </a:cubicBezTo>
                  <a:cubicBezTo>
                    <a:pt x="858834" y="238897"/>
                    <a:pt x="947351" y="327414"/>
                    <a:pt x="947351" y="436605"/>
                  </a:cubicBezTo>
                  <a:cubicBezTo>
                    <a:pt x="947351" y="491201"/>
                    <a:pt x="925222" y="540628"/>
                    <a:pt x="889444" y="576406"/>
                  </a:cubicBezTo>
                  <a:lnTo>
                    <a:pt x="827684" y="618045"/>
                  </a:lnTo>
                  <a:lnTo>
                    <a:pt x="865912" y="674745"/>
                  </a:lnTo>
                  <a:cubicBezTo>
                    <a:pt x="875917" y="698399"/>
                    <a:pt x="881449" y="724404"/>
                    <a:pt x="881449" y="751702"/>
                  </a:cubicBezTo>
                  <a:cubicBezTo>
                    <a:pt x="881449" y="860893"/>
                    <a:pt x="792932" y="949410"/>
                    <a:pt x="683741" y="949410"/>
                  </a:cubicBezTo>
                  <a:cubicBezTo>
                    <a:pt x="601848" y="949410"/>
                    <a:pt x="531584" y="899619"/>
                    <a:pt x="501570" y="828659"/>
                  </a:cubicBezTo>
                  <a:lnTo>
                    <a:pt x="498390" y="818413"/>
                  </a:lnTo>
                  <a:lnTo>
                    <a:pt x="495209" y="828659"/>
                  </a:lnTo>
                  <a:cubicBezTo>
                    <a:pt x="465196" y="899619"/>
                    <a:pt x="394931" y="949410"/>
                    <a:pt x="313038" y="949410"/>
                  </a:cubicBezTo>
                  <a:cubicBezTo>
                    <a:pt x="203847" y="949410"/>
                    <a:pt x="115330" y="860893"/>
                    <a:pt x="115330" y="751702"/>
                  </a:cubicBezTo>
                  <a:cubicBezTo>
                    <a:pt x="115330" y="724404"/>
                    <a:pt x="120862" y="698399"/>
                    <a:pt x="130867" y="674745"/>
                  </a:cubicBezTo>
                  <a:lnTo>
                    <a:pt x="162869" y="627279"/>
                  </a:lnTo>
                  <a:lnTo>
                    <a:pt x="120751" y="618776"/>
                  </a:lnTo>
                  <a:cubicBezTo>
                    <a:pt x="49791" y="588762"/>
                    <a:pt x="0" y="518498"/>
                    <a:pt x="0" y="436605"/>
                  </a:cubicBezTo>
                  <a:cubicBezTo>
                    <a:pt x="0" y="327414"/>
                    <a:pt x="88517" y="238897"/>
                    <a:pt x="197708" y="238897"/>
                  </a:cubicBezTo>
                  <a:cubicBezTo>
                    <a:pt x="225006" y="238897"/>
                    <a:pt x="251011" y="244429"/>
                    <a:pt x="274665" y="254434"/>
                  </a:cubicBezTo>
                  <a:lnTo>
                    <a:pt x="282811" y="259926"/>
                  </a:lnTo>
                  <a:lnTo>
                    <a:pt x="275866" y="237553"/>
                  </a:lnTo>
                  <a:cubicBezTo>
                    <a:pt x="273232" y="224683"/>
                    <a:pt x="271849" y="211357"/>
                    <a:pt x="271849" y="197708"/>
                  </a:cubicBezTo>
                  <a:cubicBezTo>
                    <a:pt x="271849" y="88517"/>
                    <a:pt x="360366" y="0"/>
                    <a:pt x="469557" y="0"/>
                  </a:cubicBezTo>
                  <a:close/>
                </a:path>
              </a:pathLst>
            </a:custGeom>
            <a:solidFill>
              <a:srgbClr val="FEE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4077730" y="1962664"/>
              <a:ext cx="378940" cy="378940"/>
            </a:xfrm>
            <a:prstGeom prst="ellipse">
              <a:avLst/>
            </a:prstGeom>
            <a:solidFill>
              <a:srgbClr val="FCDF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A8BAD04F-B868-40A1-8890-8999838D46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486" y="1721223"/>
            <a:ext cx="4572606" cy="4290847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E059FD0-F6E1-4805-BE45-77DB4134AA48}"/>
              </a:ext>
            </a:extLst>
          </p:cNvPr>
          <p:cNvSpPr/>
          <p:nvPr/>
        </p:nvSpPr>
        <p:spPr>
          <a:xfrm>
            <a:off x="6472518" y="1757083"/>
            <a:ext cx="4052047" cy="421341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등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064125-132A-4B51-AF71-F1E028BF1040}"/>
              </a:ext>
            </a:extLst>
          </p:cNvPr>
          <p:cNvSpPr txBox="1"/>
          <p:nvPr/>
        </p:nvSpPr>
        <p:spPr>
          <a:xfrm>
            <a:off x="6660776" y="2052305"/>
            <a:ext cx="36755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나무굴림 R" panose="02020603020101020101" pitchFamily="18" charset="-127"/>
                <a:ea typeface="210 나무굴림 R" panose="02020603020101020101" pitchFamily="18" charset="-127"/>
              </a:rPr>
              <a:t>My Page </a:t>
            </a:r>
            <a:r>
              <a:rPr lang="ko-KR" altLang="en-US" dirty="0">
                <a:latin typeface="210 나무굴림 R" panose="02020603020101020101" pitchFamily="18" charset="-127"/>
                <a:ea typeface="210 나무굴림 R" panose="02020603020101020101" pitchFamily="18" charset="-127"/>
              </a:rPr>
              <a:t>부분에는 카테고리 구역과 배너광고</a:t>
            </a:r>
            <a:r>
              <a:rPr lang="en-US" altLang="ko-KR" dirty="0">
                <a:latin typeface="210 나무굴림 R" panose="02020603020101020101" pitchFamily="18" charset="-127"/>
                <a:ea typeface="210 나무굴림 R" panose="02020603020101020101" pitchFamily="18" charset="-127"/>
              </a:rPr>
              <a:t>, </a:t>
            </a:r>
            <a:r>
              <a:rPr lang="ko-KR" altLang="en-US" dirty="0">
                <a:latin typeface="210 나무굴림 R" panose="02020603020101020101" pitchFamily="18" charset="-127"/>
                <a:ea typeface="210 나무굴림 R" panose="02020603020101020101" pitchFamily="18" charset="-127"/>
              </a:rPr>
              <a:t>사업자 등록에 관한 부분으로 나뉘는데</a:t>
            </a:r>
            <a:r>
              <a:rPr lang="en-US" altLang="ko-KR" dirty="0">
                <a:latin typeface="210 나무굴림 R" panose="02020603020101020101" pitchFamily="18" charset="-127"/>
                <a:ea typeface="210 나무굴림 R" panose="02020603020101020101" pitchFamily="18" charset="-127"/>
              </a:rPr>
              <a:t>,</a:t>
            </a:r>
          </a:p>
          <a:p>
            <a:endParaRPr lang="en-US" altLang="ko-KR" dirty="0">
              <a:latin typeface="210 나무굴림 R" panose="02020603020101020101" pitchFamily="18" charset="-127"/>
              <a:ea typeface="210 나무굴림 R" panose="02020603020101020101" pitchFamily="18" charset="-127"/>
            </a:endParaRPr>
          </a:p>
          <a:p>
            <a:r>
              <a:rPr lang="ko-KR" altLang="en-US" dirty="0">
                <a:latin typeface="210 나무굴림 R" panose="02020603020101020101" pitchFamily="18" charset="-127"/>
                <a:ea typeface="210 나무굴림 R" panose="02020603020101020101" pitchFamily="18" charset="-127"/>
              </a:rPr>
              <a:t>사업자 등록은 소비자가 아닌 사업자가 자신의 정보를 확인하고 상품을 등록할 수 있는 페이지다</a:t>
            </a:r>
            <a:r>
              <a:rPr lang="en-US" altLang="ko-KR" dirty="0">
                <a:latin typeface="210 나무굴림 R" panose="02020603020101020101" pitchFamily="18" charset="-127"/>
                <a:ea typeface="210 나무굴림 R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6893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21522" y="507144"/>
            <a:ext cx="653486" cy="654906"/>
            <a:chOff x="3781167" y="1655805"/>
            <a:chExt cx="947351" cy="949410"/>
          </a:xfrm>
        </p:grpSpPr>
        <p:sp>
          <p:nvSpPr>
            <p:cNvPr id="3" name="자유형 2"/>
            <p:cNvSpPr/>
            <p:nvPr/>
          </p:nvSpPr>
          <p:spPr>
            <a:xfrm>
              <a:off x="3781167" y="1655805"/>
              <a:ext cx="947351" cy="949410"/>
            </a:xfrm>
            <a:custGeom>
              <a:avLst/>
              <a:gdLst>
                <a:gd name="connsiteX0" fmla="*/ 565077 w 947351"/>
                <a:gd name="connsiteY0" fmla="*/ 367364 h 949410"/>
                <a:gd name="connsiteX1" fmla="*/ 546514 w 947351"/>
                <a:gd name="connsiteY1" fmla="*/ 379879 h 949410"/>
                <a:gd name="connsiteX2" fmla="*/ 469557 w 947351"/>
                <a:gd name="connsiteY2" fmla="*/ 395416 h 949410"/>
                <a:gd name="connsiteX3" fmla="*/ 392600 w 947351"/>
                <a:gd name="connsiteY3" fmla="*/ 379879 h 949410"/>
                <a:gd name="connsiteX4" fmla="*/ 384454 w 947351"/>
                <a:gd name="connsiteY4" fmla="*/ 374387 h 949410"/>
                <a:gd name="connsiteX5" fmla="*/ 391399 w 947351"/>
                <a:gd name="connsiteY5" fmla="*/ 396760 h 949410"/>
                <a:gd name="connsiteX6" fmla="*/ 395416 w 947351"/>
                <a:gd name="connsiteY6" fmla="*/ 436605 h 949410"/>
                <a:gd name="connsiteX7" fmla="*/ 379879 w 947351"/>
                <a:gd name="connsiteY7" fmla="*/ 513562 h 949410"/>
                <a:gd name="connsiteX8" fmla="*/ 347877 w 947351"/>
                <a:gd name="connsiteY8" fmla="*/ 561028 h 949410"/>
                <a:gd name="connsiteX9" fmla="*/ 389995 w 947351"/>
                <a:gd name="connsiteY9" fmla="*/ 569531 h 949410"/>
                <a:gd name="connsiteX10" fmla="*/ 476981 w 947351"/>
                <a:gd name="connsiteY10" fmla="*/ 641162 h 949410"/>
                <a:gd name="connsiteX11" fmla="*/ 498257 w 947351"/>
                <a:gd name="connsiteY11" fmla="*/ 685419 h 949410"/>
                <a:gd name="connsiteX12" fmla="*/ 501570 w 947351"/>
                <a:gd name="connsiteY12" fmla="*/ 674745 h 949410"/>
                <a:gd name="connsiteX13" fmla="*/ 573201 w 947351"/>
                <a:gd name="connsiteY13" fmla="*/ 587760 h 949410"/>
                <a:gd name="connsiteX14" fmla="*/ 606655 w 947351"/>
                <a:gd name="connsiteY14" fmla="*/ 571677 h 949410"/>
                <a:gd name="connsiteX15" fmla="*/ 567472 w 947351"/>
                <a:gd name="connsiteY15" fmla="*/ 513562 h 949410"/>
                <a:gd name="connsiteX16" fmla="*/ 551935 w 947351"/>
                <a:gd name="connsiteY16" fmla="*/ 436605 h 949410"/>
                <a:gd name="connsiteX17" fmla="*/ 555952 w 947351"/>
                <a:gd name="connsiteY17" fmla="*/ 396760 h 949410"/>
                <a:gd name="connsiteX18" fmla="*/ 469557 w 947351"/>
                <a:gd name="connsiteY18" fmla="*/ 0 h 949410"/>
                <a:gd name="connsiteX19" fmla="*/ 667265 w 947351"/>
                <a:gd name="connsiteY19" fmla="*/ 197708 h 949410"/>
                <a:gd name="connsiteX20" fmla="*/ 663249 w 947351"/>
                <a:gd name="connsiteY20" fmla="*/ 237553 h 949410"/>
                <a:gd name="connsiteX21" fmla="*/ 654123 w 947351"/>
                <a:gd name="connsiteY21" fmla="*/ 266950 h 949410"/>
                <a:gd name="connsiteX22" fmla="*/ 672686 w 947351"/>
                <a:gd name="connsiteY22" fmla="*/ 254434 h 949410"/>
                <a:gd name="connsiteX23" fmla="*/ 749643 w 947351"/>
                <a:gd name="connsiteY23" fmla="*/ 238897 h 949410"/>
                <a:gd name="connsiteX24" fmla="*/ 947351 w 947351"/>
                <a:gd name="connsiteY24" fmla="*/ 436605 h 949410"/>
                <a:gd name="connsiteX25" fmla="*/ 889444 w 947351"/>
                <a:gd name="connsiteY25" fmla="*/ 576406 h 949410"/>
                <a:gd name="connsiteX26" fmla="*/ 827684 w 947351"/>
                <a:gd name="connsiteY26" fmla="*/ 618045 h 949410"/>
                <a:gd name="connsiteX27" fmla="*/ 865912 w 947351"/>
                <a:gd name="connsiteY27" fmla="*/ 674745 h 949410"/>
                <a:gd name="connsiteX28" fmla="*/ 881449 w 947351"/>
                <a:gd name="connsiteY28" fmla="*/ 751702 h 949410"/>
                <a:gd name="connsiteX29" fmla="*/ 683741 w 947351"/>
                <a:gd name="connsiteY29" fmla="*/ 949410 h 949410"/>
                <a:gd name="connsiteX30" fmla="*/ 501570 w 947351"/>
                <a:gd name="connsiteY30" fmla="*/ 828659 h 949410"/>
                <a:gd name="connsiteX31" fmla="*/ 498390 w 947351"/>
                <a:gd name="connsiteY31" fmla="*/ 818413 h 949410"/>
                <a:gd name="connsiteX32" fmla="*/ 495209 w 947351"/>
                <a:gd name="connsiteY32" fmla="*/ 828659 h 949410"/>
                <a:gd name="connsiteX33" fmla="*/ 313038 w 947351"/>
                <a:gd name="connsiteY33" fmla="*/ 949410 h 949410"/>
                <a:gd name="connsiteX34" fmla="*/ 115330 w 947351"/>
                <a:gd name="connsiteY34" fmla="*/ 751702 h 949410"/>
                <a:gd name="connsiteX35" fmla="*/ 130867 w 947351"/>
                <a:gd name="connsiteY35" fmla="*/ 674745 h 949410"/>
                <a:gd name="connsiteX36" fmla="*/ 162869 w 947351"/>
                <a:gd name="connsiteY36" fmla="*/ 627279 h 949410"/>
                <a:gd name="connsiteX37" fmla="*/ 120751 w 947351"/>
                <a:gd name="connsiteY37" fmla="*/ 618776 h 949410"/>
                <a:gd name="connsiteX38" fmla="*/ 0 w 947351"/>
                <a:gd name="connsiteY38" fmla="*/ 436605 h 949410"/>
                <a:gd name="connsiteX39" fmla="*/ 197708 w 947351"/>
                <a:gd name="connsiteY39" fmla="*/ 238897 h 949410"/>
                <a:gd name="connsiteX40" fmla="*/ 274665 w 947351"/>
                <a:gd name="connsiteY40" fmla="*/ 254434 h 949410"/>
                <a:gd name="connsiteX41" fmla="*/ 282811 w 947351"/>
                <a:gd name="connsiteY41" fmla="*/ 259926 h 949410"/>
                <a:gd name="connsiteX42" fmla="*/ 275866 w 947351"/>
                <a:gd name="connsiteY42" fmla="*/ 237553 h 949410"/>
                <a:gd name="connsiteX43" fmla="*/ 271849 w 947351"/>
                <a:gd name="connsiteY43" fmla="*/ 197708 h 949410"/>
                <a:gd name="connsiteX44" fmla="*/ 469557 w 947351"/>
                <a:gd name="connsiteY44" fmla="*/ 0 h 949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47351" h="949410">
                  <a:moveTo>
                    <a:pt x="565077" y="367364"/>
                  </a:moveTo>
                  <a:lnTo>
                    <a:pt x="546514" y="379879"/>
                  </a:lnTo>
                  <a:cubicBezTo>
                    <a:pt x="522861" y="389884"/>
                    <a:pt x="496855" y="395416"/>
                    <a:pt x="469557" y="395416"/>
                  </a:cubicBezTo>
                  <a:cubicBezTo>
                    <a:pt x="442260" y="395416"/>
                    <a:pt x="416254" y="389884"/>
                    <a:pt x="392600" y="379879"/>
                  </a:cubicBezTo>
                  <a:lnTo>
                    <a:pt x="384454" y="374387"/>
                  </a:lnTo>
                  <a:lnTo>
                    <a:pt x="391399" y="396760"/>
                  </a:lnTo>
                  <a:cubicBezTo>
                    <a:pt x="394033" y="409630"/>
                    <a:pt x="395416" y="422956"/>
                    <a:pt x="395416" y="436605"/>
                  </a:cubicBezTo>
                  <a:cubicBezTo>
                    <a:pt x="395416" y="463903"/>
                    <a:pt x="389884" y="489909"/>
                    <a:pt x="379879" y="513562"/>
                  </a:cubicBezTo>
                  <a:lnTo>
                    <a:pt x="347877" y="561028"/>
                  </a:lnTo>
                  <a:lnTo>
                    <a:pt x="389995" y="569531"/>
                  </a:lnTo>
                  <a:cubicBezTo>
                    <a:pt x="425475" y="584538"/>
                    <a:pt x="455663" y="609607"/>
                    <a:pt x="476981" y="641162"/>
                  </a:cubicBezTo>
                  <a:lnTo>
                    <a:pt x="498257" y="685419"/>
                  </a:lnTo>
                  <a:lnTo>
                    <a:pt x="501570" y="674745"/>
                  </a:lnTo>
                  <a:cubicBezTo>
                    <a:pt x="516577" y="639265"/>
                    <a:pt x="541647" y="609077"/>
                    <a:pt x="573201" y="587760"/>
                  </a:cubicBezTo>
                  <a:lnTo>
                    <a:pt x="606655" y="571677"/>
                  </a:lnTo>
                  <a:lnTo>
                    <a:pt x="567472" y="513562"/>
                  </a:lnTo>
                  <a:cubicBezTo>
                    <a:pt x="557468" y="489909"/>
                    <a:pt x="551935" y="463903"/>
                    <a:pt x="551935" y="436605"/>
                  </a:cubicBezTo>
                  <a:cubicBezTo>
                    <a:pt x="551935" y="422956"/>
                    <a:pt x="553318" y="409630"/>
                    <a:pt x="555952" y="396760"/>
                  </a:cubicBezTo>
                  <a:close/>
                  <a:moveTo>
                    <a:pt x="469557" y="0"/>
                  </a:moveTo>
                  <a:cubicBezTo>
                    <a:pt x="578748" y="0"/>
                    <a:pt x="667265" y="88517"/>
                    <a:pt x="667265" y="197708"/>
                  </a:cubicBezTo>
                  <a:cubicBezTo>
                    <a:pt x="667265" y="211357"/>
                    <a:pt x="665882" y="224683"/>
                    <a:pt x="663249" y="237553"/>
                  </a:cubicBezTo>
                  <a:lnTo>
                    <a:pt x="654123" y="266950"/>
                  </a:lnTo>
                  <a:lnTo>
                    <a:pt x="672686" y="254434"/>
                  </a:lnTo>
                  <a:cubicBezTo>
                    <a:pt x="696340" y="244429"/>
                    <a:pt x="722345" y="238897"/>
                    <a:pt x="749643" y="238897"/>
                  </a:cubicBezTo>
                  <a:cubicBezTo>
                    <a:pt x="858834" y="238897"/>
                    <a:pt x="947351" y="327414"/>
                    <a:pt x="947351" y="436605"/>
                  </a:cubicBezTo>
                  <a:cubicBezTo>
                    <a:pt x="947351" y="491201"/>
                    <a:pt x="925222" y="540628"/>
                    <a:pt x="889444" y="576406"/>
                  </a:cubicBezTo>
                  <a:lnTo>
                    <a:pt x="827684" y="618045"/>
                  </a:lnTo>
                  <a:lnTo>
                    <a:pt x="865912" y="674745"/>
                  </a:lnTo>
                  <a:cubicBezTo>
                    <a:pt x="875917" y="698399"/>
                    <a:pt x="881449" y="724404"/>
                    <a:pt x="881449" y="751702"/>
                  </a:cubicBezTo>
                  <a:cubicBezTo>
                    <a:pt x="881449" y="860893"/>
                    <a:pt x="792932" y="949410"/>
                    <a:pt x="683741" y="949410"/>
                  </a:cubicBezTo>
                  <a:cubicBezTo>
                    <a:pt x="601848" y="949410"/>
                    <a:pt x="531584" y="899619"/>
                    <a:pt x="501570" y="828659"/>
                  </a:cubicBezTo>
                  <a:lnTo>
                    <a:pt x="498390" y="818413"/>
                  </a:lnTo>
                  <a:lnTo>
                    <a:pt x="495209" y="828659"/>
                  </a:lnTo>
                  <a:cubicBezTo>
                    <a:pt x="465196" y="899619"/>
                    <a:pt x="394931" y="949410"/>
                    <a:pt x="313038" y="949410"/>
                  </a:cubicBezTo>
                  <a:cubicBezTo>
                    <a:pt x="203847" y="949410"/>
                    <a:pt x="115330" y="860893"/>
                    <a:pt x="115330" y="751702"/>
                  </a:cubicBezTo>
                  <a:cubicBezTo>
                    <a:pt x="115330" y="724404"/>
                    <a:pt x="120862" y="698399"/>
                    <a:pt x="130867" y="674745"/>
                  </a:cubicBezTo>
                  <a:lnTo>
                    <a:pt x="162869" y="627279"/>
                  </a:lnTo>
                  <a:lnTo>
                    <a:pt x="120751" y="618776"/>
                  </a:lnTo>
                  <a:cubicBezTo>
                    <a:pt x="49791" y="588762"/>
                    <a:pt x="0" y="518498"/>
                    <a:pt x="0" y="436605"/>
                  </a:cubicBezTo>
                  <a:cubicBezTo>
                    <a:pt x="0" y="327414"/>
                    <a:pt x="88517" y="238897"/>
                    <a:pt x="197708" y="238897"/>
                  </a:cubicBezTo>
                  <a:cubicBezTo>
                    <a:pt x="225006" y="238897"/>
                    <a:pt x="251011" y="244429"/>
                    <a:pt x="274665" y="254434"/>
                  </a:cubicBezTo>
                  <a:lnTo>
                    <a:pt x="282811" y="259926"/>
                  </a:lnTo>
                  <a:lnTo>
                    <a:pt x="275866" y="237553"/>
                  </a:lnTo>
                  <a:cubicBezTo>
                    <a:pt x="273232" y="224683"/>
                    <a:pt x="271849" y="211357"/>
                    <a:pt x="271849" y="197708"/>
                  </a:cubicBezTo>
                  <a:cubicBezTo>
                    <a:pt x="271849" y="88517"/>
                    <a:pt x="360366" y="0"/>
                    <a:pt x="469557" y="0"/>
                  </a:cubicBezTo>
                  <a:close/>
                </a:path>
              </a:pathLst>
            </a:custGeom>
            <a:solidFill>
              <a:srgbClr val="FCDF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/>
            <p:cNvSpPr/>
            <p:nvPr/>
          </p:nvSpPr>
          <p:spPr>
            <a:xfrm>
              <a:off x="4077730" y="1962664"/>
              <a:ext cx="378940" cy="3789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501346" y="488892"/>
            <a:ext cx="541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646464"/>
                </a:solidFill>
                <a:latin typeface="210 나무굴림 R" panose="02020603020101020101" pitchFamily="18" charset="-127"/>
                <a:ea typeface="210 나무굴림 R" panose="02020603020101020101" pitchFamily="18" charset="-127"/>
              </a:rPr>
              <a:t>Search Page</a:t>
            </a:r>
            <a:endParaRPr lang="ko-KR" altLang="en-US" sz="4000" dirty="0">
              <a:solidFill>
                <a:srgbClr val="646464"/>
              </a:solidFill>
              <a:latin typeface="210 나무굴림 R" panose="02020603020101020101" pitchFamily="18" charset="-127"/>
              <a:ea typeface="210 나무굴림 R" panose="02020603020101020101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607116" y="1376695"/>
            <a:ext cx="10769338" cy="0"/>
          </a:xfrm>
          <a:prstGeom prst="line">
            <a:avLst/>
          </a:prstGeom>
          <a:ln w="28575">
            <a:solidFill>
              <a:srgbClr val="FCDF8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4A3CBC7-BE0A-4B50-86D8-A6ED12A09714}"/>
              </a:ext>
            </a:extLst>
          </p:cNvPr>
          <p:cNvSpPr/>
          <p:nvPr/>
        </p:nvSpPr>
        <p:spPr>
          <a:xfrm>
            <a:off x="6472518" y="1757083"/>
            <a:ext cx="4052047" cy="421341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등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69532E-B85F-4D16-8D57-60D0CFB30846}"/>
              </a:ext>
            </a:extLst>
          </p:cNvPr>
          <p:cNvSpPr txBox="1"/>
          <p:nvPr/>
        </p:nvSpPr>
        <p:spPr>
          <a:xfrm>
            <a:off x="6660776" y="2052305"/>
            <a:ext cx="36755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나무굴림 R" panose="02020603020101020101" pitchFamily="18" charset="-127"/>
                <a:ea typeface="210 나무굴림 R" panose="02020603020101020101" pitchFamily="18" charset="-127"/>
              </a:rPr>
              <a:t>Search Page header</a:t>
            </a:r>
            <a:r>
              <a:rPr lang="ko-KR" altLang="en-US" dirty="0">
                <a:latin typeface="210 나무굴림 R" panose="02020603020101020101" pitchFamily="18" charset="-127"/>
                <a:ea typeface="210 나무굴림 R" panose="02020603020101020101" pitchFamily="18" charset="-127"/>
              </a:rPr>
              <a:t>의 </a:t>
            </a:r>
            <a:r>
              <a:rPr lang="en-US" altLang="ko-KR" dirty="0">
                <a:latin typeface="210 나무굴림 R" panose="02020603020101020101" pitchFamily="18" charset="-127"/>
                <a:ea typeface="210 나무굴림 R" panose="02020603020101020101" pitchFamily="18" charset="-127"/>
              </a:rPr>
              <a:t>nav</a:t>
            </a:r>
            <a:r>
              <a:rPr lang="ko-KR" altLang="en-US" dirty="0">
                <a:latin typeface="210 나무굴림 R" panose="02020603020101020101" pitchFamily="18" charset="-127"/>
                <a:ea typeface="210 나무굴림 R" panose="02020603020101020101" pitchFamily="18" charset="-127"/>
              </a:rPr>
              <a:t>에 </a:t>
            </a:r>
            <a:r>
              <a:rPr lang="ko-KR" altLang="en-US" dirty="0" err="1">
                <a:latin typeface="210 나무굴림 R" panose="02020603020101020101" pitchFamily="18" charset="-127"/>
                <a:ea typeface="210 나무굴림 R" panose="02020603020101020101" pitchFamily="18" charset="-127"/>
              </a:rPr>
              <a:t>뒤로가기와</a:t>
            </a:r>
            <a:r>
              <a:rPr lang="ko-KR" altLang="en-US" dirty="0">
                <a:latin typeface="210 나무굴림 R" panose="02020603020101020101" pitchFamily="18" charset="-127"/>
                <a:ea typeface="210 나무굴림 R" panose="02020603020101020101" pitchFamily="18" charset="-127"/>
              </a:rPr>
              <a:t> 홈버튼을 눌러 상시 페이지 이동이 가능하게 만들었고</a:t>
            </a:r>
            <a:r>
              <a:rPr lang="en-US" altLang="ko-KR" dirty="0">
                <a:latin typeface="210 나무굴림 R" panose="02020603020101020101" pitchFamily="18" charset="-127"/>
                <a:ea typeface="210 나무굴림 R" panose="02020603020101020101" pitchFamily="18" charset="-127"/>
              </a:rPr>
              <a:t>,</a:t>
            </a:r>
          </a:p>
          <a:p>
            <a:r>
              <a:rPr lang="ko-KR" altLang="en-US" dirty="0">
                <a:latin typeface="210 나무굴림 R" panose="02020603020101020101" pitchFamily="18" charset="-127"/>
                <a:ea typeface="210 나무굴림 R" panose="02020603020101020101" pitchFamily="18" charset="-127"/>
              </a:rPr>
              <a:t>검색 창을 넣어 </a:t>
            </a:r>
            <a:r>
              <a:rPr lang="en-US" altLang="ko-KR" dirty="0">
                <a:latin typeface="210 나무굴림 R" panose="02020603020101020101" pitchFamily="18" charset="-127"/>
                <a:ea typeface="210 나무굴림 R" panose="02020603020101020101" pitchFamily="18" charset="-127"/>
              </a:rPr>
              <a:t>placeholder</a:t>
            </a:r>
            <a:r>
              <a:rPr lang="ko-KR" altLang="en-US" dirty="0">
                <a:latin typeface="210 나무굴림 R" panose="02020603020101020101" pitchFamily="18" charset="-127"/>
                <a:ea typeface="210 나무굴림 R" panose="02020603020101020101" pitchFamily="18" charset="-127"/>
              </a:rPr>
              <a:t>를 삽입하여 소비자가 원하는 정보를 검색할 수 있도록 유도한다</a:t>
            </a:r>
            <a:r>
              <a:rPr lang="en-US" altLang="ko-KR" dirty="0">
                <a:latin typeface="210 나무굴림 R" panose="02020603020101020101" pitchFamily="18" charset="-127"/>
                <a:ea typeface="210 나무굴림 R" panose="02020603020101020101" pitchFamily="18" charset="-127"/>
              </a:rPr>
              <a:t>.</a:t>
            </a:r>
          </a:p>
          <a:p>
            <a:endParaRPr lang="en-US" altLang="ko-KR" dirty="0">
              <a:latin typeface="210 나무굴림 R" panose="02020603020101020101" pitchFamily="18" charset="-127"/>
              <a:ea typeface="210 나무굴림 R" panose="02020603020101020101" pitchFamily="18" charset="-127"/>
            </a:endParaRPr>
          </a:p>
          <a:p>
            <a:r>
              <a:rPr lang="ko-KR" altLang="en-US" dirty="0">
                <a:latin typeface="210 나무굴림 R" panose="02020603020101020101" pitchFamily="18" charset="-127"/>
                <a:ea typeface="210 나무굴림 R" panose="02020603020101020101" pitchFamily="18" charset="-127"/>
              </a:rPr>
              <a:t>하단에는 최근 검색어를 최대 </a:t>
            </a:r>
            <a:r>
              <a:rPr lang="en-US" altLang="ko-KR" dirty="0">
                <a:latin typeface="210 나무굴림 R" panose="02020603020101020101" pitchFamily="18" charset="-127"/>
                <a:ea typeface="210 나무굴림 R" panose="02020603020101020101" pitchFamily="18" charset="-127"/>
              </a:rPr>
              <a:t>5</a:t>
            </a:r>
            <a:r>
              <a:rPr lang="ko-KR" altLang="en-US" dirty="0">
                <a:latin typeface="210 나무굴림 R" panose="02020603020101020101" pitchFamily="18" charset="-127"/>
                <a:ea typeface="210 나무굴림 R" panose="02020603020101020101" pitchFamily="18" charset="-127"/>
              </a:rPr>
              <a:t>개 까지 확인이 가능하고 수정</a:t>
            </a:r>
            <a:r>
              <a:rPr lang="en-US" altLang="ko-KR" dirty="0">
                <a:latin typeface="210 나무굴림 R" panose="02020603020101020101" pitchFamily="18" charset="-127"/>
                <a:ea typeface="210 나무굴림 R" panose="02020603020101020101" pitchFamily="18" charset="-127"/>
              </a:rPr>
              <a:t>, </a:t>
            </a:r>
            <a:r>
              <a:rPr lang="ko-KR" altLang="en-US" dirty="0">
                <a:latin typeface="210 나무굴림 R" panose="02020603020101020101" pitchFamily="18" charset="-127"/>
                <a:ea typeface="210 나무굴림 R" panose="02020603020101020101" pitchFamily="18" charset="-127"/>
              </a:rPr>
              <a:t>삭제 가능함</a:t>
            </a:r>
            <a:r>
              <a:rPr lang="en-US" altLang="ko-KR" dirty="0">
                <a:latin typeface="210 나무굴림 R" panose="02020603020101020101" pitchFamily="18" charset="-127"/>
                <a:ea typeface="210 나무굴림 R" panose="02020603020101020101" pitchFamily="18" charset="-127"/>
              </a:rPr>
              <a:t>.</a:t>
            </a:r>
          </a:p>
          <a:p>
            <a:r>
              <a:rPr lang="en-US" altLang="ko-KR" dirty="0">
                <a:latin typeface="210 나무굴림 R" panose="02020603020101020101" pitchFamily="18" charset="-127"/>
                <a:ea typeface="210 나무굴림 R" panose="02020603020101020101" pitchFamily="18" charset="-127"/>
              </a:rPr>
              <a:t>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C42CB91-621B-455D-AEBB-3EA01B4C0C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92" y="1925774"/>
            <a:ext cx="4944236" cy="415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843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538</Words>
  <Application>Microsoft Office PowerPoint</Application>
  <PresentationFormat>와이드스크린</PresentationFormat>
  <Paragraphs>91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Arial</vt:lpstr>
      <vt:lpstr>210 나무굴림 R</vt:lpstr>
      <vt:lpstr>배달의민족 주아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chun sae mi</dc:creator>
  <cp:lastModifiedBy>parksh8402@gmail.com</cp:lastModifiedBy>
  <cp:revision>18</cp:revision>
  <dcterms:created xsi:type="dcterms:W3CDTF">2019-02-27T03:04:36Z</dcterms:created>
  <dcterms:modified xsi:type="dcterms:W3CDTF">2021-08-12T13:36:34Z</dcterms:modified>
</cp:coreProperties>
</file>