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" y="-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6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0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3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4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4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0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5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7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6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15F5-8A8E-4D3F-B879-57A9E6DDC18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1D9-F1A4-4295-90E0-D491006EC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7050803" cy="59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5" y="-99392"/>
            <a:ext cx="431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메이븐</a:t>
            </a:r>
            <a:r>
              <a:rPr lang="ko-KR" altLang="en-US" b="1" dirty="0" smtClean="0"/>
              <a:t> 업데이트 중간에 오류 </a:t>
            </a:r>
            <a:r>
              <a:rPr lang="ko-KR" altLang="en-US" b="1" dirty="0" err="1" smtClean="0"/>
              <a:t>났을시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298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</dc:creator>
  <cp:lastModifiedBy>82103</cp:lastModifiedBy>
  <cp:revision>2</cp:revision>
  <dcterms:created xsi:type="dcterms:W3CDTF">2021-08-25T01:04:55Z</dcterms:created>
  <dcterms:modified xsi:type="dcterms:W3CDTF">2021-08-25T01:06:11Z</dcterms:modified>
</cp:coreProperties>
</file>