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276" autoAdjust="0"/>
  </p:normalViewPr>
  <p:slideViewPr>
    <p:cSldViewPr>
      <p:cViewPr varScale="1">
        <p:scale>
          <a:sx n="68" d="100"/>
          <a:sy n="68" d="100"/>
        </p:scale>
        <p:origin x="-28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7321-97E7-4261-947B-5F3855C7A13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8D290-EA89-4DA9-B642-E866AADDF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1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8D290-EA89-4DA9-B642-E866AADDF5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1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8D290-EA89-4DA9-B642-E866AADDF5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0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8D290-EA89-4DA9-B642-E866AADDF5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2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8D290-EA89-4DA9-B642-E866AADDF5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5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9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0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3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7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7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1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9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955E-EC55-4DE5-8695-58B4C7E38448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5AA5-9F5E-4B47-A6A4-8E2DF96EA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6" y="260648"/>
            <a:ext cx="8457429" cy="453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27" y="5020054"/>
            <a:ext cx="7831486" cy="165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3648" y="1142746"/>
            <a:ext cx="1116124" cy="180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63625"/>
            <a:ext cx="81153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04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619125"/>
            <a:ext cx="88836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5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03325"/>
            <a:ext cx="913130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37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8" y="137366"/>
            <a:ext cx="8679693" cy="658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372200" y="6309320"/>
            <a:ext cx="648072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7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6" y="143872"/>
            <a:ext cx="8751255" cy="657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04048" y="5348832"/>
            <a:ext cx="2736304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8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6" y="1161979"/>
            <a:ext cx="8532969" cy="454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16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363663"/>
            <a:ext cx="9193213" cy="959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97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"/>
            <a:ext cx="12192000" cy="650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01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949325"/>
            <a:ext cx="55245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67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0"/>
            <a:ext cx="121158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20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206375"/>
            <a:ext cx="4660900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44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화면 슬라이드 쇼(4:3)</PresentationFormat>
  <Paragraphs>4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</dc:creator>
  <cp:lastModifiedBy>82103</cp:lastModifiedBy>
  <cp:revision>5</cp:revision>
  <dcterms:created xsi:type="dcterms:W3CDTF">2021-08-23T03:12:07Z</dcterms:created>
  <dcterms:modified xsi:type="dcterms:W3CDTF">2021-08-23T03:55:32Z</dcterms:modified>
</cp:coreProperties>
</file>