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0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2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5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3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A150-D6CF-4161-AD2A-73E6339D2F1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FB79-E8D6-498B-A1A6-8AE13589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168400"/>
            <a:ext cx="5992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71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" y="496916"/>
            <a:ext cx="8977001" cy="586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3510300"/>
            <a:ext cx="355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복사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03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0"/>
          <a:stretch/>
        </p:blipFill>
        <p:spPr bwMode="auto">
          <a:xfrm>
            <a:off x="-23138" y="116632"/>
            <a:ext cx="9183365" cy="23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0" y="2531376"/>
            <a:ext cx="8484141" cy="42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60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52500"/>
            <a:ext cx="91170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7524328" y="3068960"/>
            <a:ext cx="360040" cy="20882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2348880"/>
            <a:ext cx="355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 복사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err="1" smtClean="0">
                <a:solidFill>
                  <a:schemeClr val="bg1"/>
                </a:solidFill>
              </a:rPr>
              <a:t>이클립스에</a:t>
            </a:r>
            <a:r>
              <a:rPr lang="ko-KR" altLang="en-US" dirty="0" smtClean="0">
                <a:solidFill>
                  <a:schemeClr val="bg1"/>
                </a:solidFill>
              </a:rPr>
              <a:t> 붙이기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900887" cy="27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8757" y="836712"/>
            <a:ext cx="8900887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6"/>
          <a:stretch/>
        </p:blipFill>
        <p:spPr bwMode="auto">
          <a:xfrm>
            <a:off x="12636" y="4492378"/>
            <a:ext cx="8865597" cy="89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3" b="18472"/>
          <a:stretch/>
        </p:blipFill>
        <p:spPr bwMode="auto">
          <a:xfrm>
            <a:off x="35496" y="1844824"/>
            <a:ext cx="8845214" cy="132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54"/>
          <a:stretch/>
        </p:blipFill>
        <p:spPr bwMode="auto">
          <a:xfrm>
            <a:off x="-1" y="3573801"/>
            <a:ext cx="8820473" cy="86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6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maven</a:t>
            </a:r>
            <a:r>
              <a:rPr lang="ko-KR" altLang="en-US" dirty="0" smtClean="0"/>
              <a:t>에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9" y="1529231"/>
            <a:ext cx="7807831" cy="379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19541" y="4437112"/>
            <a:ext cx="35531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복사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err="1" smtClean="0">
                <a:solidFill>
                  <a:schemeClr val="bg1"/>
                </a:solidFill>
              </a:rPr>
              <a:t>이클립스에</a:t>
            </a:r>
            <a:r>
              <a:rPr lang="ko-KR" altLang="en-US" dirty="0" smtClean="0">
                <a:solidFill>
                  <a:schemeClr val="bg1"/>
                </a:solidFill>
              </a:rPr>
              <a:t> 붙이기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40"/>
            <a:ext cx="22479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3891528" cy="455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5040560" cy="119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65071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66119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9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2282"/>
            <a:ext cx="4624145" cy="585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55" y="908720"/>
            <a:ext cx="4177745" cy="533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8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1800" y="-338138"/>
            <a:ext cx="15089188" cy="753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328498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가능한 저장은 자주 하지 말고 마지막에 하자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7307263" cy="923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0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1"/>
          <a:stretch/>
        </p:blipFill>
        <p:spPr bwMode="auto">
          <a:xfrm>
            <a:off x="107504" y="776389"/>
            <a:ext cx="6345854" cy="519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08" y="2534052"/>
            <a:ext cx="3817872" cy="1078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27984" y="2929261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2534052"/>
            <a:ext cx="3384376" cy="1038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5" y="1033463"/>
            <a:ext cx="10231438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18" y="-1019497"/>
            <a:ext cx="8869363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11" y="-299417"/>
            <a:ext cx="53435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-819472"/>
            <a:ext cx="6678613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24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0412413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 rot="5400000">
            <a:off x="5401611" y="1498017"/>
            <a:ext cx="386506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00192" y="11967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밑으로 </a:t>
            </a:r>
            <a:r>
              <a:rPr lang="en-US" altLang="ko-KR" dirty="0" smtClean="0">
                <a:solidFill>
                  <a:schemeClr val="bg1"/>
                </a:solidFill>
              </a:rPr>
              <a:t>dependency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계속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9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96136" y="6309320"/>
            <a:ext cx="303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https://mvnrepository.com/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3" y="1116590"/>
            <a:ext cx="8515195" cy="46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14"/>
          <a:stretch/>
        </p:blipFill>
        <p:spPr bwMode="auto">
          <a:xfrm>
            <a:off x="10880" y="656732"/>
            <a:ext cx="9103714" cy="554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화면 슬라이드 쇼(4:3)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오라클은 maven에 없다.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6</cp:revision>
  <dcterms:created xsi:type="dcterms:W3CDTF">2021-08-31T01:33:50Z</dcterms:created>
  <dcterms:modified xsi:type="dcterms:W3CDTF">2021-08-31T02:17:41Z</dcterms:modified>
</cp:coreProperties>
</file>