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25"/>
  </p:notesMasterIdLst>
  <p:sldIdLst>
    <p:sldId id="256" r:id="rId5"/>
    <p:sldId id="258" r:id="rId6"/>
    <p:sldId id="297" r:id="rId7"/>
    <p:sldId id="257" r:id="rId8"/>
    <p:sldId id="262" r:id="rId9"/>
    <p:sldId id="261" r:id="rId10"/>
    <p:sldId id="301" r:id="rId11"/>
    <p:sldId id="302" r:id="rId12"/>
    <p:sldId id="303" r:id="rId13"/>
    <p:sldId id="306" r:id="rId14"/>
    <p:sldId id="266" r:id="rId15"/>
    <p:sldId id="305" r:id="rId16"/>
    <p:sldId id="260" r:id="rId17"/>
    <p:sldId id="299" r:id="rId18"/>
    <p:sldId id="300" r:id="rId19"/>
    <p:sldId id="265" r:id="rId20"/>
    <p:sldId id="307" r:id="rId21"/>
    <p:sldId id="267" r:id="rId22"/>
    <p:sldId id="304"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9" autoAdjust="0"/>
    <p:restoredTop sz="95934"/>
  </p:normalViewPr>
  <p:slideViewPr>
    <p:cSldViewPr snapToGrid="0">
      <p:cViewPr>
        <p:scale>
          <a:sx n="66" d="100"/>
          <a:sy n="66" d="100"/>
        </p:scale>
        <p:origin x="1330" y="32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8AD652-A6FC-48C1-8F8D-64A55245C12B}" type="doc">
      <dgm:prSet loTypeId="urn:microsoft.com/office/officeart/2016/7/layout/LinearBlockProcessNumbered#1" loCatId="process" qsTypeId="urn:microsoft.com/office/officeart/2005/8/quickstyle/simple1" qsCatId="simple" csTypeId="urn:microsoft.com/office/officeart/2005/8/colors/colorful2" csCatId="colorful" phldr="1"/>
      <dgm:spPr/>
      <dgm:t>
        <a:bodyPr/>
        <a:lstStyle/>
        <a:p>
          <a:endParaRPr lang="en-US"/>
        </a:p>
      </dgm:t>
    </dgm:pt>
    <dgm:pt modelId="{BEA549D7-4274-48CC-BC1A-D3534675573B}">
      <dgm:prSet/>
      <dgm:spPr>
        <a:solidFill>
          <a:schemeClr val="accent2">
            <a:lumMod val="75000"/>
          </a:schemeClr>
        </a:solidFill>
      </dgm:spPr>
      <dgm:t>
        <a:bodyPr/>
        <a:lstStyle/>
        <a:p>
          <a:r>
            <a:rPr lang="en-US" b="0" i="0" u="none" dirty="0"/>
            <a:t>To start a presentation, go to the Slide Show tab, and select From Beginning.</a:t>
          </a:r>
          <a:endParaRPr lang="en-US" dirty="0"/>
        </a:p>
      </dgm:t>
    </dgm:pt>
    <dgm:pt modelId="{78563F9B-89B6-4C70-B414-2D77CD284015}" type="parTrans" cxnId="{0A185261-CCB6-4806-AE27-777579CCA6AE}">
      <dgm:prSet/>
      <dgm:spPr/>
      <dgm:t>
        <a:bodyPr/>
        <a:lstStyle/>
        <a:p>
          <a:endParaRPr lang="en-US"/>
        </a:p>
      </dgm:t>
    </dgm:pt>
    <dgm:pt modelId="{E0613AE2-5131-46BE-8016-7B4AFD6022CA}" type="sibTrans" cxnId="{0A185261-CCB6-4806-AE27-777579CCA6AE}">
      <dgm:prSet phldrT="01" phldr="0"/>
      <dgm:spPr/>
      <dgm:t>
        <a:bodyPr/>
        <a:lstStyle/>
        <a:p>
          <a:r>
            <a:rPr lang="en-US" dirty="0"/>
            <a:t>01</a:t>
          </a:r>
        </a:p>
      </dgm:t>
    </dgm:pt>
    <dgm:pt modelId="{BBEA2B22-7A9C-4946-B437-2C636ADC7313}">
      <dgm:prSet/>
      <dgm:spPr>
        <a:solidFill>
          <a:srgbClr val="68598D"/>
        </a:solidFill>
      </dgm:spPr>
      <dgm:t>
        <a:bodyPr/>
        <a:lstStyle/>
        <a:p>
          <a:r>
            <a:rPr lang="en-US" b="0" i="0" u="none" dirty="0"/>
            <a:t>To display Presenter view, in Slide Show view, on the control bar at the bottom left select the three dots, and then Show Presenter View. </a:t>
          </a:r>
          <a:endParaRPr lang="en-US" dirty="0"/>
        </a:p>
      </dgm:t>
    </dgm:pt>
    <dgm:pt modelId="{BFF29A81-E8C9-4AFB-BE4A-A8582D8FB3FD}" type="parTrans" cxnId="{85394E1A-F95A-4761-94B8-F865AE01D8D0}">
      <dgm:prSet/>
      <dgm:spPr/>
      <dgm:t>
        <a:bodyPr/>
        <a:lstStyle/>
        <a:p>
          <a:endParaRPr lang="en-US"/>
        </a:p>
      </dgm:t>
    </dgm:pt>
    <dgm:pt modelId="{C2E1395A-B275-47E8-BC9B-288AF8DC30EC}" type="sibTrans" cxnId="{85394E1A-F95A-4761-94B8-F865AE01D8D0}">
      <dgm:prSet phldrT="02" phldr="0"/>
      <dgm:spPr/>
      <dgm:t>
        <a:bodyPr/>
        <a:lstStyle/>
        <a:p>
          <a:r>
            <a:rPr lang="en-US" dirty="0"/>
            <a:t>02</a:t>
          </a:r>
        </a:p>
      </dgm:t>
    </dgm:pt>
    <dgm:pt modelId="{12CAEDC4-5365-4F15-A687-1F4A58F8BE4E}">
      <dgm:prSet/>
      <dgm:spPr>
        <a:solidFill>
          <a:srgbClr val="646C92"/>
        </a:solidFill>
      </dgm:spPr>
      <dgm:t>
        <a:bodyPr/>
        <a:lstStyle/>
        <a:p>
          <a:r>
            <a:rPr lang="en-US" b="0" i="0" u="none" dirty="0"/>
            <a:t>During your presentation, the speaker notes are visible on your monitor, but aren't visible to the audience. </a:t>
          </a:r>
          <a:endParaRPr lang="en-US" dirty="0"/>
        </a:p>
      </dgm:t>
    </dgm:pt>
    <dgm:pt modelId="{4ECBC469-E2DF-46BC-920F-C88FDE12CD72}" type="parTrans" cxnId="{A1E87F8B-8223-4F32-B81C-0E19BB0F0EEA}">
      <dgm:prSet/>
      <dgm:spPr/>
      <dgm:t>
        <a:bodyPr/>
        <a:lstStyle/>
        <a:p>
          <a:endParaRPr lang="en-US"/>
        </a:p>
      </dgm:t>
    </dgm:pt>
    <dgm:pt modelId="{AFCE8FBA-6EAC-44A8-B55F-FDF49470A574}" type="sibTrans" cxnId="{A1E87F8B-8223-4F32-B81C-0E19BB0F0EEA}">
      <dgm:prSet phldrT="03" phldr="0"/>
      <dgm:spPr/>
      <dgm:t>
        <a:bodyPr/>
        <a:lstStyle/>
        <a:p>
          <a:r>
            <a:rPr lang="en-US" dirty="0"/>
            <a:t>03</a:t>
          </a:r>
        </a:p>
      </dgm:t>
    </dgm:pt>
    <dgm:pt modelId="{63001359-C113-45EA-885E-B54D5542D44F}">
      <dgm:prSet/>
      <dgm:spPr>
        <a:solidFill>
          <a:srgbClr val="5A6B76"/>
        </a:solidFill>
      </dgm:spPr>
      <dgm:t>
        <a:bodyPr/>
        <a:lstStyle/>
        <a:p>
          <a:r>
            <a:rPr lang="en-US" b="0" i="0" u="none" dirty="0"/>
            <a:t>The Notes pane is a box that appears below each slide. Tap it to add notes. </a:t>
          </a:r>
          <a:endParaRPr lang="en-US" dirty="0"/>
        </a:p>
      </dgm:t>
    </dgm:pt>
    <dgm:pt modelId="{EFCC96FC-1076-4A0E-B119-B94924371A87}" type="parTrans" cxnId="{BD5B04DF-8F64-4DB3-95ED-039D9AE7B75A}">
      <dgm:prSet/>
      <dgm:spPr/>
      <dgm:t>
        <a:bodyPr/>
        <a:lstStyle/>
        <a:p>
          <a:endParaRPr lang="en-US"/>
        </a:p>
      </dgm:t>
    </dgm:pt>
    <dgm:pt modelId="{60BC2331-F690-4E3C-ABD6-DFF22BBDF151}" type="sibTrans" cxnId="{BD5B04DF-8F64-4DB3-95ED-039D9AE7B75A}">
      <dgm:prSet phldrT="04" phldr="0"/>
      <dgm:spPr/>
      <dgm:t>
        <a:bodyPr/>
        <a:lstStyle/>
        <a:p>
          <a:r>
            <a:rPr lang="en-US" dirty="0"/>
            <a:t>04</a:t>
          </a:r>
        </a:p>
      </dgm:t>
    </dgm:pt>
    <dgm:pt modelId="{4373C676-42B5-4BD7-A8E2-1057AE88F257}">
      <dgm:prSet/>
      <dgm:spPr>
        <a:solidFill>
          <a:srgbClr val="5A6E6E"/>
        </a:solidFill>
      </dgm:spPr>
      <dgm:t>
        <a:bodyPr/>
        <a:lstStyle/>
        <a:p>
          <a:r>
            <a:rPr lang="en-US" b="0" i="0" u="none" dirty="0"/>
            <a:t>If you don’t see the Notes pane or it is completely minimized, click Notes on the task bar across the bottom of the PowerPoint window. </a:t>
          </a:r>
          <a:endParaRPr lang="en-US" dirty="0"/>
        </a:p>
      </dgm:t>
    </dgm:pt>
    <dgm:pt modelId="{24DA0AE2-01E1-4D40-B562-7A89F8842997}" type="parTrans" cxnId="{AD175329-5799-428D-9CF7-F64C802D8A39}">
      <dgm:prSet/>
      <dgm:spPr/>
      <dgm:t>
        <a:bodyPr/>
        <a:lstStyle/>
        <a:p>
          <a:endParaRPr lang="en-US"/>
        </a:p>
      </dgm:t>
    </dgm:pt>
    <dgm:pt modelId="{D3ED181F-E4C0-46DF-BFC2-990CA6573396}" type="sibTrans" cxnId="{AD175329-5799-428D-9CF7-F64C802D8A39}">
      <dgm:prSet phldrT="05" phldr="0"/>
      <dgm:spPr/>
      <dgm:t>
        <a:bodyPr/>
        <a:lstStyle/>
        <a:p>
          <a:r>
            <a:rPr lang="en-US" dirty="0"/>
            <a:t>05</a:t>
          </a:r>
        </a:p>
      </dgm:t>
    </dgm:pt>
    <dgm:pt modelId="{E37A2EB9-BB4F-4C26-8F2C-50128B41FAD0}" type="pres">
      <dgm:prSet presAssocID="{938AD652-A6FC-48C1-8F8D-64A55245C12B}" presName="Name0" presStyleCnt="0">
        <dgm:presLayoutVars>
          <dgm:animLvl val="lvl"/>
          <dgm:resizeHandles val="exact"/>
        </dgm:presLayoutVars>
      </dgm:prSet>
      <dgm:spPr/>
    </dgm:pt>
    <dgm:pt modelId="{95620581-293C-4EA9-AC72-67C634853904}" type="pres">
      <dgm:prSet presAssocID="{BEA549D7-4274-48CC-BC1A-D3534675573B}" presName="compositeNode" presStyleCnt="0">
        <dgm:presLayoutVars>
          <dgm:bulletEnabled val="1"/>
        </dgm:presLayoutVars>
      </dgm:prSet>
      <dgm:spPr/>
    </dgm:pt>
    <dgm:pt modelId="{85A04922-B091-49E1-83F0-2B3D9BAF786D}" type="pres">
      <dgm:prSet presAssocID="{BEA549D7-4274-48CC-BC1A-D3534675573B}" presName="bgRect" presStyleLbl="alignNode1" presStyleIdx="0" presStyleCnt="5"/>
      <dgm:spPr/>
    </dgm:pt>
    <dgm:pt modelId="{1B55EFFE-1044-4C01-8E61-E200D5C36731}" type="pres">
      <dgm:prSet presAssocID="{E0613AE2-5131-46BE-8016-7B4AFD6022CA}" presName="sibTransNodeRect" presStyleLbl="alignNode1" presStyleIdx="0" presStyleCnt="5">
        <dgm:presLayoutVars>
          <dgm:chMax val="0"/>
          <dgm:bulletEnabled val="1"/>
        </dgm:presLayoutVars>
      </dgm:prSet>
      <dgm:spPr/>
    </dgm:pt>
    <dgm:pt modelId="{B9E45448-7C4D-4E80-A4A1-E7463BD574F2}" type="pres">
      <dgm:prSet presAssocID="{BEA549D7-4274-48CC-BC1A-D3534675573B}" presName="nodeRect" presStyleLbl="alignNode1" presStyleIdx="0" presStyleCnt="5">
        <dgm:presLayoutVars>
          <dgm:bulletEnabled val="1"/>
        </dgm:presLayoutVars>
      </dgm:prSet>
      <dgm:spPr/>
    </dgm:pt>
    <dgm:pt modelId="{5D3DB865-EFAC-444B-8451-F14B08C02D35}" type="pres">
      <dgm:prSet presAssocID="{E0613AE2-5131-46BE-8016-7B4AFD6022CA}" presName="sibTrans" presStyleCnt="0"/>
      <dgm:spPr/>
    </dgm:pt>
    <dgm:pt modelId="{05292754-BD69-4459-9CE0-FE6BA3EEE005}" type="pres">
      <dgm:prSet presAssocID="{BBEA2B22-7A9C-4946-B437-2C636ADC7313}" presName="compositeNode" presStyleCnt="0">
        <dgm:presLayoutVars>
          <dgm:bulletEnabled val="1"/>
        </dgm:presLayoutVars>
      </dgm:prSet>
      <dgm:spPr/>
    </dgm:pt>
    <dgm:pt modelId="{C98907A9-E1FE-4D83-8609-7D44B7636182}" type="pres">
      <dgm:prSet presAssocID="{BBEA2B22-7A9C-4946-B437-2C636ADC7313}" presName="bgRect" presStyleLbl="alignNode1" presStyleIdx="1" presStyleCnt="5"/>
      <dgm:spPr/>
    </dgm:pt>
    <dgm:pt modelId="{7577D577-9D15-4AB8-AF3E-C171BC77B812}" type="pres">
      <dgm:prSet presAssocID="{C2E1395A-B275-47E8-BC9B-288AF8DC30EC}" presName="sibTransNodeRect" presStyleLbl="alignNode1" presStyleIdx="1" presStyleCnt="5">
        <dgm:presLayoutVars>
          <dgm:chMax val="0"/>
          <dgm:bulletEnabled val="1"/>
        </dgm:presLayoutVars>
      </dgm:prSet>
      <dgm:spPr/>
    </dgm:pt>
    <dgm:pt modelId="{543071B3-E5D6-443C-A81F-37E1D656CB4E}" type="pres">
      <dgm:prSet presAssocID="{BBEA2B22-7A9C-4946-B437-2C636ADC7313}" presName="nodeRect" presStyleLbl="alignNode1" presStyleIdx="1" presStyleCnt="5">
        <dgm:presLayoutVars>
          <dgm:bulletEnabled val="1"/>
        </dgm:presLayoutVars>
      </dgm:prSet>
      <dgm:spPr/>
    </dgm:pt>
    <dgm:pt modelId="{1AB3E558-02AC-41B1-A816-E580FC442BD4}" type="pres">
      <dgm:prSet presAssocID="{C2E1395A-B275-47E8-BC9B-288AF8DC30EC}" presName="sibTrans" presStyleCnt="0"/>
      <dgm:spPr/>
    </dgm:pt>
    <dgm:pt modelId="{DAB0B4D5-BA12-4203-A855-F0DF2D740AB7}" type="pres">
      <dgm:prSet presAssocID="{12CAEDC4-5365-4F15-A687-1F4A58F8BE4E}" presName="compositeNode" presStyleCnt="0">
        <dgm:presLayoutVars>
          <dgm:bulletEnabled val="1"/>
        </dgm:presLayoutVars>
      </dgm:prSet>
      <dgm:spPr/>
    </dgm:pt>
    <dgm:pt modelId="{5A462FD3-867E-4F03-9D43-8FC4B6496418}" type="pres">
      <dgm:prSet presAssocID="{12CAEDC4-5365-4F15-A687-1F4A58F8BE4E}" presName="bgRect" presStyleLbl="alignNode1" presStyleIdx="2" presStyleCnt="5"/>
      <dgm:spPr/>
    </dgm:pt>
    <dgm:pt modelId="{7950283A-EDC4-44D4-AF4B-F4FB05051470}" type="pres">
      <dgm:prSet presAssocID="{AFCE8FBA-6EAC-44A8-B55F-FDF49470A574}" presName="sibTransNodeRect" presStyleLbl="alignNode1" presStyleIdx="2" presStyleCnt="5">
        <dgm:presLayoutVars>
          <dgm:chMax val="0"/>
          <dgm:bulletEnabled val="1"/>
        </dgm:presLayoutVars>
      </dgm:prSet>
      <dgm:spPr/>
    </dgm:pt>
    <dgm:pt modelId="{18D54E00-AFEE-40AE-B281-81A7314844C1}" type="pres">
      <dgm:prSet presAssocID="{12CAEDC4-5365-4F15-A687-1F4A58F8BE4E}" presName="nodeRect" presStyleLbl="alignNode1" presStyleIdx="2" presStyleCnt="5">
        <dgm:presLayoutVars>
          <dgm:bulletEnabled val="1"/>
        </dgm:presLayoutVars>
      </dgm:prSet>
      <dgm:spPr/>
    </dgm:pt>
    <dgm:pt modelId="{D2C1D1BC-6555-4CC5-A982-C0E5CA9BA835}" type="pres">
      <dgm:prSet presAssocID="{AFCE8FBA-6EAC-44A8-B55F-FDF49470A574}" presName="sibTrans" presStyleCnt="0"/>
      <dgm:spPr/>
    </dgm:pt>
    <dgm:pt modelId="{AC023CBB-9BCB-46E9-84C4-69A3636486C6}" type="pres">
      <dgm:prSet presAssocID="{63001359-C113-45EA-885E-B54D5542D44F}" presName="compositeNode" presStyleCnt="0">
        <dgm:presLayoutVars>
          <dgm:bulletEnabled val="1"/>
        </dgm:presLayoutVars>
      </dgm:prSet>
      <dgm:spPr/>
    </dgm:pt>
    <dgm:pt modelId="{2408570E-3885-4050-AD4F-68135AFA0DF3}" type="pres">
      <dgm:prSet presAssocID="{63001359-C113-45EA-885E-B54D5542D44F}" presName="bgRect" presStyleLbl="alignNode1" presStyleIdx="3" presStyleCnt="5"/>
      <dgm:spPr/>
    </dgm:pt>
    <dgm:pt modelId="{2E5232D0-3F31-49B4-BA6C-474069EA24CC}" type="pres">
      <dgm:prSet presAssocID="{60BC2331-F690-4E3C-ABD6-DFF22BBDF151}" presName="sibTransNodeRect" presStyleLbl="alignNode1" presStyleIdx="3" presStyleCnt="5">
        <dgm:presLayoutVars>
          <dgm:chMax val="0"/>
          <dgm:bulletEnabled val="1"/>
        </dgm:presLayoutVars>
      </dgm:prSet>
      <dgm:spPr/>
    </dgm:pt>
    <dgm:pt modelId="{DC4A7395-AC2E-4FCE-A336-5E27128E9ACD}" type="pres">
      <dgm:prSet presAssocID="{63001359-C113-45EA-885E-B54D5542D44F}" presName="nodeRect" presStyleLbl="alignNode1" presStyleIdx="3" presStyleCnt="5">
        <dgm:presLayoutVars>
          <dgm:bulletEnabled val="1"/>
        </dgm:presLayoutVars>
      </dgm:prSet>
      <dgm:spPr/>
    </dgm:pt>
    <dgm:pt modelId="{1BA10CAA-9136-456A-95EF-890BAD05D6E9}" type="pres">
      <dgm:prSet presAssocID="{60BC2331-F690-4E3C-ABD6-DFF22BBDF151}" presName="sibTrans" presStyleCnt="0"/>
      <dgm:spPr/>
    </dgm:pt>
    <dgm:pt modelId="{DA68E4BA-4BA4-493B-B6BA-4E7AC1F5D952}" type="pres">
      <dgm:prSet presAssocID="{4373C676-42B5-4BD7-A8E2-1057AE88F257}" presName="compositeNode" presStyleCnt="0">
        <dgm:presLayoutVars>
          <dgm:bulletEnabled val="1"/>
        </dgm:presLayoutVars>
      </dgm:prSet>
      <dgm:spPr/>
    </dgm:pt>
    <dgm:pt modelId="{9E9AD039-2CB1-40B0-88CA-F094B81B2B6F}" type="pres">
      <dgm:prSet presAssocID="{4373C676-42B5-4BD7-A8E2-1057AE88F257}" presName="bgRect" presStyleLbl="alignNode1" presStyleIdx="4" presStyleCnt="5"/>
      <dgm:spPr/>
    </dgm:pt>
    <dgm:pt modelId="{A40C415F-DA13-447A-B354-BC1A77B99C4F}" type="pres">
      <dgm:prSet presAssocID="{D3ED181F-E4C0-46DF-BFC2-990CA6573396}" presName="sibTransNodeRect" presStyleLbl="alignNode1" presStyleIdx="4" presStyleCnt="5">
        <dgm:presLayoutVars>
          <dgm:chMax val="0"/>
          <dgm:bulletEnabled val="1"/>
        </dgm:presLayoutVars>
      </dgm:prSet>
      <dgm:spPr/>
    </dgm:pt>
    <dgm:pt modelId="{64AB7F31-F76B-4F96-9751-D932C530FF63}" type="pres">
      <dgm:prSet presAssocID="{4373C676-42B5-4BD7-A8E2-1057AE88F257}" presName="nodeRect" presStyleLbl="alignNode1" presStyleIdx="4" presStyleCnt="5">
        <dgm:presLayoutVars>
          <dgm:bulletEnabled val="1"/>
        </dgm:presLayoutVars>
      </dgm:prSet>
      <dgm:spPr/>
    </dgm:pt>
  </dgm:ptLst>
  <dgm:cxnLst>
    <dgm:cxn modelId="{529BA309-02A5-4E50-B377-6EA5794B5484}" type="presOf" srcId="{938AD652-A6FC-48C1-8F8D-64A55245C12B}" destId="{E37A2EB9-BB4F-4C26-8F2C-50128B41FAD0}" srcOrd="0" destOrd="0" presId="urn:microsoft.com/office/officeart/2016/7/layout/LinearBlockProcessNumbered#1"/>
    <dgm:cxn modelId="{C6BF250C-4DE4-422B-AEB6-BE86CFA83567}" type="presOf" srcId="{4373C676-42B5-4BD7-A8E2-1057AE88F257}" destId="{64AB7F31-F76B-4F96-9751-D932C530FF63}" srcOrd="1" destOrd="0" presId="urn:microsoft.com/office/officeart/2016/7/layout/LinearBlockProcessNumbered#1"/>
    <dgm:cxn modelId="{85394E1A-F95A-4761-94B8-F865AE01D8D0}" srcId="{938AD652-A6FC-48C1-8F8D-64A55245C12B}" destId="{BBEA2B22-7A9C-4946-B437-2C636ADC7313}" srcOrd="1" destOrd="0" parTransId="{BFF29A81-E8C9-4AFB-BE4A-A8582D8FB3FD}" sibTransId="{C2E1395A-B275-47E8-BC9B-288AF8DC30EC}"/>
    <dgm:cxn modelId="{AD175329-5799-428D-9CF7-F64C802D8A39}" srcId="{938AD652-A6FC-48C1-8F8D-64A55245C12B}" destId="{4373C676-42B5-4BD7-A8E2-1057AE88F257}" srcOrd="4" destOrd="0" parTransId="{24DA0AE2-01E1-4D40-B562-7A89F8842997}" sibTransId="{D3ED181F-E4C0-46DF-BFC2-990CA6573396}"/>
    <dgm:cxn modelId="{966DC93C-57E0-4A6C-AFBD-31DEC422EDBA}" type="presOf" srcId="{D3ED181F-E4C0-46DF-BFC2-990CA6573396}" destId="{A40C415F-DA13-447A-B354-BC1A77B99C4F}" srcOrd="0" destOrd="0" presId="urn:microsoft.com/office/officeart/2016/7/layout/LinearBlockProcessNumbered#1"/>
    <dgm:cxn modelId="{0A185261-CCB6-4806-AE27-777579CCA6AE}" srcId="{938AD652-A6FC-48C1-8F8D-64A55245C12B}" destId="{BEA549D7-4274-48CC-BC1A-D3534675573B}" srcOrd="0" destOrd="0" parTransId="{78563F9B-89B6-4C70-B414-2D77CD284015}" sibTransId="{E0613AE2-5131-46BE-8016-7B4AFD6022CA}"/>
    <dgm:cxn modelId="{F4C5A246-F01C-4A30-8E74-2AC918FB6CAB}" type="presOf" srcId="{C2E1395A-B275-47E8-BC9B-288AF8DC30EC}" destId="{7577D577-9D15-4AB8-AF3E-C171BC77B812}" srcOrd="0" destOrd="0" presId="urn:microsoft.com/office/officeart/2016/7/layout/LinearBlockProcessNumbered#1"/>
    <dgm:cxn modelId="{D03F1881-12CC-4A4D-BBAF-0251BFA0E0AD}" type="presOf" srcId="{63001359-C113-45EA-885E-B54D5542D44F}" destId="{DC4A7395-AC2E-4FCE-A336-5E27128E9ACD}" srcOrd="1" destOrd="0" presId="urn:microsoft.com/office/officeart/2016/7/layout/LinearBlockProcessNumbered#1"/>
    <dgm:cxn modelId="{FF931982-1940-468A-8F78-BBF592AEA6E7}" type="presOf" srcId="{BEA549D7-4274-48CC-BC1A-D3534675573B}" destId="{85A04922-B091-49E1-83F0-2B3D9BAF786D}" srcOrd="0" destOrd="0" presId="urn:microsoft.com/office/officeart/2016/7/layout/LinearBlockProcessNumbered#1"/>
    <dgm:cxn modelId="{E6C9638B-7A0A-44B0-8C61-07332C02209A}" type="presOf" srcId="{60BC2331-F690-4E3C-ABD6-DFF22BBDF151}" destId="{2E5232D0-3F31-49B4-BA6C-474069EA24CC}" srcOrd="0" destOrd="0" presId="urn:microsoft.com/office/officeart/2016/7/layout/LinearBlockProcessNumbered#1"/>
    <dgm:cxn modelId="{A1E87F8B-8223-4F32-B81C-0E19BB0F0EEA}" srcId="{938AD652-A6FC-48C1-8F8D-64A55245C12B}" destId="{12CAEDC4-5365-4F15-A687-1F4A58F8BE4E}" srcOrd="2" destOrd="0" parTransId="{4ECBC469-E2DF-46BC-920F-C88FDE12CD72}" sibTransId="{AFCE8FBA-6EAC-44A8-B55F-FDF49470A574}"/>
    <dgm:cxn modelId="{E54C018C-CE35-4E30-ABB8-1FB2FAA0710F}" type="presOf" srcId="{BEA549D7-4274-48CC-BC1A-D3534675573B}" destId="{B9E45448-7C4D-4E80-A4A1-E7463BD574F2}" srcOrd="1" destOrd="0" presId="urn:microsoft.com/office/officeart/2016/7/layout/LinearBlockProcessNumbered#1"/>
    <dgm:cxn modelId="{A3614D8F-0377-48B1-83BF-C2B18ACED321}" type="presOf" srcId="{12CAEDC4-5365-4F15-A687-1F4A58F8BE4E}" destId="{18D54E00-AFEE-40AE-B281-81A7314844C1}" srcOrd="1" destOrd="0" presId="urn:microsoft.com/office/officeart/2016/7/layout/LinearBlockProcessNumbered#1"/>
    <dgm:cxn modelId="{0CA4BEA5-39CF-4034-BCFF-BCCBD5192B82}" type="presOf" srcId="{63001359-C113-45EA-885E-B54D5542D44F}" destId="{2408570E-3885-4050-AD4F-68135AFA0DF3}" srcOrd="0" destOrd="0" presId="urn:microsoft.com/office/officeart/2016/7/layout/LinearBlockProcessNumbered#1"/>
    <dgm:cxn modelId="{B1E5DAA5-4A6A-4998-BB97-C8197EC069AB}" type="presOf" srcId="{4373C676-42B5-4BD7-A8E2-1057AE88F257}" destId="{9E9AD039-2CB1-40B0-88CA-F094B81B2B6F}" srcOrd="0" destOrd="0" presId="urn:microsoft.com/office/officeart/2016/7/layout/LinearBlockProcessNumbered#1"/>
    <dgm:cxn modelId="{AF3E55A9-79BA-4C3C-8096-C42428B03963}" type="presOf" srcId="{AFCE8FBA-6EAC-44A8-B55F-FDF49470A574}" destId="{7950283A-EDC4-44D4-AF4B-F4FB05051470}" srcOrd="0" destOrd="0" presId="urn:microsoft.com/office/officeart/2016/7/layout/LinearBlockProcessNumbered#1"/>
    <dgm:cxn modelId="{BD5B04DF-8F64-4DB3-95ED-039D9AE7B75A}" srcId="{938AD652-A6FC-48C1-8F8D-64A55245C12B}" destId="{63001359-C113-45EA-885E-B54D5542D44F}" srcOrd="3" destOrd="0" parTransId="{EFCC96FC-1076-4A0E-B119-B94924371A87}" sibTransId="{60BC2331-F690-4E3C-ABD6-DFF22BBDF151}"/>
    <dgm:cxn modelId="{B25EADE2-659C-4238-838F-5D47061B4647}" type="presOf" srcId="{BBEA2B22-7A9C-4946-B437-2C636ADC7313}" destId="{543071B3-E5D6-443C-A81F-37E1D656CB4E}" srcOrd="1" destOrd="0" presId="urn:microsoft.com/office/officeart/2016/7/layout/LinearBlockProcessNumbered#1"/>
    <dgm:cxn modelId="{49E05BE4-16D1-4A98-AE3E-F67CE2228AD6}" type="presOf" srcId="{BBEA2B22-7A9C-4946-B437-2C636ADC7313}" destId="{C98907A9-E1FE-4D83-8609-7D44B7636182}" srcOrd="0" destOrd="0" presId="urn:microsoft.com/office/officeart/2016/7/layout/LinearBlockProcessNumbered#1"/>
    <dgm:cxn modelId="{5A49A4E4-247D-45E6-A4C1-BF1974F7F1A2}" type="presOf" srcId="{12CAEDC4-5365-4F15-A687-1F4A58F8BE4E}" destId="{5A462FD3-867E-4F03-9D43-8FC4B6496418}" srcOrd="0" destOrd="0" presId="urn:microsoft.com/office/officeart/2016/7/layout/LinearBlockProcessNumbered#1"/>
    <dgm:cxn modelId="{00619DE8-6CA6-4F37-AEB7-449E34C0ACFA}" type="presOf" srcId="{E0613AE2-5131-46BE-8016-7B4AFD6022CA}" destId="{1B55EFFE-1044-4C01-8E61-E200D5C36731}" srcOrd="0" destOrd="0" presId="urn:microsoft.com/office/officeart/2016/7/layout/LinearBlockProcessNumbered#1"/>
    <dgm:cxn modelId="{AFC357D7-6F36-4DC4-9268-68C654E126F5}" type="presParOf" srcId="{E37A2EB9-BB4F-4C26-8F2C-50128B41FAD0}" destId="{95620581-293C-4EA9-AC72-67C634853904}" srcOrd="0" destOrd="0" presId="urn:microsoft.com/office/officeart/2016/7/layout/LinearBlockProcessNumbered#1"/>
    <dgm:cxn modelId="{E61007F5-3883-44A2-8B99-976E5E395287}" type="presParOf" srcId="{95620581-293C-4EA9-AC72-67C634853904}" destId="{85A04922-B091-49E1-83F0-2B3D9BAF786D}" srcOrd="0" destOrd="0" presId="urn:microsoft.com/office/officeart/2016/7/layout/LinearBlockProcessNumbered#1"/>
    <dgm:cxn modelId="{B85852A8-593C-4746-A896-E2B31A0CC7B4}" type="presParOf" srcId="{95620581-293C-4EA9-AC72-67C634853904}" destId="{1B55EFFE-1044-4C01-8E61-E200D5C36731}" srcOrd="1" destOrd="0" presId="urn:microsoft.com/office/officeart/2016/7/layout/LinearBlockProcessNumbered#1"/>
    <dgm:cxn modelId="{0AEE0AB6-DAF9-4B24-AE58-61860DCCC884}" type="presParOf" srcId="{95620581-293C-4EA9-AC72-67C634853904}" destId="{B9E45448-7C4D-4E80-A4A1-E7463BD574F2}" srcOrd="2" destOrd="0" presId="urn:microsoft.com/office/officeart/2016/7/layout/LinearBlockProcessNumbered#1"/>
    <dgm:cxn modelId="{62F934C1-11D5-4DA6-B641-8BB3CA82316A}" type="presParOf" srcId="{E37A2EB9-BB4F-4C26-8F2C-50128B41FAD0}" destId="{5D3DB865-EFAC-444B-8451-F14B08C02D35}" srcOrd="1" destOrd="0" presId="urn:microsoft.com/office/officeart/2016/7/layout/LinearBlockProcessNumbered#1"/>
    <dgm:cxn modelId="{410B4FC2-81E2-4386-B73B-5CB8B499E096}" type="presParOf" srcId="{E37A2EB9-BB4F-4C26-8F2C-50128B41FAD0}" destId="{05292754-BD69-4459-9CE0-FE6BA3EEE005}" srcOrd="2" destOrd="0" presId="urn:microsoft.com/office/officeart/2016/7/layout/LinearBlockProcessNumbered#1"/>
    <dgm:cxn modelId="{BD290751-BE47-4A08-B4E1-63ED6890D2B1}" type="presParOf" srcId="{05292754-BD69-4459-9CE0-FE6BA3EEE005}" destId="{C98907A9-E1FE-4D83-8609-7D44B7636182}" srcOrd="0" destOrd="0" presId="urn:microsoft.com/office/officeart/2016/7/layout/LinearBlockProcessNumbered#1"/>
    <dgm:cxn modelId="{3C1C94FC-F71E-49C8-A394-E98522E535B9}" type="presParOf" srcId="{05292754-BD69-4459-9CE0-FE6BA3EEE005}" destId="{7577D577-9D15-4AB8-AF3E-C171BC77B812}" srcOrd="1" destOrd="0" presId="urn:microsoft.com/office/officeart/2016/7/layout/LinearBlockProcessNumbered#1"/>
    <dgm:cxn modelId="{6203A28B-364D-4723-BBD8-F84AD6CE138F}" type="presParOf" srcId="{05292754-BD69-4459-9CE0-FE6BA3EEE005}" destId="{543071B3-E5D6-443C-A81F-37E1D656CB4E}" srcOrd="2" destOrd="0" presId="urn:microsoft.com/office/officeart/2016/7/layout/LinearBlockProcessNumbered#1"/>
    <dgm:cxn modelId="{A1280C9A-C57D-4848-929C-172FC1CC578B}" type="presParOf" srcId="{E37A2EB9-BB4F-4C26-8F2C-50128B41FAD0}" destId="{1AB3E558-02AC-41B1-A816-E580FC442BD4}" srcOrd="3" destOrd="0" presId="urn:microsoft.com/office/officeart/2016/7/layout/LinearBlockProcessNumbered#1"/>
    <dgm:cxn modelId="{0D6DC76F-0423-4BE2-A001-D1C8CA450973}" type="presParOf" srcId="{E37A2EB9-BB4F-4C26-8F2C-50128B41FAD0}" destId="{DAB0B4D5-BA12-4203-A855-F0DF2D740AB7}" srcOrd="4" destOrd="0" presId="urn:microsoft.com/office/officeart/2016/7/layout/LinearBlockProcessNumbered#1"/>
    <dgm:cxn modelId="{7D291E1D-5D58-4BD7-80ED-22E4F525AD58}" type="presParOf" srcId="{DAB0B4D5-BA12-4203-A855-F0DF2D740AB7}" destId="{5A462FD3-867E-4F03-9D43-8FC4B6496418}" srcOrd="0" destOrd="0" presId="urn:microsoft.com/office/officeart/2016/7/layout/LinearBlockProcessNumbered#1"/>
    <dgm:cxn modelId="{063CB506-8E88-4910-8F5F-3A18DDD8CB3F}" type="presParOf" srcId="{DAB0B4D5-BA12-4203-A855-F0DF2D740AB7}" destId="{7950283A-EDC4-44D4-AF4B-F4FB05051470}" srcOrd="1" destOrd="0" presId="urn:microsoft.com/office/officeart/2016/7/layout/LinearBlockProcessNumbered#1"/>
    <dgm:cxn modelId="{3BFA06F9-CF85-4A75-8C39-3CEB64798F9E}" type="presParOf" srcId="{DAB0B4D5-BA12-4203-A855-F0DF2D740AB7}" destId="{18D54E00-AFEE-40AE-B281-81A7314844C1}" srcOrd="2" destOrd="0" presId="urn:microsoft.com/office/officeart/2016/7/layout/LinearBlockProcessNumbered#1"/>
    <dgm:cxn modelId="{7F1CFDC4-6E91-48E4-B50A-D5BA65520B0D}" type="presParOf" srcId="{E37A2EB9-BB4F-4C26-8F2C-50128B41FAD0}" destId="{D2C1D1BC-6555-4CC5-A982-C0E5CA9BA835}" srcOrd="5" destOrd="0" presId="urn:microsoft.com/office/officeart/2016/7/layout/LinearBlockProcessNumbered#1"/>
    <dgm:cxn modelId="{B8511F46-F391-4B04-A634-714537366714}" type="presParOf" srcId="{E37A2EB9-BB4F-4C26-8F2C-50128B41FAD0}" destId="{AC023CBB-9BCB-46E9-84C4-69A3636486C6}" srcOrd="6" destOrd="0" presId="urn:microsoft.com/office/officeart/2016/7/layout/LinearBlockProcessNumbered#1"/>
    <dgm:cxn modelId="{F93C4206-C845-42C7-A218-3DF0B8EAE8B9}" type="presParOf" srcId="{AC023CBB-9BCB-46E9-84C4-69A3636486C6}" destId="{2408570E-3885-4050-AD4F-68135AFA0DF3}" srcOrd="0" destOrd="0" presId="urn:microsoft.com/office/officeart/2016/7/layout/LinearBlockProcessNumbered#1"/>
    <dgm:cxn modelId="{25C51E01-E417-43BF-9F17-FE26BA323CEC}" type="presParOf" srcId="{AC023CBB-9BCB-46E9-84C4-69A3636486C6}" destId="{2E5232D0-3F31-49B4-BA6C-474069EA24CC}" srcOrd="1" destOrd="0" presId="urn:microsoft.com/office/officeart/2016/7/layout/LinearBlockProcessNumbered#1"/>
    <dgm:cxn modelId="{CB4BF5EE-8F3B-4656-B18E-AB3694366C77}" type="presParOf" srcId="{AC023CBB-9BCB-46E9-84C4-69A3636486C6}" destId="{DC4A7395-AC2E-4FCE-A336-5E27128E9ACD}" srcOrd="2" destOrd="0" presId="urn:microsoft.com/office/officeart/2016/7/layout/LinearBlockProcessNumbered#1"/>
    <dgm:cxn modelId="{EE8BED4D-8CA3-4F79-97C6-A2E9728B7A93}" type="presParOf" srcId="{E37A2EB9-BB4F-4C26-8F2C-50128B41FAD0}" destId="{1BA10CAA-9136-456A-95EF-890BAD05D6E9}" srcOrd="7" destOrd="0" presId="urn:microsoft.com/office/officeart/2016/7/layout/LinearBlockProcessNumbered#1"/>
    <dgm:cxn modelId="{7AC12FA0-5324-4F3F-B44D-B98FBDA5C1E1}" type="presParOf" srcId="{E37A2EB9-BB4F-4C26-8F2C-50128B41FAD0}" destId="{DA68E4BA-4BA4-493B-B6BA-4E7AC1F5D952}" srcOrd="8" destOrd="0" presId="urn:microsoft.com/office/officeart/2016/7/layout/LinearBlockProcessNumbered#1"/>
    <dgm:cxn modelId="{D0691625-9897-448E-89F7-57FECA0A07AE}" type="presParOf" srcId="{DA68E4BA-4BA4-493B-B6BA-4E7AC1F5D952}" destId="{9E9AD039-2CB1-40B0-88CA-F094B81B2B6F}" srcOrd="0" destOrd="0" presId="urn:microsoft.com/office/officeart/2016/7/layout/LinearBlockProcessNumbered#1"/>
    <dgm:cxn modelId="{0268CE3E-F426-49F1-B014-9B3285E404EC}" type="presParOf" srcId="{DA68E4BA-4BA4-493B-B6BA-4E7AC1F5D952}" destId="{A40C415F-DA13-447A-B354-BC1A77B99C4F}" srcOrd="1" destOrd="0" presId="urn:microsoft.com/office/officeart/2016/7/layout/LinearBlockProcessNumbered#1"/>
    <dgm:cxn modelId="{B26B2CEA-604C-4943-BF9F-001CC219AFF8}" type="presParOf" srcId="{DA68E4BA-4BA4-493B-B6BA-4E7AC1F5D952}" destId="{64AB7F31-F76B-4F96-9751-D932C530FF63}" srcOrd="2" destOrd="0" presId="urn:microsoft.com/office/officeart/2016/7/layout/LinearBlock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A04922-B091-49E1-83F0-2B3D9BAF786D}">
      <dsp:nvSpPr>
        <dsp:cNvPr id="0" name=""/>
        <dsp:cNvSpPr/>
      </dsp:nvSpPr>
      <dsp:spPr>
        <a:xfrm>
          <a:off x="6315" y="892698"/>
          <a:ext cx="1974242" cy="2369090"/>
        </a:xfrm>
        <a:prstGeom prst="rect">
          <a:avLst/>
        </a:prstGeom>
        <a:solidFill>
          <a:schemeClr val="accent2">
            <a:lumMod val="7500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488950">
            <a:lnSpc>
              <a:spcPct val="90000"/>
            </a:lnSpc>
            <a:spcBef>
              <a:spcPct val="0"/>
            </a:spcBef>
            <a:spcAft>
              <a:spcPct val="35000"/>
            </a:spcAft>
            <a:buNone/>
          </a:pPr>
          <a:r>
            <a:rPr lang="en-US" sz="1100" b="0" i="0" u="none" kern="1200" dirty="0"/>
            <a:t>To start a presentation, go to the Slide Show tab, and select From Beginning.</a:t>
          </a:r>
          <a:endParaRPr lang="en-US" sz="1100" kern="1200" dirty="0"/>
        </a:p>
      </dsp:txBody>
      <dsp:txXfrm>
        <a:off x="6315" y="1840334"/>
        <a:ext cx="1974242" cy="1421454"/>
      </dsp:txXfrm>
    </dsp:sp>
    <dsp:sp modelId="{1B55EFFE-1044-4C01-8E61-E200D5C36731}">
      <dsp:nvSpPr>
        <dsp:cNvPr id="0" name=""/>
        <dsp:cNvSpPr/>
      </dsp:nvSpPr>
      <dsp:spPr>
        <a:xfrm>
          <a:off x="6315" y="892698"/>
          <a:ext cx="1974242" cy="94763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1955800">
            <a:lnSpc>
              <a:spcPct val="90000"/>
            </a:lnSpc>
            <a:spcBef>
              <a:spcPct val="0"/>
            </a:spcBef>
            <a:spcAft>
              <a:spcPct val="35000"/>
            </a:spcAft>
            <a:buNone/>
          </a:pPr>
          <a:r>
            <a:rPr lang="en-US" sz="4400" kern="1200" dirty="0"/>
            <a:t>01</a:t>
          </a:r>
        </a:p>
      </dsp:txBody>
      <dsp:txXfrm>
        <a:off x="6315" y="892698"/>
        <a:ext cx="1974242" cy="947636"/>
      </dsp:txXfrm>
    </dsp:sp>
    <dsp:sp modelId="{C98907A9-E1FE-4D83-8609-7D44B7636182}">
      <dsp:nvSpPr>
        <dsp:cNvPr id="0" name=""/>
        <dsp:cNvSpPr/>
      </dsp:nvSpPr>
      <dsp:spPr>
        <a:xfrm>
          <a:off x="2138497" y="892698"/>
          <a:ext cx="1974242" cy="2369090"/>
        </a:xfrm>
        <a:prstGeom prst="rect">
          <a:avLst/>
        </a:prstGeom>
        <a:solidFill>
          <a:srgbClr val="68598D"/>
        </a:solidFill>
        <a:ln w="10795" cap="flat" cmpd="sng" algn="ctr">
          <a:solidFill>
            <a:schemeClr val="accent2">
              <a:hueOff val="-1520001"/>
              <a:satOff val="-4286"/>
              <a:lumOff val="-181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488950">
            <a:lnSpc>
              <a:spcPct val="90000"/>
            </a:lnSpc>
            <a:spcBef>
              <a:spcPct val="0"/>
            </a:spcBef>
            <a:spcAft>
              <a:spcPct val="35000"/>
            </a:spcAft>
            <a:buNone/>
          </a:pPr>
          <a:r>
            <a:rPr lang="en-US" sz="1100" b="0" i="0" u="none" kern="1200" dirty="0"/>
            <a:t>To display Presenter view, in Slide Show view, on the control bar at the bottom left select the three dots, and then Show Presenter View. </a:t>
          </a:r>
          <a:endParaRPr lang="en-US" sz="1100" kern="1200" dirty="0"/>
        </a:p>
      </dsp:txBody>
      <dsp:txXfrm>
        <a:off x="2138497" y="1840334"/>
        <a:ext cx="1974242" cy="1421454"/>
      </dsp:txXfrm>
    </dsp:sp>
    <dsp:sp modelId="{7577D577-9D15-4AB8-AF3E-C171BC77B812}">
      <dsp:nvSpPr>
        <dsp:cNvPr id="0" name=""/>
        <dsp:cNvSpPr/>
      </dsp:nvSpPr>
      <dsp:spPr>
        <a:xfrm>
          <a:off x="2138497" y="892698"/>
          <a:ext cx="1974242" cy="94763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1955800">
            <a:lnSpc>
              <a:spcPct val="90000"/>
            </a:lnSpc>
            <a:spcBef>
              <a:spcPct val="0"/>
            </a:spcBef>
            <a:spcAft>
              <a:spcPct val="35000"/>
            </a:spcAft>
            <a:buNone/>
          </a:pPr>
          <a:r>
            <a:rPr lang="en-US" sz="4400" kern="1200" dirty="0"/>
            <a:t>02</a:t>
          </a:r>
        </a:p>
      </dsp:txBody>
      <dsp:txXfrm>
        <a:off x="2138497" y="892698"/>
        <a:ext cx="1974242" cy="947636"/>
      </dsp:txXfrm>
    </dsp:sp>
    <dsp:sp modelId="{5A462FD3-867E-4F03-9D43-8FC4B6496418}">
      <dsp:nvSpPr>
        <dsp:cNvPr id="0" name=""/>
        <dsp:cNvSpPr/>
      </dsp:nvSpPr>
      <dsp:spPr>
        <a:xfrm>
          <a:off x="4270678" y="892698"/>
          <a:ext cx="1974242" cy="2369090"/>
        </a:xfrm>
        <a:prstGeom prst="rect">
          <a:avLst/>
        </a:prstGeom>
        <a:solidFill>
          <a:srgbClr val="646C92"/>
        </a:solidFill>
        <a:ln w="10795" cap="flat" cmpd="sng" algn="ctr">
          <a:solidFill>
            <a:schemeClr val="accent2">
              <a:hueOff val="-3040001"/>
              <a:satOff val="-8572"/>
              <a:lumOff val="-362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488950">
            <a:lnSpc>
              <a:spcPct val="90000"/>
            </a:lnSpc>
            <a:spcBef>
              <a:spcPct val="0"/>
            </a:spcBef>
            <a:spcAft>
              <a:spcPct val="35000"/>
            </a:spcAft>
            <a:buNone/>
          </a:pPr>
          <a:r>
            <a:rPr lang="en-US" sz="1100" b="0" i="0" u="none" kern="1200" dirty="0"/>
            <a:t>During your presentation, the speaker notes are visible on your monitor, but aren't visible to the audience. </a:t>
          </a:r>
          <a:endParaRPr lang="en-US" sz="1100" kern="1200" dirty="0"/>
        </a:p>
      </dsp:txBody>
      <dsp:txXfrm>
        <a:off x="4270678" y="1840334"/>
        <a:ext cx="1974242" cy="1421454"/>
      </dsp:txXfrm>
    </dsp:sp>
    <dsp:sp modelId="{7950283A-EDC4-44D4-AF4B-F4FB05051470}">
      <dsp:nvSpPr>
        <dsp:cNvPr id="0" name=""/>
        <dsp:cNvSpPr/>
      </dsp:nvSpPr>
      <dsp:spPr>
        <a:xfrm>
          <a:off x="4270678" y="892698"/>
          <a:ext cx="1974242" cy="94763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1955800">
            <a:lnSpc>
              <a:spcPct val="90000"/>
            </a:lnSpc>
            <a:spcBef>
              <a:spcPct val="0"/>
            </a:spcBef>
            <a:spcAft>
              <a:spcPct val="35000"/>
            </a:spcAft>
            <a:buNone/>
          </a:pPr>
          <a:r>
            <a:rPr lang="en-US" sz="4400" kern="1200" dirty="0"/>
            <a:t>03</a:t>
          </a:r>
        </a:p>
      </dsp:txBody>
      <dsp:txXfrm>
        <a:off x="4270678" y="892698"/>
        <a:ext cx="1974242" cy="947636"/>
      </dsp:txXfrm>
    </dsp:sp>
    <dsp:sp modelId="{2408570E-3885-4050-AD4F-68135AFA0DF3}">
      <dsp:nvSpPr>
        <dsp:cNvPr id="0" name=""/>
        <dsp:cNvSpPr/>
      </dsp:nvSpPr>
      <dsp:spPr>
        <a:xfrm>
          <a:off x="6402860" y="892698"/>
          <a:ext cx="1974242" cy="2369090"/>
        </a:xfrm>
        <a:prstGeom prst="rect">
          <a:avLst/>
        </a:prstGeom>
        <a:solidFill>
          <a:srgbClr val="5A6B76"/>
        </a:solidFill>
        <a:ln w="10795" cap="flat" cmpd="sng" algn="ctr">
          <a:solidFill>
            <a:schemeClr val="accent2">
              <a:hueOff val="-4560002"/>
              <a:satOff val="-12858"/>
              <a:lumOff val="-544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488950">
            <a:lnSpc>
              <a:spcPct val="90000"/>
            </a:lnSpc>
            <a:spcBef>
              <a:spcPct val="0"/>
            </a:spcBef>
            <a:spcAft>
              <a:spcPct val="35000"/>
            </a:spcAft>
            <a:buNone/>
          </a:pPr>
          <a:r>
            <a:rPr lang="en-US" sz="1100" b="0" i="0" u="none" kern="1200" dirty="0"/>
            <a:t>The Notes pane is a box that appears below each slide. Tap it to add notes. </a:t>
          </a:r>
          <a:endParaRPr lang="en-US" sz="1100" kern="1200" dirty="0"/>
        </a:p>
      </dsp:txBody>
      <dsp:txXfrm>
        <a:off x="6402860" y="1840334"/>
        <a:ext cx="1974242" cy="1421454"/>
      </dsp:txXfrm>
    </dsp:sp>
    <dsp:sp modelId="{2E5232D0-3F31-49B4-BA6C-474069EA24CC}">
      <dsp:nvSpPr>
        <dsp:cNvPr id="0" name=""/>
        <dsp:cNvSpPr/>
      </dsp:nvSpPr>
      <dsp:spPr>
        <a:xfrm>
          <a:off x="6402860" y="892698"/>
          <a:ext cx="1974242" cy="94763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1955800">
            <a:lnSpc>
              <a:spcPct val="90000"/>
            </a:lnSpc>
            <a:spcBef>
              <a:spcPct val="0"/>
            </a:spcBef>
            <a:spcAft>
              <a:spcPct val="35000"/>
            </a:spcAft>
            <a:buNone/>
          </a:pPr>
          <a:r>
            <a:rPr lang="en-US" sz="4400" kern="1200" dirty="0"/>
            <a:t>04</a:t>
          </a:r>
        </a:p>
      </dsp:txBody>
      <dsp:txXfrm>
        <a:off x="6402860" y="892698"/>
        <a:ext cx="1974242" cy="947636"/>
      </dsp:txXfrm>
    </dsp:sp>
    <dsp:sp modelId="{9E9AD039-2CB1-40B0-88CA-F094B81B2B6F}">
      <dsp:nvSpPr>
        <dsp:cNvPr id="0" name=""/>
        <dsp:cNvSpPr/>
      </dsp:nvSpPr>
      <dsp:spPr>
        <a:xfrm>
          <a:off x="8535042" y="892698"/>
          <a:ext cx="1974242" cy="2369090"/>
        </a:xfrm>
        <a:prstGeom prst="rect">
          <a:avLst/>
        </a:prstGeom>
        <a:solidFill>
          <a:srgbClr val="5A6E6E"/>
        </a:solidFill>
        <a:ln w="10795" cap="flat" cmpd="sng" algn="ctr">
          <a:solidFill>
            <a:schemeClr val="accent2">
              <a:hueOff val="-6080002"/>
              <a:satOff val="-17144"/>
              <a:lumOff val="-725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488950">
            <a:lnSpc>
              <a:spcPct val="90000"/>
            </a:lnSpc>
            <a:spcBef>
              <a:spcPct val="0"/>
            </a:spcBef>
            <a:spcAft>
              <a:spcPct val="35000"/>
            </a:spcAft>
            <a:buNone/>
          </a:pPr>
          <a:r>
            <a:rPr lang="en-US" sz="1100" b="0" i="0" u="none" kern="1200" dirty="0"/>
            <a:t>If you don’t see the Notes pane or it is completely minimized, click Notes on the task bar across the bottom of the PowerPoint window. </a:t>
          </a:r>
          <a:endParaRPr lang="en-US" sz="1100" kern="1200" dirty="0"/>
        </a:p>
      </dsp:txBody>
      <dsp:txXfrm>
        <a:off x="8535042" y="1840334"/>
        <a:ext cx="1974242" cy="1421454"/>
      </dsp:txXfrm>
    </dsp:sp>
    <dsp:sp modelId="{A40C415F-DA13-447A-B354-BC1A77B99C4F}">
      <dsp:nvSpPr>
        <dsp:cNvPr id="0" name=""/>
        <dsp:cNvSpPr/>
      </dsp:nvSpPr>
      <dsp:spPr>
        <a:xfrm>
          <a:off x="8535042" y="892698"/>
          <a:ext cx="1974242" cy="94763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1955800">
            <a:lnSpc>
              <a:spcPct val="90000"/>
            </a:lnSpc>
            <a:spcBef>
              <a:spcPct val="0"/>
            </a:spcBef>
            <a:spcAft>
              <a:spcPct val="35000"/>
            </a:spcAft>
            <a:buNone/>
          </a:pPr>
          <a:r>
            <a:rPr lang="en-US" sz="4400" kern="1200" dirty="0"/>
            <a:t>05</a:t>
          </a:r>
        </a:p>
      </dsp:txBody>
      <dsp:txXfrm>
        <a:off x="8535042" y="892698"/>
        <a:ext cx="1974242" cy="947636"/>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8BE7A915-8595-40A5-8DEF-970D2596A782}">
          <dgm:prSet phldrT="1"/>
          <dgm:t>
            <a:bodyPr/>
            <a:lstStyle/>
            <a:p>
              <a:r>
                <a:t>01</a:t>
              </a:r>
            </a:p>
          </dgm:t>
        </dgm:pt>
        <dgm:pt modelId="201" type="sibTrans" cxnId="{340D76C1-8591-4798-9880-F12278AC4D6B}">
          <dgm:prSet phldrT="2"/>
          <dgm:t>
            <a:bodyPr/>
            <a:lstStyle/>
            <a:p>
              <a:r>
                <a:t>02</a:t>
              </a:r>
            </a:p>
          </dgm:t>
        </dgm:pt>
        <dgm:pt modelId="301" type="sibTrans" cxnId="{D281ABD3-FC67-48E0-88EA-42BEC08734FF}">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8/15/2024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3</a:t>
            </a:fld>
            <a:endParaRPr lang="en-US" dirty="0"/>
          </a:p>
        </p:txBody>
      </p:sp>
    </p:spTree>
    <p:extLst>
      <p:ext uri="{BB962C8B-B14F-4D97-AF65-F5344CB8AC3E}">
        <p14:creationId xmlns:p14="http://schemas.microsoft.com/office/powerpoint/2010/main" val="40231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5</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7</a:t>
            </a:fld>
            <a:endParaRPr lang="en-US" dirty="0"/>
          </a:p>
        </p:txBody>
      </p:sp>
    </p:spTree>
    <p:extLst>
      <p:ext uri="{BB962C8B-B14F-4D97-AF65-F5344CB8AC3E}">
        <p14:creationId xmlns:p14="http://schemas.microsoft.com/office/powerpoint/2010/main" val="2077285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9</a:t>
            </a:fld>
            <a:endParaRPr lang="en-US" dirty="0"/>
          </a:p>
        </p:txBody>
      </p:sp>
    </p:spTree>
    <p:extLst>
      <p:ext uri="{BB962C8B-B14F-4D97-AF65-F5344CB8AC3E}">
        <p14:creationId xmlns:p14="http://schemas.microsoft.com/office/powerpoint/2010/main" val="3182943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14</a:t>
            </a:fld>
            <a:endParaRPr lang="en-US" dirty="0"/>
          </a:p>
        </p:txBody>
      </p:sp>
    </p:spTree>
    <p:extLst>
      <p:ext uri="{BB962C8B-B14F-4D97-AF65-F5344CB8AC3E}">
        <p14:creationId xmlns:p14="http://schemas.microsoft.com/office/powerpoint/2010/main" val="1198406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4522" y="874663"/>
            <a:ext cx="4650901" cy="2334637"/>
          </a:xfrm>
        </p:spPr>
        <p:txBody>
          <a:bodyPr>
            <a:normAutofit/>
          </a:bodyPr>
          <a:lstStyle>
            <a:lvl1pPr algn="ctr">
              <a:defRPr sz="4800"/>
            </a:lvl1pPr>
          </a:lstStyle>
          <a:p>
            <a:r>
              <a:rPr lang="en-US"/>
              <a:t>Click to edit Master title style</a:t>
            </a:r>
            <a:endParaRPr lang="en-US" dirty="0"/>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73" name="Straight Connector 172">
            <a:extLst>
              <a:ext uri="{FF2B5EF4-FFF2-40B4-BE49-F238E27FC236}">
                <a16:creationId xmlns:a16="http://schemas.microsoft.com/office/drawing/2014/main" id="{88D7A558-4107-4032-8E5F-99B44536914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0384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5" name="Subtitle 2">
            <a:extLst>
              <a:ext uri="{FF2B5EF4-FFF2-40B4-BE49-F238E27FC236}">
                <a16:creationId xmlns:a16="http://schemas.microsoft.com/office/drawing/2014/main" id="{6B5BCC80-B184-4F6C-B3E3-CFC7F4C41C95}"/>
              </a:ext>
            </a:extLst>
          </p:cNvPr>
          <p:cNvSpPr>
            <a:spLocks noGrp="1"/>
          </p:cNvSpPr>
          <p:nvPr>
            <p:ph type="subTitle" idx="1"/>
          </p:nvPr>
        </p:nvSpPr>
        <p:spPr>
          <a:xfrm>
            <a:off x="990000" y="4113213"/>
            <a:ext cx="4636800" cy="1655762"/>
          </a:xfrm>
        </p:spPr>
        <p:txBody>
          <a:bodyPr>
            <a:normAutofit/>
          </a:bodyPr>
          <a:lstStyle>
            <a:lvl1pPr marL="0" indent="0" algn="ctr">
              <a:buNone/>
              <a:defRPr/>
            </a:lvl1pPr>
          </a:lstStyle>
          <a:p>
            <a:r>
              <a:rPr lang="en-US">
                <a:cs typeface="Calibri"/>
              </a:rPr>
              <a:t>Click to edit Master subtitle style</a:t>
            </a:r>
            <a:endParaRPr lang="en-US" dirty="0"/>
          </a:p>
        </p:txBody>
      </p:sp>
    </p:spTree>
    <p:extLst>
      <p:ext uri="{BB962C8B-B14F-4D97-AF65-F5344CB8AC3E}">
        <p14:creationId xmlns:p14="http://schemas.microsoft.com/office/powerpoint/2010/main" val="422912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dirty="0"/>
              <a:t>20XX</a:t>
            </a:r>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18549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2971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46103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46103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65563541-7DAA-4F84-BBAB-31C12F6AE981}"/>
              </a:ext>
            </a:extLst>
          </p:cNvPr>
          <p:cNvSpPr>
            <a:spLocks noGrp="1"/>
          </p:cNvSpPr>
          <p:nvPr>
            <p:ph type="body" sz="quarter" idx="13"/>
          </p:nvPr>
        </p:nvSpPr>
        <p:spPr>
          <a:xfrm>
            <a:off x="82312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AE3321C3-E759-4DD7-BFA1-2E724B8DDBF0}"/>
              </a:ext>
            </a:extLst>
          </p:cNvPr>
          <p:cNvSpPr>
            <a:spLocks noGrp="1"/>
          </p:cNvSpPr>
          <p:nvPr>
            <p:ph sz="quarter" idx="14"/>
          </p:nvPr>
        </p:nvSpPr>
        <p:spPr>
          <a:xfrm>
            <a:off x="82312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dirty="0"/>
              <a:t>20XX</a:t>
            </a:r>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936496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318001" y="536573"/>
            <a:ext cx="7424950" cy="1453003"/>
          </a:xfrm>
        </p:spPr>
        <p:txBody>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p:nvPr>
        </p:nvSpPr>
        <p:spPr>
          <a:xfrm>
            <a:off x="627063" y="536575"/>
            <a:ext cx="2616200" cy="1743075"/>
          </a:xfrm>
        </p:spPr>
        <p:txBody>
          <a:bodyPr/>
          <a:lstStyle/>
          <a:p>
            <a:r>
              <a:rPr lang="en-US"/>
              <a:t>Click icon to add picture</a:t>
            </a:r>
            <a:endParaRPr lang="en-US" dirty="0"/>
          </a:p>
        </p:txBody>
      </p:sp>
      <p:sp>
        <p:nvSpPr>
          <p:cNvPr id="207" name="Picture Placeholder 10">
            <a:extLst>
              <a:ext uri="{FF2B5EF4-FFF2-40B4-BE49-F238E27FC236}">
                <a16:creationId xmlns:a16="http://schemas.microsoft.com/office/drawing/2014/main" id="{524BD50E-995A-4DB3-8E0A-E7F1FC636936}"/>
              </a:ext>
            </a:extLst>
          </p:cNvPr>
          <p:cNvSpPr>
            <a:spLocks noGrp="1"/>
          </p:cNvSpPr>
          <p:nvPr>
            <p:ph type="pic" sz="quarter" idx="15"/>
          </p:nvPr>
        </p:nvSpPr>
        <p:spPr>
          <a:xfrm>
            <a:off x="616853" y="2557090"/>
            <a:ext cx="2616200" cy="1743075"/>
          </a:xfrm>
        </p:spPr>
        <p:txBody>
          <a:bodyPr/>
          <a:lstStyle/>
          <a:p>
            <a:r>
              <a:rPr lang="en-US"/>
              <a:t>Click icon to add picture</a:t>
            </a:r>
            <a:endParaRPr lang="en-US" dirty="0"/>
          </a:p>
        </p:txBody>
      </p:sp>
      <p:sp>
        <p:nvSpPr>
          <p:cNvPr id="208" name="Picture Placeholder 10">
            <a:extLst>
              <a:ext uri="{FF2B5EF4-FFF2-40B4-BE49-F238E27FC236}">
                <a16:creationId xmlns:a16="http://schemas.microsoft.com/office/drawing/2014/main" id="{ABAB6489-3F37-4A20-8777-093046E5C82D}"/>
              </a:ext>
            </a:extLst>
          </p:cNvPr>
          <p:cNvSpPr>
            <a:spLocks noGrp="1"/>
          </p:cNvSpPr>
          <p:nvPr>
            <p:ph type="pic" sz="quarter" idx="16"/>
          </p:nvPr>
        </p:nvSpPr>
        <p:spPr>
          <a:xfrm>
            <a:off x="627063" y="4576347"/>
            <a:ext cx="2616200" cy="1743075"/>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92523157-52E2-4F89-B3C9-EA9FE7914BAB}"/>
              </a:ext>
            </a:extLst>
          </p:cNvPr>
          <p:cNvSpPr>
            <a:spLocks noGrp="1"/>
          </p:cNvSpPr>
          <p:nvPr>
            <p:ph type="body" sz="quarter" idx="17" hasCustomPrompt="1"/>
          </p:nvPr>
        </p:nvSpPr>
        <p:spPr>
          <a:xfrm>
            <a:off x="4864100" y="2876550"/>
            <a:ext cx="6332538" cy="3219450"/>
          </a:xfrm>
        </p:spPr>
        <p:txBody>
          <a:bodyPr>
            <a:normAutofit/>
          </a:bodyPr>
          <a:lstStyle>
            <a:lvl1pPr marL="0" indent="0" algn="ctr">
              <a:buNone/>
              <a:defRPr sz="190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edit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318000" y="6357167"/>
            <a:ext cx="1760150" cy="461665"/>
          </a:xfrm>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6356725" y="6357600"/>
            <a:ext cx="3347285" cy="460800"/>
          </a:xfrm>
        </p:spPr>
        <p:txBody>
          <a:bodyPr/>
          <a:lstStyle/>
          <a:p>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77417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167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7794707" y="536573"/>
            <a:ext cx="3856679" cy="1453003"/>
          </a:xfrm>
        </p:spPr>
        <p:txBody>
          <a:bodyP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7" name="Text Placeholder 6">
            <a:extLst>
              <a:ext uri="{FF2B5EF4-FFF2-40B4-BE49-F238E27FC236}">
                <a16:creationId xmlns:a16="http://schemas.microsoft.com/office/drawing/2014/main" id="{9CF2D931-86F8-40B1-B2C0-BE477572ECCA}"/>
              </a:ext>
            </a:extLst>
          </p:cNvPr>
          <p:cNvSpPr>
            <a:spLocks noGrp="1"/>
          </p:cNvSpPr>
          <p:nvPr>
            <p:ph type="body" sz="quarter" idx="14"/>
          </p:nvPr>
        </p:nvSpPr>
        <p:spPr>
          <a:xfrm>
            <a:off x="8181686" y="2876550"/>
            <a:ext cx="3059113" cy="2983947"/>
          </a:xfrm>
        </p:spPr>
        <p:txBody>
          <a:bodyPr/>
          <a:lstStyle>
            <a:lvl1pPr marL="0" indent="0" algn="ctr">
              <a:buNone/>
              <a:defRPr/>
            </a:lvl1pPr>
            <a:lvl2pPr marL="360000" indent="0">
              <a:buFont typeface="Arial" panose="020B0604020202020204" pitchFamily="34" charset="0"/>
              <a:buNone/>
              <a:defRPr/>
            </a:lvl2pPr>
            <a:lvl3pPr marL="720000" indent="0">
              <a:buNone/>
              <a:defRPr/>
            </a:lvl3pPr>
            <a:lvl4pPr marL="1080000" indent="0">
              <a:buFont typeface="Arial" panose="020B0604020202020204" pitchFamily="34" charset="0"/>
              <a:buNone/>
              <a:defRPr/>
            </a:lvl4pPr>
            <a:lvl5pPr marL="1440000" indent="0">
              <a:buNone/>
              <a:defRPr/>
            </a:lvl5pPr>
          </a:lstStyle>
          <a:p>
            <a:pPr lvl="0"/>
            <a:r>
              <a:rPr lang="en-US"/>
              <a:t>Click to edit Master text styles</a:t>
            </a:r>
          </a:p>
        </p:txBody>
      </p:sp>
    </p:spTree>
    <p:extLst>
      <p:ext uri="{BB962C8B-B14F-4D97-AF65-F5344CB8AC3E}">
        <p14:creationId xmlns:p14="http://schemas.microsoft.com/office/powerpoint/2010/main" val="186887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530307" y="536573"/>
            <a:ext cx="3856679" cy="1453003"/>
          </a:xfrm>
        </p:spPr>
        <p:txBody>
          <a:bodyPr/>
          <a:lstStyle>
            <a:lvl1pPr algn="ctr">
              <a:defRPr/>
            </a:lvl1pPr>
          </a:lstStyle>
          <a:p>
            <a:r>
              <a:rPr lang="en-US"/>
              <a:t>Click to edit Master title style</a:t>
            </a:r>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21791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03" name="Content Placeholder 2">
            <a:extLst>
              <a:ext uri="{FF2B5EF4-FFF2-40B4-BE49-F238E27FC236}">
                <a16:creationId xmlns:a16="http://schemas.microsoft.com/office/drawing/2014/main" id="{E4838519-F7BD-42C9-BDE6-B4D6DF7E1175}"/>
              </a:ext>
            </a:extLst>
          </p:cNvPr>
          <p:cNvSpPr>
            <a:spLocks noGrp="1"/>
          </p:cNvSpPr>
          <p:nvPr>
            <p:ph idx="13" hasCustomPrompt="1"/>
          </p:nvPr>
        </p:nvSpPr>
        <p:spPr>
          <a:xfrm>
            <a:off x="907606" y="2877018"/>
            <a:ext cx="3060000" cy="2938561"/>
          </a:xfrm>
        </p:spPr>
        <p:txBody>
          <a:bodyPr>
            <a:normAutofit/>
          </a:bodyPr>
          <a:lstStyle>
            <a:lvl1pPr algn="ctr">
              <a:defRPr/>
            </a:lvl1pPr>
          </a:lstStyle>
          <a:p>
            <a:pPr marL="0" indent="0" algn="ctr">
              <a:buNone/>
            </a:pPr>
            <a:r>
              <a:rPr lang="en-US" dirty="0"/>
              <a:t>Click to edit master text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50000" y="6357168"/>
            <a:ext cx="1480400" cy="461665"/>
          </a:xfrm>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1996947" y="6357600"/>
            <a:ext cx="6683376" cy="460800"/>
          </a:xfrm>
        </p:spPr>
        <p:txBody>
          <a:bodyPr/>
          <a:lstStyle>
            <a:lvl1pPr algn="l">
              <a:defRPr/>
            </a:lvl1pPr>
          </a:lstStyle>
          <a:p>
            <a:endParaRPr lang="en-US" dirty="0"/>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p:nvPr>
        </p:nvSpPr>
        <p:spPr>
          <a:xfrm>
            <a:off x="4979987" y="0"/>
            <a:ext cx="7212013" cy="6858000"/>
          </a:xfrm>
        </p:spPr>
        <p:txBody>
          <a:bodyPr/>
          <a:lstStyle/>
          <a:p>
            <a:r>
              <a:rPr lang="en-US"/>
              <a:t>Click icon to add picture</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4646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056600" y="536573"/>
            <a:ext cx="4078800" cy="1453003"/>
          </a:xfrm>
        </p:spPr>
        <p:txBody>
          <a:bodyPr/>
          <a:lstStyle>
            <a:lvl1pPr algn="ctr">
              <a:defRPr/>
            </a:lvl1pPr>
          </a:lstStyle>
          <a:p>
            <a:r>
              <a:rPr lang="en-US"/>
              <a:t>Click to edit Master title style</a:t>
            </a:r>
            <a:endParaRPr lang="en-US" dirty="0"/>
          </a:p>
        </p:txBody>
      </p:sp>
      <p:sp>
        <p:nvSpPr>
          <p:cNvPr id="95" name="Text Placeholder 94">
            <a:extLst>
              <a:ext uri="{FF2B5EF4-FFF2-40B4-BE49-F238E27FC236}">
                <a16:creationId xmlns:a16="http://schemas.microsoft.com/office/drawing/2014/main" id="{376C93AE-577A-4E39-B37B-F54DD619E8E9}"/>
              </a:ext>
            </a:extLst>
          </p:cNvPr>
          <p:cNvSpPr>
            <a:spLocks noGrp="1"/>
          </p:cNvSpPr>
          <p:nvPr>
            <p:ph type="body" sz="quarter" idx="13" hasCustomPrompt="1"/>
          </p:nvPr>
        </p:nvSpPr>
        <p:spPr>
          <a:xfrm>
            <a:off x="3686175" y="2876550"/>
            <a:ext cx="4819650" cy="2875321"/>
          </a:xfrm>
        </p:spPr>
        <p:txBody>
          <a:bodyPr>
            <a:normAutofit/>
          </a:bodyPr>
          <a:lstStyle>
            <a:lvl1pPr marL="0" indent="0" algn="ctr">
              <a:buNone/>
              <a:defRPr sz="1600" baseline="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add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grpSp>
        <p:nvGrpSpPr>
          <p:cNvPr id="6" name="Group 5">
            <a:extLst>
              <a:ext uri="{FF2B5EF4-FFF2-40B4-BE49-F238E27FC236}">
                <a16:creationId xmlns:a16="http://schemas.microsoft.com/office/drawing/2014/main" id="{4DF41F26-BFC3-471C-AEBF-8D613043F8A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7" name="Group 6">
              <a:extLst>
                <a:ext uri="{FF2B5EF4-FFF2-40B4-BE49-F238E27FC236}">
                  <a16:creationId xmlns:a16="http://schemas.microsoft.com/office/drawing/2014/main" id="{CD3F709F-F0BC-4149-B83C-D6E0B13F9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6" name="Freeform 64">
                <a:extLst>
                  <a:ext uri="{FF2B5EF4-FFF2-40B4-BE49-F238E27FC236}">
                    <a16:creationId xmlns:a16="http://schemas.microsoft.com/office/drawing/2014/main" id="{5C5EF830-776D-4D9D-B2AD-E2EF27FE2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24555386-DD07-47B5-8731-6188F0440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98AACD5A-587D-4523-8687-E39554A9E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56E6FE3-AE0B-4665-BDC4-C43B088EA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3341E111-158B-46EB-85CF-76ACE2E6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B6BAC346-F465-42C1-B326-511CDAAF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1EFAE7C-FB00-406B-B543-258ECBA8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7B8E44F7-B4B5-407F-8CBF-2EF396585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E5CB4BB7-46DD-4D14-AF85-0E13EFBA6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F7F8EDDC-B124-4CF0-9C0B-036D7E920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F9979D20-23CA-44BF-94E4-277FAA877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64DA53E4-1E27-44B2-9EA5-375E3D20A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AF41DBD5-F7CA-43C7-B477-6E93D8DC0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8DE355CC-A733-4109-AC9E-4E5E96E35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C60E99C1-AC1B-4267-A404-07CA28EA1A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6BA754B-AF8C-4E32-B5D4-BD2CA1341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AA7154F4-DAA9-42B8-9C79-E7D89EB92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CFCCE002-4181-4663-B8B4-5B5CC711B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B3C1286A-A92F-45A8-A144-C4EBF3B8B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31993490-8FCD-4048-A2E8-0A217FF65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3AF3440-700A-44B0-A0D1-1E6301F18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F17E7CAB-5E29-47AC-91E8-B488D357F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8" name="Group 7">
              <a:extLst>
                <a:ext uri="{FF2B5EF4-FFF2-40B4-BE49-F238E27FC236}">
                  <a16:creationId xmlns:a16="http://schemas.microsoft.com/office/drawing/2014/main" id="{D713AE0B-3A03-4CCB-B15E-CAF75D8558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8" name="Group 17">
                <a:extLst>
                  <a:ext uri="{FF2B5EF4-FFF2-40B4-BE49-F238E27FC236}">
                    <a16:creationId xmlns:a16="http://schemas.microsoft.com/office/drawing/2014/main" id="{94CC0330-760F-4B4E-BE37-D345B5B2E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8B6C8306-3715-4107-BA99-68EB308CA1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4B3797-F2A4-43E3-B8F8-8BC4B0FBDE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BB27766D-84D5-4D02-AE36-3149427B2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F1C8A62-8495-422A-9A73-9C59C603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B1CEBFBC-BC6E-4C5F-BEC4-DD2079D8E2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969A298F-AA6C-4139-992B-E27C08546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972AA363-33A2-4979-9DE5-9FA8ACADE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 name="Group 8">
              <a:extLst>
                <a:ext uri="{FF2B5EF4-FFF2-40B4-BE49-F238E27FC236}">
                  <a16:creationId xmlns:a16="http://schemas.microsoft.com/office/drawing/2014/main" id="{A3822750-6B8C-4F83-9CAD-F924EF493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0" name="Group 9">
                <a:extLst>
                  <a:ext uri="{FF2B5EF4-FFF2-40B4-BE49-F238E27FC236}">
                    <a16:creationId xmlns:a16="http://schemas.microsoft.com/office/drawing/2014/main" id="{58523E1A-71CD-4B09-A4F4-07F86003B4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5" name="Freeform 68">
                  <a:extLst>
                    <a:ext uri="{FF2B5EF4-FFF2-40B4-BE49-F238E27FC236}">
                      <a16:creationId xmlns:a16="http://schemas.microsoft.com/office/drawing/2014/main" id="{169972B1-6443-4F74-80F9-BB4943CD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69">
                  <a:extLst>
                    <a:ext uri="{FF2B5EF4-FFF2-40B4-BE49-F238E27FC236}">
                      <a16:creationId xmlns:a16="http://schemas.microsoft.com/office/drawing/2014/main" id="{EB69F32F-40CA-458E-B833-E909ADFDD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Line 70">
                  <a:extLst>
                    <a:ext uri="{FF2B5EF4-FFF2-40B4-BE49-F238E27FC236}">
                      <a16:creationId xmlns:a16="http://schemas.microsoft.com/office/drawing/2014/main" id="{5B2FEC36-803B-49C9-8313-D558457B2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a:extLst>
                  <a:ext uri="{FF2B5EF4-FFF2-40B4-BE49-F238E27FC236}">
                    <a16:creationId xmlns:a16="http://schemas.microsoft.com/office/drawing/2014/main" id="{5178F1E3-F49B-4E7A-BA5C-B2BFD9A636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2" name="Freeform 68">
                  <a:extLst>
                    <a:ext uri="{FF2B5EF4-FFF2-40B4-BE49-F238E27FC236}">
                      <a16:creationId xmlns:a16="http://schemas.microsoft.com/office/drawing/2014/main" id="{9F18055A-6D8B-4373-A010-59AE8C813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69">
                  <a:extLst>
                    <a:ext uri="{FF2B5EF4-FFF2-40B4-BE49-F238E27FC236}">
                      <a16:creationId xmlns:a16="http://schemas.microsoft.com/office/drawing/2014/main" id="{2612E838-0F14-4DE7-AD23-6A8307851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Line 70">
                  <a:extLst>
                    <a:ext uri="{FF2B5EF4-FFF2-40B4-BE49-F238E27FC236}">
                      <a16:creationId xmlns:a16="http://schemas.microsoft.com/office/drawing/2014/main" id="{AF3F8EED-B567-43E0-8B31-5A5E7AFB2D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48" name="Group 47">
            <a:extLst>
              <a:ext uri="{FF2B5EF4-FFF2-40B4-BE49-F238E27FC236}">
                <a16:creationId xmlns:a16="http://schemas.microsoft.com/office/drawing/2014/main" id="{952B8C31-9649-4E69-B31C-D77394EE2339}"/>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9" name="Group 48">
              <a:extLst>
                <a:ext uri="{FF2B5EF4-FFF2-40B4-BE49-F238E27FC236}">
                  <a16:creationId xmlns:a16="http://schemas.microsoft.com/office/drawing/2014/main" id="{269D1249-EDCC-41AC-BA08-E670FB4E33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68" name="Freeform 64">
                <a:extLst>
                  <a:ext uri="{FF2B5EF4-FFF2-40B4-BE49-F238E27FC236}">
                    <a16:creationId xmlns:a16="http://schemas.microsoft.com/office/drawing/2014/main" id="{EA5EA6EB-846A-4897-AE83-5BDD96A4F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1">
                <a:extLst>
                  <a:ext uri="{FF2B5EF4-FFF2-40B4-BE49-F238E27FC236}">
                    <a16:creationId xmlns:a16="http://schemas.microsoft.com/office/drawing/2014/main" id="{185EF0DB-BE87-4CDD-823B-E66511379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1">
                <a:extLst>
                  <a:ext uri="{FF2B5EF4-FFF2-40B4-BE49-F238E27FC236}">
                    <a16:creationId xmlns:a16="http://schemas.microsoft.com/office/drawing/2014/main" id="{9AC9E234-4400-46EB-92D7-9B53A68B9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78">
                <a:extLst>
                  <a:ext uri="{FF2B5EF4-FFF2-40B4-BE49-F238E27FC236}">
                    <a16:creationId xmlns:a16="http://schemas.microsoft.com/office/drawing/2014/main" id="{A0C06F74-3085-4BB3-9758-D97415975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84">
                <a:extLst>
                  <a:ext uri="{FF2B5EF4-FFF2-40B4-BE49-F238E27FC236}">
                    <a16:creationId xmlns:a16="http://schemas.microsoft.com/office/drawing/2014/main" id="{9EA54D9F-32B0-4B48-B93A-B5A9E3DC6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87">
                <a:extLst>
                  <a:ext uri="{FF2B5EF4-FFF2-40B4-BE49-F238E27FC236}">
                    <a16:creationId xmlns:a16="http://schemas.microsoft.com/office/drawing/2014/main" id="{3858A715-B583-4779-A1D2-86822F2C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60">
                <a:extLst>
                  <a:ext uri="{FF2B5EF4-FFF2-40B4-BE49-F238E27FC236}">
                    <a16:creationId xmlns:a16="http://schemas.microsoft.com/office/drawing/2014/main" id="{ECAE61B9-0396-4F89-85E9-EB174D639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59">
                <a:extLst>
                  <a:ext uri="{FF2B5EF4-FFF2-40B4-BE49-F238E27FC236}">
                    <a16:creationId xmlns:a16="http://schemas.microsoft.com/office/drawing/2014/main" id="{46E4F030-726A-40ED-810F-C9F237918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62">
                <a:extLst>
                  <a:ext uri="{FF2B5EF4-FFF2-40B4-BE49-F238E27FC236}">
                    <a16:creationId xmlns:a16="http://schemas.microsoft.com/office/drawing/2014/main" id="{B3148C64-AE70-4F9D-B6CE-5C92B9922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65">
                <a:extLst>
                  <a:ext uri="{FF2B5EF4-FFF2-40B4-BE49-F238E27FC236}">
                    <a16:creationId xmlns:a16="http://schemas.microsoft.com/office/drawing/2014/main" id="{78C97992-BC56-40D7-A639-3D314871C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79">
                <a:extLst>
                  <a:ext uri="{FF2B5EF4-FFF2-40B4-BE49-F238E27FC236}">
                    <a16:creationId xmlns:a16="http://schemas.microsoft.com/office/drawing/2014/main" id="{469CAD99-0EFE-4B8E-922B-0C2BCFFD5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82">
                <a:extLst>
                  <a:ext uri="{FF2B5EF4-FFF2-40B4-BE49-F238E27FC236}">
                    <a16:creationId xmlns:a16="http://schemas.microsoft.com/office/drawing/2014/main" id="{1D00B441-E5A3-4411-9B05-8E09BFF62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5">
                <a:extLst>
                  <a:ext uri="{FF2B5EF4-FFF2-40B4-BE49-F238E27FC236}">
                    <a16:creationId xmlns:a16="http://schemas.microsoft.com/office/drawing/2014/main" id="{3FFE4E0B-A703-4655-B55F-44B3A3902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8">
                <a:extLst>
                  <a:ext uri="{FF2B5EF4-FFF2-40B4-BE49-F238E27FC236}">
                    <a16:creationId xmlns:a16="http://schemas.microsoft.com/office/drawing/2014/main" id="{F19632C2-B953-4CD1-9EAA-5C1FEA3EF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a:extLst>
                  <a:ext uri="{FF2B5EF4-FFF2-40B4-BE49-F238E27FC236}">
                    <a16:creationId xmlns:a16="http://schemas.microsoft.com/office/drawing/2014/main" id="{DBDC3951-9E4C-4062-9B43-3038D9058A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83" name="Line 63">
                  <a:extLst>
                    <a:ext uri="{FF2B5EF4-FFF2-40B4-BE49-F238E27FC236}">
                      <a16:creationId xmlns:a16="http://schemas.microsoft.com/office/drawing/2014/main" id="{2764EF0E-A104-46C9-B242-778009E49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66">
                  <a:extLst>
                    <a:ext uri="{FF2B5EF4-FFF2-40B4-BE49-F238E27FC236}">
                      <a16:creationId xmlns:a16="http://schemas.microsoft.com/office/drawing/2014/main" id="{D0A8B652-41E0-456C-9C9F-1F0EC00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67">
                  <a:extLst>
                    <a:ext uri="{FF2B5EF4-FFF2-40B4-BE49-F238E27FC236}">
                      <a16:creationId xmlns:a16="http://schemas.microsoft.com/office/drawing/2014/main" id="{802E547A-C876-460C-B6A4-BCE8D39DA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Line 80">
                  <a:extLst>
                    <a:ext uri="{FF2B5EF4-FFF2-40B4-BE49-F238E27FC236}">
                      <a16:creationId xmlns:a16="http://schemas.microsoft.com/office/drawing/2014/main" id="{00363E6C-7B8D-4E1D-A93E-E73306E13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83">
                  <a:extLst>
                    <a:ext uri="{FF2B5EF4-FFF2-40B4-BE49-F238E27FC236}">
                      <a16:creationId xmlns:a16="http://schemas.microsoft.com/office/drawing/2014/main" id="{206E174F-B8D0-4FFD-A1B5-56BFC5CCE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86">
                  <a:extLst>
                    <a:ext uri="{FF2B5EF4-FFF2-40B4-BE49-F238E27FC236}">
                      <a16:creationId xmlns:a16="http://schemas.microsoft.com/office/drawing/2014/main" id="{3A10191E-76B5-4841-B32D-0DF6EAB63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 name="Line 89">
                  <a:extLst>
                    <a:ext uri="{FF2B5EF4-FFF2-40B4-BE49-F238E27FC236}">
                      <a16:creationId xmlns:a16="http://schemas.microsoft.com/office/drawing/2014/main" id="{CF67EF0B-5FE7-4D99-8B38-95B1706F07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0B39CF0F-2997-4D96-8F17-211C97D87D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0" name="Group 59">
                <a:extLst>
                  <a:ext uri="{FF2B5EF4-FFF2-40B4-BE49-F238E27FC236}">
                    <a16:creationId xmlns:a16="http://schemas.microsoft.com/office/drawing/2014/main" id="{6408937D-7FFE-4D6C-AF79-1F60035CC7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id="{749AA60A-BD5D-4647-AE8A-DF411C654B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335D2B-768D-4700-A35C-F54A7BD35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id="{B6F1EDEE-EDB1-4759-9339-8F60B631A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30">
                  <a:extLst>
                    <a:ext uri="{FF2B5EF4-FFF2-40B4-BE49-F238E27FC236}">
                      <a16:creationId xmlns:a16="http://schemas.microsoft.com/office/drawing/2014/main" id="{305D4D3B-BD5E-44BE-BE6A-4C9184593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30748E9E-1F8D-4FB9-89D6-F5B35B5049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id="{B56CFFBA-D942-451F-B4E0-133DEA264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63" name="Freeform: Shape 62">
                  <a:extLst>
                    <a:ext uri="{FF2B5EF4-FFF2-40B4-BE49-F238E27FC236}">
                      <a16:creationId xmlns:a16="http://schemas.microsoft.com/office/drawing/2014/main" id="{1B25F38B-03B2-435D-82ED-142D2AB4D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E1A0A593-F414-4B02-A355-AC7A50A7E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52" name="Group 51">
                <a:extLst>
                  <a:ext uri="{FF2B5EF4-FFF2-40B4-BE49-F238E27FC236}">
                    <a16:creationId xmlns:a16="http://schemas.microsoft.com/office/drawing/2014/main" id="{1BA06E81-194E-43F2-B418-BF8101EAA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57" name="Freeform 68">
                  <a:extLst>
                    <a:ext uri="{FF2B5EF4-FFF2-40B4-BE49-F238E27FC236}">
                      <a16:creationId xmlns:a16="http://schemas.microsoft.com/office/drawing/2014/main" id="{ABE6BF78-8FF2-4595-9072-48ACEBE20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69">
                  <a:extLst>
                    <a:ext uri="{FF2B5EF4-FFF2-40B4-BE49-F238E27FC236}">
                      <a16:creationId xmlns:a16="http://schemas.microsoft.com/office/drawing/2014/main" id="{E182745B-1C12-49AC-97AD-501D806E9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Line 70">
                  <a:extLst>
                    <a:ext uri="{FF2B5EF4-FFF2-40B4-BE49-F238E27FC236}">
                      <a16:creationId xmlns:a16="http://schemas.microsoft.com/office/drawing/2014/main" id="{56B38515-A1C4-46D9-AEC6-E55E1CB73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a:extLst>
                  <a:ext uri="{FF2B5EF4-FFF2-40B4-BE49-F238E27FC236}">
                    <a16:creationId xmlns:a16="http://schemas.microsoft.com/office/drawing/2014/main" id="{C9A4424F-2DA0-4E5A-9291-0A5FCE557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54" name="Freeform 68">
                  <a:extLst>
                    <a:ext uri="{FF2B5EF4-FFF2-40B4-BE49-F238E27FC236}">
                      <a16:creationId xmlns:a16="http://schemas.microsoft.com/office/drawing/2014/main" id="{8609BA22-8E70-41AA-BACA-C9F8A789B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C2F49FC5-EFC3-4A02-9782-EC06564A9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Line 70">
                  <a:extLst>
                    <a:ext uri="{FF2B5EF4-FFF2-40B4-BE49-F238E27FC236}">
                      <a16:creationId xmlns:a16="http://schemas.microsoft.com/office/drawing/2014/main" id="{782187F0-090B-4C65-B604-5DD33B4FF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43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9400" y="563402"/>
            <a:ext cx="4075200" cy="2058573"/>
          </a:xfrm>
        </p:spPr>
        <p:txBody>
          <a:bodyPr>
            <a:noAutofit/>
          </a:bodyPr>
          <a:lstStyle>
            <a:lvl1pPr algn="ctr">
              <a:defRPr sz="3200"/>
            </a:lvl1pPr>
          </a:lstStyle>
          <a:p>
            <a:r>
              <a:rPr lang="en-US"/>
              <a:t>Click to edit Master title style</a:t>
            </a:r>
            <a:endParaRPr lang="en-US" dirty="0"/>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p:nvPr>
        </p:nvSpPr>
        <p:spPr>
          <a:xfrm>
            <a:off x="990000" y="4248000"/>
            <a:ext cx="4075200" cy="1520975"/>
          </a:xfrm>
        </p:spPr>
        <p:txBody>
          <a:bodyPr>
            <a:normAutofit/>
          </a:bodyPr>
          <a:lstStyle>
            <a:lvl1pPr marL="0" indent="0" algn="ctr">
              <a:buNone/>
              <a:defRPr/>
            </a:lvl1pPr>
          </a:lstStyle>
          <a:p>
            <a:r>
              <a:rPr lang="en-US"/>
              <a:t>Click to edit Master subtitle style</a:t>
            </a:r>
            <a:endParaRPr lang="en-US" dirty="0"/>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p:nvPr>
        </p:nvSpPr>
        <p:spPr>
          <a:xfrm>
            <a:off x="6654800" y="563563"/>
            <a:ext cx="4995863" cy="2706687"/>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92FA415D-7F98-4C81-A18F-A114BF021CC5}"/>
              </a:ext>
            </a:extLst>
          </p:cNvPr>
          <p:cNvSpPr>
            <a:spLocks noGrp="1"/>
          </p:cNvSpPr>
          <p:nvPr>
            <p:ph type="pic" sz="quarter" idx="14"/>
          </p:nvPr>
        </p:nvSpPr>
        <p:spPr>
          <a:xfrm>
            <a:off x="6654800" y="3587750"/>
            <a:ext cx="4995863" cy="2698750"/>
          </a:xfrm>
        </p:spPr>
        <p:txBody>
          <a:bodyPr/>
          <a:lstStyle/>
          <a:p>
            <a:r>
              <a:rPr lang="en-US"/>
              <a:t>Click icon to add picture</a:t>
            </a:r>
            <a:endParaRPr lang="en-US" dirty="0"/>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387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dirty="0"/>
              <a:t>20XX</a:t>
            </a:r>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137205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a:xfrm>
            <a:off x="838200" y="1839595"/>
            <a:ext cx="10515600" cy="4154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dirty="0"/>
              <a:t>20XX</a:t>
            </a:r>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63725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7324726" y="4217899"/>
            <a:ext cx="4079874" cy="1132373"/>
          </a:xfrm>
        </p:spPr>
        <p:txBody>
          <a:bodyPr anchor="t">
            <a:noAutofit/>
          </a:bodyPr>
          <a:lstStyle>
            <a:lvl1pPr algn="ctr">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7324726" y="1541995"/>
            <a:ext cx="4079874" cy="2457819"/>
          </a:xfrm>
        </p:spPr>
        <p:txBody>
          <a:bodyPr anchor="b">
            <a:normAutofit/>
          </a:bodyPr>
          <a:lstStyle>
            <a:lvl1pPr marL="0" indent="0" algn="ctr">
              <a:lnSpc>
                <a:spcPct val="125000"/>
              </a:lnSpc>
              <a:buNone/>
              <a:defRPr sz="32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3" name="Picture Placeholder 42">
            <a:extLst>
              <a:ext uri="{FF2B5EF4-FFF2-40B4-BE49-F238E27FC236}">
                <a16:creationId xmlns:a16="http://schemas.microsoft.com/office/drawing/2014/main" id="{E0B6C055-B48A-412B-88B0-737289AC0BDB}"/>
              </a:ext>
            </a:extLst>
          </p:cNvPr>
          <p:cNvSpPr>
            <a:spLocks noGrp="1"/>
          </p:cNvSpPr>
          <p:nvPr>
            <p:ph type="pic" sz="quarter" idx="10"/>
          </p:nvPr>
        </p:nvSpPr>
        <p:spPr>
          <a:xfrm>
            <a:off x="539750" y="536575"/>
            <a:ext cx="2366963" cy="2760663"/>
          </a:xfrm>
        </p:spPr>
        <p:txBody>
          <a:bodyPr/>
          <a:lstStyle/>
          <a:p>
            <a:r>
              <a:rPr lang="en-US"/>
              <a:t>Click icon to add picture</a:t>
            </a:r>
            <a:endParaRPr lang="en-US" dirty="0"/>
          </a:p>
        </p:txBody>
      </p:sp>
      <p:sp>
        <p:nvSpPr>
          <p:cNvPr id="44" name="Picture Placeholder 42">
            <a:extLst>
              <a:ext uri="{FF2B5EF4-FFF2-40B4-BE49-F238E27FC236}">
                <a16:creationId xmlns:a16="http://schemas.microsoft.com/office/drawing/2014/main" id="{AE13F241-D0A7-491D-81D3-CB6450291490}"/>
              </a:ext>
            </a:extLst>
          </p:cNvPr>
          <p:cNvSpPr>
            <a:spLocks noGrp="1"/>
          </p:cNvSpPr>
          <p:nvPr>
            <p:ph type="pic" sz="quarter" idx="11"/>
          </p:nvPr>
        </p:nvSpPr>
        <p:spPr>
          <a:xfrm>
            <a:off x="3174887" y="543842"/>
            <a:ext cx="2366963" cy="2760663"/>
          </a:xfrm>
        </p:spPr>
        <p:txBody>
          <a:bodyPr/>
          <a:lstStyle/>
          <a:p>
            <a:r>
              <a:rPr lang="en-US"/>
              <a:t>Click icon to add picture</a:t>
            </a:r>
            <a:endParaRPr lang="en-US" dirty="0"/>
          </a:p>
        </p:txBody>
      </p:sp>
      <p:sp>
        <p:nvSpPr>
          <p:cNvPr id="46" name="Picture Placeholder 42">
            <a:extLst>
              <a:ext uri="{FF2B5EF4-FFF2-40B4-BE49-F238E27FC236}">
                <a16:creationId xmlns:a16="http://schemas.microsoft.com/office/drawing/2014/main" id="{DC189B8E-5A5B-400F-8F5F-63F61759E081}"/>
              </a:ext>
            </a:extLst>
          </p:cNvPr>
          <p:cNvSpPr>
            <a:spLocks noGrp="1"/>
          </p:cNvSpPr>
          <p:nvPr>
            <p:ph type="pic" sz="quarter" idx="12"/>
          </p:nvPr>
        </p:nvSpPr>
        <p:spPr>
          <a:xfrm>
            <a:off x="539642" y="3563566"/>
            <a:ext cx="2366963" cy="2760663"/>
          </a:xfrm>
        </p:spPr>
        <p:txBody>
          <a:bodyPr/>
          <a:lstStyle/>
          <a:p>
            <a:r>
              <a:rPr lang="en-US"/>
              <a:t>Click icon to add picture</a:t>
            </a:r>
            <a:endParaRPr lang="en-US" dirty="0"/>
          </a:p>
        </p:txBody>
      </p:sp>
      <p:sp>
        <p:nvSpPr>
          <p:cNvPr id="47" name="Picture Placeholder 42">
            <a:extLst>
              <a:ext uri="{FF2B5EF4-FFF2-40B4-BE49-F238E27FC236}">
                <a16:creationId xmlns:a16="http://schemas.microsoft.com/office/drawing/2014/main" id="{07055732-D9B3-42AF-9ADA-0D1F8DC2D5FB}"/>
              </a:ext>
            </a:extLst>
          </p:cNvPr>
          <p:cNvSpPr>
            <a:spLocks noGrp="1"/>
          </p:cNvSpPr>
          <p:nvPr>
            <p:ph type="pic" sz="quarter" idx="13"/>
          </p:nvPr>
        </p:nvSpPr>
        <p:spPr>
          <a:xfrm>
            <a:off x="3174779" y="3570833"/>
            <a:ext cx="2366963" cy="2760663"/>
          </a:xfrm>
        </p:spPr>
        <p:txBody>
          <a:bodyPr/>
          <a:lstStyle/>
          <a:p>
            <a:r>
              <a:rPr lang="en-US"/>
              <a:t>Click icon to add picture</a:t>
            </a:r>
            <a:endParaRPr lang="en-US" dirty="0"/>
          </a:p>
        </p:txBody>
      </p:sp>
      <p:sp>
        <p:nvSpPr>
          <p:cNvPr id="28" name="Date Placeholder 47">
            <a:extLst>
              <a:ext uri="{FF2B5EF4-FFF2-40B4-BE49-F238E27FC236}">
                <a16:creationId xmlns:a16="http://schemas.microsoft.com/office/drawing/2014/main" id="{5B51C357-082C-45A5-80C8-69FD4B94D329}"/>
              </a:ext>
            </a:extLst>
          </p:cNvPr>
          <p:cNvSpPr txBox="1">
            <a:spLocks/>
          </p:cNvSpPr>
          <p:nvPr userDrawn="1"/>
        </p:nvSpPr>
        <p:spPr>
          <a:xfrm>
            <a:off x="450000" y="6357168"/>
            <a:ext cx="1760150" cy="4616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20XX</a:t>
            </a:r>
          </a:p>
        </p:txBody>
      </p:sp>
      <p:cxnSp>
        <p:nvCxnSpPr>
          <p:cNvPr id="18" name="Straight Connector 17">
            <a:extLst>
              <a:ext uri="{FF2B5EF4-FFF2-40B4-BE49-F238E27FC236}">
                <a16:creationId xmlns:a16="http://schemas.microsoft.com/office/drawing/2014/main" id="{D7ED9792-4CB9-419E-9961-050A9E00E2FA}"/>
              </a:ext>
              <a:ext uri="{C183D7F6-B498-43B3-948B-1728B52AA6E4}">
                <adec:decorative xmlns:adec="http://schemas.microsoft.com/office/drawing/2017/decorative" val="1"/>
              </a:ext>
            </a:extLst>
          </p:cNvPr>
          <p:cNvCxnSpPr>
            <a:cxnSpLocks/>
          </p:cNvCxnSpPr>
          <p:nvPr userDrawn="1"/>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1EC9E08-1228-4409-88CC-9D1927E83943}"/>
              </a:ext>
              <a:ext uri="{C183D7F6-B498-43B3-948B-1728B52AA6E4}">
                <adec:decorative xmlns:adec="http://schemas.microsoft.com/office/drawing/2017/decorative" val="1"/>
              </a:ext>
            </a:extLst>
          </p:cNvPr>
          <p:cNvGrpSpPr/>
          <p:nvPr userDrawn="1"/>
        </p:nvGrpSpPr>
        <p:grpSpPr>
          <a:xfrm rot="8100000" flipH="1">
            <a:off x="6674373" y="402322"/>
            <a:ext cx="641184" cy="1069728"/>
            <a:chOff x="6484111" y="2967038"/>
            <a:chExt cx="641184" cy="1069728"/>
          </a:xfrm>
        </p:grpSpPr>
        <p:grpSp>
          <p:nvGrpSpPr>
            <p:cNvPr id="20" name="Group 19">
              <a:extLst>
                <a:ext uri="{FF2B5EF4-FFF2-40B4-BE49-F238E27FC236}">
                  <a16:creationId xmlns:a16="http://schemas.microsoft.com/office/drawing/2014/main" id="{0A892AB7-AE89-4F73-AE0D-3503473E251A}"/>
                </a:ext>
              </a:extLst>
            </p:cNvPr>
            <p:cNvGrpSpPr/>
            <p:nvPr/>
          </p:nvGrpSpPr>
          <p:grpSpPr>
            <a:xfrm>
              <a:off x="6808136" y="2967038"/>
              <a:ext cx="317159" cy="932400"/>
              <a:chOff x="6808136" y="2967038"/>
              <a:chExt cx="317159" cy="932400"/>
            </a:xfrm>
          </p:grpSpPr>
          <p:sp>
            <p:nvSpPr>
              <p:cNvPr id="25" name="Freeform 68">
                <a:extLst>
                  <a:ext uri="{FF2B5EF4-FFF2-40B4-BE49-F238E27FC236}">
                    <a16:creationId xmlns:a16="http://schemas.microsoft.com/office/drawing/2014/main" id="{734AFAA3-AA68-425A-834B-00F9D3690BA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9">
                <a:extLst>
                  <a:ext uri="{FF2B5EF4-FFF2-40B4-BE49-F238E27FC236}">
                    <a16:creationId xmlns:a16="http://schemas.microsoft.com/office/drawing/2014/main" id="{36ED0F24-8619-4AED-A07A-D075DF2AF24B}"/>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Line 70">
                <a:extLst>
                  <a:ext uri="{FF2B5EF4-FFF2-40B4-BE49-F238E27FC236}">
                    <a16:creationId xmlns:a16="http://schemas.microsoft.com/office/drawing/2014/main" id="{21E04150-0D06-4DFB-A73B-66DED0A5CFC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EA3C053E-6843-4D44-A64D-A37FD38410B0}"/>
                </a:ext>
              </a:extLst>
            </p:cNvPr>
            <p:cNvGrpSpPr/>
            <p:nvPr/>
          </p:nvGrpSpPr>
          <p:grpSpPr>
            <a:xfrm rot="18900000" flipH="1">
              <a:off x="6484111" y="3104366"/>
              <a:ext cx="317159" cy="932400"/>
              <a:chOff x="6808136" y="2967038"/>
              <a:chExt cx="317159" cy="932400"/>
            </a:xfrm>
          </p:grpSpPr>
          <p:sp>
            <p:nvSpPr>
              <p:cNvPr id="22" name="Freeform 68">
                <a:extLst>
                  <a:ext uri="{FF2B5EF4-FFF2-40B4-BE49-F238E27FC236}">
                    <a16:creationId xmlns:a16="http://schemas.microsoft.com/office/drawing/2014/main" id="{A84DD506-3B91-4CE4-AE62-8E2FCA17D931}"/>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8C6659C-7CBF-419E-B2AB-53A6FBB4FFEA}"/>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Line 70">
                <a:extLst>
                  <a:ext uri="{FF2B5EF4-FFF2-40B4-BE49-F238E27FC236}">
                    <a16:creationId xmlns:a16="http://schemas.microsoft.com/office/drawing/2014/main" id="{C7B1B371-3EFF-4F0E-8B44-1A397B69DDF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9" name="Footer Placeholder 48">
            <a:extLst>
              <a:ext uri="{FF2B5EF4-FFF2-40B4-BE49-F238E27FC236}">
                <a16:creationId xmlns:a16="http://schemas.microsoft.com/office/drawing/2014/main" id="{B217CCF8-D1B0-4B96-AF9D-78BFAEE6D77D}"/>
              </a:ext>
            </a:extLst>
          </p:cNvPr>
          <p:cNvSpPr txBox="1">
            <a:spLocks/>
          </p:cNvSpPr>
          <p:nvPr userDrawn="1"/>
        </p:nvSpPr>
        <p:spPr>
          <a:xfrm>
            <a:off x="2754312" y="6357600"/>
            <a:ext cx="6683376" cy="460800"/>
          </a:xfrm>
          <a:prstGeom prst="rect">
            <a:avLst/>
          </a:prstGeom>
        </p:spPr>
        <p:txBody>
          <a:bodyPr vert="horz" lIns="91440" tIns="45720" rIns="91440" bIns="45720" rtlCol="0" anchor="ctr"/>
          <a:lstStyle>
            <a:defPPr>
              <a:defRPr lang="en-US"/>
            </a:defPPr>
            <a:lvl1pPr marL="0" algn="ctr" defTabSz="914400" rtl="0" eaLnBrk="1" latinLnBrk="0" hangingPunct="1">
              <a:defRPr sz="1000" kern="1200" cap="all" spc="3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Sample Footer Text</a:t>
            </a:r>
          </a:p>
        </p:txBody>
      </p:sp>
      <p:grpSp>
        <p:nvGrpSpPr>
          <p:cNvPr id="30" name="Group 29">
            <a:extLst>
              <a:ext uri="{FF2B5EF4-FFF2-40B4-BE49-F238E27FC236}">
                <a16:creationId xmlns:a16="http://schemas.microsoft.com/office/drawing/2014/main" id="{615108B9-F897-467F-809F-6A4A2AE7EA20}"/>
              </a:ext>
              <a:ext uri="{C183D7F6-B498-43B3-948B-1728B52AA6E4}">
                <adec:decorative xmlns:adec="http://schemas.microsoft.com/office/drawing/2017/decorative" val="1"/>
              </a:ext>
            </a:extLst>
          </p:cNvPr>
          <p:cNvGrpSpPr/>
          <p:nvPr userDrawn="1"/>
        </p:nvGrpSpPr>
        <p:grpSpPr>
          <a:xfrm rot="18900000" flipH="1">
            <a:off x="11020475" y="5368081"/>
            <a:ext cx="641184" cy="1069728"/>
            <a:chOff x="6484111" y="2967038"/>
            <a:chExt cx="641184" cy="1069728"/>
          </a:xfrm>
        </p:grpSpPr>
        <p:grpSp>
          <p:nvGrpSpPr>
            <p:cNvPr id="31" name="Group 30">
              <a:extLst>
                <a:ext uri="{FF2B5EF4-FFF2-40B4-BE49-F238E27FC236}">
                  <a16:creationId xmlns:a16="http://schemas.microsoft.com/office/drawing/2014/main" id="{86413051-FD79-4060-A702-60F38BF4A35C}"/>
                </a:ext>
              </a:extLst>
            </p:cNvPr>
            <p:cNvGrpSpPr/>
            <p:nvPr/>
          </p:nvGrpSpPr>
          <p:grpSpPr>
            <a:xfrm>
              <a:off x="6808136" y="2967038"/>
              <a:ext cx="317159" cy="932400"/>
              <a:chOff x="6808136" y="2967038"/>
              <a:chExt cx="317159" cy="932400"/>
            </a:xfrm>
          </p:grpSpPr>
          <p:sp>
            <p:nvSpPr>
              <p:cNvPr id="36" name="Freeform 68">
                <a:extLst>
                  <a:ext uri="{FF2B5EF4-FFF2-40B4-BE49-F238E27FC236}">
                    <a16:creationId xmlns:a16="http://schemas.microsoft.com/office/drawing/2014/main" id="{B764F2D9-1B19-42EA-9AF0-6050DDABAA0D}"/>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69">
                <a:extLst>
                  <a:ext uri="{FF2B5EF4-FFF2-40B4-BE49-F238E27FC236}">
                    <a16:creationId xmlns:a16="http://schemas.microsoft.com/office/drawing/2014/main" id="{557F4B3F-3926-4C1D-ABBF-B2380987179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Line 70">
                <a:extLst>
                  <a:ext uri="{FF2B5EF4-FFF2-40B4-BE49-F238E27FC236}">
                    <a16:creationId xmlns:a16="http://schemas.microsoft.com/office/drawing/2014/main" id="{81E74331-4EEB-49F8-912F-1DF74636E772}"/>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31">
              <a:extLst>
                <a:ext uri="{FF2B5EF4-FFF2-40B4-BE49-F238E27FC236}">
                  <a16:creationId xmlns:a16="http://schemas.microsoft.com/office/drawing/2014/main" id="{E88BEEF7-57D3-43D4-9EBA-6948ED40B433}"/>
                </a:ext>
              </a:extLst>
            </p:cNvPr>
            <p:cNvGrpSpPr/>
            <p:nvPr/>
          </p:nvGrpSpPr>
          <p:grpSpPr>
            <a:xfrm rot="18900000" flipH="1">
              <a:off x="6484111" y="3104366"/>
              <a:ext cx="317159" cy="932400"/>
              <a:chOff x="6808136" y="2967038"/>
              <a:chExt cx="317159" cy="932400"/>
            </a:xfrm>
          </p:grpSpPr>
          <p:sp>
            <p:nvSpPr>
              <p:cNvPr id="33" name="Freeform 68">
                <a:extLst>
                  <a:ext uri="{FF2B5EF4-FFF2-40B4-BE49-F238E27FC236}">
                    <a16:creationId xmlns:a16="http://schemas.microsoft.com/office/drawing/2014/main" id="{0CD7B047-B489-4D5B-9C32-1BA667136A12}"/>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9">
                <a:extLst>
                  <a:ext uri="{FF2B5EF4-FFF2-40B4-BE49-F238E27FC236}">
                    <a16:creationId xmlns:a16="http://schemas.microsoft.com/office/drawing/2014/main" id="{2B703141-C1B3-4AFF-991F-D77B298AE8B4}"/>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Line 70">
                <a:extLst>
                  <a:ext uri="{FF2B5EF4-FFF2-40B4-BE49-F238E27FC236}">
                    <a16:creationId xmlns:a16="http://schemas.microsoft.com/office/drawing/2014/main" id="{FEEBB32D-FA5C-432C-B55F-1F74A4D13F17}"/>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9" name="Slide Number Placeholder 49">
            <a:extLst>
              <a:ext uri="{FF2B5EF4-FFF2-40B4-BE49-F238E27FC236}">
                <a16:creationId xmlns:a16="http://schemas.microsoft.com/office/drawing/2014/main" id="{FAE9A1BE-DDB9-4362-A4F6-BE1A07DBF6F1}"/>
              </a:ext>
            </a:extLst>
          </p:cNvPr>
          <p:cNvSpPr txBox="1">
            <a:spLocks/>
          </p:cNvSpPr>
          <p:nvPr userDrawn="1"/>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28376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14" name="Picture Placeholder 13">
            <a:extLst>
              <a:ext uri="{FF2B5EF4-FFF2-40B4-BE49-F238E27FC236}">
                <a16:creationId xmlns:a16="http://schemas.microsoft.com/office/drawing/2014/main" id="{BC50FC60-9736-40BD-8EF0-51BD04771675}"/>
              </a:ext>
            </a:extLst>
          </p:cNvPr>
          <p:cNvSpPr>
            <a:spLocks noGrp="1"/>
          </p:cNvSpPr>
          <p:nvPr>
            <p:ph type="pic" sz="quarter" idx="13"/>
          </p:nvPr>
        </p:nvSpPr>
        <p:spPr>
          <a:xfrm>
            <a:off x="1166813" y="2479675"/>
            <a:ext cx="1587500" cy="2330450"/>
          </a:xfrm>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7D564077-E600-44C8-B691-00C1C3ECC1C6}"/>
              </a:ext>
            </a:extLst>
          </p:cNvPr>
          <p:cNvSpPr>
            <a:spLocks noGrp="1"/>
          </p:cNvSpPr>
          <p:nvPr>
            <p:ph type="pic" sz="quarter" idx="14"/>
          </p:nvPr>
        </p:nvSpPr>
        <p:spPr>
          <a:xfrm>
            <a:off x="3228885" y="2479675"/>
            <a:ext cx="1587500" cy="2330450"/>
          </a:xfrm>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5EF6670B-24A6-4EC1-AB19-83414A6BFC81}"/>
              </a:ext>
            </a:extLst>
          </p:cNvPr>
          <p:cNvSpPr>
            <a:spLocks noGrp="1"/>
          </p:cNvSpPr>
          <p:nvPr>
            <p:ph type="pic" sz="quarter" idx="15"/>
          </p:nvPr>
        </p:nvSpPr>
        <p:spPr>
          <a:xfrm>
            <a:off x="5302249" y="2479675"/>
            <a:ext cx="1587500" cy="2330450"/>
          </a:xfrm>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DCE770BA-A562-4780-AEC9-94BC0C7C53FA}"/>
              </a:ext>
            </a:extLst>
          </p:cNvPr>
          <p:cNvSpPr>
            <a:spLocks noGrp="1"/>
          </p:cNvSpPr>
          <p:nvPr>
            <p:ph type="pic" sz="quarter" idx="16"/>
          </p:nvPr>
        </p:nvSpPr>
        <p:spPr>
          <a:xfrm>
            <a:off x="7364764" y="2479675"/>
            <a:ext cx="1587500" cy="2330450"/>
          </a:xfrm>
        </p:spPr>
        <p:txBody>
          <a:bodyPr/>
          <a:lstStyle/>
          <a:p>
            <a:r>
              <a:rPr lang="en-US"/>
              <a:t>Click icon to add picture</a:t>
            </a:r>
            <a:endParaRPr lang="en-US" dirty="0"/>
          </a:p>
        </p:txBody>
      </p:sp>
      <p:sp>
        <p:nvSpPr>
          <p:cNvPr id="18" name="Picture Placeholder 13">
            <a:extLst>
              <a:ext uri="{FF2B5EF4-FFF2-40B4-BE49-F238E27FC236}">
                <a16:creationId xmlns:a16="http://schemas.microsoft.com/office/drawing/2014/main" id="{C627DB31-AE80-40F1-A5C7-E1FBE1521BD4}"/>
              </a:ext>
            </a:extLst>
          </p:cNvPr>
          <p:cNvSpPr>
            <a:spLocks noGrp="1"/>
          </p:cNvSpPr>
          <p:nvPr>
            <p:ph type="pic" sz="quarter" idx="17"/>
          </p:nvPr>
        </p:nvSpPr>
        <p:spPr>
          <a:xfrm>
            <a:off x="9437688" y="2479675"/>
            <a:ext cx="1587500" cy="2330450"/>
          </a:xfrm>
        </p:spPr>
        <p:txBody>
          <a:body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CDA79604-04BA-44C3-8188-694F8E9C2360}"/>
              </a:ext>
              <a:ext uri="{C183D7F6-B498-43B3-948B-1728B52AA6E4}">
                <adec:decorative xmlns:adec="http://schemas.microsoft.com/office/drawing/2017/decorative" val="1"/>
              </a:ext>
            </a:extLst>
          </p:cNvPr>
          <p:cNvCxnSpPr>
            <a:cxnSpLocks/>
          </p:cNvCxnSpPr>
          <p:nvPr userDrawn="1"/>
        </p:nvCxnSpPr>
        <p:spPr>
          <a:xfrm>
            <a:off x="5826000" y="19115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Text Placeholder 27">
            <a:extLst>
              <a:ext uri="{FF2B5EF4-FFF2-40B4-BE49-F238E27FC236}">
                <a16:creationId xmlns:a16="http://schemas.microsoft.com/office/drawing/2014/main" id="{325542BB-A1DE-421A-898F-007CCBCC1040}"/>
              </a:ext>
            </a:extLst>
          </p:cNvPr>
          <p:cNvSpPr>
            <a:spLocks noGrp="1"/>
          </p:cNvSpPr>
          <p:nvPr>
            <p:ph type="body" sz="quarter" idx="18"/>
          </p:nvPr>
        </p:nvSpPr>
        <p:spPr>
          <a:xfrm>
            <a:off x="1166813"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0" name="Text Placeholder 27">
            <a:extLst>
              <a:ext uri="{FF2B5EF4-FFF2-40B4-BE49-F238E27FC236}">
                <a16:creationId xmlns:a16="http://schemas.microsoft.com/office/drawing/2014/main" id="{95E87339-255E-4557-9768-A292ED25DBA8}"/>
              </a:ext>
            </a:extLst>
          </p:cNvPr>
          <p:cNvSpPr>
            <a:spLocks noGrp="1"/>
          </p:cNvSpPr>
          <p:nvPr>
            <p:ph type="body" sz="quarter" idx="19"/>
          </p:nvPr>
        </p:nvSpPr>
        <p:spPr>
          <a:xfrm>
            <a:off x="1166813"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1" name="Text Placeholder 27">
            <a:extLst>
              <a:ext uri="{FF2B5EF4-FFF2-40B4-BE49-F238E27FC236}">
                <a16:creationId xmlns:a16="http://schemas.microsoft.com/office/drawing/2014/main" id="{969EC781-370F-41FC-AD76-0728B465E512}"/>
              </a:ext>
            </a:extLst>
          </p:cNvPr>
          <p:cNvSpPr>
            <a:spLocks noGrp="1"/>
          </p:cNvSpPr>
          <p:nvPr>
            <p:ph type="body" sz="quarter" idx="20"/>
          </p:nvPr>
        </p:nvSpPr>
        <p:spPr>
          <a:xfrm>
            <a:off x="322888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2" name="Text Placeholder 27">
            <a:extLst>
              <a:ext uri="{FF2B5EF4-FFF2-40B4-BE49-F238E27FC236}">
                <a16:creationId xmlns:a16="http://schemas.microsoft.com/office/drawing/2014/main" id="{50C960BB-D9A3-417D-87D9-E93363FB5850}"/>
              </a:ext>
            </a:extLst>
          </p:cNvPr>
          <p:cNvSpPr>
            <a:spLocks noGrp="1"/>
          </p:cNvSpPr>
          <p:nvPr>
            <p:ph type="body" sz="quarter" idx="21"/>
          </p:nvPr>
        </p:nvSpPr>
        <p:spPr>
          <a:xfrm>
            <a:off x="322888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714B566C-453D-4E47-8BE0-2EF7145AD3AF}"/>
              </a:ext>
            </a:extLst>
          </p:cNvPr>
          <p:cNvSpPr>
            <a:spLocks noGrp="1"/>
          </p:cNvSpPr>
          <p:nvPr>
            <p:ph type="body" sz="quarter" idx="22"/>
          </p:nvPr>
        </p:nvSpPr>
        <p:spPr>
          <a:xfrm>
            <a:off x="5302249"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4" name="Text Placeholder 27">
            <a:extLst>
              <a:ext uri="{FF2B5EF4-FFF2-40B4-BE49-F238E27FC236}">
                <a16:creationId xmlns:a16="http://schemas.microsoft.com/office/drawing/2014/main" id="{8C9D423F-AE1B-476A-AC7E-F34CE6ABFA31}"/>
              </a:ext>
            </a:extLst>
          </p:cNvPr>
          <p:cNvSpPr>
            <a:spLocks noGrp="1"/>
          </p:cNvSpPr>
          <p:nvPr>
            <p:ph type="body" sz="quarter" idx="23"/>
          </p:nvPr>
        </p:nvSpPr>
        <p:spPr>
          <a:xfrm>
            <a:off x="5302249"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F25DCDC4-ECAE-47AB-8ED3-07D8D33BF181}"/>
              </a:ext>
            </a:extLst>
          </p:cNvPr>
          <p:cNvSpPr>
            <a:spLocks noGrp="1"/>
          </p:cNvSpPr>
          <p:nvPr>
            <p:ph type="body" sz="quarter" idx="24"/>
          </p:nvPr>
        </p:nvSpPr>
        <p:spPr>
          <a:xfrm>
            <a:off x="736476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6" name="Text Placeholder 27">
            <a:extLst>
              <a:ext uri="{FF2B5EF4-FFF2-40B4-BE49-F238E27FC236}">
                <a16:creationId xmlns:a16="http://schemas.microsoft.com/office/drawing/2014/main" id="{1A7D8398-681A-475F-9624-02EFB0099D50}"/>
              </a:ext>
            </a:extLst>
          </p:cNvPr>
          <p:cNvSpPr>
            <a:spLocks noGrp="1"/>
          </p:cNvSpPr>
          <p:nvPr>
            <p:ph type="body" sz="quarter" idx="25"/>
          </p:nvPr>
        </p:nvSpPr>
        <p:spPr>
          <a:xfrm>
            <a:off x="736476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9692C358-06E1-468E-90F8-9F5F3918233E}"/>
              </a:ext>
            </a:extLst>
          </p:cNvPr>
          <p:cNvSpPr>
            <a:spLocks noGrp="1"/>
          </p:cNvSpPr>
          <p:nvPr>
            <p:ph type="body" sz="quarter" idx="26"/>
          </p:nvPr>
        </p:nvSpPr>
        <p:spPr>
          <a:xfrm>
            <a:off x="9437688"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8" name="Text Placeholder 27">
            <a:extLst>
              <a:ext uri="{FF2B5EF4-FFF2-40B4-BE49-F238E27FC236}">
                <a16:creationId xmlns:a16="http://schemas.microsoft.com/office/drawing/2014/main" id="{2167CC03-B865-47EB-83C3-CA5CDC584C0F}"/>
              </a:ext>
            </a:extLst>
          </p:cNvPr>
          <p:cNvSpPr>
            <a:spLocks noGrp="1"/>
          </p:cNvSpPr>
          <p:nvPr>
            <p:ph type="body" sz="quarter" idx="27"/>
          </p:nvPr>
        </p:nvSpPr>
        <p:spPr>
          <a:xfrm>
            <a:off x="9437688"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88530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lvl1pPr>
              <a:defRPr/>
            </a:lvl1pPr>
          </a:lstStyle>
          <a:p>
            <a:r>
              <a:rPr lang="en-US" dirty="0"/>
              <a:t>20XX</a:t>
            </a:r>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3054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dirty="0"/>
              <a:t>20XX</a:t>
            </a:r>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911974659"/>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73" r:id="rId3"/>
    <p:sldLayoutId id="2147483678" r:id="rId4"/>
    <p:sldLayoutId id="2147483660" r:id="rId5"/>
    <p:sldLayoutId id="2147483680" r:id="rId6"/>
    <p:sldLayoutId id="2147483679" r:id="rId7"/>
    <p:sldLayoutId id="2147483677" r:id="rId8"/>
    <p:sldLayoutId id="2147483662" r:id="rId9"/>
    <p:sldLayoutId id="2147483663" r:id="rId10"/>
    <p:sldLayoutId id="2147483671" r:id="rId11"/>
    <p:sldLayoutId id="2147483676" r:id="rId12"/>
    <p:sldLayoutId id="2147483674" r:id="rId13"/>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guide id="30" orient="horz" pos="2160" userDrawn="1">
          <p15:clr>
            <a:srgbClr val="A4A3A4"/>
          </p15:clr>
        </p15:guide>
        <p15:guide id="31" pos="3840" userDrawn="1">
          <p15:clr>
            <a:srgbClr val="A4A3A4"/>
          </p15:clr>
        </p15:guide>
        <p15:guide id="32" pos="240" userDrawn="1">
          <p15:clr>
            <a:srgbClr val="547EBF"/>
          </p15:clr>
        </p15:guide>
        <p15:guide id="33" orient="horz" pos="240" userDrawn="1">
          <p15:clr>
            <a:srgbClr val="547EBF"/>
          </p15:clr>
        </p15:guide>
        <p15:guide id="34" pos="7440" userDrawn="1">
          <p15:clr>
            <a:srgbClr val="547EBF"/>
          </p15:clr>
        </p15:guide>
        <p15:guide id="35" orient="horz" pos="4080" userDrawn="1">
          <p15:clr>
            <a:srgbClr val="547EBF"/>
          </p15:clr>
        </p15:guide>
        <p15:guide id="36" pos="3960" userDrawn="1">
          <p15:clr>
            <a:srgbClr val="547EBF"/>
          </p15:clr>
        </p15:guide>
        <p15:guide id="37" pos="3720" userDrawn="1">
          <p15:clr>
            <a:srgbClr val="547EBF"/>
          </p15:clr>
        </p15:guide>
        <p15:guide id="38" pos="2112" userDrawn="1">
          <p15:clr>
            <a:srgbClr val="547EBF"/>
          </p15:clr>
        </p15:guide>
        <p15:guide id="39" pos="1848" userDrawn="1">
          <p15:clr>
            <a:srgbClr val="547EBF"/>
          </p15:clr>
        </p15:guide>
        <p15:guide id="40" pos="5568" userDrawn="1">
          <p15:clr>
            <a:srgbClr val="547EBF"/>
          </p15:clr>
        </p15:guide>
        <p15:guide id="41" pos="5832" userDrawn="1">
          <p15:clr>
            <a:srgbClr val="547EBF"/>
          </p15:clr>
        </p15:guide>
        <p15:guide id="42" pos="4968" userDrawn="1">
          <p15:clr>
            <a:srgbClr val="9FCC3B"/>
          </p15:clr>
        </p15:guide>
        <p15:guide id="43" pos="5208" userDrawn="1">
          <p15:clr>
            <a:srgbClr val="9FCC3B"/>
          </p15:clr>
        </p15:guide>
        <p15:guide id="44" pos="2712" userDrawn="1">
          <p15:clr>
            <a:srgbClr val="9FCC3B"/>
          </p15:clr>
        </p15:guide>
        <p15:guide id="45"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2.xml"/><Relationship Id="rId4" Type="http://schemas.openxmlformats.org/officeDocument/2006/relationships/image" Target="../media/image14.jpeg"/></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2.xml"/><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normAutofit/>
          </a:bodyPr>
          <a:lstStyle/>
          <a:p>
            <a:r>
              <a:rPr lang="en-US" dirty="0"/>
              <a:t>Presentation title</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p:txBody>
          <a:bodyPr>
            <a:normAutofit/>
          </a:bodyPr>
          <a:lstStyle/>
          <a:p>
            <a:r>
              <a:rPr lang="en-US" b="1" dirty="0">
                <a:cs typeface="Calibri"/>
              </a:rPr>
              <a:t>Present by : Tisha Bhimani</a:t>
            </a:r>
            <a:endParaRPr lang="en-US" b="1"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ooter Placeholder 48">
            <a:extLst>
              <a:ext uri="{FF2B5EF4-FFF2-40B4-BE49-F238E27FC236}">
                <a16:creationId xmlns:a16="http://schemas.microsoft.com/office/drawing/2014/main" id="{CA4F353C-3A14-4A37-8C65-E5EAF165B50E}"/>
              </a:ext>
            </a:extLst>
          </p:cNvPr>
          <p:cNvSpPr>
            <a:spLocks noGrp="1"/>
          </p:cNvSpPr>
          <p:nvPr>
            <p:ph type="ftr" sz="quarter" idx="11"/>
          </p:nvPr>
        </p:nvSpPr>
        <p:spPr>
          <a:xfrm>
            <a:off x="2754312" y="6357600"/>
            <a:ext cx="6683376" cy="460800"/>
          </a:xfrm>
        </p:spPr>
        <p:txBody>
          <a:bodyPr/>
          <a:lstStyle/>
          <a:p>
            <a:r>
              <a:rPr lang="en-US" dirty="0"/>
              <a:t>Sample Footer Text</a:t>
            </a:r>
          </a:p>
        </p:txBody>
      </p:sp>
      <p:sp>
        <p:nvSpPr>
          <p:cNvPr id="2" name="TextBox 1">
            <a:extLst>
              <a:ext uri="{FF2B5EF4-FFF2-40B4-BE49-F238E27FC236}">
                <a16:creationId xmlns:a16="http://schemas.microsoft.com/office/drawing/2014/main" id="{BEE4120D-6B2A-23E6-0F7D-96E53CAA05C7}"/>
              </a:ext>
            </a:extLst>
          </p:cNvPr>
          <p:cNvSpPr txBox="1"/>
          <p:nvPr/>
        </p:nvSpPr>
        <p:spPr>
          <a:xfrm>
            <a:off x="2569580" y="1551008"/>
            <a:ext cx="7052840" cy="3046988"/>
          </a:xfrm>
          <a:prstGeom prst="rect">
            <a:avLst/>
          </a:prstGeom>
          <a:noFill/>
        </p:spPr>
        <p:txBody>
          <a:bodyPr wrap="square" rtlCol="0">
            <a:spAutoFit/>
          </a:bodyPr>
          <a:lstStyle/>
          <a:p>
            <a:r>
              <a:rPr lang="en-IN" sz="4800" dirty="0"/>
              <a:t>1. Regular Practice</a:t>
            </a:r>
            <a:br>
              <a:rPr lang="en-IN" sz="4800" dirty="0"/>
            </a:br>
            <a:r>
              <a:rPr lang="en-IN" sz="4800" dirty="0"/>
              <a:t>2. Seek Feedback</a:t>
            </a:r>
            <a:br>
              <a:rPr lang="en-IN" sz="4800" dirty="0"/>
            </a:br>
            <a:r>
              <a:rPr lang="en-IN" sz="4800" dirty="0"/>
              <a:t>3. Set Achievable goals</a:t>
            </a:r>
            <a:br>
              <a:rPr lang="en-IN" sz="4800" dirty="0"/>
            </a:br>
            <a:r>
              <a:rPr lang="en-IN" sz="4800" dirty="0"/>
              <a:t>4.Positive Mindset </a:t>
            </a:r>
          </a:p>
        </p:txBody>
      </p:sp>
    </p:spTree>
    <p:extLst>
      <p:ext uri="{BB962C8B-B14F-4D97-AF65-F5344CB8AC3E}">
        <p14:creationId xmlns:p14="http://schemas.microsoft.com/office/powerpoint/2010/main" val="2360118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ooter Placeholder 48">
            <a:extLst>
              <a:ext uri="{FF2B5EF4-FFF2-40B4-BE49-F238E27FC236}">
                <a16:creationId xmlns:a16="http://schemas.microsoft.com/office/drawing/2014/main" id="{CA4F353C-3A14-4A37-8C65-E5EAF165B50E}"/>
              </a:ext>
            </a:extLst>
          </p:cNvPr>
          <p:cNvSpPr>
            <a:spLocks noGrp="1"/>
          </p:cNvSpPr>
          <p:nvPr>
            <p:ph type="ftr" sz="quarter" idx="11"/>
          </p:nvPr>
        </p:nvSpPr>
        <p:spPr>
          <a:xfrm>
            <a:off x="2754312" y="6357600"/>
            <a:ext cx="6683376" cy="460800"/>
          </a:xfrm>
        </p:spPr>
        <p:txBody>
          <a:bodyPr/>
          <a:lstStyle/>
          <a:p>
            <a:r>
              <a:rPr lang="en-US" dirty="0"/>
              <a:t>Sample Footer Text</a:t>
            </a:r>
          </a:p>
        </p:txBody>
      </p:sp>
      <p:sp>
        <p:nvSpPr>
          <p:cNvPr id="23" name="TextBox 22">
            <a:extLst>
              <a:ext uri="{FF2B5EF4-FFF2-40B4-BE49-F238E27FC236}">
                <a16:creationId xmlns:a16="http://schemas.microsoft.com/office/drawing/2014/main" id="{AEBAA5F0-FDA6-C422-8910-8F4DF2531E12}"/>
              </a:ext>
            </a:extLst>
          </p:cNvPr>
          <p:cNvSpPr txBox="1"/>
          <p:nvPr/>
        </p:nvSpPr>
        <p:spPr>
          <a:xfrm>
            <a:off x="1817225" y="1030147"/>
            <a:ext cx="6007261" cy="461665"/>
          </a:xfrm>
          <a:prstGeom prst="rect">
            <a:avLst/>
          </a:prstGeom>
          <a:noFill/>
        </p:spPr>
        <p:txBody>
          <a:bodyPr wrap="square" rtlCol="0">
            <a:spAutoFit/>
          </a:bodyPr>
          <a:lstStyle/>
          <a:p>
            <a:r>
              <a:rPr lang="en-IN" sz="2400" b="1" dirty="0"/>
              <a:t>1. Regular Practice</a:t>
            </a:r>
          </a:p>
        </p:txBody>
      </p:sp>
      <p:sp>
        <p:nvSpPr>
          <p:cNvPr id="24" name="TextBox 23">
            <a:extLst>
              <a:ext uri="{FF2B5EF4-FFF2-40B4-BE49-F238E27FC236}">
                <a16:creationId xmlns:a16="http://schemas.microsoft.com/office/drawing/2014/main" id="{EF933A37-B715-B159-CFE2-AAA4BC9FF4BC}"/>
              </a:ext>
            </a:extLst>
          </p:cNvPr>
          <p:cNvSpPr txBox="1"/>
          <p:nvPr/>
        </p:nvSpPr>
        <p:spPr>
          <a:xfrm>
            <a:off x="2048719" y="2048719"/>
            <a:ext cx="8275899" cy="646331"/>
          </a:xfrm>
          <a:prstGeom prst="rect">
            <a:avLst/>
          </a:prstGeom>
          <a:noFill/>
        </p:spPr>
        <p:txBody>
          <a:bodyPr wrap="square" rtlCol="0">
            <a:spAutoFit/>
          </a:bodyPr>
          <a:lstStyle/>
          <a:p>
            <a:r>
              <a:rPr lang="en-IN" dirty="0"/>
              <a:t>3-4 hours Daily practice</a:t>
            </a:r>
          </a:p>
          <a:p>
            <a:endParaRPr lang="en-IN" dirty="0"/>
          </a:p>
        </p:txBody>
      </p:sp>
    </p:spTree>
    <p:extLst>
      <p:ext uri="{BB962C8B-B14F-4D97-AF65-F5344CB8AC3E}">
        <p14:creationId xmlns:p14="http://schemas.microsoft.com/office/powerpoint/2010/main" val="2721508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ooter Placeholder 48">
            <a:extLst>
              <a:ext uri="{FF2B5EF4-FFF2-40B4-BE49-F238E27FC236}">
                <a16:creationId xmlns:a16="http://schemas.microsoft.com/office/drawing/2014/main" id="{CA4F353C-3A14-4A37-8C65-E5EAF165B50E}"/>
              </a:ext>
            </a:extLst>
          </p:cNvPr>
          <p:cNvSpPr>
            <a:spLocks noGrp="1"/>
          </p:cNvSpPr>
          <p:nvPr>
            <p:ph type="ftr" sz="quarter" idx="11"/>
          </p:nvPr>
        </p:nvSpPr>
        <p:spPr>
          <a:xfrm>
            <a:off x="2754312" y="6357600"/>
            <a:ext cx="6683376" cy="460800"/>
          </a:xfrm>
        </p:spPr>
        <p:txBody>
          <a:bodyPr/>
          <a:lstStyle/>
          <a:p>
            <a:r>
              <a:rPr lang="en-US" dirty="0"/>
              <a:t>Sample Footer Text</a:t>
            </a:r>
          </a:p>
        </p:txBody>
      </p:sp>
    </p:spTree>
    <p:extLst>
      <p:ext uri="{BB962C8B-B14F-4D97-AF65-F5344CB8AC3E}">
        <p14:creationId xmlns:p14="http://schemas.microsoft.com/office/powerpoint/2010/main" val="3413591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989400" y="395289"/>
            <a:ext cx="10213200" cy="1112836"/>
          </a:xfrm>
        </p:spPr>
        <p:txBody>
          <a:bodyPr/>
          <a:lstStyle/>
          <a:p>
            <a:r>
              <a:rPr lang="en-US" dirty="0"/>
              <a:t>Table</a:t>
            </a:r>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1739906464"/>
              </p:ext>
            </p:extLst>
          </p:nvPr>
        </p:nvGraphicFramePr>
        <p:xfrm>
          <a:off x="989013" y="1685925"/>
          <a:ext cx="10515600" cy="4117975"/>
        </p:xfrm>
        <a:graphic>
          <a:graphicData uri="http://schemas.openxmlformats.org/drawingml/2006/table">
            <a:tbl>
              <a:tblPr firstRow="1">
                <a:tableStyleId>{5C22544A-7EE6-4342-B048-85BDC9FD1C3A}</a:tableStyleId>
              </a:tblPr>
              <a:tblGrid>
                <a:gridCol w="2103120">
                  <a:extLst>
                    <a:ext uri="{9D8B030D-6E8A-4147-A177-3AD203B41FA5}">
                      <a16:colId xmlns:a16="http://schemas.microsoft.com/office/drawing/2014/main" val="1689330750"/>
                    </a:ext>
                  </a:extLst>
                </a:gridCol>
                <a:gridCol w="2103120">
                  <a:extLst>
                    <a:ext uri="{9D8B030D-6E8A-4147-A177-3AD203B41FA5}">
                      <a16:colId xmlns:a16="http://schemas.microsoft.com/office/drawing/2014/main" val="2660631934"/>
                    </a:ext>
                  </a:extLst>
                </a:gridCol>
                <a:gridCol w="2103120">
                  <a:extLst>
                    <a:ext uri="{9D8B030D-6E8A-4147-A177-3AD203B41FA5}">
                      <a16:colId xmlns:a16="http://schemas.microsoft.com/office/drawing/2014/main" val="3909717689"/>
                    </a:ext>
                  </a:extLst>
                </a:gridCol>
                <a:gridCol w="2103120">
                  <a:extLst>
                    <a:ext uri="{9D8B030D-6E8A-4147-A177-3AD203B41FA5}">
                      <a16:colId xmlns:a16="http://schemas.microsoft.com/office/drawing/2014/main" val="1603189107"/>
                    </a:ext>
                  </a:extLst>
                </a:gridCol>
                <a:gridCol w="2103120">
                  <a:extLst>
                    <a:ext uri="{9D8B030D-6E8A-4147-A177-3AD203B41FA5}">
                      <a16:colId xmlns:a16="http://schemas.microsoft.com/office/drawing/2014/main" val="2755691855"/>
                    </a:ext>
                  </a:extLst>
                </a:gridCol>
              </a:tblGrid>
              <a:tr h="823595">
                <a:tc>
                  <a:txBody>
                    <a:bodyPr/>
                    <a:lstStyle/>
                    <a:p>
                      <a:pPr algn="ctr" rtl="0" fontAlgn="base"/>
                      <a:r>
                        <a:rPr lang="en-US" b="1" i="0" dirty="0">
                          <a:solidFill>
                            <a:srgbClr val="FFFFFF"/>
                          </a:solidFill>
                          <a:effectLst/>
                          <a:latin typeface="+mn-lt"/>
                        </a:rPr>
                        <a:t>​</a:t>
                      </a:r>
                    </a:p>
                  </a:txBody>
                  <a:tcPr anchor="ct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lumMod val="75000"/>
                      </a:schemeClr>
                    </a:solidFill>
                  </a:tcPr>
                </a:tc>
                <a:tc>
                  <a:txBody>
                    <a:bodyPr/>
                    <a:lstStyle/>
                    <a:p>
                      <a:pPr algn="ctr" rtl="0" fontAlgn="base"/>
                      <a:r>
                        <a:rPr lang="en-US" b="1" i="0" dirty="0">
                          <a:solidFill>
                            <a:srgbClr val="FFFFFF"/>
                          </a:solidFill>
                          <a:effectLst/>
                          <a:latin typeface="+mn-lt"/>
                        </a:rPr>
                        <a:t>Category 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lumMod val="75000"/>
                      </a:schemeClr>
                    </a:solidFill>
                  </a:tcPr>
                </a:tc>
                <a:tc>
                  <a:txBody>
                    <a:bodyPr/>
                    <a:lstStyle/>
                    <a:p>
                      <a:pPr algn="ctr" rtl="0" fontAlgn="base"/>
                      <a:r>
                        <a:rPr lang="en-US" b="1" i="0" dirty="0">
                          <a:solidFill>
                            <a:srgbClr val="FFFFFF"/>
                          </a:solidFill>
                          <a:effectLst/>
                          <a:latin typeface="+mn-lt"/>
                        </a:rPr>
                        <a:t>Category 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lumMod val="75000"/>
                      </a:schemeClr>
                    </a:solidFill>
                  </a:tcPr>
                </a:tc>
                <a:tc>
                  <a:txBody>
                    <a:bodyPr/>
                    <a:lstStyle/>
                    <a:p>
                      <a:pPr algn="ctr" rtl="0" fontAlgn="base"/>
                      <a:r>
                        <a:rPr lang="en-US" b="1" i="0" dirty="0">
                          <a:solidFill>
                            <a:srgbClr val="FFFFFF"/>
                          </a:solidFill>
                          <a:effectLst/>
                          <a:latin typeface="+mn-lt"/>
                        </a:rPr>
                        <a:t>Category 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lumMod val="75000"/>
                      </a:schemeClr>
                    </a:solidFill>
                  </a:tcPr>
                </a:tc>
                <a:tc>
                  <a:txBody>
                    <a:bodyPr/>
                    <a:lstStyle/>
                    <a:p>
                      <a:pPr algn="ctr" rtl="0" fontAlgn="base"/>
                      <a:r>
                        <a:rPr lang="en-US" b="1" i="0" dirty="0">
                          <a:solidFill>
                            <a:srgbClr val="FFFFFF"/>
                          </a:solidFill>
                          <a:effectLst/>
                          <a:latin typeface="+mn-lt"/>
                        </a:rPr>
                        <a:t>Category 4​</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2">
                        <a:lumMod val="75000"/>
                      </a:schemeClr>
                    </a:solidFill>
                  </a:tcPr>
                </a:tc>
                <a:extLst>
                  <a:ext uri="{0D108BD9-81ED-4DB2-BD59-A6C34878D82A}">
                    <a16:rowId xmlns:a16="http://schemas.microsoft.com/office/drawing/2014/main" val="479928716"/>
                  </a:ext>
                </a:extLst>
              </a:tr>
              <a:tr h="823595">
                <a:tc>
                  <a:txBody>
                    <a:bodyPr/>
                    <a:lstStyle/>
                    <a:p>
                      <a:pPr algn="ctr" rtl="0" fontAlgn="base"/>
                      <a:r>
                        <a:rPr lang="en-US" b="0" i="0" dirty="0">
                          <a:solidFill>
                            <a:srgbClr val="000000"/>
                          </a:solidFill>
                          <a:effectLst/>
                          <a:latin typeface="+mn-lt"/>
                        </a:rPr>
                        <a:t>Item 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mpd="sng">
                      <a:noFill/>
                    </a:lnT>
                  </a:tcPr>
                </a:tc>
                <a:tc>
                  <a:txBody>
                    <a:bodyPr/>
                    <a:lstStyle/>
                    <a:p>
                      <a:pPr algn="ctr" rtl="0" fontAlgn="base"/>
                      <a:r>
                        <a:rPr lang="en-US" b="0" i="0" dirty="0">
                          <a:solidFill>
                            <a:srgbClr val="000000"/>
                          </a:solidFill>
                          <a:effectLst/>
                          <a:latin typeface="+mn-lt"/>
                        </a:rPr>
                        <a:t>4.5​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mpd="sng">
                      <a:noFill/>
                    </a:lnT>
                  </a:tcPr>
                </a:tc>
                <a:tc>
                  <a:txBody>
                    <a:bodyPr/>
                    <a:lstStyle/>
                    <a:p>
                      <a:pPr algn="ctr" rtl="0" fontAlgn="base"/>
                      <a:r>
                        <a:rPr lang="en-US" b="0" i="0" dirty="0">
                          <a:solidFill>
                            <a:srgbClr val="000000"/>
                          </a:solidFill>
                          <a:effectLst/>
                          <a:latin typeface="+mn-lt"/>
                        </a:rPr>
                        <a:t>2.3​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mpd="sng">
                      <a:noFill/>
                    </a:lnT>
                  </a:tcPr>
                </a:tc>
                <a:tc>
                  <a:txBody>
                    <a:bodyPr/>
                    <a:lstStyle/>
                    <a:p>
                      <a:pPr algn="ctr" rtl="0" fontAlgn="base"/>
                      <a:r>
                        <a:rPr lang="en-US" b="0" i="0" dirty="0">
                          <a:solidFill>
                            <a:srgbClr val="000000"/>
                          </a:solidFill>
                          <a:effectLst/>
                          <a:latin typeface="+mn-lt"/>
                        </a:rPr>
                        <a:t>1.7​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mpd="sng">
                      <a:noFill/>
                    </a:lnT>
                  </a:tcPr>
                </a:tc>
                <a:tc>
                  <a:txBody>
                    <a:bodyPr/>
                    <a:lstStyle/>
                    <a:p>
                      <a:pPr algn="ctr" rtl="0" fontAlgn="base"/>
                      <a:r>
                        <a:rPr lang="en-US" b="0" i="0" dirty="0">
                          <a:solidFill>
                            <a:srgbClr val="000000"/>
                          </a:solidFill>
                          <a:effectLst/>
                          <a:latin typeface="+mn-lt"/>
                        </a:rPr>
                        <a:t>5​.0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mpd="sng">
                      <a:noFill/>
                    </a:lnT>
                  </a:tcPr>
                </a:tc>
                <a:extLst>
                  <a:ext uri="{0D108BD9-81ED-4DB2-BD59-A6C34878D82A}">
                    <a16:rowId xmlns:a16="http://schemas.microsoft.com/office/drawing/2014/main" val="1760208656"/>
                  </a:ext>
                </a:extLst>
              </a:tr>
              <a:tr h="823595">
                <a:tc>
                  <a:txBody>
                    <a:bodyPr/>
                    <a:lstStyle/>
                    <a:p>
                      <a:pPr algn="ctr" rtl="0" fontAlgn="base"/>
                      <a:r>
                        <a:rPr lang="en-US" b="0" i="0" dirty="0">
                          <a:solidFill>
                            <a:srgbClr val="000000"/>
                          </a:solidFill>
                          <a:effectLst/>
                          <a:latin typeface="+mn-lt"/>
                        </a:rPr>
                        <a:t>Item 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rtl="0" fontAlgn="base"/>
                      <a:r>
                        <a:rPr lang="en-US" b="0" i="0" dirty="0">
                          <a:solidFill>
                            <a:srgbClr val="000000"/>
                          </a:solidFill>
                          <a:effectLst/>
                          <a:latin typeface="+mn-lt"/>
                        </a:rPr>
                        <a:t>3.2​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rtl="0" fontAlgn="base"/>
                      <a:r>
                        <a:rPr lang="en-US" b="0" i="0" dirty="0">
                          <a:solidFill>
                            <a:srgbClr val="000000"/>
                          </a:solidFill>
                          <a:effectLst/>
                          <a:latin typeface="+mn-lt"/>
                        </a:rPr>
                        <a:t>5.1​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rtl="0" fontAlgn="base"/>
                      <a:r>
                        <a:rPr lang="en-US" b="0" i="0" dirty="0">
                          <a:solidFill>
                            <a:srgbClr val="000000"/>
                          </a:solidFill>
                          <a:effectLst/>
                          <a:latin typeface="+mn-lt"/>
                        </a:rPr>
                        <a:t>4.4​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rtl="0" fontAlgn="base"/>
                      <a:r>
                        <a:rPr lang="en-US" b="0" i="0" dirty="0">
                          <a:solidFill>
                            <a:srgbClr val="000000"/>
                          </a:solidFill>
                          <a:effectLst/>
                          <a:latin typeface="+mn-lt"/>
                        </a:rPr>
                        <a:t>3​.0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634243071"/>
                  </a:ext>
                </a:extLst>
              </a:tr>
              <a:tr h="823595">
                <a:tc>
                  <a:txBody>
                    <a:bodyPr/>
                    <a:lstStyle/>
                    <a:p>
                      <a:pPr algn="ctr" rtl="0" fontAlgn="base"/>
                      <a:r>
                        <a:rPr lang="en-US" b="0" i="0" dirty="0">
                          <a:solidFill>
                            <a:srgbClr val="000000"/>
                          </a:solidFill>
                          <a:effectLst/>
                          <a:latin typeface="+mn-lt"/>
                        </a:rPr>
                        <a:t>Item 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rtl="0" fontAlgn="base"/>
                      <a:r>
                        <a:rPr lang="en-US" b="0" i="0" dirty="0">
                          <a:solidFill>
                            <a:srgbClr val="000000"/>
                          </a:solidFill>
                          <a:effectLst/>
                          <a:latin typeface="+mn-lt"/>
                        </a:rPr>
                        <a:t>2.1​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rtl="0" fontAlgn="base"/>
                      <a:r>
                        <a:rPr lang="en-US" b="0" i="0" dirty="0">
                          <a:solidFill>
                            <a:srgbClr val="000000"/>
                          </a:solidFill>
                          <a:effectLst/>
                          <a:latin typeface="+mn-lt"/>
                        </a:rPr>
                        <a:t>1.7​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rtl="0" fontAlgn="base"/>
                      <a:r>
                        <a:rPr lang="en-US" b="0" i="0" dirty="0">
                          <a:solidFill>
                            <a:srgbClr val="000000"/>
                          </a:solidFill>
                          <a:effectLst/>
                          <a:latin typeface="+mn-lt"/>
                        </a:rPr>
                        <a:t>2.5​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rtl="0" fontAlgn="base"/>
                      <a:r>
                        <a:rPr lang="en-US" b="0" i="0" dirty="0">
                          <a:solidFill>
                            <a:srgbClr val="000000"/>
                          </a:solidFill>
                          <a:effectLst/>
                          <a:latin typeface="+mn-lt"/>
                        </a:rPr>
                        <a:t>2.8​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15808797"/>
                  </a:ext>
                </a:extLst>
              </a:tr>
              <a:tr h="823595">
                <a:tc>
                  <a:txBody>
                    <a:bodyPr/>
                    <a:lstStyle/>
                    <a:p>
                      <a:pPr algn="ctr" rtl="0" fontAlgn="base"/>
                      <a:r>
                        <a:rPr lang="en-US" b="0" i="0" dirty="0">
                          <a:solidFill>
                            <a:srgbClr val="000000"/>
                          </a:solidFill>
                          <a:effectLst/>
                          <a:latin typeface="+mn-lt"/>
                        </a:rPr>
                        <a:t>Item 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rtl="0" fontAlgn="base"/>
                      <a:r>
                        <a:rPr lang="en-US" b="0" i="0" dirty="0">
                          <a:solidFill>
                            <a:srgbClr val="000000"/>
                          </a:solidFill>
                          <a:effectLst/>
                          <a:latin typeface="+mn-lt"/>
                        </a:rPr>
                        <a:t>4.5​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rtl="0" fontAlgn="base"/>
                      <a:r>
                        <a:rPr lang="en-US" b="0" i="0" dirty="0">
                          <a:solidFill>
                            <a:srgbClr val="000000"/>
                          </a:solidFill>
                          <a:effectLst/>
                          <a:latin typeface="+mn-lt"/>
                        </a:rPr>
                        <a:t>2.2​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rtl="0" fontAlgn="base"/>
                      <a:r>
                        <a:rPr lang="en-US" b="0" i="0" dirty="0">
                          <a:solidFill>
                            <a:srgbClr val="000000"/>
                          </a:solidFill>
                          <a:effectLst/>
                          <a:latin typeface="+mn-lt"/>
                        </a:rPr>
                        <a:t>1.7​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rtl="0" fontAlgn="base"/>
                      <a:r>
                        <a:rPr lang="en-US" b="0" i="0" dirty="0">
                          <a:solidFill>
                            <a:srgbClr val="000000"/>
                          </a:solidFill>
                          <a:effectLst/>
                          <a:latin typeface="+mn-lt"/>
                        </a:rPr>
                        <a:t>7​.0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380950325"/>
                  </a:ext>
                </a:extLst>
              </a:tr>
            </a:tbl>
          </a:graphicData>
        </a:graphic>
      </p:graphicFrame>
      <p:sp>
        <p:nvSpPr>
          <p:cNvPr id="8" name="Date Placeholder 47">
            <a:extLst>
              <a:ext uri="{FF2B5EF4-FFF2-40B4-BE49-F238E27FC236}">
                <a16:creationId xmlns:a16="http://schemas.microsoft.com/office/drawing/2014/main" id="{D36A5654-C9DC-442D-8CFC-170F7F897BD9}"/>
              </a:ext>
            </a:extLst>
          </p:cNvPr>
          <p:cNvSpPr>
            <a:spLocks noGrp="1"/>
          </p:cNvSpPr>
          <p:nvPr>
            <p:ph type="dt" sz="half" idx="10"/>
          </p:nvPr>
        </p:nvSpPr>
        <p:spPr>
          <a:xfrm>
            <a:off x="450000" y="6357168"/>
            <a:ext cx="1760150" cy="461665"/>
          </a:xfrm>
        </p:spPr>
        <p:txBody>
          <a:bodyPr/>
          <a:lstStyle/>
          <a:p>
            <a:r>
              <a:rPr lang="en-US" dirty="0"/>
              <a:t>20XX</a:t>
            </a:r>
          </a:p>
        </p:txBody>
      </p:sp>
      <p:sp>
        <p:nvSpPr>
          <p:cNvPr id="9" name="Footer Placeholder 48">
            <a:extLst>
              <a:ext uri="{FF2B5EF4-FFF2-40B4-BE49-F238E27FC236}">
                <a16:creationId xmlns:a16="http://schemas.microsoft.com/office/drawing/2014/main" id="{87166719-88A6-4670-9BD6-1FF0760648C4}"/>
              </a:ext>
            </a:extLst>
          </p:cNvPr>
          <p:cNvSpPr>
            <a:spLocks noGrp="1"/>
          </p:cNvSpPr>
          <p:nvPr>
            <p:ph type="ftr" sz="quarter" idx="11"/>
          </p:nvPr>
        </p:nvSpPr>
        <p:spPr>
          <a:xfrm>
            <a:off x="2754312" y="6357600"/>
            <a:ext cx="6683376" cy="460800"/>
          </a:xfrm>
        </p:spPr>
        <p:txBody>
          <a:bodyPr/>
          <a:lstStyle/>
          <a:p>
            <a:r>
              <a:rPr lang="en-US" dirty="0"/>
              <a:t>Sample Footer Text</a:t>
            </a:r>
          </a:p>
        </p:txBody>
      </p:sp>
      <p:sp>
        <p:nvSpPr>
          <p:cNvPr id="10" name="Slide Number Placeholder 49">
            <a:extLst>
              <a:ext uri="{FF2B5EF4-FFF2-40B4-BE49-F238E27FC236}">
                <a16:creationId xmlns:a16="http://schemas.microsoft.com/office/drawing/2014/main" id="{0679DDAB-7BC8-4DE8-97CF-665B6F7327CE}"/>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13</a:t>
            </a:fld>
            <a:endParaRPr lang="en-US" dirty="0"/>
          </a:p>
        </p:txBody>
      </p:sp>
    </p:spTree>
    <p:extLst>
      <p:ext uri="{BB962C8B-B14F-4D97-AF65-F5344CB8AC3E}">
        <p14:creationId xmlns:p14="http://schemas.microsoft.com/office/powerpoint/2010/main" val="4212917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CD5E908A-501A-4558-A678-42BF2D8FCDC1}"/>
              </a:ext>
            </a:extLst>
          </p:cNvPr>
          <p:cNvSpPr>
            <a:spLocks noGrp="1"/>
          </p:cNvSpPr>
          <p:nvPr>
            <p:ph type="title"/>
          </p:nvPr>
        </p:nvSpPr>
        <p:spPr>
          <a:xfrm>
            <a:off x="989400" y="395289"/>
            <a:ext cx="10213200" cy="1112836"/>
          </a:xfrm>
        </p:spPr>
        <p:txBody>
          <a:bodyPr/>
          <a:lstStyle/>
          <a:p>
            <a:r>
              <a:rPr lang="en-US" dirty="0"/>
              <a:t>Team</a:t>
            </a:r>
          </a:p>
        </p:txBody>
      </p:sp>
      <p:pic>
        <p:nvPicPr>
          <p:cNvPr id="25" name="Picture Placeholder 24" descr="A person with blonde hair">
            <a:extLst>
              <a:ext uri="{FF2B5EF4-FFF2-40B4-BE49-F238E27FC236}">
                <a16:creationId xmlns:a16="http://schemas.microsoft.com/office/drawing/2014/main" id="{F1B398D1-2C82-4CDD-9305-CD315832B8F2}"/>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166813" y="2479675"/>
            <a:ext cx="1587500" cy="2330450"/>
          </a:xfrm>
        </p:spPr>
      </p:pic>
      <p:pic>
        <p:nvPicPr>
          <p:cNvPr id="29" name="Picture Placeholder 28" descr="A person with a beard">
            <a:extLst>
              <a:ext uri="{FF2B5EF4-FFF2-40B4-BE49-F238E27FC236}">
                <a16:creationId xmlns:a16="http://schemas.microsoft.com/office/drawing/2014/main" id="{2623E100-E20A-4D63-877A-8F63331E1677}"/>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228885" y="2479675"/>
            <a:ext cx="1587500" cy="2330450"/>
          </a:xfrm>
        </p:spPr>
      </p:pic>
      <p:pic>
        <p:nvPicPr>
          <p:cNvPr id="33" name="Picture Placeholder 32" descr="A person wearing glasses">
            <a:extLst>
              <a:ext uri="{FF2B5EF4-FFF2-40B4-BE49-F238E27FC236}">
                <a16:creationId xmlns:a16="http://schemas.microsoft.com/office/drawing/2014/main" id="{D8DDBC01-61F9-424B-BE7C-5E90A2899EF4}"/>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5302249" y="2479675"/>
            <a:ext cx="1587500" cy="2330450"/>
          </a:xfrm>
        </p:spPr>
      </p:pic>
      <p:pic>
        <p:nvPicPr>
          <p:cNvPr id="37" name="Picture Placeholder 36" descr="A person smiling for the camera">
            <a:extLst>
              <a:ext uri="{FF2B5EF4-FFF2-40B4-BE49-F238E27FC236}">
                <a16:creationId xmlns:a16="http://schemas.microsoft.com/office/drawing/2014/main" id="{8A6FA0E8-E6CC-42B0-9698-D8AAF2555869}"/>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7364764" y="2479675"/>
            <a:ext cx="1587500" cy="2330450"/>
          </a:xfrm>
        </p:spPr>
      </p:pic>
      <p:pic>
        <p:nvPicPr>
          <p:cNvPr id="41" name="Picture Placeholder 40" descr="A picture containing person, indoor">
            <a:extLst>
              <a:ext uri="{FF2B5EF4-FFF2-40B4-BE49-F238E27FC236}">
                <a16:creationId xmlns:a16="http://schemas.microsoft.com/office/drawing/2014/main" id="{ADA6917C-333B-412F-9E10-F89646EADCC3}"/>
              </a:ext>
            </a:extLst>
          </p:cNvPr>
          <p:cNvPicPr>
            <a:picLocks noGrp="1" noChangeAspect="1"/>
          </p:cNvPicPr>
          <p:nvPr>
            <p:ph type="pic" sz="quarter" idx="17"/>
          </p:nvPr>
        </p:nvPicPr>
        <p:blipFill rotWithShape="1">
          <a:blip r:embed="rId7" cstate="screen">
            <a:extLst>
              <a:ext uri="{28A0092B-C50C-407E-A947-70E740481C1C}">
                <a14:useLocalDpi xmlns:a14="http://schemas.microsoft.com/office/drawing/2010/main" val="0"/>
              </a:ext>
            </a:extLst>
          </a:blip>
          <a:srcRect/>
          <a:stretch/>
        </p:blipFill>
        <p:spPr>
          <a:xfrm>
            <a:off x="9437688" y="2479675"/>
            <a:ext cx="1587500" cy="2330450"/>
          </a:xfrm>
        </p:spPr>
      </p:pic>
      <p:sp>
        <p:nvSpPr>
          <p:cNvPr id="54" name="Text Placeholder 53">
            <a:extLst>
              <a:ext uri="{FF2B5EF4-FFF2-40B4-BE49-F238E27FC236}">
                <a16:creationId xmlns:a16="http://schemas.microsoft.com/office/drawing/2014/main" id="{E99206D5-9697-4725-A5A8-879EE5CCE83E}"/>
              </a:ext>
            </a:extLst>
          </p:cNvPr>
          <p:cNvSpPr>
            <a:spLocks noGrp="1"/>
          </p:cNvSpPr>
          <p:nvPr>
            <p:ph type="body" sz="quarter" idx="18"/>
          </p:nvPr>
        </p:nvSpPr>
        <p:spPr>
          <a:xfrm>
            <a:off x="1166813" y="5094555"/>
            <a:ext cx="1587499" cy="350292"/>
          </a:xfrm>
        </p:spPr>
        <p:txBody>
          <a:bodyPr/>
          <a:lstStyle/>
          <a:p>
            <a:r>
              <a:rPr lang="en-US" dirty="0"/>
              <a:t>Name</a:t>
            </a:r>
          </a:p>
        </p:txBody>
      </p:sp>
      <p:sp>
        <p:nvSpPr>
          <p:cNvPr id="55" name="Text Placeholder 54">
            <a:extLst>
              <a:ext uri="{FF2B5EF4-FFF2-40B4-BE49-F238E27FC236}">
                <a16:creationId xmlns:a16="http://schemas.microsoft.com/office/drawing/2014/main" id="{4049A65B-9215-4059-9E97-7DF18F57D088}"/>
              </a:ext>
            </a:extLst>
          </p:cNvPr>
          <p:cNvSpPr>
            <a:spLocks noGrp="1"/>
          </p:cNvSpPr>
          <p:nvPr>
            <p:ph type="body" sz="quarter" idx="19"/>
          </p:nvPr>
        </p:nvSpPr>
        <p:spPr>
          <a:xfrm>
            <a:off x="1166813" y="5371723"/>
            <a:ext cx="1587499" cy="350292"/>
          </a:xfrm>
        </p:spPr>
        <p:txBody>
          <a:bodyPr/>
          <a:lstStyle/>
          <a:p>
            <a:r>
              <a:rPr lang="en-US" dirty="0"/>
              <a:t>Title</a:t>
            </a:r>
          </a:p>
        </p:txBody>
      </p:sp>
      <p:sp>
        <p:nvSpPr>
          <p:cNvPr id="56" name="Text Placeholder 55">
            <a:extLst>
              <a:ext uri="{FF2B5EF4-FFF2-40B4-BE49-F238E27FC236}">
                <a16:creationId xmlns:a16="http://schemas.microsoft.com/office/drawing/2014/main" id="{FC0A64F4-87E9-46A8-BCC4-6F1DFE8A3E6D}"/>
              </a:ext>
            </a:extLst>
          </p:cNvPr>
          <p:cNvSpPr>
            <a:spLocks noGrp="1"/>
          </p:cNvSpPr>
          <p:nvPr>
            <p:ph type="body" sz="quarter" idx="20"/>
          </p:nvPr>
        </p:nvSpPr>
        <p:spPr>
          <a:xfrm>
            <a:off x="3228885" y="5094555"/>
            <a:ext cx="1587499" cy="350292"/>
          </a:xfrm>
        </p:spPr>
        <p:txBody>
          <a:bodyPr/>
          <a:lstStyle/>
          <a:p>
            <a:r>
              <a:rPr lang="en-US" dirty="0"/>
              <a:t>Name</a:t>
            </a:r>
          </a:p>
        </p:txBody>
      </p:sp>
      <p:sp>
        <p:nvSpPr>
          <p:cNvPr id="57" name="Text Placeholder 56">
            <a:extLst>
              <a:ext uri="{FF2B5EF4-FFF2-40B4-BE49-F238E27FC236}">
                <a16:creationId xmlns:a16="http://schemas.microsoft.com/office/drawing/2014/main" id="{84A7E98E-D781-441A-BA74-EF1BED01B588}"/>
              </a:ext>
            </a:extLst>
          </p:cNvPr>
          <p:cNvSpPr>
            <a:spLocks noGrp="1"/>
          </p:cNvSpPr>
          <p:nvPr>
            <p:ph type="body" sz="quarter" idx="21"/>
          </p:nvPr>
        </p:nvSpPr>
        <p:spPr>
          <a:xfrm>
            <a:off x="3228885" y="5371723"/>
            <a:ext cx="1587499" cy="350292"/>
          </a:xfrm>
        </p:spPr>
        <p:txBody>
          <a:bodyPr/>
          <a:lstStyle/>
          <a:p>
            <a:r>
              <a:rPr lang="en-US" dirty="0"/>
              <a:t>Title</a:t>
            </a:r>
          </a:p>
        </p:txBody>
      </p:sp>
      <p:sp>
        <p:nvSpPr>
          <p:cNvPr id="58" name="Text Placeholder 57">
            <a:extLst>
              <a:ext uri="{FF2B5EF4-FFF2-40B4-BE49-F238E27FC236}">
                <a16:creationId xmlns:a16="http://schemas.microsoft.com/office/drawing/2014/main" id="{51E437D6-831B-4C6D-8A0F-B4D300E2C6B8}"/>
              </a:ext>
            </a:extLst>
          </p:cNvPr>
          <p:cNvSpPr>
            <a:spLocks noGrp="1"/>
          </p:cNvSpPr>
          <p:nvPr>
            <p:ph type="body" sz="quarter" idx="22"/>
          </p:nvPr>
        </p:nvSpPr>
        <p:spPr>
          <a:xfrm>
            <a:off x="5302249" y="5094555"/>
            <a:ext cx="1587499" cy="350292"/>
          </a:xfrm>
        </p:spPr>
        <p:txBody>
          <a:bodyPr/>
          <a:lstStyle/>
          <a:p>
            <a:r>
              <a:rPr lang="en-US" dirty="0"/>
              <a:t>Name</a:t>
            </a:r>
          </a:p>
        </p:txBody>
      </p:sp>
      <p:sp>
        <p:nvSpPr>
          <p:cNvPr id="59" name="Text Placeholder 58">
            <a:extLst>
              <a:ext uri="{FF2B5EF4-FFF2-40B4-BE49-F238E27FC236}">
                <a16:creationId xmlns:a16="http://schemas.microsoft.com/office/drawing/2014/main" id="{04476A89-3D0A-4A48-96B0-5C6961284982}"/>
              </a:ext>
            </a:extLst>
          </p:cNvPr>
          <p:cNvSpPr>
            <a:spLocks noGrp="1"/>
          </p:cNvSpPr>
          <p:nvPr>
            <p:ph type="body" sz="quarter" idx="23"/>
          </p:nvPr>
        </p:nvSpPr>
        <p:spPr>
          <a:xfrm>
            <a:off x="5302249" y="5371723"/>
            <a:ext cx="1587499" cy="350292"/>
          </a:xfrm>
        </p:spPr>
        <p:txBody>
          <a:bodyPr/>
          <a:lstStyle/>
          <a:p>
            <a:r>
              <a:rPr lang="en-US" dirty="0"/>
              <a:t>Title</a:t>
            </a:r>
          </a:p>
        </p:txBody>
      </p:sp>
      <p:sp>
        <p:nvSpPr>
          <p:cNvPr id="60" name="Text Placeholder 59">
            <a:extLst>
              <a:ext uri="{FF2B5EF4-FFF2-40B4-BE49-F238E27FC236}">
                <a16:creationId xmlns:a16="http://schemas.microsoft.com/office/drawing/2014/main" id="{19060954-5CBF-46C3-AF76-911B1F83EA76}"/>
              </a:ext>
            </a:extLst>
          </p:cNvPr>
          <p:cNvSpPr>
            <a:spLocks noGrp="1"/>
          </p:cNvSpPr>
          <p:nvPr>
            <p:ph type="body" sz="quarter" idx="24"/>
          </p:nvPr>
        </p:nvSpPr>
        <p:spPr>
          <a:xfrm>
            <a:off x="7364765" y="5094555"/>
            <a:ext cx="1587499" cy="350292"/>
          </a:xfrm>
        </p:spPr>
        <p:txBody>
          <a:bodyPr/>
          <a:lstStyle/>
          <a:p>
            <a:r>
              <a:rPr lang="en-US" dirty="0"/>
              <a:t>Name</a:t>
            </a:r>
          </a:p>
        </p:txBody>
      </p:sp>
      <p:sp>
        <p:nvSpPr>
          <p:cNvPr id="61" name="Text Placeholder 60">
            <a:extLst>
              <a:ext uri="{FF2B5EF4-FFF2-40B4-BE49-F238E27FC236}">
                <a16:creationId xmlns:a16="http://schemas.microsoft.com/office/drawing/2014/main" id="{9B1C6412-A141-40D2-9A6B-C1069B0F6B8F}"/>
              </a:ext>
            </a:extLst>
          </p:cNvPr>
          <p:cNvSpPr>
            <a:spLocks noGrp="1"/>
          </p:cNvSpPr>
          <p:nvPr>
            <p:ph type="body" sz="quarter" idx="25"/>
          </p:nvPr>
        </p:nvSpPr>
        <p:spPr>
          <a:xfrm>
            <a:off x="7364765" y="5371723"/>
            <a:ext cx="1587499" cy="350292"/>
          </a:xfrm>
        </p:spPr>
        <p:txBody>
          <a:bodyPr/>
          <a:lstStyle/>
          <a:p>
            <a:r>
              <a:rPr lang="en-US" dirty="0"/>
              <a:t>Title</a:t>
            </a:r>
          </a:p>
        </p:txBody>
      </p:sp>
      <p:sp>
        <p:nvSpPr>
          <p:cNvPr id="62" name="Text Placeholder 61">
            <a:extLst>
              <a:ext uri="{FF2B5EF4-FFF2-40B4-BE49-F238E27FC236}">
                <a16:creationId xmlns:a16="http://schemas.microsoft.com/office/drawing/2014/main" id="{28873B3C-0DB0-4560-9D3C-9D1DD271841E}"/>
              </a:ext>
            </a:extLst>
          </p:cNvPr>
          <p:cNvSpPr>
            <a:spLocks noGrp="1"/>
          </p:cNvSpPr>
          <p:nvPr>
            <p:ph type="body" sz="quarter" idx="26"/>
          </p:nvPr>
        </p:nvSpPr>
        <p:spPr>
          <a:xfrm>
            <a:off x="9437688" y="5094555"/>
            <a:ext cx="1587499" cy="350292"/>
          </a:xfrm>
        </p:spPr>
        <p:txBody>
          <a:bodyPr/>
          <a:lstStyle/>
          <a:p>
            <a:r>
              <a:rPr lang="en-US" dirty="0"/>
              <a:t>Name</a:t>
            </a:r>
          </a:p>
        </p:txBody>
      </p:sp>
      <p:sp>
        <p:nvSpPr>
          <p:cNvPr id="63" name="Text Placeholder 62">
            <a:extLst>
              <a:ext uri="{FF2B5EF4-FFF2-40B4-BE49-F238E27FC236}">
                <a16:creationId xmlns:a16="http://schemas.microsoft.com/office/drawing/2014/main" id="{5689D895-3876-4B11-907D-B46AA9520108}"/>
              </a:ext>
            </a:extLst>
          </p:cNvPr>
          <p:cNvSpPr>
            <a:spLocks noGrp="1"/>
          </p:cNvSpPr>
          <p:nvPr>
            <p:ph type="body" sz="quarter" idx="27"/>
          </p:nvPr>
        </p:nvSpPr>
        <p:spPr>
          <a:xfrm>
            <a:off x="9437688" y="5371723"/>
            <a:ext cx="1587499" cy="350292"/>
          </a:xfrm>
        </p:spPr>
        <p:txBody>
          <a:bodyPr/>
          <a:lstStyle/>
          <a:p>
            <a:r>
              <a:rPr lang="en-US" dirty="0"/>
              <a:t>Title</a:t>
            </a:r>
          </a:p>
        </p:txBody>
      </p:sp>
      <p:sp>
        <p:nvSpPr>
          <p:cNvPr id="13" name="Date Placeholder 47">
            <a:extLst>
              <a:ext uri="{FF2B5EF4-FFF2-40B4-BE49-F238E27FC236}">
                <a16:creationId xmlns:a16="http://schemas.microsoft.com/office/drawing/2014/main" id="{289FFCBD-061F-4FE8-BB82-AB1733C9225C}"/>
              </a:ext>
            </a:extLst>
          </p:cNvPr>
          <p:cNvSpPr>
            <a:spLocks noGrp="1"/>
          </p:cNvSpPr>
          <p:nvPr>
            <p:ph type="dt" sz="half" idx="10"/>
          </p:nvPr>
        </p:nvSpPr>
        <p:spPr>
          <a:xfrm>
            <a:off x="450000" y="6357168"/>
            <a:ext cx="1760150" cy="461665"/>
          </a:xfrm>
        </p:spPr>
        <p:txBody>
          <a:bodyPr/>
          <a:lstStyle/>
          <a:p>
            <a:r>
              <a:rPr lang="en-US" dirty="0"/>
              <a:t>20XX</a:t>
            </a:r>
          </a:p>
        </p:txBody>
      </p:sp>
      <p:sp>
        <p:nvSpPr>
          <p:cNvPr id="49" name="Footer Placeholder 48">
            <a:extLst>
              <a:ext uri="{FF2B5EF4-FFF2-40B4-BE49-F238E27FC236}">
                <a16:creationId xmlns:a16="http://schemas.microsoft.com/office/drawing/2014/main" id="{BC6711E1-B796-4D1D-BAC8-770C06C53DB6}"/>
              </a:ext>
            </a:extLst>
          </p:cNvPr>
          <p:cNvSpPr>
            <a:spLocks noGrp="1"/>
          </p:cNvSpPr>
          <p:nvPr>
            <p:ph type="ftr" sz="quarter" idx="11"/>
          </p:nvPr>
        </p:nvSpPr>
        <p:spPr>
          <a:xfrm>
            <a:off x="2754312" y="6357600"/>
            <a:ext cx="6683376" cy="460800"/>
          </a:xfrm>
        </p:spPr>
        <p:txBody>
          <a:bodyPr/>
          <a:lstStyle/>
          <a:p>
            <a:r>
              <a:rPr lang="en-US" dirty="0"/>
              <a:t>Sample Footer Text</a:t>
            </a:r>
          </a:p>
        </p:txBody>
      </p:sp>
      <p:sp>
        <p:nvSpPr>
          <p:cNvPr id="50" name="Slide Number Placeholder 49">
            <a:extLst>
              <a:ext uri="{FF2B5EF4-FFF2-40B4-BE49-F238E27FC236}">
                <a16:creationId xmlns:a16="http://schemas.microsoft.com/office/drawing/2014/main" id="{584E00CC-0BE9-4582-B15B-D2F934C326AE}"/>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14</a:t>
            </a:fld>
            <a:endParaRPr lang="en-US" dirty="0"/>
          </a:p>
        </p:txBody>
      </p:sp>
    </p:spTree>
    <p:extLst>
      <p:ext uri="{BB962C8B-B14F-4D97-AF65-F5344CB8AC3E}">
        <p14:creationId xmlns:p14="http://schemas.microsoft.com/office/powerpoint/2010/main" val="134718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E6E68-D059-4E48-A1A5-6D9FF5737F2F}"/>
              </a:ext>
            </a:extLst>
          </p:cNvPr>
          <p:cNvSpPr>
            <a:spLocks noGrp="1"/>
          </p:cNvSpPr>
          <p:nvPr>
            <p:ph type="title"/>
          </p:nvPr>
        </p:nvSpPr>
        <p:spPr>
          <a:xfrm>
            <a:off x="989400" y="395289"/>
            <a:ext cx="10213200" cy="1112836"/>
          </a:xfrm>
        </p:spPr>
        <p:txBody>
          <a:bodyPr/>
          <a:lstStyle/>
          <a:p>
            <a:r>
              <a:rPr lang="en-US" dirty="0"/>
              <a:t>Timeline</a:t>
            </a:r>
          </a:p>
        </p:txBody>
      </p:sp>
      <p:graphicFrame>
        <p:nvGraphicFramePr>
          <p:cNvPr id="4" name="Content Placeholder 4" descr="Timeline graphic with five boxes. The boxes are labeled 1 though five going left to right. ">
            <a:extLst>
              <a:ext uri="{FF2B5EF4-FFF2-40B4-BE49-F238E27FC236}">
                <a16:creationId xmlns:a16="http://schemas.microsoft.com/office/drawing/2014/main" id="{4DE76F03-02C2-4450-8BCD-B9723A85980A}"/>
              </a:ext>
            </a:extLst>
          </p:cNvPr>
          <p:cNvGraphicFramePr>
            <a:graphicFrameLocks noGrp="1"/>
          </p:cNvGraphicFramePr>
          <p:nvPr>
            <p:ph idx="1"/>
            <p:extLst>
              <p:ext uri="{D42A27DB-BD31-4B8C-83A1-F6EECF244321}">
                <p14:modId xmlns:p14="http://schemas.microsoft.com/office/powerpoint/2010/main" val="3292510870"/>
              </p:ext>
            </p:extLst>
          </p:nvPr>
        </p:nvGraphicFramePr>
        <p:xfrm>
          <a:off x="838200" y="1839913"/>
          <a:ext cx="10515600" cy="4154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te Placeholder 4">
            <a:extLst>
              <a:ext uri="{FF2B5EF4-FFF2-40B4-BE49-F238E27FC236}">
                <a16:creationId xmlns:a16="http://schemas.microsoft.com/office/drawing/2014/main" id="{33579941-CC56-4700-B032-DD38318272E4}"/>
              </a:ext>
            </a:extLst>
          </p:cNvPr>
          <p:cNvSpPr>
            <a:spLocks noGrp="1"/>
          </p:cNvSpPr>
          <p:nvPr>
            <p:ph type="dt" sz="half" idx="10"/>
          </p:nvPr>
        </p:nvSpPr>
        <p:spPr>
          <a:xfrm>
            <a:off x="450000" y="6357168"/>
            <a:ext cx="1760150" cy="461665"/>
          </a:xfrm>
        </p:spPr>
        <p:txBody>
          <a:bodyPr/>
          <a:lstStyle/>
          <a:p>
            <a:r>
              <a:rPr lang="en-US" dirty="0"/>
              <a:t>20XX</a:t>
            </a:r>
          </a:p>
        </p:txBody>
      </p:sp>
      <p:sp>
        <p:nvSpPr>
          <p:cNvPr id="6" name="Footer Placeholder 5">
            <a:extLst>
              <a:ext uri="{FF2B5EF4-FFF2-40B4-BE49-F238E27FC236}">
                <a16:creationId xmlns:a16="http://schemas.microsoft.com/office/drawing/2014/main" id="{5E388C9B-5E77-4A32-9230-CF42155BCB0B}"/>
              </a:ext>
            </a:extLst>
          </p:cNvPr>
          <p:cNvSpPr>
            <a:spLocks noGrp="1"/>
          </p:cNvSpPr>
          <p:nvPr>
            <p:ph type="ftr" sz="quarter" idx="11"/>
          </p:nvPr>
        </p:nvSpPr>
        <p:spPr>
          <a:xfrm>
            <a:off x="2754312" y="6357600"/>
            <a:ext cx="6683376" cy="460800"/>
          </a:xfrm>
        </p:spPr>
        <p:txBody>
          <a:bodyPr/>
          <a:lstStyle/>
          <a:p>
            <a:r>
              <a:rPr lang="en-US" dirty="0"/>
              <a:t>Sample Footer Text </a:t>
            </a:r>
          </a:p>
        </p:txBody>
      </p:sp>
      <p:sp>
        <p:nvSpPr>
          <p:cNvPr id="7" name="Slide Number Placeholder 6">
            <a:extLst>
              <a:ext uri="{FF2B5EF4-FFF2-40B4-BE49-F238E27FC236}">
                <a16:creationId xmlns:a16="http://schemas.microsoft.com/office/drawing/2014/main" id="{2411E042-EBFC-45CD-939D-D5DD1426061C}"/>
              </a:ext>
            </a:extLst>
          </p:cNvPr>
          <p:cNvSpPr>
            <a:spLocks noGrp="1"/>
          </p:cNvSpPr>
          <p:nvPr>
            <p:ph type="sldNum" sz="quarter" idx="12"/>
          </p:nvPr>
        </p:nvSpPr>
        <p:spPr>
          <a:xfrm>
            <a:off x="9982800" y="6357600"/>
            <a:ext cx="1760150" cy="460800"/>
          </a:xfrm>
        </p:spPr>
        <p:txBody>
          <a:bodyPr/>
          <a:lstStyle/>
          <a:p>
            <a:fld id="{FF2BD96E-3838-45D2-9031-D3AF67C920A5}" type="slidenum">
              <a:rPr lang="en-US" smtClean="0"/>
              <a:pPr/>
              <a:t>15</a:t>
            </a:fld>
            <a:endParaRPr lang="en-US" dirty="0"/>
          </a:p>
        </p:txBody>
      </p:sp>
    </p:spTree>
    <p:extLst>
      <p:ext uri="{BB962C8B-B14F-4D97-AF65-F5344CB8AC3E}">
        <p14:creationId xmlns:p14="http://schemas.microsoft.com/office/powerpoint/2010/main" val="804806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89400" y="395289"/>
            <a:ext cx="10213200" cy="1112836"/>
          </a:xfrm>
        </p:spPr>
        <p:txBody>
          <a:bodyPr/>
          <a:lstStyle/>
          <a:p>
            <a:r>
              <a:rPr lang="en-US" dirty="0"/>
              <a:t>Content</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type="body" idx="1"/>
          </p:nvPr>
        </p:nvSpPr>
        <p:spPr>
          <a:xfrm>
            <a:off x="989399" y="1736732"/>
            <a:ext cx="4928400" cy="661912"/>
          </a:xfrm>
        </p:spPr>
        <p:txBody>
          <a:bodyPr/>
          <a:lstStyle/>
          <a:p>
            <a:r>
              <a:rPr lang="en-US" dirty="0"/>
              <a:t>Subtitle</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a:xfrm>
            <a:off x="989400" y="2431256"/>
            <a:ext cx="4928400" cy="3347244"/>
          </a:xfrm>
        </p:spPr>
        <p:txBody>
          <a:bodyPr vert="horz" lIns="91440" tIns="45720" rIns="91440" bIns="45720" rtlCol="0" anchor="t">
            <a:norm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3"/>
          </p:nvPr>
        </p:nvSpPr>
        <p:spPr>
          <a:xfrm>
            <a:off x="6274200" y="1736732"/>
            <a:ext cx="4928400" cy="662400"/>
          </a:xfrm>
        </p:spPr>
        <p:txBody>
          <a:bodyPr/>
          <a:lstStyle/>
          <a:p>
            <a:r>
              <a:rPr lang="en-US" dirty="0"/>
              <a:t>Subtitle</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sz="quarter" idx="4"/>
          </p:nvPr>
        </p:nvSpPr>
        <p:spPr>
          <a:xfrm>
            <a:off x="6274200" y="2431257"/>
            <a:ext cx="4928400" cy="3347244"/>
          </a:xfrm>
        </p:spPr>
        <p:txBody>
          <a:bodyPr/>
          <a:lstStyle/>
          <a:p>
            <a:r>
              <a:rPr lang="en-US" dirty="0"/>
              <a:t>Open the Design Ideas pane for instant slide makeovers. </a:t>
            </a:r>
          </a:p>
          <a:p>
            <a:r>
              <a:rPr lang="en-US" dirty="0"/>
              <a:t>When we have design ideas, we’ll show them to you right there. </a:t>
            </a:r>
          </a:p>
        </p:txBody>
      </p:sp>
      <p:sp>
        <p:nvSpPr>
          <p:cNvPr id="12" name="Date Placeholder 47">
            <a:extLst>
              <a:ext uri="{FF2B5EF4-FFF2-40B4-BE49-F238E27FC236}">
                <a16:creationId xmlns:a16="http://schemas.microsoft.com/office/drawing/2014/main" id="{63B316E4-E4B4-4725-A3FF-5E868212B554}"/>
              </a:ext>
            </a:extLst>
          </p:cNvPr>
          <p:cNvSpPr>
            <a:spLocks noGrp="1"/>
          </p:cNvSpPr>
          <p:nvPr>
            <p:ph type="dt" sz="half" idx="10"/>
          </p:nvPr>
        </p:nvSpPr>
        <p:spPr>
          <a:xfrm>
            <a:off x="450000" y="6357168"/>
            <a:ext cx="1760150" cy="461665"/>
          </a:xfrm>
        </p:spPr>
        <p:txBody>
          <a:bodyPr/>
          <a:lstStyle/>
          <a:p>
            <a:r>
              <a:rPr lang="en-US" dirty="0"/>
              <a:t>20XX</a:t>
            </a:r>
          </a:p>
        </p:txBody>
      </p:sp>
      <p:sp>
        <p:nvSpPr>
          <p:cNvPr id="13" name="Footer Placeholder 48">
            <a:extLst>
              <a:ext uri="{FF2B5EF4-FFF2-40B4-BE49-F238E27FC236}">
                <a16:creationId xmlns:a16="http://schemas.microsoft.com/office/drawing/2014/main" id="{7C4C89A2-8FA3-40EA-BA3A-8D9260F3A525}"/>
              </a:ext>
            </a:extLst>
          </p:cNvPr>
          <p:cNvSpPr>
            <a:spLocks noGrp="1"/>
          </p:cNvSpPr>
          <p:nvPr>
            <p:ph type="ftr" sz="quarter" idx="11"/>
          </p:nvPr>
        </p:nvSpPr>
        <p:spPr>
          <a:xfrm>
            <a:off x="2754312" y="6357600"/>
            <a:ext cx="6683376" cy="460800"/>
          </a:xfrm>
        </p:spPr>
        <p:txBody>
          <a:bodyPr/>
          <a:lstStyle/>
          <a:p>
            <a:r>
              <a:rPr lang="en-US" dirty="0"/>
              <a:t>Sample Footer Text</a:t>
            </a:r>
          </a:p>
        </p:txBody>
      </p:sp>
      <p:sp>
        <p:nvSpPr>
          <p:cNvPr id="14" name="Slide Number Placeholder 49">
            <a:extLst>
              <a:ext uri="{FF2B5EF4-FFF2-40B4-BE49-F238E27FC236}">
                <a16:creationId xmlns:a16="http://schemas.microsoft.com/office/drawing/2014/main" id="{FE0E29C1-3AC9-4C3D-A129-4AE522CD0F15}"/>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16</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ooter Placeholder 48">
            <a:extLst>
              <a:ext uri="{FF2B5EF4-FFF2-40B4-BE49-F238E27FC236}">
                <a16:creationId xmlns:a16="http://schemas.microsoft.com/office/drawing/2014/main" id="{CA4F353C-3A14-4A37-8C65-E5EAF165B50E}"/>
              </a:ext>
            </a:extLst>
          </p:cNvPr>
          <p:cNvSpPr>
            <a:spLocks noGrp="1"/>
          </p:cNvSpPr>
          <p:nvPr>
            <p:ph type="ftr" sz="quarter" idx="11"/>
          </p:nvPr>
        </p:nvSpPr>
        <p:spPr>
          <a:xfrm>
            <a:off x="2754312" y="6357600"/>
            <a:ext cx="6683376" cy="460800"/>
          </a:xfrm>
        </p:spPr>
        <p:txBody>
          <a:bodyPr/>
          <a:lstStyle/>
          <a:p>
            <a:r>
              <a:rPr lang="en-US" dirty="0"/>
              <a:t>Sample Footer Text</a:t>
            </a:r>
          </a:p>
        </p:txBody>
      </p:sp>
    </p:spTree>
    <p:extLst>
      <p:ext uri="{BB962C8B-B14F-4D97-AF65-F5344CB8AC3E}">
        <p14:creationId xmlns:p14="http://schemas.microsoft.com/office/powerpoint/2010/main" val="906929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4318001" y="536573"/>
            <a:ext cx="7424950" cy="1453003"/>
          </a:xfrm>
        </p:spPr>
        <p:txBody>
          <a:bodyPr wrap="square" anchor="b">
            <a:normAutofit/>
          </a:bodyPr>
          <a:lstStyle/>
          <a:p>
            <a:r>
              <a:rPr lang="en-US" dirty="0"/>
              <a:t>Summary </a:t>
            </a:r>
          </a:p>
        </p:txBody>
      </p:sp>
      <p:pic>
        <p:nvPicPr>
          <p:cNvPr id="10" name="Picture Placeholder 9" descr="A picture containing outdoor crops">
            <a:extLst>
              <a:ext uri="{FF2B5EF4-FFF2-40B4-BE49-F238E27FC236}">
                <a16:creationId xmlns:a16="http://schemas.microsoft.com/office/drawing/2014/main" id="{1A068317-699A-4C96-BD22-58E7B50ADDE8}"/>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627063" y="536575"/>
            <a:ext cx="2616200" cy="1743075"/>
          </a:xfrm>
        </p:spPr>
      </p:pic>
      <p:pic>
        <p:nvPicPr>
          <p:cNvPr id="12" name="Picture Placeholder 11" descr="A picture containing outdoor, plant, nature, tall">
            <a:extLst>
              <a:ext uri="{FF2B5EF4-FFF2-40B4-BE49-F238E27FC236}">
                <a16:creationId xmlns:a16="http://schemas.microsoft.com/office/drawing/2014/main" id="{472D5204-8793-4F5F-9D4D-550EEED5A179}"/>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16853" y="2557090"/>
            <a:ext cx="2616200" cy="1743075"/>
          </a:xfrm>
        </p:spPr>
      </p:pic>
      <p:pic>
        <p:nvPicPr>
          <p:cNvPr id="14" name="Picture Placeholder 13" descr="A tree covered in snow">
            <a:extLst>
              <a:ext uri="{FF2B5EF4-FFF2-40B4-BE49-F238E27FC236}">
                <a16:creationId xmlns:a16="http://schemas.microsoft.com/office/drawing/2014/main" id="{42894B38-95F7-4427-AF6B-DD2678CF1C78}"/>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27063" y="4576347"/>
            <a:ext cx="2616200" cy="1743075"/>
          </a:xfrm>
        </p:spPr>
      </p:pic>
      <p:sp>
        <p:nvSpPr>
          <p:cNvPr id="3" name="Content Placeholder 2">
            <a:extLst>
              <a:ext uri="{FF2B5EF4-FFF2-40B4-BE49-F238E27FC236}">
                <a16:creationId xmlns:a16="http://schemas.microsoft.com/office/drawing/2014/main" id="{7B943E7C-A74D-4CB3-844B-51917C88C95F}"/>
              </a:ext>
            </a:extLst>
          </p:cNvPr>
          <p:cNvSpPr>
            <a:spLocks noGrp="1"/>
          </p:cNvSpPr>
          <p:nvPr>
            <p:ph type="body" sz="quarter" idx="17"/>
          </p:nvPr>
        </p:nvSpPr>
        <p:spPr>
          <a:xfrm>
            <a:off x="4864100" y="2876550"/>
            <a:ext cx="6332538" cy="3219450"/>
          </a:xfrm>
          <a:ln>
            <a:noFill/>
          </a:ln>
        </p:spPr>
        <p:txBody>
          <a:bodyPr>
            <a:norm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36" name="Date Placeholder 47">
            <a:extLst>
              <a:ext uri="{FF2B5EF4-FFF2-40B4-BE49-F238E27FC236}">
                <a16:creationId xmlns:a16="http://schemas.microsoft.com/office/drawing/2014/main" id="{ACE14C97-A133-4845-B427-43AB7272E043}"/>
              </a:ext>
            </a:extLst>
          </p:cNvPr>
          <p:cNvSpPr>
            <a:spLocks noGrp="1"/>
          </p:cNvSpPr>
          <p:nvPr>
            <p:ph type="dt" sz="half" idx="10"/>
          </p:nvPr>
        </p:nvSpPr>
        <p:spPr>
          <a:xfrm>
            <a:off x="4318000" y="6357167"/>
            <a:ext cx="1760150" cy="461665"/>
          </a:xfrm>
          <a:ln>
            <a:noFill/>
          </a:ln>
        </p:spPr>
        <p:txBody>
          <a:bodyPr/>
          <a:lstStyle/>
          <a:p>
            <a:r>
              <a:rPr lang="en-US" dirty="0"/>
              <a:t>20XX</a:t>
            </a:r>
          </a:p>
        </p:txBody>
      </p:sp>
      <p:sp>
        <p:nvSpPr>
          <p:cNvPr id="37" name="Footer Placeholder 48">
            <a:extLst>
              <a:ext uri="{FF2B5EF4-FFF2-40B4-BE49-F238E27FC236}">
                <a16:creationId xmlns:a16="http://schemas.microsoft.com/office/drawing/2014/main" id="{B032D5C0-351C-4E10-94BC-033F2FC32426}"/>
              </a:ext>
            </a:extLst>
          </p:cNvPr>
          <p:cNvSpPr>
            <a:spLocks noGrp="1"/>
          </p:cNvSpPr>
          <p:nvPr>
            <p:ph type="ftr" sz="quarter" idx="11"/>
          </p:nvPr>
        </p:nvSpPr>
        <p:spPr>
          <a:xfrm>
            <a:off x="6356725" y="6357600"/>
            <a:ext cx="3347285" cy="460800"/>
          </a:xfrm>
          <a:ln>
            <a:noFill/>
          </a:ln>
        </p:spPr>
        <p:txBody>
          <a:bodyPr/>
          <a:lstStyle/>
          <a:p>
            <a:r>
              <a:rPr lang="en-US" dirty="0"/>
              <a:t>Sample Footer Text</a:t>
            </a:r>
          </a:p>
        </p:txBody>
      </p:sp>
      <p:sp>
        <p:nvSpPr>
          <p:cNvPr id="38" name="Slide Number Placeholder 49">
            <a:extLst>
              <a:ext uri="{FF2B5EF4-FFF2-40B4-BE49-F238E27FC236}">
                <a16:creationId xmlns:a16="http://schemas.microsoft.com/office/drawing/2014/main" id="{7664B428-9BC3-4DBA-A039-5DCE1AC97916}"/>
              </a:ext>
            </a:extLst>
          </p:cNvPr>
          <p:cNvSpPr>
            <a:spLocks noGrp="1"/>
          </p:cNvSpPr>
          <p:nvPr>
            <p:ph type="sldNum" sz="quarter" idx="12"/>
          </p:nvPr>
        </p:nvSpPr>
        <p:spPr>
          <a:xfrm>
            <a:off x="9982800" y="6357600"/>
            <a:ext cx="1760150" cy="460800"/>
          </a:xfrm>
          <a:ln>
            <a:noFill/>
          </a:ln>
        </p:spPr>
        <p:txBody>
          <a:bodyPr/>
          <a:lstStyle/>
          <a:p>
            <a:fld id="{D39607A7-8386-47DB-8578-DDEDD194E5D4}" type="slidenum">
              <a:rPr lang="en-US" smtClean="0"/>
              <a:pPr/>
              <a:t>18</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 picture containing outdoor crops">
            <a:extLst>
              <a:ext uri="{FF2B5EF4-FFF2-40B4-BE49-F238E27FC236}">
                <a16:creationId xmlns:a16="http://schemas.microsoft.com/office/drawing/2014/main" id="{1A068317-699A-4C96-BD22-58E7B50ADDE8}"/>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627063" y="536575"/>
            <a:ext cx="2616200" cy="1743075"/>
          </a:xfrm>
        </p:spPr>
      </p:pic>
      <p:pic>
        <p:nvPicPr>
          <p:cNvPr id="12" name="Picture Placeholder 11" descr="A picture containing outdoor, plant, nature, tall">
            <a:extLst>
              <a:ext uri="{FF2B5EF4-FFF2-40B4-BE49-F238E27FC236}">
                <a16:creationId xmlns:a16="http://schemas.microsoft.com/office/drawing/2014/main" id="{472D5204-8793-4F5F-9D4D-550EEED5A179}"/>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16853" y="2557090"/>
            <a:ext cx="2616200" cy="1743075"/>
          </a:xfrm>
        </p:spPr>
      </p:pic>
      <p:pic>
        <p:nvPicPr>
          <p:cNvPr id="14" name="Picture Placeholder 13" descr="A tree covered in snow">
            <a:extLst>
              <a:ext uri="{FF2B5EF4-FFF2-40B4-BE49-F238E27FC236}">
                <a16:creationId xmlns:a16="http://schemas.microsoft.com/office/drawing/2014/main" id="{42894B38-95F7-4427-AF6B-DD2678CF1C78}"/>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27063" y="4576347"/>
            <a:ext cx="2616200" cy="1743075"/>
          </a:xfrm>
        </p:spPr>
      </p:pic>
      <p:sp>
        <p:nvSpPr>
          <p:cNvPr id="3" name="Content Placeholder 2">
            <a:extLst>
              <a:ext uri="{FF2B5EF4-FFF2-40B4-BE49-F238E27FC236}">
                <a16:creationId xmlns:a16="http://schemas.microsoft.com/office/drawing/2014/main" id="{7B943E7C-A74D-4CB3-844B-51917C88C95F}"/>
              </a:ext>
            </a:extLst>
          </p:cNvPr>
          <p:cNvSpPr>
            <a:spLocks noGrp="1"/>
          </p:cNvSpPr>
          <p:nvPr>
            <p:ph type="body" sz="quarter" idx="17"/>
          </p:nvPr>
        </p:nvSpPr>
        <p:spPr>
          <a:xfrm>
            <a:off x="4864100" y="2876550"/>
            <a:ext cx="6332538" cy="3219450"/>
          </a:xfrm>
          <a:ln>
            <a:noFill/>
          </a:ln>
        </p:spPr>
        <p:txBody>
          <a:bodyPr>
            <a:norm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36" name="Date Placeholder 47">
            <a:extLst>
              <a:ext uri="{FF2B5EF4-FFF2-40B4-BE49-F238E27FC236}">
                <a16:creationId xmlns:a16="http://schemas.microsoft.com/office/drawing/2014/main" id="{ACE14C97-A133-4845-B427-43AB7272E043}"/>
              </a:ext>
            </a:extLst>
          </p:cNvPr>
          <p:cNvSpPr>
            <a:spLocks noGrp="1"/>
          </p:cNvSpPr>
          <p:nvPr>
            <p:ph type="dt" sz="half" idx="10"/>
          </p:nvPr>
        </p:nvSpPr>
        <p:spPr>
          <a:xfrm>
            <a:off x="4318000" y="6357167"/>
            <a:ext cx="1760150" cy="461665"/>
          </a:xfrm>
          <a:ln>
            <a:noFill/>
          </a:ln>
        </p:spPr>
        <p:txBody>
          <a:bodyPr/>
          <a:lstStyle/>
          <a:p>
            <a:r>
              <a:rPr lang="en-US" dirty="0"/>
              <a:t>20XX</a:t>
            </a:r>
          </a:p>
        </p:txBody>
      </p:sp>
      <p:sp>
        <p:nvSpPr>
          <p:cNvPr id="37" name="Footer Placeholder 48">
            <a:extLst>
              <a:ext uri="{FF2B5EF4-FFF2-40B4-BE49-F238E27FC236}">
                <a16:creationId xmlns:a16="http://schemas.microsoft.com/office/drawing/2014/main" id="{B032D5C0-351C-4E10-94BC-033F2FC32426}"/>
              </a:ext>
            </a:extLst>
          </p:cNvPr>
          <p:cNvSpPr>
            <a:spLocks noGrp="1"/>
          </p:cNvSpPr>
          <p:nvPr>
            <p:ph type="ftr" sz="quarter" idx="11"/>
          </p:nvPr>
        </p:nvSpPr>
        <p:spPr>
          <a:xfrm>
            <a:off x="6356725" y="6357600"/>
            <a:ext cx="3347285" cy="460800"/>
          </a:xfrm>
          <a:ln>
            <a:noFill/>
          </a:ln>
        </p:spPr>
        <p:txBody>
          <a:bodyPr/>
          <a:lstStyle/>
          <a:p>
            <a:r>
              <a:rPr lang="en-US" dirty="0"/>
              <a:t>Sample Footer Text</a:t>
            </a:r>
          </a:p>
        </p:txBody>
      </p:sp>
      <p:sp>
        <p:nvSpPr>
          <p:cNvPr id="38" name="Slide Number Placeholder 49">
            <a:extLst>
              <a:ext uri="{FF2B5EF4-FFF2-40B4-BE49-F238E27FC236}">
                <a16:creationId xmlns:a16="http://schemas.microsoft.com/office/drawing/2014/main" id="{7664B428-9BC3-4DBA-A039-5DCE1AC97916}"/>
              </a:ext>
            </a:extLst>
          </p:cNvPr>
          <p:cNvSpPr>
            <a:spLocks noGrp="1"/>
          </p:cNvSpPr>
          <p:nvPr>
            <p:ph type="sldNum" sz="quarter" idx="12"/>
          </p:nvPr>
        </p:nvSpPr>
        <p:spPr>
          <a:xfrm>
            <a:off x="9982800" y="6357600"/>
            <a:ext cx="1760150" cy="460800"/>
          </a:xfrm>
          <a:ln>
            <a:noFill/>
          </a:ln>
        </p:spPr>
        <p:txBody>
          <a:bodyPr/>
          <a:lstStyle/>
          <a:p>
            <a:fld id="{D39607A7-8386-47DB-8578-DDEDD194E5D4}" type="slidenum">
              <a:rPr lang="en-US" smtClean="0"/>
              <a:pPr/>
              <a:t>19</a:t>
            </a:fld>
            <a:endParaRPr lang="en-US" dirty="0"/>
          </a:p>
        </p:txBody>
      </p:sp>
    </p:spTree>
    <p:extLst>
      <p:ext uri="{BB962C8B-B14F-4D97-AF65-F5344CB8AC3E}">
        <p14:creationId xmlns:p14="http://schemas.microsoft.com/office/powerpoint/2010/main" val="765113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4056600" y="536573"/>
            <a:ext cx="4078800" cy="1453003"/>
          </a:xfrm>
        </p:spPr>
        <p:txBody>
          <a:bodyPr wrap="square" anchor="b">
            <a:normAutofit/>
          </a:bodyPr>
          <a:lstStyle/>
          <a:p>
            <a:r>
              <a:rPr lang="en-US" dirty="0"/>
              <a:t>Introduction</a:t>
            </a:r>
          </a:p>
        </p:txBody>
      </p:sp>
      <p:sp>
        <p:nvSpPr>
          <p:cNvPr id="104" name="Slide Number Placeholder 49">
            <a:extLst>
              <a:ext uri="{FF2B5EF4-FFF2-40B4-BE49-F238E27FC236}">
                <a16:creationId xmlns:a16="http://schemas.microsoft.com/office/drawing/2014/main" id="{BC4462F5-98AF-457A-94DC-C44EA835679D}"/>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2</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7794707" y="536573"/>
            <a:ext cx="3856679" cy="1453003"/>
          </a:xfrm>
        </p:spPr>
        <p:txBody>
          <a:bodyPr wrap="square" anchor="b">
            <a:normAutofit/>
          </a:bodyPr>
          <a:lstStyle/>
          <a:p>
            <a:r>
              <a:rPr lang="en-US" dirty="0"/>
              <a:t>Thank you</a:t>
            </a:r>
          </a:p>
        </p:txBody>
      </p:sp>
      <p:sp>
        <p:nvSpPr>
          <p:cNvPr id="126" name="Slide Number Placeholder 49">
            <a:extLst>
              <a:ext uri="{FF2B5EF4-FFF2-40B4-BE49-F238E27FC236}">
                <a16:creationId xmlns:a16="http://schemas.microsoft.com/office/drawing/2014/main" id="{64086F3C-129F-4A29-A09C-7700661E06BF}"/>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20</a:t>
            </a:fld>
            <a:endParaRPr lang="en-US" dirty="0"/>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body" sz="quarter" idx="14"/>
          </p:nvPr>
        </p:nvSpPr>
        <p:spPr>
          <a:xfrm>
            <a:off x="7443020" y="2886382"/>
            <a:ext cx="4043586" cy="2983947"/>
          </a:xfrm>
        </p:spPr>
        <p:txBody>
          <a:bodyPr>
            <a:normAutofit/>
          </a:bodyPr>
          <a:lstStyle/>
          <a:p>
            <a:r>
              <a:rPr lang="en-US" dirty="0"/>
              <a:t>Tisha Bhimani</a:t>
            </a:r>
          </a:p>
          <a:p>
            <a:r>
              <a:rPr lang="en-US" dirty="0"/>
              <a:t>tishabhimani.work@gmail.com</a:t>
            </a:r>
          </a:p>
        </p:txBody>
      </p:sp>
    </p:spTree>
    <p:extLst>
      <p:ext uri="{BB962C8B-B14F-4D97-AF65-F5344CB8AC3E}">
        <p14:creationId xmlns:p14="http://schemas.microsoft.com/office/powerpoint/2010/main" val="3103683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FB443-F374-4074-A3AF-F824D82C8FE2}"/>
              </a:ext>
            </a:extLst>
          </p:cNvPr>
          <p:cNvSpPr>
            <a:spLocks noGrp="1"/>
          </p:cNvSpPr>
          <p:nvPr>
            <p:ph type="ctrTitle"/>
          </p:nvPr>
        </p:nvSpPr>
        <p:spPr>
          <a:xfrm>
            <a:off x="7324726" y="4217899"/>
            <a:ext cx="4079874" cy="1132373"/>
          </a:xfrm>
        </p:spPr>
        <p:txBody>
          <a:bodyPr/>
          <a:lstStyle/>
          <a:p>
            <a:r>
              <a:rPr lang="en-US" dirty="0"/>
              <a:t>Asafa Powell</a:t>
            </a:r>
          </a:p>
        </p:txBody>
      </p:sp>
      <p:sp>
        <p:nvSpPr>
          <p:cNvPr id="7" name="Subtitle 6">
            <a:extLst>
              <a:ext uri="{FF2B5EF4-FFF2-40B4-BE49-F238E27FC236}">
                <a16:creationId xmlns:a16="http://schemas.microsoft.com/office/drawing/2014/main" id="{F9013BD0-EEB5-4536-B6C3-3DCD3D3F1ABD}"/>
              </a:ext>
            </a:extLst>
          </p:cNvPr>
          <p:cNvSpPr>
            <a:spLocks noGrp="1"/>
          </p:cNvSpPr>
          <p:nvPr>
            <p:ph type="subTitle" idx="1"/>
          </p:nvPr>
        </p:nvSpPr>
        <p:spPr>
          <a:xfrm>
            <a:off x="7324726" y="1541995"/>
            <a:ext cx="4079874" cy="2457819"/>
          </a:xfrm>
        </p:spPr>
        <p:txBody>
          <a:bodyPr>
            <a:normAutofit lnSpcReduction="10000"/>
          </a:bodyPr>
          <a:lstStyle/>
          <a:p>
            <a:r>
              <a:rPr lang="en-US" dirty="0"/>
              <a:t>Confidence is like a </a:t>
            </a:r>
            <a:r>
              <a:rPr lang="en-IN" dirty="0"/>
              <a:t>muscles.</a:t>
            </a:r>
            <a:br>
              <a:rPr lang="en-IN" dirty="0"/>
            </a:br>
            <a:r>
              <a:rPr lang="en-IN" dirty="0"/>
              <a:t>The more you use it, the stronger it gets.</a:t>
            </a:r>
            <a:endParaRPr lang="en-US" dirty="0"/>
          </a:p>
        </p:txBody>
      </p:sp>
      <p:pic>
        <p:nvPicPr>
          <p:cNvPr id="3076" name="Picture 4" descr="Quick Fix Thy Confidence - Psychology India Magazine">
            <a:extLst>
              <a:ext uri="{FF2B5EF4-FFF2-40B4-BE49-F238E27FC236}">
                <a16:creationId xmlns:a16="http://schemas.microsoft.com/office/drawing/2014/main" id="{8B0E00A9-3687-E287-ACA2-F57A02E3D4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906" y="1949260"/>
            <a:ext cx="4693513" cy="2640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321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569109" y="287952"/>
            <a:ext cx="3856679" cy="1453003"/>
          </a:xfrm>
        </p:spPr>
        <p:txBody>
          <a:bodyPr wrap="square" anchor="b">
            <a:normAutofit/>
          </a:bodyPr>
          <a:lstStyle/>
          <a:p>
            <a:r>
              <a:rPr lang="en-US" b="1"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3"/>
          </p:nvPr>
        </p:nvSpPr>
        <p:spPr>
          <a:xfrm>
            <a:off x="2631648" y="1959719"/>
            <a:ext cx="6614071" cy="2938561"/>
          </a:xfrm>
        </p:spPr>
        <p:txBody>
          <a:bodyPr>
            <a:normAutofit/>
          </a:bodyPr>
          <a:lstStyle/>
          <a:p>
            <a:pPr algn="l">
              <a:buFont typeface="Wingdings" panose="05000000000000000000" pitchFamily="2" charset="2"/>
              <a:buChar char="v"/>
            </a:pPr>
            <a:r>
              <a:rPr lang="en-US" dirty="0"/>
              <a:t>Personal Information</a:t>
            </a:r>
          </a:p>
          <a:p>
            <a:pPr algn="l">
              <a:buFont typeface="Wingdings" panose="05000000000000000000" pitchFamily="2" charset="2"/>
              <a:buChar char="v"/>
            </a:pPr>
            <a:r>
              <a:rPr lang="en-US" dirty="0"/>
              <a:t>Information Technology Project</a:t>
            </a:r>
          </a:p>
          <a:p>
            <a:pPr algn="l">
              <a:buFont typeface="Wingdings" panose="05000000000000000000" pitchFamily="2" charset="2"/>
              <a:buChar char="v"/>
            </a:pPr>
            <a:r>
              <a:rPr lang="en-US" dirty="0"/>
              <a:t>Methods Of building Confidence</a:t>
            </a:r>
          </a:p>
          <a:p>
            <a:pPr algn="l">
              <a:buFont typeface="Wingdings" panose="05000000000000000000" pitchFamily="2" charset="2"/>
              <a:buChar char="v"/>
            </a:pPr>
            <a:r>
              <a:rPr lang="en-US" dirty="0"/>
              <a:t>Techniques for successful impromptu speech</a:t>
            </a:r>
          </a:p>
        </p:txBody>
      </p:sp>
      <p:sp>
        <p:nvSpPr>
          <p:cNvPr id="22" name="Date Placeholder 3">
            <a:extLst>
              <a:ext uri="{FF2B5EF4-FFF2-40B4-BE49-F238E27FC236}">
                <a16:creationId xmlns:a16="http://schemas.microsoft.com/office/drawing/2014/main" id="{4580A8E0-7E68-4241-BB9B-E1FC9341E9CD}"/>
              </a:ext>
            </a:extLst>
          </p:cNvPr>
          <p:cNvSpPr>
            <a:spLocks noGrp="1"/>
          </p:cNvSpPr>
          <p:nvPr>
            <p:ph type="dt" sz="half" idx="10"/>
          </p:nvPr>
        </p:nvSpPr>
        <p:spPr>
          <a:xfrm>
            <a:off x="450000" y="6357168"/>
            <a:ext cx="1480400" cy="461665"/>
          </a:xfrm>
        </p:spPr>
        <p:txBody>
          <a:bodyPr>
            <a:normAutofit/>
          </a:bodyPr>
          <a:lstStyle/>
          <a:p>
            <a:r>
              <a:rPr lang="en-US" dirty="0"/>
              <a:t>20XX</a:t>
            </a:r>
          </a:p>
        </p:txBody>
      </p:sp>
      <p:sp>
        <p:nvSpPr>
          <p:cNvPr id="24" name="Slide Number Placeholder 5">
            <a:extLst>
              <a:ext uri="{FF2B5EF4-FFF2-40B4-BE49-F238E27FC236}">
                <a16:creationId xmlns:a16="http://schemas.microsoft.com/office/drawing/2014/main" id="{09567CC5-9835-41E1-8AE6-6875430887AD}"/>
              </a:ext>
            </a:extLst>
          </p:cNvPr>
          <p:cNvSpPr>
            <a:spLocks noGrp="1"/>
          </p:cNvSpPr>
          <p:nvPr>
            <p:ph type="sldNum" sz="quarter" idx="12"/>
          </p:nvPr>
        </p:nvSpPr>
        <p:spPr>
          <a:xfrm>
            <a:off x="9982800" y="6357600"/>
            <a:ext cx="1760150" cy="460800"/>
          </a:xfrm>
        </p:spPr>
        <p:txBody>
          <a:bodyPr>
            <a:normAutofit/>
          </a:bodyPr>
          <a:lstStyle/>
          <a:p>
            <a:fld id="{D39607A7-8386-47DB-8578-DDEDD194E5D4}" type="slidenum">
              <a:rPr lang="en-US" smtClean="0"/>
              <a:pPr/>
              <a:t>4</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989400" y="563402"/>
            <a:ext cx="4075200" cy="2058573"/>
          </a:xfrm>
        </p:spPr>
        <p:txBody>
          <a:bodyPr>
            <a:normAutofit/>
          </a:bodyPr>
          <a:lstStyle/>
          <a:p>
            <a:r>
              <a:rPr lang="en-US" dirty="0"/>
              <a:t>Topic one</a:t>
            </a:r>
          </a:p>
        </p:txBody>
      </p:sp>
      <p:sp>
        <p:nvSpPr>
          <p:cNvPr id="8" name="Subtitle 7">
            <a:extLst>
              <a:ext uri="{FF2B5EF4-FFF2-40B4-BE49-F238E27FC236}">
                <a16:creationId xmlns:a16="http://schemas.microsoft.com/office/drawing/2014/main" id="{2C602EC3-0115-4FB6-BAA7-BCA17E611651}"/>
              </a:ext>
            </a:extLst>
          </p:cNvPr>
          <p:cNvSpPr>
            <a:spLocks noGrp="1"/>
          </p:cNvSpPr>
          <p:nvPr>
            <p:ph type="subTitle" idx="1"/>
          </p:nvPr>
        </p:nvSpPr>
        <p:spPr>
          <a:xfrm>
            <a:off x="990000" y="4248000"/>
            <a:ext cx="4075200" cy="1520975"/>
          </a:xfrm>
        </p:spPr>
        <p:txBody>
          <a:bodyPr>
            <a:normAutofit/>
          </a:bodyPr>
          <a:lstStyle/>
          <a:p>
            <a:r>
              <a:rPr lang="en-US" b="1" dirty="0"/>
              <a:t>Personal Information</a:t>
            </a:r>
          </a:p>
        </p:txBody>
      </p:sp>
      <p:pic>
        <p:nvPicPr>
          <p:cNvPr id="1026" name="Picture 2" descr="Personal Information: What You Should Include in Your Résumé">
            <a:extLst>
              <a:ext uri="{FF2B5EF4-FFF2-40B4-BE49-F238E27FC236}">
                <a16:creationId xmlns:a16="http://schemas.microsoft.com/office/drawing/2014/main" id="{4E66E538-E83A-C1B9-4C1E-1907B5B3D8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4600" y="1529988"/>
            <a:ext cx="6667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730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9">
            <a:extLst>
              <a:ext uri="{FF2B5EF4-FFF2-40B4-BE49-F238E27FC236}">
                <a16:creationId xmlns:a16="http://schemas.microsoft.com/office/drawing/2014/main" id="{01A08221-B499-4596-AFD9-5C9812459168}"/>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6</a:t>
            </a:fld>
            <a:endParaRPr lang="en-US" dirty="0"/>
          </a:p>
        </p:txBody>
      </p:sp>
      <p:pic>
        <p:nvPicPr>
          <p:cNvPr id="7" name="Picture 6">
            <a:extLst>
              <a:ext uri="{FF2B5EF4-FFF2-40B4-BE49-F238E27FC236}">
                <a16:creationId xmlns:a16="http://schemas.microsoft.com/office/drawing/2014/main" id="{2A98A29F-FA9C-90FE-4CAC-5232EC1B8164}"/>
              </a:ext>
            </a:extLst>
          </p:cNvPr>
          <p:cNvPicPr>
            <a:picLocks noChangeAspect="1"/>
          </p:cNvPicPr>
          <p:nvPr/>
        </p:nvPicPr>
        <p:blipFill>
          <a:blip r:embed="rId2"/>
          <a:stretch>
            <a:fillRect/>
          </a:stretch>
        </p:blipFill>
        <p:spPr>
          <a:xfrm>
            <a:off x="4041085" y="239237"/>
            <a:ext cx="4394992" cy="6230776"/>
          </a:xfrm>
          <a:prstGeom prst="rect">
            <a:avLst/>
          </a:prstGeom>
        </p:spPr>
      </p:pic>
    </p:spTree>
    <p:extLst>
      <p:ext uri="{BB962C8B-B14F-4D97-AF65-F5344CB8AC3E}">
        <p14:creationId xmlns:p14="http://schemas.microsoft.com/office/powerpoint/2010/main" val="152738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989400" y="563402"/>
            <a:ext cx="4075200" cy="2058573"/>
          </a:xfrm>
        </p:spPr>
        <p:txBody>
          <a:bodyPr>
            <a:normAutofit/>
          </a:bodyPr>
          <a:lstStyle/>
          <a:p>
            <a:r>
              <a:rPr lang="en-US" dirty="0"/>
              <a:t>Topic Two</a:t>
            </a:r>
          </a:p>
        </p:txBody>
      </p:sp>
      <p:sp>
        <p:nvSpPr>
          <p:cNvPr id="8" name="Subtitle 7">
            <a:extLst>
              <a:ext uri="{FF2B5EF4-FFF2-40B4-BE49-F238E27FC236}">
                <a16:creationId xmlns:a16="http://schemas.microsoft.com/office/drawing/2014/main" id="{2C602EC3-0115-4FB6-BAA7-BCA17E611651}"/>
              </a:ext>
            </a:extLst>
          </p:cNvPr>
          <p:cNvSpPr>
            <a:spLocks noGrp="1"/>
          </p:cNvSpPr>
          <p:nvPr>
            <p:ph type="subTitle" idx="1"/>
          </p:nvPr>
        </p:nvSpPr>
        <p:spPr>
          <a:xfrm>
            <a:off x="616754" y="4224143"/>
            <a:ext cx="4820491" cy="1520975"/>
          </a:xfrm>
        </p:spPr>
        <p:txBody>
          <a:bodyPr>
            <a:normAutofit/>
          </a:bodyPr>
          <a:lstStyle/>
          <a:p>
            <a:pPr algn="l"/>
            <a:r>
              <a:rPr lang="en-US" b="1" dirty="0"/>
              <a:t>Information Technology Project</a:t>
            </a:r>
          </a:p>
        </p:txBody>
      </p:sp>
      <p:pic>
        <p:nvPicPr>
          <p:cNvPr id="3" name="Picture 2">
            <a:extLst>
              <a:ext uri="{FF2B5EF4-FFF2-40B4-BE49-F238E27FC236}">
                <a16:creationId xmlns:a16="http://schemas.microsoft.com/office/drawing/2014/main" id="{EB5AA9A1-14B5-D8D5-C348-FDAE017CF05D}"/>
              </a:ext>
            </a:extLst>
          </p:cNvPr>
          <p:cNvPicPr>
            <a:picLocks noChangeAspect="1"/>
          </p:cNvPicPr>
          <p:nvPr/>
        </p:nvPicPr>
        <p:blipFill>
          <a:blip r:embed="rId3"/>
          <a:stretch>
            <a:fillRect/>
          </a:stretch>
        </p:blipFill>
        <p:spPr>
          <a:xfrm>
            <a:off x="5330377" y="1699141"/>
            <a:ext cx="5872223" cy="3303125"/>
          </a:xfrm>
          <a:prstGeom prst="rect">
            <a:avLst/>
          </a:prstGeom>
        </p:spPr>
      </p:pic>
    </p:spTree>
    <p:extLst>
      <p:ext uri="{BB962C8B-B14F-4D97-AF65-F5344CB8AC3E}">
        <p14:creationId xmlns:p14="http://schemas.microsoft.com/office/powerpoint/2010/main" val="1720682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9">
            <a:extLst>
              <a:ext uri="{FF2B5EF4-FFF2-40B4-BE49-F238E27FC236}">
                <a16:creationId xmlns:a16="http://schemas.microsoft.com/office/drawing/2014/main" id="{01A08221-B499-4596-AFD9-5C9812459168}"/>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8</a:t>
            </a:fld>
            <a:endParaRPr lang="en-US" dirty="0"/>
          </a:p>
        </p:txBody>
      </p:sp>
      <p:pic>
        <p:nvPicPr>
          <p:cNvPr id="3" name="Picture 2">
            <a:extLst>
              <a:ext uri="{FF2B5EF4-FFF2-40B4-BE49-F238E27FC236}">
                <a16:creationId xmlns:a16="http://schemas.microsoft.com/office/drawing/2014/main" id="{BCD08C33-6A1E-6745-18F1-305A547ED92F}"/>
              </a:ext>
            </a:extLst>
          </p:cNvPr>
          <p:cNvPicPr>
            <a:picLocks noChangeAspect="1"/>
          </p:cNvPicPr>
          <p:nvPr/>
        </p:nvPicPr>
        <p:blipFill>
          <a:blip r:embed="rId2"/>
          <a:stretch>
            <a:fillRect/>
          </a:stretch>
        </p:blipFill>
        <p:spPr>
          <a:xfrm>
            <a:off x="161199" y="135145"/>
            <a:ext cx="11869602" cy="6566597"/>
          </a:xfrm>
          <a:prstGeom prst="rect">
            <a:avLst/>
          </a:prstGeom>
        </p:spPr>
      </p:pic>
    </p:spTree>
    <p:extLst>
      <p:ext uri="{BB962C8B-B14F-4D97-AF65-F5344CB8AC3E}">
        <p14:creationId xmlns:p14="http://schemas.microsoft.com/office/powerpoint/2010/main" val="2529953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989400" y="563402"/>
            <a:ext cx="4075200" cy="2058573"/>
          </a:xfrm>
        </p:spPr>
        <p:txBody>
          <a:bodyPr>
            <a:normAutofit/>
          </a:bodyPr>
          <a:lstStyle/>
          <a:p>
            <a:r>
              <a:rPr lang="en-US" dirty="0"/>
              <a:t>Topic Three</a:t>
            </a:r>
          </a:p>
        </p:txBody>
      </p:sp>
      <p:sp>
        <p:nvSpPr>
          <p:cNvPr id="8" name="Subtitle 7">
            <a:extLst>
              <a:ext uri="{FF2B5EF4-FFF2-40B4-BE49-F238E27FC236}">
                <a16:creationId xmlns:a16="http://schemas.microsoft.com/office/drawing/2014/main" id="{2C602EC3-0115-4FB6-BAA7-BCA17E611651}"/>
              </a:ext>
            </a:extLst>
          </p:cNvPr>
          <p:cNvSpPr>
            <a:spLocks noGrp="1"/>
          </p:cNvSpPr>
          <p:nvPr>
            <p:ph type="subTitle" idx="1"/>
          </p:nvPr>
        </p:nvSpPr>
        <p:spPr>
          <a:xfrm>
            <a:off x="1114465" y="4089544"/>
            <a:ext cx="4820491" cy="1520975"/>
          </a:xfrm>
        </p:spPr>
        <p:txBody>
          <a:bodyPr>
            <a:normAutofit/>
          </a:bodyPr>
          <a:lstStyle/>
          <a:p>
            <a:pPr algn="l"/>
            <a:r>
              <a:rPr lang="en-US" b="1" dirty="0"/>
              <a:t>Building </a:t>
            </a:r>
            <a:r>
              <a:rPr lang="en-IN" b="1" dirty="0"/>
              <a:t>Confidence Toolkit</a:t>
            </a:r>
            <a:endParaRPr lang="en-US" b="1" dirty="0"/>
          </a:p>
        </p:txBody>
      </p:sp>
      <p:pic>
        <p:nvPicPr>
          <p:cNvPr id="4100" name="Picture 4" descr="Tips for improving your self-esteem - Making Wishes Come True">
            <a:extLst>
              <a:ext uri="{FF2B5EF4-FFF2-40B4-BE49-F238E27FC236}">
                <a16:creationId xmlns:a16="http://schemas.microsoft.com/office/drawing/2014/main" id="{E3198D9E-D6B6-9148-59E7-DF86A28AA0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4537" y="1782501"/>
            <a:ext cx="6692554" cy="3770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346991"/>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1309999-888E-44BA-A188-888AF21B1F1C}">
  <ds:schemaRefs>
    <ds:schemaRef ds:uri="http://schemas.microsoft.com/sharepoint/v3/contenttype/forms"/>
  </ds:schemaRefs>
</ds:datastoreItem>
</file>

<file path=customXml/itemProps2.xml><?xml version="1.0" encoding="utf-8"?>
<ds:datastoreItem xmlns:ds="http://schemas.openxmlformats.org/officeDocument/2006/customXml" ds:itemID="{2579673F-CE33-48F3-A011-3563BBD946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CF82A0-F4E3-45B7-AF6D-1D89198889C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Frosted design</Template>
  <TotalTime>70</TotalTime>
  <Words>521</Words>
  <Application>Microsoft Office PowerPoint</Application>
  <PresentationFormat>Widescreen</PresentationFormat>
  <Paragraphs>114</Paragraphs>
  <Slides>20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Avenir Next LT Pro</vt:lpstr>
      <vt:lpstr>Calibri</vt:lpstr>
      <vt:lpstr>Goudy Old Style</vt:lpstr>
      <vt:lpstr>Wingdings</vt:lpstr>
      <vt:lpstr>FrostyVTI</vt:lpstr>
      <vt:lpstr>Presentation title</vt:lpstr>
      <vt:lpstr>Introduction</vt:lpstr>
      <vt:lpstr>Asafa Powell</vt:lpstr>
      <vt:lpstr>Agenda</vt:lpstr>
      <vt:lpstr>Topic one</vt:lpstr>
      <vt:lpstr>PowerPoint Presentation</vt:lpstr>
      <vt:lpstr>Topic Two</vt:lpstr>
      <vt:lpstr>PowerPoint Presentation</vt:lpstr>
      <vt:lpstr>Topic Three</vt:lpstr>
      <vt:lpstr>PowerPoint Presentation</vt:lpstr>
      <vt:lpstr>PowerPoint Presentation</vt:lpstr>
      <vt:lpstr>PowerPoint Presentation</vt:lpstr>
      <vt:lpstr>Table</vt:lpstr>
      <vt:lpstr>Team</vt:lpstr>
      <vt:lpstr>Timeline</vt:lpstr>
      <vt:lpstr>Content</vt:lpstr>
      <vt:lpstr>PowerPoint Presentation</vt:lpstr>
      <vt:lpstr>Summary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Dhruvit Bhimani</dc:creator>
  <cp:lastModifiedBy>Dhruvit Bhimani</cp:lastModifiedBy>
  <cp:revision>1</cp:revision>
  <dcterms:created xsi:type="dcterms:W3CDTF">2024-08-15T13:49:59Z</dcterms:created>
  <dcterms:modified xsi:type="dcterms:W3CDTF">2024-08-15T15:00:29Z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