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71" r:id="rId5"/>
    <p:sldId id="263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117A-7B81-2815-D7EF-B5604A48D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4" y="3275878"/>
            <a:ext cx="10572000" cy="1396790"/>
          </a:xfrm>
        </p:spPr>
        <p:txBody>
          <a:bodyPr/>
          <a:lstStyle/>
          <a:p>
            <a:r>
              <a:rPr lang="en-US" dirty="0" err="1"/>
              <a:t>PicVerse</a:t>
            </a:r>
            <a:br>
              <a:rPr lang="en-US" dirty="0"/>
            </a:br>
            <a:r>
              <a:rPr lang="en-US" sz="2400" dirty="0"/>
              <a:t>A Social Media Photo Sharing Platform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75ABC-6D92-7CEF-8D44-E89641204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06" y="5205346"/>
            <a:ext cx="11429536" cy="1396790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Group ID :-14	</a:t>
            </a:r>
            <a:r>
              <a:rPr lang="en-US" sz="2400" dirty="0"/>
              <a:t>										      		</a:t>
            </a:r>
            <a:r>
              <a:rPr lang="en-IN" sz="1800" b="1" i="0" u="none" strike="noStrike" dirty="0">
                <a:effectLst/>
                <a:latin typeface="Arial" panose="020B0604020202020204" pitchFamily="34" charset="0"/>
              </a:rPr>
              <a:t>202412026   Jain Tisha Navinkumar</a:t>
            </a:r>
            <a:endParaRPr lang="en-IN" sz="2400" b="1" dirty="0">
              <a:effectLst/>
            </a:endParaRPr>
          </a:p>
          <a:p>
            <a:r>
              <a:rPr lang="en-US" sz="2400" dirty="0"/>
              <a:t>																</a:t>
            </a:r>
            <a:r>
              <a:rPr lang="en-IN" sz="1800" b="1" i="0" u="none" strike="noStrike" dirty="0">
                <a:effectLst/>
                <a:latin typeface="Arial" panose="020B0604020202020204" pitchFamily="34" charset="0"/>
              </a:rPr>
              <a:t>202412032   Kaival Shah</a:t>
            </a:r>
            <a:endParaRPr lang="en-IN" sz="2400" b="1" dirty="0">
              <a:effectLst/>
            </a:endParaRPr>
          </a:p>
          <a:p>
            <a:r>
              <a:rPr lang="en-US" sz="2400" dirty="0"/>
              <a:t>																</a:t>
            </a:r>
            <a:r>
              <a:rPr lang="en-IN" sz="1800" b="1" i="0" u="none" strike="noStrike" dirty="0">
                <a:effectLst/>
                <a:latin typeface="Arial" panose="020B0604020202020204" pitchFamily="34" charset="0"/>
              </a:rPr>
              <a:t>202412066   Patel Dhruv </a:t>
            </a:r>
            <a:r>
              <a:rPr lang="en-IN" sz="1800" b="1" i="0" u="none" strike="noStrike" dirty="0" err="1">
                <a:effectLst/>
                <a:latin typeface="Arial" panose="020B0604020202020204" pitchFamily="34" charset="0"/>
              </a:rPr>
              <a:t>Alkeshbhai</a:t>
            </a:r>
            <a:endParaRPr lang="en-IN" sz="2400" b="1" dirty="0">
              <a:effectLst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474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0498-34DC-3372-F436-1BE783F6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5342E82-0A13-8DDB-64BA-DCB46B8C21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26" y="2541442"/>
            <a:ext cx="5989800" cy="3490241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5CE5E22-D563-FBFE-457C-2760B0B66D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526244"/>
            <a:ext cx="6030202" cy="34902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302BF2-58ED-43D0-990E-37E7520B9E79}"/>
              </a:ext>
            </a:extLst>
          </p:cNvPr>
          <p:cNvSpPr txBox="1"/>
          <p:nvPr/>
        </p:nvSpPr>
        <p:spPr>
          <a:xfrm>
            <a:off x="165128" y="2064579"/>
            <a:ext cx="30243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EA428-33FF-D3D5-858A-7369231956AF}"/>
              </a:ext>
            </a:extLst>
          </p:cNvPr>
          <p:cNvSpPr txBox="1"/>
          <p:nvPr/>
        </p:nvSpPr>
        <p:spPr>
          <a:xfrm>
            <a:off x="6131887" y="2064579"/>
            <a:ext cx="26505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OTP Verification</a:t>
            </a:r>
          </a:p>
        </p:txBody>
      </p:sp>
    </p:spTree>
    <p:extLst>
      <p:ext uri="{BB962C8B-B14F-4D97-AF65-F5344CB8AC3E}">
        <p14:creationId xmlns:p14="http://schemas.microsoft.com/office/powerpoint/2010/main" val="75659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5585E-9718-88D2-18EF-5EAEDCBA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2EEB-C73B-0A82-D574-C3D679D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685928-789F-688F-FE9F-083FFE9197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65102" y="2247864"/>
            <a:ext cx="8324850" cy="4427187"/>
          </a:xfrm>
        </p:spPr>
      </p:pic>
    </p:spTree>
    <p:extLst>
      <p:ext uri="{BB962C8B-B14F-4D97-AF65-F5344CB8AC3E}">
        <p14:creationId xmlns:p14="http://schemas.microsoft.com/office/powerpoint/2010/main" val="246576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DEF0D-A034-B5F1-8D81-34D7A344E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02DA-0F3E-66F3-CDDE-5436D15E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Posts</a:t>
            </a:r>
            <a:endParaRPr lang="en-IN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C5F511B-6655-2E60-7849-168E048B01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11353" y="2226603"/>
            <a:ext cx="8221212" cy="4337781"/>
          </a:xfrm>
        </p:spPr>
      </p:pic>
    </p:spTree>
    <p:extLst>
      <p:ext uri="{BB962C8B-B14F-4D97-AF65-F5344CB8AC3E}">
        <p14:creationId xmlns:p14="http://schemas.microsoft.com/office/powerpoint/2010/main" val="172659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0CAA1-224C-FAC1-7010-FC1CFE284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F26D-F7C1-9C76-1B3C-2D4BDE4B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Posts , Like and Comment.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673E0E-C33A-9F26-17D9-F12F4BE63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7352" y="2285804"/>
            <a:ext cx="8333268" cy="4422974"/>
          </a:xfrm>
        </p:spPr>
      </p:pic>
    </p:spTree>
    <p:extLst>
      <p:ext uri="{BB962C8B-B14F-4D97-AF65-F5344CB8AC3E}">
        <p14:creationId xmlns:p14="http://schemas.microsoft.com/office/powerpoint/2010/main" val="285475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D105F-7593-CF64-9F04-B7E8F208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ABA3-E822-EC9A-E770-E11AE940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Users             				 Following List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65CC24-CCEF-8411-7A7E-2B9EA7CC30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81" y="2486191"/>
            <a:ext cx="5482278" cy="35104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CC2C2-5798-3D7B-FD9A-19DA03D5C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217" y="2480775"/>
            <a:ext cx="6362020" cy="35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8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95EC0-D5A2-B166-2CFF-6398A6135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BAF1-BD3D-ACB5-94B4-D56F813F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14968"/>
            <a:ext cx="10571998" cy="970450"/>
          </a:xfrm>
        </p:spPr>
        <p:txBody>
          <a:bodyPr/>
          <a:lstStyle/>
          <a:p>
            <a:r>
              <a:rPr lang="en-US" dirty="0"/>
              <a:t>Edit Profile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9E01EB-D9CA-274E-3F74-B4C398311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0357" y="2270116"/>
            <a:ext cx="8282935" cy="4366030"/>
          </a:xfrm>
        </p:spPr>
      </p:pic>
    </p:spTree>
    <p:extLst>
      <p:ext uri="{BB962C8B-B14F-4D97-AF65-F5344CB8AC3E}">
        <p14:creationId xmlns:p14="http://schemas.microsoft.com/office/powerpoint/2010/main" val="366083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2BB1D-89A9-9B87-B150-69E1C3076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B7C-55CD-5D9D-2533-54FA3438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Roles &amp; Work Distribution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939AAE-194D-868B-8F8C-191551BFA0C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05469" y="2379904"/>
            <a:ext cx="1178653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Kaival Shah 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• Backend Development Lead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Authentication system, Messaging system, OTP integration, Server Monitoring.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•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Completed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authentication, OTP registration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•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Upcoming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Messaging backend logic, Admin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Jain Tisha Navinkumar 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• UI/UX &amp; Frontend Development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Profile page design, Photo upload interface, Follow/Unfollow UI, Messaging UI.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• Completed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Profile customization, Upload interface, Follow/Unfollow frontend , Explore/Search page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• Upcoming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Messaging UI integration, Testing and visual polish.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Patel Dhruv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Alkeshbhai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• Database &amp; Integration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Schema design, DB connectivity, Feature testing.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• Completed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DB schema for users, posts, likes/comments.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•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Upcoming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API integration, analytics dashboard, final testing and deployment support.</a:t>
            </a:r>
          </a:p>
        </p:txBody>
      </p:sp>
    </p:spTree>
    <p:extLst>
      <p:ext uri="{BB962C8B-B14F-4D97-AF65-F5344CB8AC3E}">
        <p14:creationId xmlns:p14="http://schemas.microsoft.com/office/powerpoint/2010/main" val="270355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D382-01D0-593D-BBD0-7CBF1817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8" y="514300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F94D9-814D-D5D0-0C3E-F6CE458D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1043321" cy="3985566"/>
          </a:xfrm>
        </p:spPr>
        <p:txBody>
          <a:bodyPr/>
          <a:lstStyle/>
          <a:p>
            <a:r>
              <a:rPr lang="en-US" dirty="0" err="1"/>
              <a:t>PicVerse</a:t>
            </a:r>
            <a:r>
              <a:rPr lang="en-US" dirty="0"/>
              <a:t> is a user-centric social media platform designed to let users seamlessly share moments through photo uploads, connect with friends, and engage through likes, comments, and direct messaging. Inspired by popular visual platforms, </a:t>
            </a:r>
            <a:r>
              <a:rPr lang="en-US" dirty="0" err="1"/>
              <a:t>PicVerse</a:t>
            </a:r>
            <a:r>
              <a:rPr lang="en-US" dirty="0"/>
              <a:t> offers essential features like user authentication, profile personalization, post interactions, explore/search functionality, and private chat – all wrapped in a simple and modern interface. </a:t>
            </a:r>
          </a:p>
          <a:p>
            <a:r>
              <a:rPr lang="en-US" dirty="0"/>
              <a:t>With robust backend support and user-friendly design, </a:t>
            </a:r>
            <a:r>
              <a:rPr lang="en-US" dirty="0" err="1"/>
              <a:t>PicVerse</a:t>
            </a:r>
            <a:r>
              <a:rPr lang="en-US" dirty="0"/>
              <a:t> aims to provide a secure, scalable, and interactive experience for users. The platform also includes admin capabilities such as banning users and monitoring server performance to ensure a healthy and safe environment. Built using agile Scrum methodology, this project demonstrates collaboration, planning, and real-world product development workflows.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32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2135-87AF-6175-5197-38A11BF1E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E290-FD4F-FE5C-BFB5-48371904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-72929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Use Case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80BD86-AE5A-C2B4-4BE9-06624335A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548" y="964735"/>
            <a:ext cx="5481856" cy="5893265"/>
          </a:xfrm>
        </p:spPr>
      </p:pic>
    </p:spTree>
    <p:extLst>
      <p:ext uri="{BB962C8B-B14F-4D97-AF65-F5344CB8AC3E}">
        <p14:creationId xmlns:p14="http://schemas.microsoft.com/office/powerpoint/2010/main" val="144723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3C9A2-2599-A31C-D5D8-0A2E97195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EFAE-C116-7BD2-7F3E-3B091902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30" y="488169"/>
            <a:ext cx="10571998" cy="695862"/>
          </a:xfrm>
        </p:spPr>
        <p:txBody>
          <a:bodyPr/>
          <a:lstStyle/>
          <a:p>
            <a:pPr algn="ctr"/>
            <a:r>
              <a:rPr lang="en-US" dirty="0"/>
              <a:t>Entity-Relationship Diagram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0F9A2C-3400-767F-F69C-3CA193610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812" y="1569926"/>
            <a:ext cx="7441035" cy="5229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45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0C804-A835-9673-1B94-99A28366A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4ABC-4A32-D446-AAA0-C3E9317F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 0 DFD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14CF29-D7A8-41D1-AA13-8CC6537D31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04" y="2386020"/>
            <a:ext cx="8804333" cy="43215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18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F6A9-88E9-E3C9-3BEE-2F084D72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77" y="60657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Level 1 DFD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656A12-0246-4265-975D-53BEF6890C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50" y="2160309"/>
            <a:ext cx="7969541" cy="44282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21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8909-5A22-A974-A725-D2D3706B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 2 DFD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C415-487C-5CB8-0459-8CDE2A130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716" y="2072080"/>
            <a:ext cx="5185873" cy="520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</a:rPr>
              <a:t>1.0 User Management</a:t>
            </a:r>
            <a:endParaRPr lang="en-IN" b="1" dirty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57424-1996-EE86-B6A4-A1230A5CF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3989" y="1963023"/>
            <a:ext cx="5194583" cy="520117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</a:rPr>
              <a:t>2.0 Content Management</a:t>
            </a:r>
            <a:endParaRPr lang="en-IN" sz="1200" b="1" dirty="0">
              <a:effectLst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BE6080-5419-0DED-78FF-56F17F5E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6" y="2684990"/>
            <a:ext cx="5482695" cy="41142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6829CDC-FBAD-D7BF-641F-D09F9C9F7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13" y="2592197"/>
            <a:ext cx="5687737" cy="39639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2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C7221-B68E-73DD-6F79-AB9633F0B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5B86-9493-A213-464F-13DD87CE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 2 DFD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E29F-FBFC-243B-D0A5-3E0B9DCB2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9076" y="1820412"/>
            <a:ext cx="6513589" cy="629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</a:rPr>
              <a:t>3.0 Social Interaction</a:t>
            </a:r>
            <a:endParaRPr lang="en-IN" b="1" dirty="0">
              <a:effectLst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2B0C7CA-119F-08E4-57EA-DD525290B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42" y="2537346"/>
            <a:ext cx="6384023" cy="3998325"/>
          </a:xfrm>
          <a:prstGeom prst="round2DiagRect">
            <a:avLst>
              <a:gd name="adj1" fmla="val 16667"/>
              <a:gd name="adj2" fmla="val 1109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CEB6F-2180-7013-F83C-CC08AC46C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22E3-6336-3164-CB89-4B94EE9C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 2 DFD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0C42-9C28-6E15-C337-C7792211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339" y="2139194"/>
            <a:ext cx="5185873" cy="520117"/>
          </a:xfrm>
        </p:spPr>
        <p:txBody>
          <a:bodyPr>
            <a:normAutofit/>
          </a:bodyPr>
          <a:lstStyle/>
          <a:p>
            <a:pPr marL="0" indent="0" algn="ctr" rtl="0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4.0 Data Analysis and Reporting</a:t>
            </a:r>
            <a:endParaRPr lang="en-US" sz="1200" b="1" dirty="0"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CB445-E08C-6235-F217-317378A52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863" y="2046914"/>
            <a:ext cx="5194583" cy="520117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en-IN" b="1" i="0" u="none" strike="noStrike" dirty="0">
                <a:effectLst/>
                <a:latin typeface="Arial" panose="020B0604020202020204" pitchFamily="34" charset="0"/>
              </a:rPr>
              <a:t>5.0 Moderation</a:t>
            </a:r>
            <a:endParaRPr lang="en-IN" b="1" dirty="0">
              <a:effectLst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FAFBBB-7FDA-98F4-9B44-C767FC4D1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8" y="2779632"/>
            <a:ext cx="5322351" cy="3993963"/>
          </a:xfrm>
          <a:prstGeom prst="round2DiagRect">
            <a:avLst>
              <a:gd name="adj1" fmla="val 16667"/>
              <a:gd name="adj2" fmla="val 305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C7EE6AE-133A-23E4-4696-3D23918A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23" y="2659311"/>
            <a:ext cx="5687266" cy="3963610"/>
          </a:xfrm>
          <a:prstGeom prst="round2DiagRect">
            <a:avLst>
              <a:gd name="adj1" fmla="val 16667"/>
              <a:gd name="adj2" fmla="val 27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77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105</TotalTime>
  <Words>419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Quotable</vt:lpstr>
      <vt:lpstr>PicVerse A Social Media Photo Sharing Platform</vt:lpstr>
      <vt:lpstr>Description</vt:lpstr>
      <vt:lpstr>Use Case</vt:lpstr>
      <vt:lpstr>Entity-Relationship Diagram</vt:lpstr>
      <vt:lpstr>Level 0 DFD</vt:lpstr>
      <vt:lpstr>Level 1 DFD</vt:lpstr>
      <vt:lpstr>Level 2 DFD</vt:lpstr>
      <vt:lpstr>Level 2 DFD</vt:lpstr>
      <vt:lpstr>Level 2 DFD</vt:lpstr>
      <vt:lpstr>Screenshots</vt:lpstr>
      <vt:lpstr>Login Page</vt:lpstr>
      <vt:lpstr>Create Posts</vt:lpstr>
      <vt:lpstr>View Posts , Like and Comment.</vt:lpstr>
      <vt:lpstr>Search Users                  Following List</vt:lpstr>
      <vt:lpstr>Edit Profile</vt:lpstr>
      <vt:lpstr>Team Member Roles &amp; Work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Tisha Jain</dc:creator>
  <cp:lastModifiedBy>Tisha Jain</cp:lastModifiedBy>
  <cp:revision>31</cp:revision>
  <dcterms:created xsi:type="dcterms:W3CDTF">2025-03-17T17:00:56Z</dcterms:created>
  <dcterms:modified xsi:type="dcterms:W3CDTF">2025-03-18T10:03:31Z</dcterms:modified>
</cp:coreProperties>
</file>