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6" r:id="rId4"/>
    <p:sldId id="272" r:id="rId5"/>
    <p:sldId id="262" r:id="rId6"/>
    <p:sldId id="263" r:id="rId7"/>
    <p:sldId id="258" r:id="rId8"/>
    <p:sldId id="266" r:id="rId9"/>
    <p:sldId id="277" r:id="rId10"/>
    <p:sldId id="278" r:id="rId11"/>
    <p:sldId id="279" r:id="rId12"/>
    <p:sldId id="269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8117A-7B81-2815-D7EF-B5604A48D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94" y="3275878"/>
            <a:ext cx="10572000" cy="1396790"/>
          </a:xfrm>
        </p:spPr>
        <p:txBody>
          <a:bodyPr/>
          <a:lstStyle/>
          <a:p>
            <a:r>
              <a:rPr lang="en-US" dirty="0" err="1"/>
              <a:t>PicVerse</a:t>
            </a:r>
            <a:br>
              <a:rPr lang="en-US" dirty="0"/>
            </a:br>
            <a:r>
              <a:rPr lang="en-US" sz="2400" dirty="0"/>
              <a:t>A Social Media Photo Sharing Platform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75ABC-6D92-7CEF-8D44-E89641204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106" y="5205346"/>
            <a:ext cx="11429536" cy="1396790"/>
          </a:xfrm>
        </p:spPr>
        <p:txBody>
          <a:bodyPr>
            <a:normAutofit fontScale="92500"/>
          </a:bodyPr>
          <a:lstStyle/>
          <a:p>
            <a:r>
              <a:rPr lang="en-US" sz="2400" b="1" dirty="0"/>
              <a:t>Group ID :-14	</a:t>
            </a:r>
            <a:r>
              <a:rPr lang="en-US" sz="2400" dirty="0"/>
              <a:t>										      		</a:t>
            </a:r>
            <a:r>
              <a:rPr lang="en-IN" sz="1700" b="1" i="0" u="none" strike="noStrike" dirty="0">
                <a:effectLst/>
                <a:latin typeface="Arial" panose="020B0604020202020204" pitchFamily="34" charset="0"/>
              </a:rPr>
              <a:t>202412026   Jain Tisha Navinkumar</a:t>
            </a:r>
            <a:endParaRPr lang="en-IN" sz="1700" b="1" dirty="0">
              <a:effectLst/>
            </a:endParaRPr>
          </a:p>
          <a:p>
            <a:r>
              <a:rPr lang="en-US" sz="1700" dirty="0"/>
              <a:t>																	</a:t>
            </a:r>
            <a:r>
              <a:rPr lang="en-IN" sz="1700" b="1" i="0" u="none" strike="noStrike" dirty="0">
                <a:effectLst/>
                <a:latin typeface="Arial" panose="020B0604020202020204" pitchFamily="34" charset="0"/>
              </a:rPr>
              <a:t>202412032   Kaival Shah</a:t>
            </a:r>
            <a:endParaRPr lang="en-IN" sz="1700" b="1" dirty="0">
              <a:effectLst/>
            </a:endParaRPr>
          </a:p>
          <a:p>
            <a:r>
              <a:rPr lang="en-US" sz="1700" dirty="0"/>
              <a:t>																	</a:t>
            </a:r>
            <a:r>
              <a:rPr lang="en-IN" sz="1700" b="1" i="0" u="none" strike="noStrike" dirty="0">
                <a:effectLst/>
                <a:latin typeface="Arial" panose="020B0604020202020204" pitchFamily="34" charset="0"/>
              </a:rPr>
              <a:t>202412066   Patel Dhruv </a:t>
            </a:r>
            <a:r>
              <a:rPr lang="en-IN" sz="1700" b="1" i="0" u="none" strike="noStrike" dirty="0" err="1">
                <a:effectLst/>
                <a:latin typeface="Arial" panose="020B0604020202020204" pitchFamily="34" charset="0"/>
              </a:rPr>
              <a:t>Alkeshbhai</a:t>
            </a:r>
            <a:endParaRPr lang="en-IN" sz="1700" b="1" dirty="0">
              <a:effectLst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64747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99B67-81C5-E5D8-3348-EF998D1C0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56FE9-CAAC-BCE8-C6BF-893347A3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Users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06559DE-042A-35C5-59D1-A47D74FBD2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47956" y="1654560"/>
            <a:ext cx="10304852" cy="5203439"/>
          </a:xfrm>
        </p:spPr>
      </p:pic>
    </p:spTree>
    <p:extLst>
      <p:ext uri="{BB962C8B-B14F-4D97-AF65-F5344CB8AC3E}">
        <p14:creationId xmlns:p14="http://schemas.microsoft.com/office/powerpoint/2010/main" val="450551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42400-A8F3-D256-0172-4271D9132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540CC-B73D-2F76-AA31-47303CAD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 Unban Users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837938-C912-EC18-EFC6-B507D74119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10000" y="1677767"/>
            <a:ext cx="9914302" cy="4964908"/>
          </a:xfrm>
        </p:spPr>
      </p:pic>
    </p:spTree>
    <p:extLst>
      <p:ext uri="{BB962C8B-B14F-4D97-AF65-F5344CB8AC3E}">
        <p14:creationId xmlns:p14="http://schemas.microsoft.com/office/powerpoint/2010/main" val="795854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95EC0-D5A2-B166-2CFF-6398A6135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EBAF1-BD3D-ACB5-94B4-D56F813F6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614968"/>
            <a:ext cx="10571998" cy="970450"/>
          </a:xfrm>
        </p:spPr>
        <p:txBody>
          <a:bodyPr/>
          <a:lstStyle/>
          <a:p>
            <a:r>
              <a:rPr lang="en-US" dirty="0"/>
              <a:t>Edit Profile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29E01EB-D9CA-274E-3F74-B4C398311C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10357" y="2270116"/>
            <a:ext cx="8282935" cy="4366030"/>
          </a:xfrm>
        </p:spPr>
      </p:pic>
    </p:spTree>
    <p:extLst>
      <p:ext uri="{BB962C8B-B14F-4D97-AF65-F5344CB8AC3E}">
        <p14:creationId xmlns:p14="http://schemas.microsoft.com/office/powerpoint/2010/main" val="3660836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B0E2A-B5F9-4080-62F0-BB728B22E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7B0D9-BC0A-74DE-7672-9B723C22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275" y="531078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Lessons Learnt / Key Takeaways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FFB46C4-B1C9-2CE2-D496-1F9CB8C88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017" y="2130801"/>
            <a:ext cx="10746297" cy="4462946"/>
          </a:xfrm>
        </p:spPr>
        <p:txBody>
          <a:bodyPr>
            <a:normAutofit/>
          </a:bodyPr>
          <a:lstStyle/>
          <a:p>
            <a:r>
              <a:rPr lang="en-US" dirty="0"/>
              <a:t>Importance of agile planning and sprint retrospectives.</a:t>
            </a:r>
          </a:p>
          <a:p>
            <a:r>
              <a:rPr lang="en-US" dirty="0"/>
              <a:t>Importance of clear requirement gathering before development.</a:t>
            </a:r>
          </a:p>
          <a:p>
            <a:r>
              <a:rPr lang="en-US" dirty="0"/>
              <a:t>Better coordination and communication helps resolve issues early.</a:t>
            </a:r>
          </a:p>
          <a:p>
            <a:r>
              <a:rPr lang="en-US" dirty="0"/>
              <a:t>Regular testing during development helps catch bugs faster.</a:t>
            </a:r>
          </a:p>
          <a:p>
            <a:r>
              <a:rPr lang="en-US" dirty="0"/>
              <a:t>Need for early backend–frontend sync.</a:t>
            </a:r>
          </a:p>
          <a:p>
            <a:r>
              <a:rPr lang="en-US" dirty="0"/>
              <a:t>Understanding user expectations is crucial for designing features.</a:t>
            </a:r>
          </a:p>
          <a:p>
            <a:r>
              <a:rPr lang="en-US" dirty="0"/>
              <a:t>Value of modular testing during integration.</a:t>
            </a:r>
          </a:p>
          <a:p>
            <a:r>
              <a:rPr lang="en-US" dirty="0"/>
              <a:t>Handling real-time features (messaging, notifications).</a:t>
            </a:r>
          </a:p>
          <a:p>
            <a:r>
              <a:rPr lang="en-US" dirty="0"/>
              <a:t>Realized the importance of documenting each phase properly.</a:t>
            </a:r>
          </a:p>
        </p:txBody>
      </p:sp>
    </p:spTree>
    <p:extLst>
      <p:ext uri="{BB962C8B-B14F-4D97-AF65-F5344CB8AC3E}">
        <p14:creationId xmlns:p14="http://schemas.microsoft.com/office/powerpoint/2010/main" val="767176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22DAA-3B6F-0ABB-1A8B-6A01DCCAF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0252" y="573023"/>
            <a:ext cx="7981663" cy="970450"/>
          </a:xfrm>
        </p:spPr>
        <p:txBody>
          <a:bodyPr/>
          <a:lstStyle/>
          <a:p>
            <a:r>
              <a:rPr lang="en-IN" dirty="0"/>
              <a:t>Achievements &amp; 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FD874-29C5-3315-8FDA-95FF3B03B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111" y="2372426"/>
            <a:ext cx="6663946" cy="3912551"/>
          </a:xfrm>
        </p:spPr>
        <p:txBody>
          <a:bodyPr>
            <a:normAutofit/>
          </a:bodyPr>
          <a:lstStyle/>
          <a:p>
            <a:r>
              <a:rPr lang="en-US" sz="2000" dirty="0"/>
              <a:t>Successfully implemented OTP and secure login.</a:t>
            </a:r>
          </a:p>
          <a:p>
            <a:r>
              <a:rPr lang="en-US" sz="2000" dirty="0"/>
              <a:t>Dynamic post sharing with real-time interactions</a:t>
            </a:r>
          </a:p>
          <a:p>
            <a:r>
              <a:rPr lang="en-US" sz="2000" dirty="0"/>
              <a:t>Functional messaging and search systems</a:t>
            </a:r>
          </a:p>
          <a:p>
            <a:r>
              <a:rPr lang="en-US" sz="2000" dirty="0"/>
              <a:t>Functional messaging and search systems</a:t>
            </a:r>
          </a:p>
          <a:p>
            <a:r>
              <a:rPr lang="en-US" sz="2000" dirty="0"/>
              <a:t>Smooth UI/UX for all user interactions</a:t>
            </a:r>
          </a:p>
          <a:p>
            <a:r>
              <a:rPr lang="en-US" sz="2000" dirty="0"/>
              <a:t>Team collaboration via version control and sprints</a:t>
            </a:r>
          </a:p>
          <a:p>
            <a:r>
              <a:rPr lang="en-US" sz="2000" dirty="0"/>
              <a:t>Achieved bug tracking and sprint tracking using version control commits and test logs.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64431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DF465-CB09-E79F-BAA6-19C4598F0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FDD6-C787-FD5F-5F28-2BF72569F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915" y="773613"/>
            <a:ext cx="4835789" cy="732303"/>
          </a:xfrm>
        </p:spPr>
        <p:txBody>
          <a:bodyPr/>
          <a:lstStyle/>
          <a:p>
            <a:r>
              <a:rPr lang="en-IN" dirty="0"/>
              <a:t>Mistakes Identified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A8B4A-0D8B-E3F1-B38D-560C64C5B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07" y="2457178"/>
            <a:ext cx="10531592" cy="3636511"/>
          </a:xfrm>
        </p:spPr>
        <p:txBody>
          <a:bodyPr/>
          <a:lstStyle/>
          <a:p>
            <a:r>
              <a:rPr lang="en-US" dirty="0"/>
              <a:t>Initial delays due to unclear module boundaries</a:t>
            </a:r>
          </a:p>
          <a:p>
            <a:r>
              <a:rPr lang="en-US" dirty="0"/>
              <a:t>Faced sprint delays due to underestimating time for complex modules like OTP and chat.</a:t>
            </a:r>
          </a:p>
          <a:p>
            <a:r>
              <a:rPr lang="en-US" dirty="0"/>
              <a:t>Forgetting to back up database or code led to minor setbacks.</a:t>
            </a:r>
          </a:p>
          <a:p>
            <a:r>
              <a:rPr lang="en-US" dirty="0"/>
              <a:t>Encountered miscommunication and version conflicts in the early development phase</a:t>
            </a:r>
          </a:p>
          <a:p>
            <a:r>
              <a:rPr lang="en-US" dirty="0"/>
              <a:t>Some confusion due to unclear task division early in the project.</a:t>
            </a:r>
          </a:p>
          <a:p>
            <a:r>
              <a:rPr lang="en-US" dirty="0"/>
              <a:t>Missed setting up consistent naming conventions in early commits.</a:t>
            </a:r>
          </a:p>
          <a:p>
            <a:r>
              <a:rPr lang="en-US" dirty="0"/>
              <a:t>Integration testing began late, leading to last-minute bug fixing.</a:t>
            </a:r>
          </a:p>
          <a:p>
            <a:r>
              <a:rPr lang="en-US" dirty="0"/>
              <a:t>Prioritized coding over documentation, causing confusion during testing.</a:t>
            </a:r>
          </a:p>
          <a:p>
            <a:r>
              <a:rPr lang="en-US" dirty="0"/>
              <a:t>Missed some reusable components – led to duplicate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36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D382-01D0-593D-BBD0-7CBF1817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8" y="514300"/>
            <a:ext cx="10571998" cy="970450"/>
          </a:xfrm>
        </p:spPr>
        <p:txBody>
          <a:bodyPr/>
          <a:lstStyle/>
          <a:p>
            <a:pPr algn="ctr"/>
            <a:r>
              <a:rPr lang="en-IN" dirty="0"/>
              <a:t>Group Leader &amp; Task Assignments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7F94D9-814D-D5D0-0C3E-F6CE458DA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9234" y="1967219"/>
            <a:ext cx="10788242" cy="4714612"/>
          </a:xfrm>
        </p:spPr>
        <p:txBody>
          <a:bodyPr>
            <a:normAutofit/>
          </a:bodyPr>
          <a:lstStyle/>
          <a:p>
            <a:r>
              <a:rPr lang="en-US" sz="2000" b="1" dirty="0"/>
              <a:t>Group Leader:</a:t>
            </a:r>
            <a:r>
              <a:rPr lang="en-US" sz="2000" dirty="0"/>
              <a:t> Patel Dhruv </a:t>
            </a:r>
            <a:r>
              <a:rPr lang="en-US" sz="2000" dirty="0" err="1"/>
              <a:t>Alkeshbhai</a:t>
            </a:r>
            <a:endParaRPr lang="en-US" sz="2000" dirty="0"/>
          </a:p>
          <a:p>
            <a:r>
              <a:rPr lang="en-US" sz="2000" b="1" dirty="0"/>
              <a:t>Roles &amp; Work Distribution:</a:t>
            </a:r>
            <a:endParaRPr lang="en-IN" sz="2000" dirty="0"/>
          </a:p>
          <a:p>
            <a:pPr lvl="1"/>
            <a:r>
              <a:rPr lang="en-IN" sz="1800" dirty="0"/>
              <a:t>Kaival Shah</a:t>
            </a:r>
          </a:p>
          <a:p>
            <a:pPr lvl="2"/>
            <a:r>
              <a:rPr lang="en-US" dirty="0"/>
              <a:t>Backend Lead: Authentication, OTP, Messaging system, Server Monitoring</a:t>
            </a:r>
          </a:p>
          <a:p>
            <a:pPr lvl="2"/>
            <a:r>
              <a:rPr lang="en-US" dirty="0"/>
              <a:t>Completed: Auth flow, OTP registration, Messaging logic, Admin features [Ban –Unban users]</a:t>
            </a:r>
          </a:p>
          <a:p>
            <a:pPr lvl="1"/>
            <a:r>
              <a:rPr lang="en-IN" sz="1800" dirty="0"/>
              <a:t>Tisha Jain</a:t>
            </a:r>
          </a:p>
          <a:p>
            <a:pPr lvl="2"/>
            <a:r>
              <a:rPr lang="en-US" dirty="0"/>
              <a:t>Frontend Lead: Profile UI, Upload UI, Follow/Unfollow, Explore UI</a:t>
            </a:r>
            <a:endParaRPr lang="en-IN" dirty="0"/>
          </a:p>
          <a:p>
            <a:pPr lvl="2"/>
            <a:r>
              <a:rPr lang="en-US" dirty="0"/>
              <a:t>Completed: Profile &amp; upload interface, search/follow UI,</a:t>
            </a:r>
            <a:r>
              <a:rPr lang="en-IN" sz="1600" dirty="0"/>
              <a:t> : </a:t>
            </a:r>
            <a:r>
              <a:rPr lang="en-IN" dirty="0"/>
              <a:t>Messaging UI, Testing, Badge Assignment.</a:t>
            </a:r>
          </a:p>
          <a:p>
            <a:pPr lvl="1"/>
            <a:r>
              <a:rPr lang="en-IN" sz="1800" dirty="0"/>
              <a:t>Dhruv Patel</a:t>
            </a:r>
          </a:p>
          <a:p>
            <a:pPr lvl="2"/>
            <a:r>
              <a:rPr lang="en-US" dirty="0"/>
              <a:t>DB &amp; Integration: Schema design, DB connectivity, Feature testing</a:t>
            </a:r>
          </a:p>
          <a:p>
            <a:pPr lvl="2"/>
            <a:r>
              <a:rPr lang="en-US" dirty="0"/>
              <a:t>Completed: DB schema for users, posts, comments, API integration, analytics dashboard , Manage Admins [Add-Delete] , Discussion Forums</a:t>
            </a:r>
          </a:p>
        </p:txBody>
      </p:sp>
    </p:spTree>
    <p:extLst>
      <p:ext uri="{BB962C8B-B14F-4D97-AF65-F5344CB8AC3E}">
        <p14:creationId xmlns:p14="http://schemas.microsoft.com/office/powerpoint/2010/main" val="153032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36015-EC8C-0D6A-3D7F-7DB8607C1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AC13-341D-28BE-5D61-B9338F41F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8" y="514300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Objectives of the Project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A4227C-DAE1-4061-4030-9E56872AB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0168" y="2105636"/>
            <a:ext cx="7989902" cy="3902504"/>
          </a:xfrm>
        </p:spPr>
        <p:txBody>
          <a:bodyPr>
            <a:normAutofit/>
          </a:bodyPr>
          <a:lstStyle/>
          <a:p>
            <a:r>
              <a:rPr lang="en-US" sz="2000" dirty="0"/>
              <a:t>Create an intuitive platform to share photos socially</a:t>
            </a:r>
          </a:p>
          <a:p>
            <a:r>
              <a:rPr lang="en-US" sz="2000" dirty="0"/>
              <a:t>Develop a secure and user-friendly image-sharing platform for students and creators.</a:t>
            </a:r>
          </a:p>
          <a:p>
            <a:r>
              <a:rPr lang="en-US" sz="2000" dirty="0"/>
              <a:t>Enable user interactions (like, comment, follow)</a:t>
            </a:r>
          </a:p>
          <a:p>
            <a:r>
              <a:rPr lang="en-US" sz="2000" dirty="0"/>
              <a:t>Provide private messaging and user search features</a:t>
            </a:r>
          </a:p>
          <a:p>
            <a:r>
              <a:rPr lang="en-US" sz="2000" dirty="0"/>
              <a:t>Include moderation features (admin control, banning)</a:t>
            </a:r>
          </a:p>
          <a:p>
            <a:r>
              <a:rPr lang="en-US" sz="2000" dirty="0"/>
              <a:t>Ensure scalability and secure backend performance.</a:t>
            </a:r>
          </a:p>
          <a:p>
            <a:r>
              <a:rPr lang="en-US" sz="2000" dirty="0"/>
              <a:t>Ensure responsive UI design and personalized user profiles.</a:t>
            </a:r>
          </a:p>
        </p:txBody>
      </p:sp>
    </p:spTree>
    <p:extLst>
      <p:ext uri="{BB962C8B-B14F-4D97-AF65-F5344CB8AC3E}">
        <p14:creationId xmlns:p14="http://schemas.microsoft.com/office/powerpoint/2010/main" val="4047904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EAFEE-EC7E-0CCB-95C8-C50695634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0B3F-EAE3-3B04-0E1E-7EF50F64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18" y="514300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Milestones of the Project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308D06-B032-ED86-B1B0-EAC378BB2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8" y="2122415"/>
            <a:ext cx="11182524" cy="4639112"/>
          </a:xfrm>
        </p:spPr>
        <p:txBody>
          <a:bodyPr>
            <a:normAutofit/>
          </a:bodyPr>
          <a:lstStyle/>
          <a:p>
            <a:r>
              <a:rPr lang="en-US" b="1" dirty="0"/>
              <a:t>Sprint 1 (March 09 – March 16)</a:t>
            </a:r>
            <a:r>
              <a:rPr lang="en-US" dirty="0"/>
              <a:t> focused on user onboarding and security. We implemented a secure user authentication system with hashed passwords, OTP verification for new users, and password recovery via email.</a:t>
            </a:r>
          </a:p>
          <a:p>
            <a:r>
              <a:rPr lang="en-US" b="1" dirty="0"/>
              <a:t>Sprint 2 (March 16 – March 23)</a:t>
            </a:r>
            <a:r>
              <a:rPr lang="en-US" dirty="0"/>
              <a:t> targeted social interactions. We developed the follow/unfollow feature to help build user networks and added real-time like and comment functionalities for post engagement</a:t>
            </a:r>
          </a:p>
          <a:p>
            <a:r>
              <a:rPr lang="en-US" b="1" dirty="0"/>
              <a:t>Sprint 3 (March 23 – March 30)</a:t>
            </a:r>
            <a:r>
              <a:rPr lang="en-US" dirty="0"/>
              <a:t> emphasized content sharing and profile customization. Users gained the ability to upload images, update their profile details including bio and links, and add a profile picture.</a:t>
            </a:r>
          </a:p>
          <a:p>
            <a:r>
              <a:rPr lang="en-US" b="1" dirty="0"/>
              <a:t>Sprint 4 (March 30 – April 06)</a:t>
            </a:r>
            <a:r>
              <a:rPr lang="en-US" dirty="0"/>
              <a:t> introduced discovery and communication features. We built a user search system and integrated a real-time chat interface for private conversations.</a:t>
            </a:r>
          </a:p>
          <a:p>
            <a:r>
              <a:rPr lang="en-US" b="1" dirty="0"/>
              <a:t>Sprint 5 (April 06 – April 13)</a:t>
            </a:r>
            <a:r>
              <a:rPr lang="en-US" dirty="0"/>
              <a:t> concentrated on admin controls and performance monitoring. We created a public discussion forum, added admin tools to ban users, and implemented a dashboard to monitor server performance and metrics.</a:t>
            </a:r>
          </a:p>
        </p:txBody>
      </p:sp>
    </p:spTree>
    <p:extLst>
      <p:ext uri="{BB962C8B-B14F-4D97-AF65-F5344CB8AC3E}">
        <p14:creationId xmlns:p14="http://schemas.microsoft.com/office/powerpoint/2010/main" val="45565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D2135-87AF-6175-5197-38A11BF1E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E290-FD4F-FE5C-BFB5-48371904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-72929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Use Case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80BD86-AE5A-C2B4-4BE9-06624335A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1548" y="964735"/>
            <a:ext cx="5481856" cy="5893265"/>
          </a:xfrm>
        </p:spPr>
      </p:pic>
    </p:spTree>
    <p:extLst>
      <p:ext uri="{BB962C8B-B14F-4D97-AF65-F5344CB8AC3E}">
        <p14:creationId xmlns:p14="http://schemas.microsoft.com/office/powerpoint/2010/main" val="1447231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0C804-A835-9673-1B94-99A28366A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4ABC-4A32-D446-AAA0-C3E9317F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Level 0 DFD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014CF29-D7A8-41D1-AA13-8CC6537D31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04" y="2386020"/>
            <a:ext cx="8804333" cy="43215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2185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1F6A9-88E9-E3C9-3BEE-2F084D72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77" y="606578"/>
            <a:ext cx="10571998" cy="970450"/>
          </a:xfrm>
        </p:spPr>
        <p:txBody>
          <a:bodyPr/>
          <a:lstStyle/>
          <a:p>
            <a:pPr algn="ctr"/>
            <a:r>
              <a:rPr lang="en-US" dirty="0"/>
              <a:t>Level 1 DFD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4656A12-0246-4265-975D-53BEF6890C3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250" y="2160309"/>
            <a:ext cx="7969541" cy="44282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521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DEF0D-A034-B5F1-8D81-34D7A344E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C02DA-0F3E-66F3-CDDE-5436D15E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Posts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AC5C9F-18E5-E5B9-3293-B5F0B421E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68" y="1700211"/>
            <a:ext cx="9348132" cy="471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9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574DE-F4FB-01AC-A1EE-578A924D4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3F5D-9242-23FD-3211-6233AC94A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Forums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FF0861A-71E9-7E25-2E67-224522052D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939567" y="1862356"/>
            <a:ext cx="9487949" cy="4865615"/>
          </a:xfrm>
        </p:spPr>
      </p:pic>
    </p:spTree>
    <p:extLst>
      <p:ext uri="{BB962C8B-B14F-4D97-AF65-F5344CB8AC3E}">
        <p14:creationId xmlns:p14="http://schemas.microsoft.com/office/powerpoint/2010/main" val="22007405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392</TotalTime>
  <Words>705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2</vt:lpstr>
      <vt:lpstr>Quotable</vt:lpstr>
      <vt:lpstr>PicVerse A Social Media Photo Sharing Platform</vt:lpstr>
      <vt:lpstr>Group Leader &amp; Task Assignments</vt:lpstr>
      <vt:lpstr>Objectives of the Project</vt:lpstr>
      <vt:lpstr>Milestones of the Project</vt:lpstr>
      <vt:lpstr>Use Case</vt:lpstr>
      <vt:lpstr>Level 0 DFD</vt:lpstr>
      <vt:lpstr>Level 1 DFD</vt:lpstr>
      <vt:lpstr>Create Posts</vt:lpstr>
      <vt:lpstr>Discussion Forums</vt:lpstr>
      <vt:lpstr>Message Users</vt:lpstr>
      <vt:lpstr>Ban Unban Users</vt:lpstr>
      <vt:lpstr>Edit Profile</vt:lpstr>
      <vt:lpstr>Lessons Learnt / Key Takeaways</vt:lpstr>
      <vt:lpstr>Achievements &amp; Contributions</vt:lpstr>
      <vt:lpstr>Mistakes Identified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Tisha Jain</dc:creator>
  <cp:lastModifiedBy>Tisha Jain</cp:lastModifiedBy>
  <cp:revision>87</cp:revision>
  <dcterms:created xsi:type="dcterms:W3CDTF">2025-03-17T17:00:56Z</dcterms:created>
  <dcterms:modified xsi:type="dcterms:W3CDTF">2025-05-03T22:49:42Z</dcterms:modified>
</cp:coreProperties>
</file>