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8" r:id="rId3"/>
    <p:sldId id="263" r:id="rId4"/>
    <p:sldId id="264" r:id="rId5"/>
    <p:sldId id="265" r:id="rId6"/>
    <p:sldId id="266" r:id="rId7"/>
    <p:sldId id="269" r:id="rId8"/>
    <p:sldId id="257" r:id="rId9"/>
    <p:sldId id="258" r:id="rId10"/>
    <p:sldId id="259" r:id="rId11"/>
    <p:sldId id="260" r:id="rId12"/>
    <p:sldId id="261" r:id="rId13"/>
    <p:sldId id="267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8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2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25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5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6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218544"/>
            <a:ext cx="5826719" cy="1832292"/>
          </a:xfrm>
        </p:spPr>
        <p:txBody>
          <a:bodyPr/>
          <a:lstStyle/>
          <a:p>
            <a:r>
              <a:rPr dirty="0"/>
              <a:t>Spark </a:t>
            </a:r>
            <a:r>
              <a:rPr lang="en-US" dirty="0"/>
              <a:t>Vs</a:t>
            </a:r>
            <a:r>
              <a:rPr dirty="0"/>
              <a:t> </a:t>
            </a:r>
            <a:r>
              <a:rPr lang="en-US" dirty="0"/>
              <a:t>MapReduce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229327C</a:t>
            </a:r>
          </a:p>
          <a:p>
            <a:r>
              <a:rPr lang="en-US" dirty="0"/>
              <a:t>Harischandra R.M.T.C.S.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WeatherDelay Running Time</a:t>
            </a:r>
          </a:p>
        </p:txBody>
      </p:sp>
      <p:pic>
        <p:nvPicPr>
          <p:cNvPr id="3" name="Picture 2" descr="WeatherDelay_running_tim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LateAircraftDelay Running Time</a:t>
            </a:r>
          </a:p>
        </p:txBody>
      </p:sp>
      <p:pic>
        <p:nvPicPr>
          <p:cNvPr id="3" name="Picture 2" descr="LateAircraftDelay_running_tim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1" y="193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SecurityDelay Running Time</a:t>
            </a:r>
          </a:p>
        </p:txBody>
      </p:sp>
      <p:pic>
        <p:nvPicPr>
          <p:cNvPr id="3" name="Picture 2" descr="SecurityDelay_running_tim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34D0-0408-4076-9B6C-5E01E466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Running Times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89C9E67-20D5-44A9-8840-32B7D424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24834"/>
            <a:ext cx="8253527" cy="49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Spark exhibits lower running times across all delay categories, indicating faster performance. </a:t>
            </a:r>
            <a:endParaRPr lang="en-US" dirty="0"/>
          </a:p>
          <a:p>
            <a:r>
              <a:rPr dirty="0"/>
              <a:t>Spark's architecture allows for better scalability due to its in-memory processing capabilities.</a:t>
            </a:r>
          </a:p>
          <a:p>
            <a:r>
              <a:rPr dirty="0"/>
              <a:t>The choice between Spark and HiveQL should be based on the specific use case requirements.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939A-F7BC-4F92-B474-0F81317C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EMR - Amazon Elastic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240C4-5F37-48A2-8740-50D097A6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Leverages Apache Hadoop, Apache Spark, HBase, Presto, Hive, and others</a:t>
            </a:r>
          </a:p>
          <a:p>
            <a:r>
              <a:rPr lang="en-US" dirty="0"/>
              <a:t>cost-effective</a:t>
            </a:r>
          </a:p>
          <a:p>
            <a:r>
              <a:rPr lang="en-US" dirty="0"/>
              <a:t>flexible pricing option</a:t>
            </a:r>
          </a:p>
          <a:p>
            <a:r>
              <a:rPr lang="en-US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182371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A43B-D1A6-4DD0-8EF7-CFAB0B4D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FFB9-569B-45BB-96F7-5616386F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Developed by Apache</a:t>
            </a:r>
          </a:p>
          <a:p>
            <a:r>
              <a:rPr lang="en-US" dirty="0"/>
              <a:t>Unified framework for Big Data Processing</a:t>
            </a:r>
          </a:p>
          <a:p>
            <a:r>
              <a:rPr lang="en-US" dirty="0"/>
              <a:t>In-memory caching and optimized query execution</a:t>
            </a:r>
          </a:p>
          <a:p>
            <a:r>
              <a:rPr lang="en-US" dirty="0"/>
              <a:t>supports SQL queries, streaming data, machine learning and graph processing</a:t>
            </a:r>
          </a:p>
          <a:p>
            <a:r>
              <a:rPr lang="en-US" dirty="0"/>
              <a:t>runs on Hadoop, Apache Mesos, Kubernetes, standalone, or in the cloud </a:t>
            </a:r>
          </a:p>
          <a:p>
            <a:r>
              <a:rPr lang="en-US" dirty="0"/>
              <a:t>can access diverse data sources including HDFS, Cassandra, HBase, and S3</a:t>
            </a:r>
          </a:p>
        </p:txBody>
      </p:sp>
    </p:spTree>
    <p:extLst>
      <p:ext uri="{BB962C8B-B14F-4D97-AF65-F5344CB8AC3E}">
        <p14:creationId xmlns:p14="http://schemas.microsoft.com/office/powerpoint/2010/main" val="190524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D1F3-39FD-47FC-947E-DF7425F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D22D-DCAB-45EA-B97D-DCA35983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model for processing and generating large datasets with a parallel, distributed algorithm on a cluster</a:t>
            </a:r>
          </a:p>
          <a:p>
            <a:r>
              <a:rPr lang="en-US" dirty="0"/>
              <a:t>simplifies the processing of vast amounts of data by splitting the work into independent tasks</a:t>
            </a:r>
          </a:p>
          <a:p>
            <a:r>
              <a:rPr lang="en-US" dirty="0"/>
              <a:t>easily distributable across a cluster of machines</a:t>
            </a:r>
          </a:p>
        </p:txBody>
      </p:sp>
    </p:spTree>
    <p:extLst>
      <p:ext uri="{BB962C8B-B14F-4D97-AF65-F5344CB8AC3E}">
        <p14:creationId xmlns:p14="http://schemas.microsoft.com/office/powerpoint/2010/main" val="224112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A1AA-93D3-44B8-9FD4-8CF15C60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HiveQL and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1312-FE85-4D86-B22E-4A465A1B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HiveQL is a SQL-like abstraction to the Map Reduce</a:t>
            </a:r>
          </a:p>
          <a:p>
            <a:r>
              <a:rPr lang="en-US" dirty="0"/>
              <a:t>Removes code boilerplate by simply converting complex java implementation into a 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6A966-F1C1-420A-9424-59155561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1114"/>
            <a:ext cx="9144000" cy="1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0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FF67-3380-4512-A408-CFEBE8DB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Map Reduce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E7C32-2AD5-45DD-827E-1E7D2F4F0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02" y="1330793"/>
            <a:ext cx="8384499" cy="4765356"/>
          </a:xfrm>
        </p:spPr>
      </p:pic>
    </p:spTree>
    <p:extLst>
      <p:ext uri="{BB962C8B-B14F-4D97-AF65-F5344CB8AC3E}">
        <p14:creationId xmlns:p14="http://schemas.microsoft.com/office/powerpoint/2010/main" val="143213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5573-2AEB-4551-8CC3-13FDD740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F5936-3623-4005-9FF6-261BC9AD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34" y="1"/>
            <a:ext cx="8723931" cy="3687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303A1-E91D-4082-B48B-4A54B3B5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4" y="3143514"/>
            <a:ext cx="874517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8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CarrierDelay</a:t>
            </a:r>
            <a:r>
              <a:rPr dirty="0"/>
              <a:t> Running Time</a:t>
            </a:r>
          </a:p>
        </p:txBody>
      </p:sp>
      <p:pic>
        <p:nvPicPr>
          <p:cNvPr id="3" name="Picture 2" descr="CarrierDelay_running_tim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NASDelay Running Time</a:t>
            </a:r>
          </a:p>
        </p:txBody>
      </p:sp>
      <p:pic>
        <p:nvPicPr>
          <p:cNvPr id="3" name="Picture 2" descr="NASDelay_running_tim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236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Spark Vs MapReduce</vt:lpstr>
      <vt:lpstr>AWS EMR - Amazon Elastic MapReduce</vt:lpstr>
      <vt:lpstr>What is Spark</vt:lpstr>
      <vt:lpstr>What is Map Reduce</vt:lpstr>
      <vt:lpstr>HiveQL and Map Reduce</vt:lpstr>
      <vt:lpstr>Equivalent Map Reduce</vt:lpstr>
      <vt:lpstr>PowerPoint Presentation</vt:lpstr>
      <vt:lpstr>CarrierDelay Running Time</vt:lpstr>
      <vt:lpstr>NASDelay Running Time</vt:lpstr>
      <vt:lpstr>WeatherDelay Running Time</vt:lpstr>
      <vt:lpstr>LateAircraftDelay Running Time</vt:lpstr>
      <vt:lpstr>SecurityDelay Running Time</vt:lpstr>
      <vt:lpstr>Average Running Times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Vs MapReduce</dc:title>
  <dc:subject/>
  <dc:creator/>
  <cp:keywords/>
  <dc:description>generated using python-pptx</dc:description>
  <cp:lastModifiedBy>Tishan Harischandra</cp:lastModifiedBy>
  <cp:revision>2</cp:revision>
  <dcterms:created xsi:type="dcterms:W3CDTF">2013-01-27T09:14:16Z</dcterms:created>
  <dcterms:modified xsi:type="dcterms:W3CDTF">2024-03-04T23:00:20Z</dcterms:modified>
  <cp:category/>
</cp:coreProperties>
</file>