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notesSlides/notesSlide4.xml" ContentType="application/vnd.openxmlformats-officedocument.presentationml.notesSlide+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8.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9" r:id="rId3"/>
    <p:sldId id="267" r:id="rId4"/>
    <p:sldId id="262" r:id="rId5"/>
    <p:sldId id="260" r:id="rId6"/>
    <p:sldId id="281" r:id="rId7"/>
    <p:sldId id="282" r:id="rId8"/>
    <p:sldId id="283" r:id="rId9"/>
    <p:sldId id="284" r:id="rId10"/>
  </p:sldIdLst>
  <p:sldSz cx="24384000" cy="13716000"/>
  <p:notesSz cx="6858000" cy="9144000"/>
  <p:embeddedFontLst>
    <p:embeddedFont>
      <p:font typeface="Helvetica Neue" panose="020B0604020202020204" charset="0"/>
      <p:regular r:id="rId12"/>
      <p:bold r:id="rId13"/>
      <p:italic r:id="rId14"/>
      <p:boldItalic r:id="rId15"/>
    </p:embeddedFont>
    <p:embeddedFont>
      <p:font typeface="Montserrat" panose="00000500000000000000" pitchFamily="2" charset="-52"/>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oppins" panose="020B0604020202020204" charset="0"/>
      <p:regular r:id="rId24"/>
      <p:bold r:id="rId25"/>
      <p:italic r:id="rId26"/>
      <p:boldItalic r:id="rId27"/>
    </p:embeddedFont>
    <p:embeddedFont>
      <p:font typeface="Poppins Medium"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hXb/mjvswv2cXH3F9M2Q0XgVQq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Акбаров Жамшид"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56"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45.3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3292 1101,'-1818'0,"1778"3,0 2,1 2,0 1,0 2,-7 4,102-7,18-11,0-3,-1-3,0-3,31-12,-38 10,217-49,7-37,217-17,-309 72,-134 34,-2-2,0-3,0-3,53-26,35-1,-132 44,0 0,0-1,0-2,0 0,-1 0,0-2,0 0,-1-1,0 0,-1-1,0-1,6-6,-19 15,0 0,0 0,0 0,0 0,0-1,-1 1,1-1,-1 1,1-1,-1 1,0-1,0 0,0 0,0 1,-1-1,1 0,-1 0,1 0,-1 0,0 0,0 0,-1 0,1 0,-1 1,1-1,-1 0,0 0,0 0,0 1,0-1,-1 0,1 1,-1-1,1 1,-1 0,0 0,-1-1,-94-60,44 46,-1 3,0 2,-1 2,0 3,-6 2,-373-82,217 39,117 24,0 4,-1 5,-43 1,-16 13,96 3,-1-3,1-3,-56-11,-111-16,763 41,-182 51,82-3,-90 12,16 15,106 8,-365-76,0-4,1-5,0-4,3-4,489 51,-370-20,-222-31,-1 0,1 1,0-1,-1 0,1 0,0 1,0-1,-1 0,1 1,0-1,0 1,-1-1,1 0,0 1,0-1,0 0,0 1,0-1,0 1,0-1,0 0,0 1,0-1,0 1,0-1,0 1,0-1,0 0,0 1,0-1,0 1,0-1,1 0,-1 1,0-1,0 0,0 1,1-1,-280 7,228-8,0-2,-1-2,2-2,-1-3,-16-6,-514-94,489 90,-2 3,0 4,-84 1,83 13,42 0,0-2,1-2,-1-2,-12-5,-11-3,-1 3,0 3,-1 4,-12 3,-258-44,322 39,73 12,-36-4,1 0,0 1,-1 0,0 1,0 0,0 1,-1 0,1 0,-2 1,1 1,-1 0,0 0,0 1,-1 0,0 0,-1 1,0 0,-1 0,0 1,0-1,-1 2,-1-1,3 10,0 6,-1 1,-1 0,-1 0,-2 0,-1 0,-1 0,-1 0,-2 0,-1 0,-1 0,-1 0,-4 8,-1-14,-1-1,-1 0,-1 0,-1-1,-1-1,-1 0,0-2,-1 0,-1 0,0-2,-2-1,1 0,-2-1,0-2,0 0,-1-1,0-1,-3-1,-39 11,0-3,0-2,-1-4,-1-2,1-4,-1-2,0-3,-29-6,-76 3,-555 4,704 0,14 1,0 0,0-1,-1 0,1 0,0-1,0 0,0-1,0 0,0-1,1 0,-1 0,1 0,-1-1,9 3,0 0,0 1,0-1,0 1,-1-1,1 0,0 1,0-1,0 0,0 1,0-1,1 0,-1 1,0-1,0 1,0-1,0 0,1 1,-1-1,0 1,1-1,-1 0,0 1,1-1,-1 1,1-1,-1 1,1 0,-1-1,1 1,-1-1,1 1,-1 0,1 0,-1-1,1 1,0 0,-1 0,1-1,0 1,-1 0,1 0,0 0,-1 0,1 0,-1 0,1 0,0 0,-1 0,1 1,0-1,212-16,-42 9,171-65,-274 60,0 4,1 3,0 3,53 6,-342-69,-54-15,-64 2,194 48,-56-21,118 14,2-5,1-3,-16-15,53 28,1 0,1-3,3-1,0-2,3-2,1-1,2-1,2-2,2 0,-2-11,-3-13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34.641"/>
    </inkml:context>
    <inkml:brush xml:id="br0">
      <inkml:brushProperty name="width" value="0.35" units="cm"/>
      <inkml:brushProperty name="height" value="0.35" units="cm"/>
      <inkml:brushProperty name="color" value="#FFFFFF"/>
      <inkml:brushProperty name="ignorePressure" value="1"/>
    </inkml:brush>
  </inkml:definitions>
  <inkml:trace contextRef="#ctx0" brushRef="#br0">5641 556,'27'33,"113"105,-28-29,6 14,5-6,4-5,6-5,4-7,142 78,-141-99,-136-78,0 0,-1-1,1 1,-1 0,1 0,-1 0,0 0,1 1,-1-1,0 0,0 1,0-1,0 0,0 1,0 0,0-1,0 1,-1-1,1 1,0 0,-1-1,0 1,1 0,-1 0,0-1,0 1,0 0,0 0,0 0,0-1,-1 1,1 0,0-1,-1 1,0 0,1-1,-1 1,0 0,0-1,0 1,0-1,0 1,0-1,0 0,0 0,-1 1,1-1,0 0,-1 0,1 0,-1 0,0 0,1-1,-1 1,1 0,-1-1,0 1,0-1,0 0,-159 32,-60 24,-208 71,380-111,-1-2,0-2,-1-3,-33 2,65-8,-187 37,139-11,68-27,0-1,-1 1,1 0,0-1,0 1,0 0,0-1,0 1,0-1,1 0,-1 1,0-1,1 0,-1 0,1 0,-1 0,1 0,-1 0,1 0,0 0,0-1,-1 1,1-1,0 1,0-1,0 0,0 0,-1 1,1-1,0 0,0-1,0 1,0 0,0-1,547 14,-315 28,-136-21,1-4,0-4,12-5,114-7,-186 7,-39-6,0-1,-1 0,1 0,-1 0,1 1,-1-1,1 0,0 0,-1 1,1-1,0 0,-1 1,1-1,0 0,-1 1,1-1,0 1,0-1,-1 1,1-1,0 0,0 1,0-1,0 1,0-1,0 1,0-1,0 1,0-1,0 1,0-1,0 1,0-1,0 1,0-1,0 0,0 1,0-1,1 1,-1-1,0 1,0-1,1 0,-1 1,0-1,1 0,-1 1,0-1,1 0,-1 1,0-1,1 0,-1 0,1 1,-1-1,0 0,1 0,-1 0,1 1,-34 6,0-1,-1-1,0-1,1-3,-1 0,-10-3,-8 2,47 0,-173 1,0-7,-29-11,-89-9,-2 14,-104 15,93 0,270-3,30 0,26 0,4393 0,-6142 0,1670-3,-1-4,2-2,-1-3,-21-8,-148-25,-118 38,1132 7,349 0,-1013 10,-119-10,0 0,-1 1,1-1,-1 1,1-1,0 0,-1 1,1-1,0 1,0-1,0 1,-1-1,1 1,0-1,0 1,0-1,0 1,0-1,0 1,0-1,0 1,0-1,0 1,0 0,0-1,0 1,0-1,0 1,1-1,-1 1,0-1,0 1,1-1,-1 0,0 1,0-1,1 1,-1-1,1 0,-1 1,0-1,1 0,-1 1,1-1,-1 0,1 1,-1-1,1 0,-1 0,1 0,-1 0,1 0,-1 1,1-1,-1 0,1 0,-1 0,1 0,-211 19,39-17,0-8,1-7,0-8,-49-17,-7 1,-1 10,-32 8,-319-28,36-6,184 52,975 2,-161-51,-96 27,-211 6,1 7,77 6,-202 0,-36-5,-40-9,-625-119,542 105,-2 7,-130-7,135 21,0-5,-79-22,-364-38,268 55,245 3,84-10,9 16,0 2,1 1,0 2,0 1,1 1,0 2,-1 1,24 3,-31-2,1086 2,-968-2,-2-1,0 5,0 7,29 10,309 48,-170-16,-192-28,2-6,59 0,-82-13,0 4,-1 4,93 26,2 18,-20-25,-158-28,1 0,-1 1,0 1,-1 0,1 0,-1 2,-1-1,1 1,-1 1,-1 0,1 0,3 6,-12-13,0-1,0 1,-1-1,1 1,0 0,-1 0,1 0,-1 0,0 0,0 0,1 0,-1 0,-1 0,1 0,0 1,0-1,-1 0,0 1,1-1,-1 0,0 1,0-1,0 1,0-1,-1 0,1 1,-1-1,1 0,-1 0,0 1,0-1,0 0,0 0,0 0,0 0,-1 0,1 0,-1 0,1 0,-1-1,0 1,0-1,0 1,0-1,0 0,0 1,0-1,0 0,-2 0,-18 5,0-1,0-1,-1-1,1-1,-1-1,1-1,-16-2,-1 2,-558-6,200 52,-355-41,-584-5,1302 4,34-4,1 0,-1 0,0 0,1 0,-1 0,0 0,1 0,-1 1,0-1,1 0,-1 0,0 0,1 0,-1 1,0-1,1 0,-1 0,0 1,0-1,1 0,-1 1,0-1,0 0,0 1,1-1,-1 0,0 1,0-1,0 0,0 1,0-1,0 0,0 1,0-1,0 1,0-1,0 0,0 1,0-1,0 0,0 1,0-1,0 1,0-1,0 0,-1 1,1-1,0 0,0 1,0-1,-1 0,1 0,0 1,0-1,-1 0,1 0,0 1,-1-1,1 0,0 0,-1 0,1 1,148 30,-64-21,70 12,1-6,0-7,0-7,10-7,45 2,22 3,-571-43,206 20,-626-57,694 69,-195-34,-1 12,-96 6,-540-24,-81 53,1775-2,-269 46,170 15,-567-61,-46-1,1 3,-1 4,13 6,222 20,84 20,-878-54,-1299 2,4174 0,-5314 0,4584 0,-2246-1,108-48,-262 48,1361 2,-272 38,60 35,-314-57,1-4,0-4,15-6,-38 1,401 39,-67 34,-373-66,357 31,-315-23,-87-19,0 0,0 0,0 1,0-1,-1 0,1 0,0 1,0-1,0 0,0 0,0 1,0-1,0 0,0 0,0 1,0-1,0 0,0 0,0 1,0-1,0 0,0 0,0 1,0-1,0 0,1 0,-1 1,0-1,0 0,0 0,0 0,0 1,1-1,-1 0,0 0,0 0,0 1,1-1,-1 0,0 0,-29 2,-815-3,265-19,134-7,-212 22,379 6,-92-52,219 48,119 5,30 8,121 45,-67-38,207 76,545 86,-657-143,1-7,2-6,96 0,-107-12,0 6,62 18,320 73,-494-101,61 18,0-4,2-3,36-1,-32-8,-1 4,0 4,46 17,104 20,-87-25,-238-27,-3-2,-66 1,-1-7,2-6,-52-15,54-3,-4-2,-2 6,-28 5,-206-18,192 8,-2 9,-28 7,-573-41,721 58,45 0,-1-1,1-2,-1-1,1-1,0-2,0-1,-30-11,63 18,1-1,-1 0,0 0,1 0,-1 0,1 0,-1 0,1 0,-1 1,0-1,1 0,-1-1,1 1,-1 0,1 0,-1 0,0 0,1 0,-1 0,1 0,-1-1,1 1,-1 0,0 0,1 0,-1-1,0 1,1 0,-1-1,0 1,1 0,-1-1,0 1,0 0,0-1,1 1,-1-1,0 1,0 0,0-1,0 1,1-1,-1 1,0-1,0 1,0 0,0-1,0 1,0-1,0 1,-1-1,1 1,0-1,0 1,0 0,0-1,0 1,-1-1,1 1,0 0,0-1,290-8,-183 12,-25-3,435 22,252 32,-220-25,132-26,-411-4,261 35,-386-21,456 43,72-6,-124 4,-510-54,-29 0,-26 0,-7 0,-103-1,1-5,0-6,-39-11,-206-37,85 17,-79-32,272 58,-1 4,0 3,-1 5,-21 4,-366-48,1618 51,-1127-2,-4 2,0-1,1 0,-1 0,1-1,-1 0,1 0,-1-1,1 1,-1-2,1 1,-1 0,0-1,1 0,-1-1,0 0,-1 0,1 0,0 0,-1-1,0 0,0 0,0 0,0-1,-1 0,1 0,-1 0,0 0,-5 0,-1 1,1-1,-1 1,0-1,0 1,0 0,0 0,-1 0,0 0,0 1,0-1,0 1,0 0,-1 0,1 0,-1 0,0 0,0 1,0 0,0 0,-1 0,1 0,0 0,-1 1,1 0,-1 0,-4 0,5-1,-438-92,-193-22,514 93,0 6,-1 4,-119 4,-294-40,404 50,1142 0,-398-1,-1167-2,-154-91,81 19,-168 0,273 56,521 18,-4-1,0 0,0 0,0 1,0-1,0 1,0 1,-1-1,1 1,0-1,0 1,0 1,1-1,-1 1,0 0,0 0,1 0,-1 1,1-1,0 1,0 0,0 1,0-1,0 0,1 1,0 0,-1 0,1 0,0 2,4-3,1 0,0 0,0 0,0-1,0 1,0 0,1-1,-1 0,1 1,-1-1,1 0,0 0,0 0,0-1,0 1,0-1,0 0,1 1,-1-2,0 1,1 0,-1-1,0 1,1-1,-1 0,2 0,-5 0,20 4,0 0,0-2,0 0,1-1,-1-1,0-1,0-1,0-1,0 0,0-2,0 0,-1-1,0-1,13-7,-23 4,0 1,-1-1,0 0,0-1,-1 0,-1 0,0-1,0 0,-1 0,-1 0,0 0,-1-1,0 1,-1-1,0 0,-1-11,2 7,29-448,-5 180,-12-2,-15-137,-1 240,0 87</inkml:trace>
  <inkml:trace contextRef="#ctx0" brushRef="#br0" timeOffset="27999.058">1857 4391,'0'0</inkml:trace>
  <inkml:trace contextRef="#ctx0" brushRef="#br0" timeOffset="33772.784">6004 4391,'-1026'0,"208"53,186-1,568-52,51 0,44-1,678-1,-589-11,0-5,-1-5,-1-5,83-33,46-10,237-81,-95-5,481-178,-523 190,14-25,109-20,-215 61,-250 127,-1 0,1 0,-1 0,0-1,0 1,0-1,-1 0,1 0,0-1,-1 1,0-1,0 1,0-1,-1 0,1 0,-1-1,0 1,0 0,0-1,0 1,-1-1,0 1,0-1,0 0,-1 0,1 1,-1-1,0-1,-7-2,1 1,-1 0,0 0,-1 1,0 0,0 0,0 0,0 1,-1 1,0-1,0 1,0 1,-1 0,1 0,-1 1,1 0,-1 1,-1 0,-359-68,-267-11,-317 28,-27 1,-320 22,1054 29,241 0,-1 0,1-1,-1 1,0 0,1 0,-1 1,0 0,1 0,-1 0,1 1,-1 0,1 0,0 1,0 0,0 0,0 0,1 1,-2 1,6-4,0-1,0 1,0 0,0 0,1 0,-1 0,0 0,1 0,-1 0,1 0,-1 0,1 1,0-1,-1 0,1 0,0 0,0 0,0 1,0-1,0 0,0 0,0 0,0 1,0-1,1 0,-1 0,0 0,1 0,-1 0,1 0,-1 0,1 0,0 0,-1 0,1 0,0 0,0 0,0 0,-1 0,1-1,0 1,0 0,0-1,0 1,0 0,1-1,-1 0,0 1,58 19,312-2,-203 3,2-8,1-6,611 45,-277-30,-68 4,134-22,-430-4,187 40,-298-33,-43-3,-56-2,64-2,-2534-2,2090 2,953-1,-260-39,-58-7,-114 27,1 3,1 2,31 1,475-73,-16 16,-502 70,-40 3,1-1,-1-2,0 0,0-1,0-1,-1-1,1-1,-1-1,0-1,0-1,-1 0,0-2,0 0,0-2,-15 8,37-33,-41 36,0 1,-1-1,1 0,-1 1,1-1,-1 0,1 1,-1-1,1 0,-1 0,0 1,1-1,-1 0,0 0,0 0,0 0,1 1,-1-1,0 0,0 0,0 0,0 0,-1 1,1-1,0 0,0 0,0 0,-1 0,1 1,0-1,-1 0,1 0,-1 1,1-1,-1 0,1 1,-1-1,1 0,-1 1,0-1,1 1,-1-1,0 1,1-1,-1 1,0 0,0-1,1 1,-1 0,0-1,0 1,0 0,0 0,1 0,-1 0,0 0,0 0,-187-10,136 11,-555 4,2840-5,-2210 0,-13 1,-1 0,1-1,0 0,-1-1,1 0,0-1,-1 0,1 0,-1-1,0 0,0 0,3-3,-11 6,-1-1,0 1,0-1,1 1,-1-1,0 0,0 1,0-1,0 1,0-1,0 0,0 1,0-1,0 0,0 1,0-1,0 1,0-1,-1 1,1-1,0 0,0 1,-1-1,1 1,0-1,-1 1,1-1,0 1,-1-1,1 1,-1 0,1-1,-1 1,1-1,-1 1,1 0,-1 0,1-1,-1 1,1 0,-1 0,0 0,1-1,-1 1,1 0,-1 0,0 0,1 0,-1 0,1 0,-1 0,0 1,1-1,-1 0,1 0,-1 0,0 1,-263-16,193 16,-3385 1,3205 40,129 1,123-42,0-1,0 1,0-1,0 1,0-1,0 1,0 0,0-1,0 1,0 0,0 0,0 0,0 0,-1-1,1 1,0 0,-1 1,1-1,-1 0,1 0,-1 0,1 0,-1 0,0 0,1 1,-1-1,0 0,0 0,0 0,0 1,0-1,0 0,-1 0,1 1,0-1,0 0,-1 0,1 0,-1 0,1 0,-1 0,0 0,1 0,-1 0,0 0,0 0,1 0,-1 0,0 0,0 0,0-1,0 1,0 0,0-1,0 1,0-1,-1 1,1-1,0 0,0 1,0-1,-1 0,1 0,0 0,0 0,0 0,-1 0,1 0,0 0,-1-1,26 8,0-2,0 0,1-2,-1-1,1 0,0-2,15-2,5 1,1982-2,-3958 3,1059-51,-342 51,1208 0,-1-2,0 0,-1 1,1 0,0 0,0 1,-1 0,1 0,0 1,-1 0,1 0,0 0,0 1,0 0,0 1,0 0,1 0,-1 0,1 1,0 0,0 0,0 0,0 1,1 0,0 0,0 0,0 1,1 0,-1 0,1 0,1 0,-1 1,1-1,0 4,1-3,1 1,0 0,1 0,0 0,0-1,0 1,1 0,1 0,-1 0,1-1,0 1,1-1,0 1,0-1,1 0,-1 0,2-1,-1 1,1-1,0 0,0 0,0 0,1-1,0 0,0 0,2 1,110 52,-78-40,2-2,-1-2,2-2,41 7,-61-14,366 62,-322-47,0-4,1-3,0-2,56 0,512 55,-406-36,296 62,-435-82,-1-3,1-4,10-4,124 4,123 44,-327-44,-49-3,-840-2,722 8,1 5,-41 14,-194 35,-1-9,363-50,0 0,0 1,0 1,1 1,-1 0,1 2,0 0,-5 3,-149 58,154-63,1 0,-1 1,1 1,0 0,1 1,0 1,0 1,0 0,1 0,1 2,0 0,0 0,1 1,0 1,9-9,1-1,0 1,0 0,1 0,-1 0,1 0,0 0,0 0,0 0,0 1,1-1,-1 0,1 0,0 1,1-1,-1 0,1 0,0 1,0-1,0 0,0 0,1 0,0 0,0 0,0-1,0 1,0-1,1 1,-1-1,1 0,0 0,0 0,1 0,-1 0,9 8,1-1,0-1,0 0,1-1,-1-1,2 0,-1 0,1-2,1 1,76 18,0-4,1-4,1-4,0-4,89-5,-132 0,1 2,-1 2,-1 3,0 1,3 4,89 19,252 7,-92-11,-283-29,1 2,-1 0,0 1,0 0,0 2,-1 0,0 1,0 1,0 1,-1 0,-1 2,5 3,-20-13,0-1,0 1,0 0,0-1,-1 1,1 0,0 0,0 0,-1 0,1 0,-1 0,1 0,-1 0,1 0,-1 0,0 0,1 0,-1 0,0 0,0 1,0-1,0 0,0 0,0 0,0 0,0 0,0 0,0 1,-1-1,1 0,-1 0,1 0,0 0,-1 0,0 0,1 0,-1 0,0 0,1 0,-1-1,0 1,0 0,0 0,0-1,0 1,1 0,-1-1,0 1,-1-1,1 0,0 1,0-1,0 0,0 1,-1-1,-64 17,-334-12,-2948-8,6291 3,-4113 0,449-51,-466 50,2716 1,-1416-5,1-6,109-25,182-15,177 52,-653-1,-216-2,-72-17,-386-34,256 26,-103 23,576 4,-905-51,145 48,443-46,462 47,660 5,-157 46,534-48,-629 52,-15-52,-509-2,1 1,-1 1,0 0,0 1,0 0,0 1,-1 0,1 1,-1 0,0 1,0 1,7 4,63 40,-106-37,-409-12,-2462-3,2917 2,303 21,-174-2,0-7,1-6,79-9,-68 1,2814 1,-2939 1,0-2,0-1,0-2,0-2,-1-1,16-7,59-16,1 6,106-10,-172 28,102-7,0 6,125 10,-90 1,-76-2,81 1,-1-9,22-10,219-37,-277 18,-151 35,-1 0,1 0,-1 0,1-1,-1 1,0 0,1 0,-1-1,0 1,0 0,0-1,0 1,0 0,0 0,0-1,0 1,-1 0,1 0,-1-1,1 1,0 0,-1 0,0 0,1 0,-1 0,0-1,0 1,1 1,-1-1,0 0,0 0,0 0,0 0,0 1,0-1,0 0,-1 1,1-1,0 1,0-1,0 1,-1 0,1-1,0 1,-1 0,1 0,0 0,0 0,-1 0,0 0,-1-2,-26-8,-1 0,0 2,0 1,-1 1,0 2,0 1,-31 1,-89-11,-553-96,161 30,387 53,0 7,-141 1,-77 0,227 3,38 6,0-5,1-5,-44-16,108 23,-1 2,-1 1,0 3,0 2,-11 1,36 3,12 1,1-1,-1 0,0 0,0-1,1 0,-1-1,0 0,1 0,-1 0,1-1,0-1,-2 0,11 2,0 0,0 1,0-1,0 0,0 1,0 0,0-1,0 1,1-1,-1 1,0 0,1 0,0 0,-1 0,1 0,-1 0,1 1,0-1,0 0,-1 1,1-1,0 1,0 0,0-1,0 1,-1 0,1 0,0 0,0 1,0-1,0 0,370-8,-228 11,-117-3,119 1,0-6,30-11,357-56,-378 45,2 8,-1 6,55 6,-112 8,-12 2,1-5,-1-4,23-6,-16-3,1 5,0 3,75 6,-389 0,137 4,-1-4,1-4,-57-11,-222-54,-591 46,340-16,-329-14,668 55,1019 0,-947-32,-211-12,114 18,0 14,-83 15,66-1,-957-3,2520 0,-1008 10,174 32,179 10,16-32,-290 16,-107-10,127-3,69-24,-86 51,-50-27,-247-10,-39-5,-51 0,-846-7,-2304-1,3285 22,23 2,0-4,1-3,1-5,23-3,489 41,-238-28,16 28,-217-30,-1-8,2-7,9-7,-161 1,347 47,-276-43,-65-4,-1 0,0 2,0 1,1 1,-2 0,1 2,0 0,-1 2,0 0,9 6,-30-13,-1 0,0 0,0 0,0 0,0 0,0 0,0 1,0-1,0 0,1 1,-1-1,0 1,0-1,0 1,1-1,-1 1,0-1,1 1,-1 0,0-1,1 1,-1 0,1-1,-1 1,1 0,-1 0,1 0,0 0,-1-1,1 1,0 0,0 0,0 0,0 0,0 0,-1 0,2 0,-1 0,0 0,0 0,0-1,0 1,0 0,1 0,-1 0,0 0,1 0,-1-1,1 1,-1 0,1 0,-1-1,1 1,0 0,-1-1,1 1,0 0,0-1,-1 1,1-1,0 1,0-1,0 0,-1 1,1-1,0 0,0 0,0 1,0-1,0 0,-75 15,-376-7,284-11,-3360 2,8441 1,-4908 0,198 20,-185-4,-51-6,-364-3,-286-29,-36-40,111-7,-190-25,71 35,499 29,-2 10,-197 9,529 14,1708-3,-1802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30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87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5.31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45.3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3292 1101,'-1818'0,"1778"3,0 2,1 2,0 1,0 2,-7 4,102-7,18-11,0-3,-1-3,0-3,31-12,-38 10,217-49,7-37,217-17,-309 72,-134 34,-2-2,0-3,0-3,53-26,35-1,-132 44,0 0,0-1,0-2,0 0,-1 0,0-2,0 0,-1-1,0 0,-1-1,0-1,6-6,-19 15,0 0,0 0,0 0,0 0,0-1,-1 1,1-1,-1 1,1-1,-1 1,0-1,0 0,0 0,0 1,-1-1,1 0,-1 0,1 0,-1 0,0 0,0 0,-1 0,1 0,-1 1,1-1,-1 0,0 0,0 0,0 1,0-1,-1 0,1 1,-1-1,1 1,-1 0,0 0,-1-1,-94-60,44 46,-1 3,0 2,-1 2,0 3,-6 2,-373-82,217 39,117 24,0 4,-1 5,-43 1,-16 13,96 3,-1-3,1-3,-56-11,-111-16,763 41,-182 51,82-3,-90 12,16 15,106 8,-365-76,0-4,1-5,0-4,3-4,489 51,-370-20,-222-31,-1 0,1 1,0-1,-1 0,1 0,0 1,0-1,-1 0,1 1,0-1,0 1,-1-1,1 0,0 1,0-1,0 0,0 1,0-1,0 1,0-1,0 0,0 1,0-1,0 1,0-1,0 1,0-1,0 0,0 1,0-1,0 1,0-1,1 0,-1 1,0-1,0 0,0 1,1-1,-280 7,228-8,0-2,-1-2,2-2,-1-3,-16-6,-514-94,489 90,-2 3,0 4,-84 1,83 13,42 0,0-2,1-2,-1-2,-12-5,-11-3,-1 3,0 3,-1 4,-12 3,-258-44,322 39,73 12,-36-4,1 0,0 1,-1 0,0 1,0 0,0 1,-1 0,1 0,-2 1,1 1,-1 0,0 0,0 1,-1 0,0 0,-1 1,0 0,-1 0,0 1,0-1,-1 2,-1-1,3 10,0 6,-1 1,-1 0,-1 0,-2 0,-1 0,-1 0,-1 0,-2 0,-1 0,-1 0,-1 0,-4 8,-1-14,-1-1,-1 0,-1 0,-1-1,-1-1,-1 0,0-2,-1 0,-1 0,0-2,-2-1,1 0,-2-1,0-2,0 0,-1-1,0-1,-3-1,-39 11,0-3,0-2,-1-4,-1-2,1-4,-1-2,0-3,-29-6,-76 3,-555 4,704 0,14 1,0 0,0-1,-1 0,1 0,0-1,0 0,0-1,0 0,0-1,1 0,-1 0,1 0,-1-1,9 3,0 0,0 1,0-1,0 1,-1-1,1 0,0 1,0-1,0 0,0 1,0-1,1 0,-1 1,0-1,0 1,0-1,0 0,1 1,-1-1,0 1,1-1,-1 0,0 1,1-1,-1 1,1-1,-1 1,1 0,-1-1,1 1,-1-1,1 1,-1 0,1 0,-1-1,1 1,0 0,-1 0,1-1,0 1,-1 0,1 0,0 0,-1 0,1 0,-1 0,1 0,0 0,-1 0,1 1,0-1,212-16,-42 9,171-65,-274 60,0 4,1 3,0 3,53 6,-342-69,-54-15,-64 2,194 48,-56-21,118 14,2-5,1-3,-16-15,53 28,1 0,1-3,3-1,0-2,3-2,1-1,2-1,2-2,2 0,-2-11,-3-13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34.641"/>
    </inkml:context>
    <inkml:brush xml:id="br0">
      <inkml:brushProperty name="width" value="0.35" units="cm"/>
      <inkml:brushProperty name="height" value="0.35" units="cm"/>
      <inkml:brushProperty name="color" value="#FFFFFF"/>
      <inkml:brushProperty name="ignorePressure" value="1"/>
    </inkml:brush>
  </inkml:definitions>
  <inkml:trace contextRef="#ctx0" brushRef="#br0">5641 556,'27'33,"113"105,-28-29,6 14,5-6,4-5,6-5,4-7,142 78,-141-99,-136-78,0 0,-1-1,1 1,-1 0,1 0,-1 0,0 0,1 1,-1-1,0 0,0 1,0-1,0 0,0 1,0 0,0-1,0 1,-1-1,1 1,0 0,-1-1,0 1,1 0,-1 0,0-1,0 1,0 0,0 0,0 0,0-1,-1 1,1 0,0-1,-1 1,0 0,1-1,-1 1,0 0,0-1,0 1,0-1,0 1,0-1,0 0,0 0,-1 1,1-1,0 0,-1 0,1 0,-1 0,0 0,1-1,-1 1,1 0,-1-1,0 1,0-1,0 0,-159 32,-60 24,-208 71,380-111,-1-2,0-2,-1-3,-33 2,65-8,-187 37,139-11,68-27,0-1,-1 1,1 0,0-1,0 1,0 0,0-1,0 1,0-1,1 0,-1 1,0-1,1 0,-1 0,1 0,-1 0,1 0,-1 0,1 0,0 0,0-1,-1 1,1-1,0 1,0-1,0 0,0 0,-1 1,1-1,0 0,0-1,0 1,0 0,0-1,547 14,-315 28,-136-21,1-4,0-4,12-5,114-7,-186 7,-39-6,0-1,-1 0,1 0,-1 0,1 1,-1-1,1 0,0 0,-1 1,1-1,0 0,-1 1,1-1,0 0,-1 1,1-1,0 1,0-1,-1 1,1-1,0 0,0 1,0-1,0 1,0-1,0 1,0-1,0 1,0-1,0 1,0-1,0 1,0-1,0 1,0-1,0 0,0 1,0-1,1 1,-1-1,0 1,0-1,1 0,-1 1,0-1,1 0,-1 1,0-1,1 0,-1 1,0-1,1 0,-1 0,1 1,-1-1,0 0,1 0,-1 0,1 1,-34 6,0-1,-1-1,0-1,1-3,-1 0,-10-3,-8 2,47 0,-173 1,0-7,-29-11,-89-9,-2 14,-104 15,93 0,270-3,30 0,26 0,4393 0,-6142 0,1670-3,-1-4,2-2,-1-3,-21-8,-148-25,-118 38,1132 7,349 0,-1013 10,-119-10,0 0,-1 1,1-1,-1 1,1-1,0 0,-1 1,1-1,0 1,0-1,0 1,-1-1,1 1,0-1,0 1,0-1,0 1,0-1,0 1,0-1,0 1,0-1,0 1,0 0,0-1,0 1,0-1,0 1,1-1,-1 1,0-1,0 1,1-1,-1 0,0 1,0-1,1 1,-1-1,1 0,-1 1,0-1,1 0,-1 1,1-1,-1 0,1 1,-1-1,1 0,-1 0,1 0,-1 0,1 0,-1 1,1-1,-1 0,1 0,-1 0,1 0,-211 19,39-17,0-8,1-7,0-8,-49-17,-7 1,-1 10,-32 8,-319-28,36-6,184 52,975 2,-161-51,-96 27,-211 6,1 7,77 6,-202 0,-36-5,-40-9,-625-119,542 105,-2 7,-130-7,135 21,0-5,-79-22,-364-38,268 55,245 3,84-10,9 16,0 2,1 1,0 2,0 1,1 1,0 2,-1 1,24 3,-31-2,1086 2,-968-2,-2-1,0 5,0 7,29 10,309 48,-170-16,-192-28,2-6,59 0,-82-13,0 4,-1 4,93 26,2 18,-20-25,-158-28,1 0,-1 1,0 1,-1 0,1 0,-1 2,-1-1,1 1,-1 1,-1 0,1 0,3 6,-12-13,0-1,0 1,-1-1,1 1,0 0,-1 0,1 0,-1 0,0 0,0 0,1 0,-1 0,-1 0,1 0,0 1,0-1,-1 0,0 1,1-1,-1 0,0 1,0-1,0 1,0-1,-1 0,1 1,-1-1,1 0,-1 0,0 1,0-1,0 0,0 0,0 0,0 0,-1 0,1 0,-1 0,1 0,-1-1,0 1,0-1,0 1,0-1,0 0,0 1,0-1,0 0,-2 0,-18 5,0-1,0-1,-1-1,1-1,-1-1,1-1,-16-2,-1 2,-558-6,200 52,-355-41,-584-5,1302 4,34-4,1 0,-1 0,0 0,1 0,-1 0,0 0,1 0,-1 1,0-1,1 0,-1 0,0 0,1 0,-1 1,0-1,1 0,-1 0,0 1,0-1,1 0,-1 1,0-1,0 0,0 1,1-1,-1 0,0 1,0-1,0 0,0 1,0-1,0 0,0 1,0-1,0 1,0-1,0 0,0 1,0-1,0 0,0 1,0-1,0 1,0-1,0 0,-1 1,1-1,0 0,0 1,0-1,-1 0,1 0,0 1,0-1,-1 0,1 0,0 1,-1-1,1 0,0 0,-1 0,1 1,148 30,-64-21,70 12,1-6,0-7,0-7,10-7,45 2,22 3,-571-43,206 20,-626-57,694 69,-195-34,-1 12,-96 6,-540-24,-81 53,1775-2,-269 46,170 15,-567-61,-46-1,1 3,-1 4,13 6,222 20,84 20,-878-54,-1299 2,4174 0,-5314 0,4584 0,-2246-1,108-48,-262 48,1361 2,-272 38,60 35,-314-57,1-4,0-4,15-6,-38 1,401 39,-67 34,-373-66,357 31,-315-23,-87-19,0 0,0 0,0 1,0-1,-1 0,1 0,0 1,0-1,0 0,0 0,0 1,0-1,0 0,0 0,0 1,0-1,0 0,0 0,0 1,0-1,0 0,0 0,0 1,0-1,0 0,1 0,-1 1,0-1,0 0,0 0,0 0,0 1,1-1,-1 0,0 0,0 0,0 1,1-1,-1 0,0 0,-29 2,-815-3,265-19,134-7,-212 22,379 6,-92-52,219 48,119 5,30 8,121 45,-67-38,207 76,545 86,-657-143,1-7,2-6,96 0,-107-12,0 6,62 18,320 73,-494-101,61 18,0-4,2-3,36-1,-32-8,-1 4,0 4,46 17,104 20,-87-25,-238-27,-3-2,-66 1,-1-7,2-6,-52-15,54-3,-4-2,-2 6,-28 5,-206-18,192 8,-2 9,-28 7,-573-41,721 58,45 0,-1-1,1-2,-1-1,1-1,0-2,0-1,-30-11,63 18,1-1,-1 0,0 0,1 0,-1 0,1 0,-1 0,1 0,-1 1,0-1,1 0,-1-1,1 1,-1 0,1 0,-1 0,0 0,1 0,-1 0,1 0,-1-1,1 1,-1 0,0 0,1 0,-1-1,0 1,1 0,-1-1,0 1,1 0,-1-1,0 1,0 0,0-1,1 1,-1-1,0 1,0 0,0-1,0 1,1-1,-1 1,0-1,0 1,0 0,0-1,0 1,0-1,0 1,-1-1,1 1,0-1,0 1,0 0,0-1,0 1,-1-1,1 1,0 0,0-1,290-8,-183 12,-25-3,435 22,252 32,-220-25,132-26,-411-4,261 35,-386-21,456 43,72-6,-124 4,-510-54,-29 0,-26 0,-7 0,-103-1,1-5,0-6,-39-11,-206-37,85 17,-79-32,272 58,-1 4,0 3,-1 5,-21 4,-366-48,1618 51,-1127-2,-4 2,0-1,1 0,-1 0,1-1,-1 0,1 0,-1-1,1 1,-1-2,1 1,-1 0,0-1,1 0,-1-1,0 0,-1 0,1 0,0 0,-1-1,0 0,0 0,0 0,0-1,-1 0,1 0,-1 0,0 0,-5 0,-1 1,1-1,-1 1,0-1,0 1,0 0,0 0,-1 0,0 0,0 1,0-1,0 1,0 0,-1 0,1 0,-1 0,0 0,0 1,0 0,0 0,-1 0,1 0,0 0,-1 1,1 0,-1 0,-4 0,5-1,-438-92,-193-22,514 93,0 6,-1 4,-119 4,-294-40,404 50,1142 0,-398-1,-1167-2,-154-91,81 19,-168 0,273 56,521 18,-4-1,0 0,0 0,0 1,0-1,0 1,0 1,-1-1,1 1,0-1,0 1,0 1,1-1,-1 1,0 0,0 0,1 0,-1 1,1-1,0 1,0 0,0 1,0-1,0 0,1 1,0 0,-1 0,1 0,0 2,4-3,1 0,0 0,0 0,0-1,0 1,0 0,1-1,-1 0,1 1,-1-1,1 0,0 0,0 0,0-1,0 1,0-1,0 0,1 1,-1-2,0 1,1 0,-1-1,0 1,1-1,-1 0,2 0,-5 0,20 4,0 0,0-2,0 0,1-1,-1-1,0-1,0-1,0-1,0 0,0-2,0 0,-1-1,0-1,13-7,-23 4,0 1,-1-1,0 0,0-1,-1 0,-1 0,0-1,0 0,-1 0,-1 0,0 0,-1-1,0 1,-1-1,0 0,-1-11,2 7,29-448,-5 180,-12-2,-15-137,-1 240,0 87</inkml:trace>
  <inkml:trace contextRef="#ctx0" brushRef="#br0" timeOffset="27999.058">1857 4391,'0'0</inkml:trace>
  <inkml:trace contextRef="#ctx0" brushRef="#br0" timeOffset="33772.784">6004 4391,'-1026'0,"208"53,186-1,568-52,51 0,44-1,678-1,-589-11,0-5,-1-5,-1-5,83-33,46-10,237-81,-95-5,481-178,-523 190,14-25,109-20,-215 61,-250 127,-1 0,1 0,-1 0,0-1,0 1,0-1,-1 0,1 0,0-1,-1 1,0-1,0 1,0-1,-1 0,1 0,-1-1,0 1,0 0,0-1,0 1,-1-1,0 1,0-1,0 0,-1 0,1 1,-1-1,0-1,-7-2,1 1,-1 0,0 0,-1 1,0 0,0 0,0 0,0 1,-1 1,0-1,0 1,0 1,-1 0,1 0,-1 1,1 0,-1 1,-1 0,-359-68,-267-11,-317 28,-27 1,-320 22,1054 29,241 0,-1 0,1-1,-1 1,0 0,1 0,-1 1,0 0,1 0,-1 0,1 1,-1 0,1 0,0 1,0 0,0 0,0 0,1 1,-2 1,6-4,0-1,0 1,0 0,0 0,1 0,-1 0,0 0,1 0,-1 0,1 0,-1 0,1 1,0-1,-1 0,1 0,0 0,0 0,0 1,0-1,0 0,0 0,0 0,0 1,0-1,1 0,-1 0,0 0,1 0,-1 0,1 0,-1 0,1 0,0 0,-1 0,1 0,0 0,0 0,0 0,-1 0,1-1,0 1,0 0,0-1,0 1,0 0,1-1,-1 0,0 1,58 19,312-2,-203 3,2-8,1-6,611 45,-277-30,-68 4,134-22,-430-4,187 40,-298-33,-43-3,-56-2,64-2,-2534-2,2090 2,953-1,-260-39,-58-7,-114 27,1 3,1 2,31 1,475-73,-16 16,-502 70,-40 3,1-1,-1-2,0 0,0-1,0-1,-1-1,1-1,-1-1,0-1,0-1,-1 0,0-2,0 0,0-2,-15 8,37-33,-41 36,0 1,-1-1,1 0,-1 1,1-1,-1 0,1 1,-1-1,1 0,-1 0,0 1,1-1,-1 0,0 0,0 0,0 0,1 1,-1-1,0 0,0 0,0 0,0 0,-1 1,1-1,0 0,0 0,0 0,-1 0,1 1,0-1,-1 0,1 0,-1 1,1-1,-1 0,1 1,-1-1,1 0,-1 1,0-1,1 1,-1-1,0 1,1-1,-1 1,0 0,0-1,1 1,-1 0,0-1,0 1,0 0,0 0,1 0,-1 0,0 0,0 0,-187-10,136 11,-555 4,2840-5,-2210 0,-13 1,-1 0,1-1,0 0,-1-1,1 0,0-1,-1 0,1 0,-1-1,0 0,0 0,3-3,-11 6,-1-1,0 1,0-1,1 1,-1-1,0 0,0 1,0-1,0 1,0-1,0 0,0 1,0-1,0 0,0 1,0-1,0 1,0-1,-1 1,1-1,0 0,0 1,-1-1,1 1,0-1,-1 1,1-1,0 1,-1-1,1 1,-1 0,1-1,-1 1,1-1,-1 1,1 0,-1 0,1-1,-1 1,1 0,-1 0,0 0,1-1,-1 1,1 0,-1 0,0 0,1 0,-1 0,1 0,-1 0,0 1,1-1,-1 0,1 0,-1 0,0 1,-263-16,193 16,-3385 1,3205 40,129 1,123-42,0-1,0 1,0-1,0 1,0-1,0 1,0 0,0-1,0 1,0 0,0 0,0 0,0 0,-1-1,1 1,0 0,-1 1,1-1,-1 0,1 0,-1 0,1 0,-1 0,0 0,1 1,-1-1,0 0,0 0,0 0,0 1,0-1,0 0,-1 0,1 1,0-1,0 0,-1 0,1 0,-1 0,1 0,-1 0,0 0,1 0,-1 0,0 0,0 0,1 0,-1 0,0 0,0 0,0-1,0 1,0 0,0-1,0 1,0-1,-1 1,1-1,0 0,0 1,0-1,-1 0,1 0,0 0,0 0,0 0,-1 0,1 0,0 0,-1-1,26 8,0-2,0 0,1-2,-1-1,1 0,0-2,15-2,5 1,1982-2,-3958 3,1059-51,-342 51,1208 0,-1-2,0 0,-1 1,1 0,0 0,0 1,-1 0,1 0,0 1,-1 0,1 0,0 0,0 1,0 0,0 1,0 0,1 0,-1 0,1 1,0 0,0 0,0 0,0 1,1 0,0 0,0 0,0 1,1 0,-1 0,1 0,1 0,-1 1,1-1,0 4,1-3,1 1,0 0,1 0,0 0,0-1,0 1,1 0,1 0,-1 0,1-1,0 1,1-1,0 1,0-1,1 0,-1 0,2-1,-1 1,1-1,0 0,0 0,0 0,1-1,0 0,0 0,2 1,110 52,-78-40,2-2,-1-2,2-2,41 7,-61-14,366 62,-322-47,0-4,1-3,0-2,56 0,512 55,-406-36,296 62,-435-82,-1-3,1-4,10-4,124 4,123 44,-327-44,-49-3,-840-2,722 8,1 5,-41 14,-194 35,-1-9,363-50,0 0,0 1,0 1,1 1,-1 0,1 2,0 0,-5 3,-149 58,154-63,1 0,-1 1,1 1,0 0,1 1,0 1,0 1,0 0,1 0,1 2,0 0,0 0,1 1,0 1,9-9,1-1,0 1,0 0,1 0,-1 0,1 0,0 0,0 0,0 0,0 1,1-1,-1 0,1 0,0 1,1-1,-1 0,1 0,0 1,0-1,0 0,0 0,1 0,0 0,0 0,0-1,0 1,0-1,1 1,-1-1,1 0,0 0,0 0,1 0,-1 0,9 8,1-1,0-1,0 0,1-1,-1-1,2 0,-1 0,1-2,1 1,76 18,0-4,1-4,1-4,0-4,89-5,-132 0,1 2,-1 2,-1 3,0 1,3 4,89 19,252 7,-92-11,-283-29,1 2,-1 0,0 1,0 0,0 2,-1 0,0 1,0 1,0 1,-1 0,-1 2,5 3,-20-13,0-1,0 1,0 0,0-1,-1 1,1 0,0 0,0 0,-1 0,1 0,-1 0,1 0,-1 0,1 0,-1 0,0 0,1 0,-1 0,0 0,0 1,0-1,0 0,0 0,0 0,0 0,0 0,0 0,0 1,-1-1,1 0,-1 0,1 0,0 0,-1 0,0 0,1 0,-1 0,0 0,1 0,-1-1,0 1,0 0,0 0,0-1,0 1,1 0,-1-1,0 1,-1-1,1 0,0 1,0-1,0 0,0 1,-1-1,-64 17,-334-12,-2948-8,6291 3,-4113 0,449-51,-466 50,2716 1,-1416-5,1-6,109-25,182-15,177 52,-653-1,-216-2,-72-17,-386-34,256 26,-103 23,576 4,-905-51,145 48,443-46,462 47,660 5,-157 46,534-48,-629 52,-15-52,-509-2,1 1,-1 1,0 0,0 1,0 0,0 1,-1 0,1 1,-1 0,0 1,0 1,7 4,63 40,-106-37,-409-12,-2462-3,2917 2,303 21,-174-2,0-7,1-6,79-9,-68 1,2814 1,-2939 1,0-2,0-1,0-2,0-2,-1-1,16-7,59-16,1 6,106-10,-172 28,102-7,0 6,125 10,-90 1,-76-2,81 1,-1-9,22-10,219-37,-277 18,-151 35,-1 0,1 0,-1 0,1-1,-1 1,0 0,1 0,-1-1,0 1,0 0,0-1,0 1,0 0,0 0,0-1,0 1,-1 0,1 0,-1-1,1 1,0 0,-1 0,0 0,1 0,-1 0,0-1,0 1,1 1,-1-1,0 0,0 0,0 0,0 0,0 1,0-1,0 0,-1 1,1-1,0 1,0-1,0 1,-1 0,1-1,0 1,-1 0,1 0,0 0,0 0,-1 0,0 0,-1-2,-26-8,-1 0,0 2,0 1,-1 1,0 2,0 1,-31 1,-89-11,-553-96,161 30,387 53,0 7,-141 1,-77 0,227 3,38 6,0-5,1-5,-44-16,108 23,-1 2,-1 1,0 3,0 2,-11 1,36 3,12 1,1-1,-1 0,0 0,0-1,1 0,-1-1,0 0,1 0,-1 0,1-1,0-1,-2 0,11 2,0 0,0 1,0-1,0 0,0 1,0 0,0-1,0 1,1-1,-1 1,0 0,1 0,0 0,-1 0,1 0,-1 0,1 1,0-1,0 0,-1 1,1-1,0 1,0 0,0-1,0 1,-1 0,1 0,0 0,0 1,0-1,0 0,370-8,-228 11,-117-3,119 1,0-6,30-11,357-56,-378 45,2 8,-1 6,55 6,-112 8,-12 2,1-5,-1-4,23-6,-16-3,1 5,0 3,75 6,-389 0,137 4,-1-4,1-4,-57-11,-222-54,-591 46,340-16,-329-14,668 55,1019 0,-947-32,-211-12,114 18,0 14,-83 15,66-1,-957-3,2520 0,-1008 10,174 32,179 10,16-32,-290 16,-107-10,127-3,69-24,-86 51,-50-27,-247-10,-39-5,-51 0,-846-7,-2304-1,3285 22,23 2,0-4,1-3,1-5,23-3,489 41,-238-28,16 28,-217-30,-1-8,2-7,9-7,-161 1,347 47,-276-43,-65-4,-1 0,0 2,0 1,1 1,-2 0,1 2,0 0,-1 2,0 0,9 6,-30-13,-1 0,0 0,0 0,0 0,0 0,0 0,0 1,0-1,0 0,1 1,-1-1,0 1,0-1,0 1,1-1,-1 1,0-1,1 1,-1 0,0-1,1 1,-1 0,1-1,-1 1,1 0,-1 0,1 0,0 0,-1-1,1 1,0 0,0 0,0 0,0 0,0 0,-1 0,2 0,-1 0,0 0,0 0,0-1,0 1,0 0,1 0,-1 0,0 0,1 0,-1-1,1 1,-1 0,1 0,-1-1,1 1,0 0,-1-1,1 1,0 0,0-1,-1 1,1-1,0 1,0-1,0 0,-1 1,1-1,0 0,0 0,0 1,0-1,0 0,-75 15,-376-7,284-11,-3360 2,8441 1,-4908 0,198 20,-185-4,-51-6,-364-3,-286-29,-36-40,111-7,-190-25,71 35,499 29,-2 10,-197 9,529 14,1708-3,-1802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30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87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5.31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45.3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3292 1101,'-1818'0,"1778"3,0 2,1 2,0 1,0 2,-7 4,102-7,18-11,0-3,-1-3,0-3,31-12,-38 10,217-49,7-37,217-17,-309 72,-134 34,-2-2,0-3,0-3,53-26,35-1,-132 44,0 0,0-1,0-2,0 0,-1 0,0-2,0 0,-1-1,0 0,-1-1,0-1,6-6,-19 15,0 0,0 0,0 0,0 0,0-1,-1 1,1-1,-1 1,1-1,-1 1,0-1,0 0,0 0,0 1,-1-1,1 0,-1 0,1 0,-1 0,0 0,0 0,-1 0,1 0,-1 1,1-1,-1 0,0 0,0 0,0 1,0-1,-1 0,1 1,-1-1,1 1,-1 0,0 0,-1-1,-94-60,44 46,-1 3,0 2,-1 2,0 3,-6 2,-373-82,217 39,117 24,0 4,-1 5,-43 1,-16 13,96 3,-1-3,1-3,-56-11,-111-16,763 41,-182 51,82-3,-90 12,16 15,106 8,-365-76,0-4,1-5,0-4,3-4,489 51,-370-20,-222-31,-1 0,1 1,0-1,-1 0,1 0,0 1,0-1,-1 0,1 1,0-1,0 1,-1-1,1 0,0 1,0-1,0 0,0 1,0-1,0 1,0-1,0 0,0 1,0-1,0 1,0-1,0 1,0-1,0 0,0 1,0-1,0 1,0-1,1 0,-1 1,0-1,0 0,0 1,1-1,-280 7,228-8,0-2,-1-2,2-2,-1-3,-16-6,-514-94,489 90,-2 3,0 4,-84 1,83 13,42 0,0-2,1-2,-1-2,-12-5,-11-3,-1 3,0 3,-1 4,-12 3,-258-44,322 39,73 12,-36-4,1 0,0 1,-1 0,0 1,0 0,0 1,-1 0,1 0,-2 1,1 1,-1 0,0 0,0 1,-1 0,0 0,-1 1,0 0,-1 0,0 1,0-1,-1 2,-1-1,3 10,0 6,-1 1,-1 0,-1 0,-2 0,-1 0,-1 0,-1 0,-2 0,-1 0,-1 0,-1 0,-4 8,-1-14,-1-1,-1 0,-1 0,-1-1,-1-1,-1 0,0-2,-1 0,-1 0,0-2,-2-1,1 0,-2-1,0-2,0 0,-1-1,0-1,-3-1,-39 11,0-3,0-2,-1-4,-1-2,1-4,-1-2,0-3,-29-6,-76 3,-555 4,704 0,14 1,0 0,0-1,-1 0,1 0,0-1,0 0,0-1,0 0,0-1,1 0,-1 0,1 0,-1-1,9 3,0 0,0 1,0-1,0 1,-1-1,1 0,0 1,0-1,0 0,0 1,0-1,1 0,-1 1,0-1,0 1,0-1,0 0,1 1,-1-1,0 1,1-1,-1 0,0 1,1-1,-1 1,1-1,-1 1,1 0,-1-1,1 1,-1-1,1 1,-1 0,1 0,-1-1,1 1,0 0,-1 0,1-1,0 1,-1 0,1 0,0 0,-1 0,1 0,-1 0,1 0,0 0,-1 0,1 1,0-1,212-16,-42 9,171-65,-274 60,0 4,1 3,0 3,53 6,-342-69,-54-15,-64 2,194 48,-56-21,118 14,2-5,1-3,-16-15,53 28,1 0,1-3,3-1,0-2,3-2,1-1,2-1,2-2,2 0,-2-11,-3-13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34.641"/>
    </inkml:context>
    <inkml:brush xml:id="br0">
      <inkml:brushProperty name="width" value="0.35" units="cm"/>
      <inkml:brushProperty name="height" value="0.35" units="cm"/>
      <inkml:brushProperty name="color" value="#FFFFFF"/>
      <inkml:brushProperty name="ignorePressure" value="1"/>
    </inkml:brush>
  </inkml:definitions>
  <inkml:trace contextRef="#ctx0" brushRef="#br0">5641 556,'27'33,"113"105,-28-29,6 14,5-6,4-5,6-5,4-7,142 78,-141-99,-136-78,0 0,-1-1,1 1,-1 0,1 0,-1 0,0 0,1 1,-1-1,0 0,0 1,0-1,0 0,0 1,0 0,0-1,0 1,-1-1,1 1,0 0,-1-1,0 1,1 0,-1 0,0-1,0 1,0 0,0 0,0 0,0-1,-1 1,1 0,0-1,-1 1,0 0,1-1,-1 1,0 0,0-1,0 1,0-1,0 1,0-1,0 0,0 0,-1 1,1-1,0 0,-1 0,1 0,-1 0,0 0,1-1,-1 1,1 0,-1-1,0 1,0-1,0 0,-159 32,-60 24,-208 71,380-111,-1-2,0-2,-1-3,-33 2,65-8,-187 37,139-11,68-27,0-1,-1 1,1 0,0-1,0 1,0 0,0-1,0 1,0-1,1 0,-1 1,0-1,1 0,-1 0,1 0,-1 0,1 0,-1 0,1 0,0 0,0-1,-1 1,1-1,0 1,0-1,0 0,0 0,-1 1,1-1,0 0,0-1,0 1,0 0,0-1,547 14,-315 28,-136-21,1-4,0-4,12-5,114-7,-186 7,-39-6,0-1,-1 0,1 0,-1 0,1 1,-1-1,1 0,0 0,-1 1,1-1,0 0,-1 1,1-1,0 0,-1 1,1-1,0 1,0-1,-1 1,1-1,0 0,0 1,0-1,0 1,0-1,0 1,0-1,0 1,0-1,0 1,0-1,0 1,0-1,0 1,0-1,0 0,0 1,0-1,1 1,-1-1,0 1,0-1,1 0,-1 1,0-1,1 0,-1 1,0-1,1 0,-1 1,0-1,1 0,-1 0,1 1,-1-1,0 0,1 0,-1 0,1 1,-34 6,0-1,-1-1,0-1,1-3,-1 0,-10-3,-8 2,47 0,-173 1,0-7,-29-11,-89-9,-2 14,-104 15,93 0,270-3,30 0,26 0,4393 0,-6142 0,1670-3,-1-4,2-2,-1-3,-21-8,-148-25,-118 38,1132 7,349 0,-1013 10,-119-10,0 0,-1 1,1-1,-1 1,1-1,0 0,-1 1,1-1,0 1,0-1,0 1,-1-1,1 1,0-1,0 1,0-1,0 1,0-1,0 1,0-1,0 1,0-1,0 1,0 0,0-1,0 1,0-1,0 1,1-1,-1 1,0-1,0 1,1-1,-1 0,0 1,0-1,1 1,-1-1,1 0,-1 1,0-1,1 0,-1 1,1-1,-1 0,1 1,-1-1,1 0,-1 0,1 0,-1 0,1 0,-1 1,1-1,-1 0,1 0,-1 0,1 0,-211 19,39-17,0-8,1-7,0-8,-49-17,-7 1,-1 10,-32 8,-319-28,36-6,184 52,975 2,-161-51,-96 27,-211 6,1 7,77 6,-202 0,-36-5,-40-9,-625-119,542 105,-2 7,-130-7,135 21,0-5,-79-22,-364-38,268 55,245 3,84-10,9 16,0 2,1 1,0 2,0 1,1 1,0 2,-1 1,24 3,-31-2,1086 2,-968-2,-2-1,0 5,0 7,29 10,309 48,-170-16,-192-28,2-6,59 0,-82-13,0 4,-1 4,93 26,2 18,-20-25,-158-28,1 0,-1 1,0 1,-1 0,1 0,-1 2,-1-1,1 1,-1 1,-1 0,1 0,3 6,-12-13,0-1,0 1,-1-1,1 1,0 0,-1 0,1 0,-1 0,0 0,0 0,1 0,-1 0,-1 0,1 0,0 1,0-1,-1 0,0 1,1-1,-1 0,0 1,0-1,0 1,0-1,-1 0,1 1,-1-1,1 0,-1 0,0 1,0-1,0 0,0 0,0 0,0 0,-1 0,1 0,-1 0,1 0,-1-1,0 1,0-1,0 1,0-1,0 0,0 1,0-1,0 0,-2 0,-18 5,0-1,0-1,-1-1,1-1,-1-1,1-1,-16-2,-1 2,-558-6,200 52,-355-41,-584-5,1302 4,34-4,1 0,-1 0,0 0,1 0,-1 0,0 0,1 0,-1 1,0-1,1 0,-1 0,0 0,1 0,-1 1,0-1,1 0,-1 0,0 1,0-1,1 0,-1 1,0-1,0 0,0 1,1-1,-1 0,0 1,0-1,0 0,0 1,0-1,0 0,0 1,0-1,0 1,0-1,0 0,0 1,0-1,0 0,0 1,0-1,0 1,0-1,0 0,-1 1,1-1,0 0,0 1,0-1,-1 0,1 0,0 1,0-1,-1 0,1 0,0 1,-1-1,1 0,0 0,-1 0,1 1,148 30,-64-21,70 12,1-6,0-7,0-7,10-7,45 2,22 3,-571-43,206 20,-626-57,694 69,-195-34,-1 12,-96 6,-540-24,-81 53,1775-2,-269 46,170 15,-567-61,-46-1,1 3,-1 4,13 6,222 20,84 20,-878-54,-1299 2,4174 0,-5314 0,4584 0,-2246-1,108-48,-262 48,1361 2,-272 38,60 35,-314-57,1-4,0-4,15-6,-38 1,401 39,-67 34,-373-66,357 31,-315-23,-87-19,0 0,0 0,0 1,0-1,-1 0,1 0,0 1,0-1,0 0,0 0,0 1,0-1,0 0,0 0,0 1,0-1,0 0,0 0,0 1,0-1,0 0,0 0,0 1,0-1,0 0,1 0,-1 1,0-1,0 0,0 0,0 0,0 1,1-1,-1 0,0 0,0 0,0 1,1-1,-1 0,0 0,-29 2,-815-3,265-19,134-7,-212 22,379 6,-92-52,219 48,119 5,30 8,121 45,-67-38,207 76,545 86,-657-143,1-7,2-6,96 0,-107-12,0 6,62 18,320 73,-494-101,61 18,0-4,2-3,36-1,-32-8,-1 4,0 4,46 17,104 20,-87-25,-238-27,-3-2,-66 1,-1-7,2-6,-52-15,54-3,-4-2,-2 6,-28 5,-206-18,192 8,-2 9,-28 7,-573-41,721 58,45 0,-1-1,1-2,-1-1,1-1,0-2,0-1,-30-11,63 18,1-1,-1 0,0 0,1 0,-1 0,1 0,-1 0,1 0,-1 1,0-1,1 0,-1-1,1 1,-1 0,1 0,-1 0,0 0,1 0,-1 0,1 0,-1-1,1 1,-1 0,0 0,1 0,-1-1,0 1,1 0,-1-1,0 1,1 0,-1-1,0 1,0 0,0-1,1 1,-1-1,0 1,0 0,0-1,0 1,1-1,-1 1,0-1,0 1,0 0,0-1,0 1,0-1,0 1,-1-1,1 1,0-1,0 1,0 0,0-1,0 1,-1-1,1 1,0 0,0-1,290-8,-183 12,-25-3,435 22,252 32,-220-25,132-26,-411-4,261 35,-386-21,456 43,72-6,-124 4,-510-54,-29 0,-26 0,-7 0,-103-1,1-5,0-6,-39-11,-206-37,85 17,-79-32,272 58,-1 4,0 3,-1 5,-21 4,-366-48,1618 51,-1127-2,-4 2,0-1,1 0,-1 0,1-1,-1 0,1 0,-1-1,1 1,-1-2,1 1,-1 0,0-1,1 0,-1-1,0 0,-1 0,1 0,0 0,-1-1,0 0,0 0,0 0,0-1,-1 0,1 0,-1 0,0 0,-5 0,-1 1,1-1,-1 1,0-1,0 1,0 0,0 0,-1 0,0 0,0 1,0-1,0 1,0 0,-1 0,1 0,-1 0,0 0,0 1,0 0,0 0,-1 0,1 0,0 0,-1 1,1 0,-1 0,-4 0,5-1,-438-92,-193-22,514 93,0 6,-1 4,-119 4,-294-40,404 50,1142 0,-398-1,-1167-2,-154-91,81 19,-168 0,273 56,521 18,-4-1,0 0,0 0,0 1,0-1,0 1,0 1,-1-1,1 1,0-1,0 1,0 1,1-1,-1 1,0 0,0 0,1 0,-1 1,1-1,0 1,0 0,0 1,0-1,0 0,1 1,0 0,-1 0,1 0,0 2,4-3,1 0,0 0,0 0,0-1,0 1,0 0,1-1,-1 0,1 1,-1-1,1 0,0 0,0 0,0-1,0 1,0-1,0 0,1 1,-1-2,0 1,1 0,-1-1,0 1,1-1,-1 0,2 0,-5 0,20 4,0 0,0-2,0 0,1-1,-1-1,0-1,0-1,0-1,0 0,0-2,0 0,-1-1,0-1,13-7,-23 4,0 1,-1-1,0 0,0-1,-1 0,-1 0,0-1,0 0,-1 0,-1 0,0 0,-1-1,0 1,-1-1,0 0,-1-11,2 7,29-448,-5 180,-12-2,-15-137,-1 240,0 87</inkml:trace>
  <inkml:trace contextRef="#ctx0" brushRef="#br0" timeOffset="27999.058">1857 4391,'0'0</inkml:trace>
  <inkml:trace contextRef="#ctx0" brushRef="#br0" timeOffset="33772.784">6004 4391,'-1026'0,"208"53,186-1,568-52,51 0,44-1,678-1,-589-11,0-5,-1-5,-1-5,83-33,46-10,237-81,-95-5,481-178,-523 190,14-25,109-20,-215 61,-250 127,-1 0,1 0,-1 0,0-1,0 1,0-1,-1 0,1 0,0-1,-1 1,0-1,0 1,0-1,-1 0,1 0,-1-1,0 1,0 0,0-1,0 1,-1-1,0 1,0-1,0 0,-1 0,1 1,-1-1,0-1,-7-2,1 1,-1 0,0 0,-1 1,0 0,0 0,0 0,0 1,-1 1,0-1,0 1,0 1,-1 0,1 0,-1 1,1 0,-1 1,-1 0,-359-68,-267-11,-317 28,-27 1,-320 22,1054 29,241 0,-1 0,1-1,-1 1,0 0,1 0,-1 1,0 0,1 0,-1 0,1 1,-1 0,1 0,0 1,0 0,0 0,0 0,1 1,-2 1,6-4,0-1,0 1,0 0,0 0,1 0,-1 0,0 0,1 0,-1 0,1 0,-1 0,1 1,0-1,-1 0,1 0,0 0,0 0,0 1,0-1,0 0,0 0,0 0,0 1,0-1,1 0,-1 0,0 0,1 0,-1 0,1 0,-1 0,1 0,0 0,-1 0,1 0,0 0,0 0,0 0,-1 0,1-1,0 1,0 0,0-1,0 1,0 0,1-1,-1 0,0 1,58 19,312-2,-203 3,2-8,1-6,611 45,-277-30,-68 4,134-22,-430-4,187 40,-298-33,-43-3,-56-2,64-2,-2534-2,2090 2,953-1,-260-39,-58-7,-114 27,1 3,1 2,31 1,475-73,-16 16,-502 70,-40 3,1-1,-1-2,0 0,0-1,0-1,-1-1,1-1,-1-1,0-1,0-1,-1 0,0-2,0 0,0-2,-15 8,37-33,-41 36,0 1,-1-1,1 0,-1 1,1-1,-1 0,1 1,-1-1,1 0,-1 0,0 1,1-1,-1 0,0 0,0 0,0 0,1 1,-1-1,0 0,0 0,0 0,0 0,-1 1,1-1,0 0,0 0,0 0,-1 0,1 1,0-1,-1 0,1 0,-1 1,1-1,-1 0,1 1,-1-1,1 0,-1 1,0-1,1 1,-1-1,0 1,1-1,-1 1,0 0,0-1,1 1,-1 0,0-1,0 1,0 0,0 0,1 0,-1 0,0 0,0 0,-187-10,136 11,-555 4,2840-5,-2210 0,-13 1,-1 0,1-1,0 0,-1-1,1 0,0-1,-1 0,1 0,-1-1,0 0,0 0,3-3,-11 6,-1-1,0 1,0-1,1 1,-1-1,0 0,0 1,0-1,0 1,0-1,0 0,0 1,0-1,0 0,0 1,0-1,0 1,0-1,-1 1,1-1,0 0,0 1,-1-1,1 1,0-1,-1 1,1-1,0 1,-1-1,1 1,-1 0,1-1,-1 1,1-1,-1 1,1 0,-1 0,1-1,-1 1,1 0,-1 0,0 0,1-1,-1 1,1 0,-1 0,0 0,1 0,-1 0,1 0,-1 0,0 1,1-1,-1 0,1 0,-1 0,0 1,-263-16,193 16,-3385 1,3205 40,129 1,123-42,0-1,0 1,0-1,0 1,0-1,0 1,0 0,0-1,0 1,0 0,0 0,0 0,0 0,-1-1,1 1,0 0,-1 1,1-1,-1 0,1 0,-1 0,1 0,-1 0,0 0,1 1,-1-1,0 0,0 0,0 0,0 1,0-1,0 0,-1 0,1 1,0-1,0 0,-1 0,1 0,-1 0,1 0,-1 0,0 0,1 0,-1 0,0 0,0 0,1 0,-1 0,0 0,0 0,0-1,0 1,0 0,0-1,0 1,0-1,-1 1,1-1,0 0,0 1,0-1,-1 0,1 0,0 0,0 0,0 0,-1 0,1 0,0 0,-1-1,26 8,0-2,0 0,1-2,-1-1,1 0,0-2,15-2,5 1,1982-2,-3958 3,1059-51,-342 51,1208 0,-1-2,0 0,-1 1,1 0,0 0,0 1,-1 0,1 0,0 1,-1 0,1 0,0 0,0 1,0 0,0 1,0 0,1 0,-1 0,1 1,0 0,0 0,0 0,0 1,1 0,0 0,0 0,0 1,1 0,-1 0,1 0,1 0,-1 1,1-1,0 4,1-3,1 1,0 0,1 0,0 0,0-1,0 1,1 0,1 0,-1 0,1-1,0 1,1-1,0 1,0-1,1 0,-1 0,2-1,-1 1,1-1,0 0,0 0,0 0,1-1,0 0,0 0,2 1,110 52,-78-40,2-2,-1-2,2-2,41 7,-61-14,366 62,-322-47,0-4,1-3,0-2,56 0,512 55,-406-36,296 62,-435-82,-1-3,1-4,10-4,124 4,123 44,-327-44,-49-3,-840-2,722 8,1 5,-41 14,-194 35,-1-9,363-50,0 0,0 1,0 1,1 1,-1 0,1 2,0 0,-5 3,-149 58,154-63,1 0,-1 1,1 1,0 0,1 1,0 1,0 1,0 0,1 0,1 2,0 0,0 0,1 1,0 1,9-9,1-1,0 1,0 0,1 0,-1 0,1 0,0 0,0 0,0 0,0 1,1-1,-1 0,1 0,0 1,1-1,-1 0,1 0,0 1,0-1,0 0,0 0,1 0,0 0,0 0,0-1,0 1,0-1,1 1,-1-1,1 0,0 0,0 0,1 0,-1 0,9 8,1-1,0-1,0 0,1-1,-1-1,2 0,-1 0,1-2,1 1,76 18,0-4,1-4,1-4,0-4,89-5,-132 0,1 2,-1 2,-1 3,0 1,3 4,89 19,252 7,-92-11,-283-29,1 2,-1 0,0 1,0 0,0 2,-1 0,0 1,0 1,0 1,-1 0,-1 2,5 3,-20-13,0-1,0 1,0 0,0-1,-1 1,1 0,0 0,0 0,-1 0,1 0,-1 0,1 0,-1 0,1 0,-1 0,0 0,1 0,-1 0,0 0,0 1,0-1,0 0,0 0,0 0,0 0,0 0,0 0,0 1,-1-1,1 0,-1 0,1 0,0 0,-1 0,0 0,1 0,-1 0,0 0,1 0,-1-1,0 1,0 0,0 0,0-1,0 1,1 0,-1-1,0 1,-1-1,1 0,0 1,0-1,0 0,0 1,-1-1,-64 17,-334-12,-2948-8,6291 3,-4113 0,449-51,-466 50,2716 1,-1416-5,1-6,109-25,182-15,177 52,-653-1,-216-2,-72-17,-386-34,256 26,-103 23,576 4,-905-51,145 48,443-46,462 47,660 5,-157 46,534-48,-629 52,-15-52,-509-2,1 1,-1 1,0 0,0 1,0 0,0 1,-1 0,1 1,-1 0,0 1,0 1,7 4,63 40,-106-37,-409-12,-2462-3,2917 2,303 21,-174-2,0-7,1-6,79-9,-68 1,2814 1,-2939 1,0-2,0-1,0-2,0-2,-1-1,16-7,59-16,1 6,106-10,-172 28,102-7,0 6,125 10,-90 1,-76-2,81 1,-1-9,22-10,219-37,-277 18,-151 35,-1 0,1 0,-1 0,1-1,-1 1,0 0,1 0,-1-1,0 1,0 0,0-1,0 1,0 0,0 0,0-1,0 1,-1 0,1 0,-1-1,1 1,0 0,-1 0,0 0,1 0,-1 0,0-1,0 1,1 1,-1-1,0 0,0 0,0 0,0 0,0 1,0-1,0 0,-1 1,1-1,0 1,0-1,0 1,-1 0,1-1,0 1,-1 0,1 0,0 0,0 0,-1 0,0 0,-1-2,-26-8,-1 0,0 2,0 1,-1 1,0 2,0 1,-31 1,-89-11,-553-96,161 30,387 53,0 7,-141 1,-77 0,227 3,38 6,0-5,1-5,-44-16,108 23,-1 2,-1 1,0 3,0 2,-11 1,36 3,12 1,1-1,-1 0,0 0,0-1,1 0,-1-1,0 0,1 0,-1 0,1-1,0-1,-2 0,11 2,0 0,0 1,0-1,0 0,0 1,0 0,0-1,0 1,1-1,-1 1,0 0,1 0,0 0,-1 0,1 0,-1 0,1 1,0-1,0 0,-1 1,1-1,0 1,0 0,0-1,0 1,-1 0,1 0,0 0,0 1,0-1,0 0,370-8,-228 11,-117-3,119 1,0-6,30-11,357-56,-378 45,2 8,-1 6,55 6,-112 8,-12 2,1-5,-1-4,23-6,-16-3,1 5,0 3,75 6,-389 0,137 4,-1-4,1-4,-57-11,-222-54,-591 46,340-16,-329-14,668 55,1019 0,-947-32,-211-12,114 18,0 14,-83 15,66-1,-957-3,2520 0,-1008 10,174 32,179 10,16-32,-290 16,-107-10,127-3,69-24,-86 51,-50-27,-247-10,-39-5,-51 0,-846-7,-2304-1,3285 22,23 2,0-4,1-3,1-5,23-3,489 41,-238-28,16 28,-217-30,-1-8,2-7,9-7,-161 1,347 47,-276-43,-65-4,-1 0,0 2,0 1,1 1,-2 0,1 2,0 0,-1 2,0 0,9 6,-30-13,-1 0,0 0,0 0,0 0,0 0,0 0,0 1,0-1,0 0,1 1,-1-1,0 1,0-1,0 1,1-1,-1 1,0-1,1 1,-1 0,0-1,1 1,-1 0,1-1,-1 1,1 0,-1 0,1 0,0 0,-1-1,1 1,0 0,0 0,0 0,0 0,0 0,-1 0,2 0,-1 0,0 0,0 0,0-1,0 1,0 0,1 0,-1 0,0 0,1 0,-1-1,1 1,-1 0,1 0,-1-1,1 1,0 0,-1-1,1 1,0 0,0-1,-1 1,1-1,0 1,0-1,0 0,-1 1,1-1,0 0,0 0,0 1,0-1,0 0,-75 15,-376-7,284-11,-3360 2,8441 1,-4908 0,198 20,-185-4,-51-6,-364-3,-286-29,-36-40,111-7,-190-25,71 35,499 29,-2 10,-197 9,529 14,1708-3,-1802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34.641"/>
    </inkml:context>
    <inkml:brush xml:id="br0">
      <inkml:brushProperty name="width" value="0.35" units="cm"/>
      <inkml:brushProperty name="height" value="0.35" units="cm"/>
      <inkml:brushProperty name="color" value="#FFFFFF"/>
      <inkml:brushProperty name="ignorePressure" value="1"/>
    </inkml:brush>
  </inkml:definitions>
  <inkml:trace contextRef="#ctx0" brushRef="#br0">5641 556,'27'33,"113"105,-28-29,6 14,5-6,4-5,6-5,4-7,142 78,-141-99,-136-78,0 0,-1-1,1 1,-1 0,1 0,-1 0,0 0,1 1,-1-1,0 0,0 1,0-1,0 0,0 1,0 0,0-1,0 1,-1-1,1 1,0 0,-1-1,0 1,1 0,-1 0,0-1,0 1,0 0,0 0,0 0,0-1,-1 1,1 0,0-1,-1 1,0 0,1-1,-1 1,0 0,0-1,0 1,0-1,0 1,0-1,0 0,0 0,-1 1,1-1,0 0,-1 0,1 0,-1 0,0 0,1-1,-1 1,1 0,-1-1,0 1,0-1,0 0,-159 32,-60 24,-208 71,380-111,-1-2,0-2,-1-3,-33 2,65-8,-187 37,139-11,68-27,0-1,-1 1,1 0,0-1,0 1,0 0,0-1,0 1,0-1,1 0,-1 1,0-1,1 0,-1 0,1 0,-1 0,1 0,-1 0,1 0,0 0,0-1,-1 1,1-1,0 1,0-1,0 0,0 0,-1 1,1-1,0 0,0-1,0 1,0 0,0-1,547 14,-315 28,-136-21,1-4,0-4,12-5,114-7,-186 7,-39-6,0-1,-1 0,1 0,-1 0,1 1,-1-1,1 0,0 0,-1 1,1-1,0 0,-1 1,1-1,0 0,-1 1,1-1,0 1,0-1,-1 1,1-1,0 0,0 1,0-1,0 1,0-1,0 1,0-1,0 1,0-1,0 1,0-1,0 1,0-1,0 1,0-1,0 0,0 1,0-1,1 1,-1-1,0 1,0-1,1 0,-1 1,0-1,1 0,-1 1,0-1,1 0,-1 1,0-1,1 0,-1 0,1 1,-1-1,0 0,1 0,-1 0,1 1,-34 6,0-1,-1-1,0-1,1-3,-1 0,-10-3,-8 2,47 0,-173 1,0-7,-29-11,-89-9,-2 14,-104 15,93 0,270-3,30 0,26 0,4393 0,-6142 0,1670-3,-1-4,2-2,-1-3,-21-8,-148-25,-118 38,1132 7,349 0,-1013 10,-119-10,0 0,-1 1,1-1,-1 1,1-1,0 0,-1 1,1-1,0 1,0-1,0 1,-1-1,1 1,0-1,0 1,0-1,0 1,0-1,0 1,0-1,0 1,0-1,0 1,0 0,0-1,0 1,0-1,0 1,1-1,-1 1,0-1,0 1,1-1,-1 0,0 1,0-1,1 1,-1-1,1 0,-1 1,0-1,1 0,-1 1,1-1,-1 0,1 1,-1-1,1 0,-1 0,1 0,-1 0,1 0,-1 1,1-1,-1 0,1 0,-1 0,1 0,-211 19,39-17,0-8,1-7,0-8,-49-17,-7 1,-1 10,-32 8,-319-28,36-6,184 52,975 2,-161-51,-96 27,-211 6,1 7,77 6,-202 0,-36-5,-40-9,-625-119,542 105,-2 7,-130-7,135 21,0-5,-79-22,-364-38,268 55,245 3,84-10,9 16,0 2,1 1,0 2,0 1,1 1,0 2,-1 1,24 3,-31-2,1086 2,-968-2,-2-1,0 5,0 7,29 10,309 48,-170-16,-192-28,2-6,59 0,-82-13,0 4,-1 4,93 26,2 18,-20-25,-158-28,1 0,-1 1,0 1,-1 0,1 0,-1 2,-1-1,1 1,-1 1,-1 0,1 0,3 6,-12-13,0-1,0 1,-1-1,1 1,0 0,-1 0,1 0,-1 0,0 0,0 0,1 0,-1 0,-1 0,1 0,0 1,0-1,-1 0,0 1,1-1,-1 0,0 1,0-1,0 1,0-1,-1 0,1 1,-1-1,1 0,-1 0,0 1,0-1,0 0,0 0,0 0,0 0,-1 0,1 0,-1 0,1 0,-1-1,0 1,0-1,0 1,0-1,0 0,0 1,0-1,0 0,-2 0,-18 5,0-1,0-1,-1-1,1-1,-1-1,1-1,-16-2,-1 2,-558-6,200 52,-355-41,-584-5,1302 4,34-4,1 0,-1 0,0 0,1 0,-1 0,0 0,1 0,-1 1,0-1,1 0,-1 0,0 0,1 0,-1 1,0-1,1 0,-1 0,0 1,0-1,1 0,-1 1,0-1,0 0,0 1,1-1,-1 0,0 1,0-1,0 0,0 1,0-1,0 0,0 1,0-1,0 1,0-1,0 0,0 1,0-1,0 0,0 1,0-1,0 1,0-1,0 0,-1 1,1-1,0 0,0 1,0-1,-1 0,1 0,0 1,0-1,-1 0,1 0,0 1,-1-1,1 0,0 0,-1 0,1 1,148 30,-64-21,70 12,1-6,0-7,0-7,10-7,45 2,22 3,-571-43,206 20,-626-57,694 69,-195-34,-1 12,-96 6,-540-24,-81 53,1775-2,-269 46,170 15,-567-61,-46-1,1 3,-1 4,13 6,222 20,84 20,-878-54,-1299 2,4174 0,-5314 0,4584 0,-2246-1,108-48,-262 48,1361 2,-272 38,60 35,-314-57,1-4,0-4,15-6,-38 1,401 39,-67 34,-373-66,357 31,-315-23,-87-19,0 0,0 0,0 1,0-1,-1 0,1 0,0 1,0-1,0 0,0 0,0 1,0-1,0 0,0 0,0 1,0-1,0 0,0 0,0 1,0-1,0 0,0 0,0 1,0-1,0 0,1 0,-1 1,0-1,0 0,0 0,0 0,0 1,1-1,-1 0,0 0,0 0,0 1,1-1,-1 0,0 0,-29 2,-815-3,265-19,134-7,-212 22,379 6,-92-52,219 48,119 5,30 8,121 45,-67-38,207 76,545 86,-657-143,1-7,2-6,96 0,-107-12,0 6,62 18,320 73,-494-101,61 18,0-4,2-3,36-1,-32-8,-1 4,0 4,46 17,104 20,-87-25,-238-27,-3-2,-66 1,-1-7,2-6,-52-15,54-3,-4-2,-2 6,-28 5,-206-18,192 8,-2 9,-28 7,-573-41,721 58,45 0,-1-1,1-2,-1-1,1-1,0-2,0-1,-30-11,63 18,1-1,-1 0,0 0,1 0,-1 0,1 0,-1 0,1 0,-1 1,0-1,1 0,-1-1,1 1,-1 0,1 0,-1 0,0 0,1 0,-1 0,1 0,-1-1,1 1,-1 0,0 0,1 0,-1-1,0 1,1 0,-1-1,0 1,1 0,-1-1,0 1,0 0,0-1,1 1,-1-1,0 1,0 0,0-1,0 1,1-1,-1 1,0-1,0 1,0 0,0-1,0 1,0-1,0 1,-1-1,1 1,0-1,0 1,0 0,0-1,0 1,-1-1,1 1,0 0,0-1,290-8,-183 12,-25-3,435 22,252 32,-220-25,132-26,-411-4,261 35,-386-21,456 43,72-6,-124 4,-510-54,-29 0,-26 0,-7 0,-103-1,1-5,0-6,-39-11,-206-37,85 17,-79-32,272 58,-1 4,0 3,-1 5,-21 4,-366-48,1618 51,-1127-2,-4 2,0-1,1 0,-1 0,1-1,-1 0,1 0,-1-1,1 1,-1-2,1 1,-1 0,0-1,1 0,-1-1,0 0,-1 0,1 0,0 0,-1-1,0 0,0 0,0 0,0-1,-1 0,1 0,-1 0,0 0,-5 0,-1 1,1-1,-1 1,0-1,0 1,0 0,0 0,-1 0,0 0,0 1,0-1,0 1,0 0,-1 0,1 0,-1 0,0 0,0 1,0 0,0 0,-1 0,1 0,0 0,-1 1,1 0,-1 0,-4 0,5-1,-438-92,-193-22,514 93,0 6,-1 4,-119 4,-294-40,404 50,1142 0,-398-1,-1167-2,-154-91,81 19,-168 0,273 56,521 18,-4-1,0 0,0 0,0 1,0-1,0 1,0 1,-1-1,1 1,0-1,0 1,0 1,1-1,-1 1,0 0,0 0,1 0,-1 1,1-1,0 1,0 0,0 1,0-1,0 0,1 1,0 0,-1 0,1 0,0 2,4-3,1 0,0 0,0 0,0-1,0 1,0 0,1-1,-1 0,1 1,-1-1,1 0,0 0,0 0,0-1,0 1,0-1,0 0,1 1,-1-2,0 1,1 0,-1-1,0 1,1-1,-1 0,2 0,-5 0,20 4,0 0,0-2,0 0,1-1,-1-1,0-1,0-1,0-1,0 0,0-2,0 0,-1-1,0-1,13-7,-23 4,0 1,-1-1,0 0,0-1,-1 0,-1 0,0-1,0 0,-1 0,-1 0,0 0,-1-1,0 1,-1-1,0 0,-1-11,2 7,29-448,-5 180,-12-2,-15-137,-1 240,0 87</inkml:trace>
  <inkml:trace contextRef="#ctx0" brushRef="#br0" timeOffset="27999.058">1857 4391,'0'0</inkml:trace>
  <inkml:trace contextRef="#ctx0" brushRef="#br0" timeOffset="33772.784">6004 4391,'-1026'0,"208"53,186-1,568-52,51 0,44-1,678-1,-589-11,0-5,-1-5,-1-5,83-33,46-10,237-81,-95-5,481-178,-523 190,14-25,109-20,-215 61,-250 127,-1 0,1 0,-1 0,0-1,0 1,0-1,-1 0,1 0,0-1,-1 1,0-1,0 1,0-1,-1 0,1 0,-1-1,0 1,0 0,0-1,0 1,-1-1,0 1,0-1,0 0,-1 0,1 1,-1-1,0-1,-7-2,1 1,-1 0,0 0,-1 1,0 0,0 0,0 0,0 1,-1 1,0-1,0 1,0 1,-1 0,1 0,-1 1,1 0,-1 1,-1 0,-359-68,-267-11,-317 28,-27 1,-320 22,1054 29,241 0,-1 0,1-1,-1 1,0 0,1 0,-1 1,0 0,1 0,-1 0,1 1,-1 0,1 0,0 1,0 0,0 0,0 0,1 1,-2 1,6-4,0-1,0 1,0 0,0 0,1 0,-1 0,0 0,1 0,-1 0,1 0,-1 0,1 1,0-1,-1 0,1 0,0 0,0 0,0 1,0-1,0 0,0 0,0 0,0 1,0-1,1 0,-1 0,0 0,1 0,-1 0,1 0,-1 0,1 0,0 0,-1 0,1 0,0 0,0 0,0 0,-1 0,1-1,0 1,0 0,0-1,0 1,0 0,1-1,-1 0,0 1,58 19,312-2,-203 3,2-8,1-6,611 45,-277-30,-68 4,134-22,-430-4,187 40,-298-33,-43-3,-56-2,64-2,-2534-2,2090 2,953-1,-260-39,-58-7,-114 27,1 3,1 2,31 1,475-73,-16 16,-502 70,-40 3,1-1,-1-2,0 0,0-1,0-1,-1-1,1-1,-1-1,0-1,0-1,-1 0,0-2,0 0,0-2,-15 8,37-33,-41 36,0 1,-1-1,1 0,-1 1,1-1,-1 0,1 1,-1-1,1 0,-1 0,0 1,1-1,-1 0,0 0,0 0,0 0,1 1,-1-1,0 0,0 0,0 0,0 0,-1 1,1-1,0 0,0 0,0 0,-1 0,1 1,0-1,-1 0,1 0,-1 1,1-1,-1 0,1 1,-1-1,1 0,-1 1,0-1,1 1,-1-1,0 1,1-1,-1 1,0 0,0-1,1 1,-1 0,0-1,0 1,0 0,0 0,1 0,-1 0,0 0,0 0,-187-10,136 11,-555 4,2840-5,-2210 0,-13 1,-1 0,1-1,0 0,-1-1,1 0,0-1,-1 0,1 0,-1-1,0 0,0 0,3-3,-11 6,-1-1,0 1,0-1,1 1,-1-1,0 0,0 1,0-1,0 1,0-1,0 0,0 1,0-1,0 0,0 1,0-1,0 1,0-1,-1 1,1-1,0 0,0 1,-1-1,1 1,0-1,-1 1,1-1,0 1,-1-1,1 1,-1 0,1-1,-1 1,1-1,-1 1,1 0,-1 0,1-1,-1 1,1 0,-1 0,0 0,1-1,-1 1,1 0,-1 0,0 0,1 0,-1 0,1 0,-1 0,0 1,1-1,-1 0,1 0,-1 0,0 1,-263-16,193 16,-3385 1,3205 40,129 1,123-42,0-1,0 1,0-1,0 1,0-1,0 1,0 0,0-1,0 1,0 0,0 0,0 0,0 0,-1-1,1 1,0 0,-1 1,1-1,-1 0,1 0,-1 0,1 0,-1 0,0 0,1 1,-1-1,0 0,0 0,0 0,0 1,0-1,0 0,-1 0,1 1,0-1,0 0,-1 0,1 0,-1 0,1 0,-1 0,0 0,1 0,-1 0,0 0,0 0,1 0,-1 0,0 0,0 0,0-1,0 1,0 0,0-1,0 1,0-1,-1 1,1-1,0 0,0 1,0-1,-1 0,1 0,0 0,0 0,0 0,-1 0,1 0,0 0,-1-1,26 8,0-2,0 0,1-2,-1-1,1 0,0-2,15-2,5 1,1982-2,-3958 3,1059-51,-342 51,1208 0,-1-2,0 0,-1 1,1 0,0 0,0 1,-1 0,1 0,0 1,-1 0,1 0,0 0,0 1,0 0,0 1,0 0,1 0,-1 0,1 1,0 0,0 0,0 0,0 1,1 0,0 0,0 0,0 1,1 0,-1 0,1 0,1 0,-1 1,1-1,0 4,1-3,1 1,0 0,1 0,0 0,0-1,0 1,1 0,1 0,-1 0,1-1,0 1,1-1,0 1,0-1,1 0,-1 0,2-1,-1 1,1-1,0 0,0 0,0 0,1-1,0 0,0 0,2 1,110 52,-78-40,2-2,-1-2,2-2,41 7,-61-14,366 62,-322-47,0-4,1-3,0-2,56 0,512 55,-406-36,296 62,-435-82,-1-3,1-4,10-4,124 4,123 44,-327-44,-49-3,-840-2,722 8,1 5,-41 14,-194 35,-1-9,363-50,0 0,0 1,0 1,1 1,-1 0,1 2,0 0,-5 3,-149 58,154-63,1 0,-1 1,1 1,0 0,1 1,0 1,0 1,0 0,1 0,1 2,0 0,0 0,1 1,0 1,9-9,1-1,0 1,0 0,1 0,-1 0,1 0,0 0,0 0,0 0,0 1,1-1,-1 0,1 0,0 1,1-1,-1 0,1 0,0 1,0-1,0 0,0 0,1 0,0 0,0 0,0-1,0 1,0-1,1 1,-1-1,1 0,0 0,0 0,1 0,-1 0,9 8,1-1,0-1,0 0,1-1,-1-1,2 0,-1 0,1-2,1 1,76 18,0-4,1-4,1-4,0-4,89-5,-132 0,1 2,-1 2,-1 3,0 1,3 4,89 19,252 7,-92-11,-283-29,1 2,-1 0,0 1,0 0,0 2,-1 0,0 1,0 1,0 1,-1 0,-1 2,5 3,-20-13,0-1,0 1,0 0,0-1,-1 1,1 0,0 0,0 0,-1 0,1 0,-1 0,1 0,-1 0,1 0,-1 0,0 0,1 0,-1 0,0 0,0 1,0-1,0 0,0 0,0 0,0 0,0 0,0 0,0 1,-1-1,1 0,-1 0,1 0,0 0,-1 0,0 0,1 0,-1 0,0 0,1 0,-1-1,0 1,0 0,0 0,0-1,0 1,1 0,-1-1,0 1,-1-1,1 0,0 1,0-1,0 0,0 1,-1-1,-64 17,-334-12,-2948-8,6291 3,-4113 0,449-51,-466 50,2716 1,-1416-5,1-6,109-25,182-15,177 52,-653-1,-216-2,-72-17,-386-34,256 26,-103 23,576 4,-905-51,145 48,443-46,462 47,660 5,-157 46,534-48,-629 52,-15-52,-509-2,1 1,-1 1,0 0,0 1,0 0,0 1,-1 0,1 1,-1 0,0 1,0 1,7 4,63 40,-106-37,-409-12,-2462-3,2917 2,303 21,-174-2,0-7,1-6,79-9,-68 1,2814 1,-2939 1,0-2,0-1,0-2,0-2,-1-1,16-7,59-16,1 6,106-10,-172 28,102-7,0 6,125 10,-90 1,-76-2,81 1,-1-9,22-10,219-37,-277 18,-151 35,-1 0,1 0,-1 0,1-1,-1 1,0 0,1 0,-1-1,0 1,0 0,0-1,0 1,0 0,0 0,0-1,0 1,-1 0,1 0,-1-1,1 1,0 0,-1 0,0 0,1 0,-1 0,0-1,0 1,1 1,-1-1,0 0,0 0,0 0,0 0,0 1,0-1,0 0,-1 1,1-1,0 1,0-1,0 1,-1 0,1-1,0 1,-1 0,1 0,0 0,0 0,-1 0,0 0,-1-2,-26-8,-1 0,0 2,0 1,-1 1,0 2,0 1,-31 1,-89-11,-553-96,161 30,387 53,0 7,-141 1,-77 0,227 3,38 6,0-5,1-5,-44-16,108 23,-1 2,-1 1,0 3,0 2,-11 1,36 3,12 1,1-1,-1 0,0 0,0-1,1 0,-1-1,0 0,1 0,-1 0,1-1,0-1,-2 0,11 2,0 0,0 1,0-1,0 0,0 1,0 0,0-1,0 1,1-1,-1 1,0 0,1 0,0 0,-1 0,1 0,-1 0,1 1,0-1,0 0,-1 1,1-1,0 1,0 0,0-1,0 1,-1 0,1 0,0 0,0 1,0-1,0 0,370-8,-228 11,-117-3,119 1,0-6,30-11,357-56,-378 45,2 8,-1 6,55 6,-112 8,-12 2,1-5,-1-4,23-6,-16-3,1 5,0 3,75 6,-389 0,137 4,-1-4,1-4,-57-11,-222-54,-591 46,340-16,-329-14,668 55,1019 0,-947-32,-211-12,114 18,0 14,-83 15,66-1,-957-3,2520 0,-1008 10,174 32,179 10,16-32,-290 16,-107-10,127-3,69-24,-86 51,-50-27,-247-10,-39-5,-51 0,-846-7,-2304-1,3285 22,23 2,0-4,1-3,1-5,23-3,489 41,-238-28,16 28,-217-30,-1-8,2-7,9-7,-161 1,347 47,-276-43,-65-4,-1 0,0 2,0 1,1 1,-2 0,1 2,0 0,-1 2,0 0,9 6,-30-13,-1 0,0 0,0 0,0 0,0 0,0 0,0 1,0-1,0 0,1 1,-1-1,0 1,0-1,0 1,1-1,-1 1,0-1,1 1,-1 0,0-1,1 1,-1 0,1-1,-1 1,1 0,-1 0,1 0,0 0,-1-1,1 1,0 0,0 0,0 0,0 0,0 0,-1 0,2 0,-1 0,0 0,0 0,0-1,0 1,0 0,1 0,-1 0,0 0,1 0,-1-1,1 1,-1 0,1 0,-1-1,1 1,0 0,-1-1,1 1,0 0,0-1,-1 1,1-1,0 1,0-1,0 0,-1 1,1-1,0 0,0 0,0 1,0-1,0 0,-75 15,-376-7,284-11,-3360 2,8441 1,-4908 0,198 20,-185-4,-51-6,-364-3,-286-29,-36-40,111-7,-190-25,71 35,499 29,-2 10,-197 9,529 14,1708-3,-1802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30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87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5.31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306"/>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4.870"/>
    </inkml:context>
    <inkml:brush xml:id="br0">
      <inkml:brushProperty name="width" value="0.35" units="cm"/>
      <inkml:brushProperty name="height" value="0.35" units="cm"/>
      <inkml:brushProperty name="color" value="#FFFFFF"/>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1:15.312"/>
    </inkml:context>
    <inkml:brush xml:id="br0">
      <inkml:brushProperty name="width" value="0.35" units="cm"/>
      <inkml:brushProperty name="height" value="0.35" units="cm"/>
      <inkml:brushProperty name="color" value="#FFFFFF"/>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50:08.867"/>
    </inkml:context>
    <inkml:brush xml:id="br0">
      <inkml:brushProperty name="width" value="0.35" units="cm"/>
      <inkml:brushProperty name="height" value="0.35" units="cm"/>
      <inkml:brushProperty name="color" value="#FFFFFF"/>
      <inkml:brushProperty name="ignorePressure" value="1"/>
    </inkml:brush>
  </inkml:definitions>
  <inkml:trace contextRef="#ctx0" brushRef="#br0">8428 1,'-3535'0,"2134"52,1298-50,-142 2,-230 33,129 13,315-45,0 1,1 2,0 1,0 1,-26 13,48-20,1 1,-1 0,1 0,0 0,0 1,0 1,1-1,-1 1,1 0,1 0,-1 1,1-1,0 1,1 1,-1-1,1 1,1-1,0 1,0 0,0 0,1 0,0 1,0 4,4-5,0 0,1 0,-1 0,2 0,-1-1,1 1,0-1,1 0,-1-1,1 1,1-1,-1 1,1-2,0 1,1-1,-1 0,1 0,0 0,0-1,0 0,1-1,0 0,-1 0,1 0,0-1,0 0,3-1,-8 1,100 31,1-3,1-6,1-4,28-1,111 5,124-8,16 1,918 12,-1250-29,529 45,-524-42,-1 2,0 2,-1 4,0 1,50 19,-54-4,-51-27,-1 0,1 1,0-1,0 1,0 0,-1-1,1 1,0-1,-1 1,1 0,0 0,-1 0,1-1,-1 1,1 0,-1 0,0 0,1 0,-1 0,0 0,0 0,1-1,-1 1,0 0,0 0,0 0,0 0,0 0,0 0,-1 0,1 0,0 0,0 0,-1 0,1 0,0 0,-1-1,1 1,-1 0,1 0,-1 0,0-1,1 1,-1 0,0-1,1 1,-1 0,0-1,0 1,0-1,0 1,1-1,-1 0,0 1,0-1,-1 0,-30 15,-1-3,0-1,-1-1,-1-2,1-1,-1-2,-9 0,-38 7,-439 80,447-87,0 3,1 3,0 3,1 4,-11 6,-347 101,423-122,0 0,1 1,-1 0,1 0,0 0,0 1,0 0,0 0,1 1,0-1,0 1,1 0,0 1,0-1,0 1,1-1,0 1,0 0,0 0,1 1,0-1,1 0,0 1,0-1,0 1,1 0,0-1,1 1,-1-1,1 1,1-1,0 3,-2-5,-1 0,1 0,1 0,-1 1,0-1,1 0,0 0,1 0,-1 0,1 0,0-1,0 1,0 0,1-1,-1 0,1 1,0-1,1 0,-1 0,1-1,-1 1,1-1,0 0,0 0,1 0,-1 0,1-1,-1 1,1-1,0-1,4 2,29 8,2-1,-1-3,1-1,0-2,0-1,33-3,-29 0,1252-8,325 8,-1596-1,0 2,1 1,-1 0,0 2,0 1,0 1,13 6,-38-12,0 0,-1 0,1 1,0-1,0 0,-1 0,1 0,0 1,0-1,-1 0,1 0,0 1,0-1,0 0,0 1,-1-1,1 0,0 0,0 1,0-1,0 0,0 1,0-1,0 0,0 1,0-1,0 0,0 1,0-1,0 0,0 1,0-1,0 0,0 1,0-1,1 0,-1 1,0-1,0 0,0 0,0 1,1-1,-1 0,0 0,0 1,1-1,-1 0,0 0,0 0,1 1,-1-1,0 0,1 0,-1 0,0 0,1 0,-33 5,-291 38,-48-29,-15-15,132-2,-2229 3,5289 0,-1998-53,-678 51,-124-8,-31 2,-360-32,-242-80,-731-52,264 81,-58 17,440 24,-342-7,737 59,275-3,42 1,0 0,1 0,-1-1,0 1,1 0,-1-1,0 1,1 0,-1-1,0 1,0 0,0-1,1 1,-1-1,0 1,0 0,0-1,0 1,0-1,0 1,0-1,1 1,-1 0,0-1,-1 1,1-1,0 1,0-1,0 1,0 0,0-1,0 1,0-1,-1 1,1 0,0-1,0 1,-1-1,1 1,0 0,-1-1,1 1,0 0,-1 0,1-1,0 1,-1 0,1 0,0 0,-1-1,0 1,246-46,490-15,132 9,185 19,-125-13,-53-9,-775 56,-290-1,130-3,0 2,0 3,1 3,-1 2,-49 14,91-19,-1 2,1 0,0 1,0 1,0 1,1 1,0 0,0 1,1 1,0 1,1 0,0 1,1 1,0 0,1 1,1 1,0 0,1 1,1 0,0 1,-1 4,4 7,1 1,1 0,2 0,1 0,1 0,1 1,2-1,1 4,0-22,0 1,1-1,0-1,1 1,0 0,0-1,1 0,1 0,-1 0,2-1,-1 0,1 0,1 0,0-1,0 0,0-1,1 1,0-2,3 2,19 12,1-1,0-2,1-2,1-1,14 4,261 73,3-13,207 20,1230 133,-157-127,1330-72,-1994-36,722 5,-2845-3,-282-92,-182 81,1049 16,-1649-3,2243 1,-1-1,0-1,0-1,1 0,-1-2,1 1,0-2,0 0,0-1,0-1,1 0,0-1,1-1,0 0,0-1,1 0,0-1,1-1,0 0,-4-6,15 17,0 0,1 0,-1 0,0 0,0 0,1 0,-1-1,1 1,-1 0,1 0,0-1,-1 1,1 0,0 0,0-1,0 1,0 0,0-1,0 1,0 0,0-1,0 1,1 0,-1 0,1-1,-1 1,1 0,-1 0,1 0,0-1,-1 1,1 0,0 0,0 0,0 0,0 0,0 1,0-1,0 0,0 0,0 1,0-1,0 0,1 1,-1-1,1 1,64-15,-65 15,355-37,126-29,14 41,-134-15,-47-49,-173 73,-127-2,-50 7,-176-10,-350-51,64-17,-234-27,-538-62,-173 2,1240 155,-2 8,-48 10,236 4,6 0,-1 0,0-1,0-1,0 1,0-1,0-1,1 0,-1-1,1 0,-1 0,1-1,0-1,-2-1,11 6,0 0,0-1,0 1,0-1,1 1,-1-1,0 1,0-1,0 0,0 1,1-1,-1 0,0 0,1 1,-1-1,0 0,1 0,-1 0,1 0,-1 0,1 0,0 0,-1 0,1 0,0 0,0 0,0 0,0 0,0 0,0 0,0 0,0 0,0 0,0 0,1 0,-1 0,0 0,1 0,-1 0,0 0,1 0,0 0,-1 0,1 0,-1 0,1 1,0-1,0 0,-1 0,1 1,0-1,0 1,0-1,0 0,57-20,5 13,1 4,0 2,49 5,-12-1,3374 1,-2522-56,-667 33,-68-9,-309 17,-427-51,187 36,-1 15,-47 16,111-1,-2964-2,6768-1,-6740 0,6910 0,-3158 55,-548-55,-1 0,1 0,0 0,-1 0,1 0,0 0,0 0,-1 1,1-1,0 0,0 0,-1 0,1 1,0-1,0 0,0 0,-1 0,1 1,0-1,0 0,0 0,0 1,0-1,0 0,-1 1,1-1,0 0,0 0,0 1,0-1,0 0,0 1,0-1,0 0,0 1,0-1,0 0,0 0,1 1,-1-1,0 0,0 1,-37 10,-81 5,0-4,-1-6,-108-8,100 0,-2380 1,2016 51,381-37,85 11,60 2,-2-15,1-2,1-1,-1-2,1-1,0-2,6-1,65 8,401 30,465 61,152-98,-545 47,-329-47,-241-4,-37 2,-235 44,-271-37,314-11,-2418 3,2475 20,139-7,37-4,46-1,164-4,122 13,-336-16,277 41,147-2,177-13,235 2,70 22,-630-53,-846 4,33 43,-470-37,579-11,-3148 3,6759 0,-4406 0,818 48,389-49,1 1,-1 1,1-1,0 1,0 1,-1-1,1 1,0 0,0 0,0 1,1-1,-1 1,0 1,1-1,0 1,0 0,0 0,0 0,1 1,0 0,0 0,0 0,0 0,1 0,0 1,0 0,0 0,0 3,4-5,1 0,1 1,-1-2,0 1,1 0,0 0,0-1,0 0,0 0,1 1,-1-2,1 1,0 0,0-1,0 0,0 0,0 0,0 0,0-1,1 1,-1-1,1 0,-1-1,1 1,3-1,-2 2,288 50,-218-38,1243 207,-957-179,49-14,731 26,-473-3,-655-52,0 1,0 0,0 1,0 0,0 1,-1 0,1 2,0-1,-1 2,0 0,0 0,0 1,-1 1,-11-7,0 1,0-1,0 1,-1-1,1 1,0-1,0 1,0-1,-1 1,1 0,0 0,-1-1,1 1,-1 0,1 0,-1 0,1 0,-1 0,1-1,-1 1,0 0,1 0,-1 0,0 0,0 0,0 0,0 0,0 0,0 0,0 0,0 0,0 0,-1 0,1 0,0 0,-1 0,1 0,0 0,-1 0,1 0,-1-1,0 1,1 0,-1 0,0 0,1-1,-1 1,0 0,0-1,1 1,-1-1,0 1,0-1,0 1,0-1,0 0,0 1,0-1,0 0,0 0,0 0,0 0,-66 15,-301-7,224-11,-2225 3,1628-49,22-4,11 2,50-4,-246 54,3433 1,-4280 0,4517 0,-4286 0,1410-5,1-6,1-4,-11-7,-265-30,1333 55,487-3,-875 50,-76-49,-3734-1,2193-54,731 23,294 14,59 7,1 2,0 0,0 2,0 1,1 2,25 0,-29 0,286-10,81 14,-137 2,-79-5,1-8,142-27,-150 11,2 8,9 7,493-40,-283 1,-392 50,1 0,0 0,0 0,-1 0,1-1,0 1,0 0,-1 0,1 0,0-1,0 1,0 0,0 0,-1 0,1-1,0 1,0 0,0-1,0 1,0 0,0 0,0-1,0 1,0 0,0 0,0-1,0 1,0 0,0-1,0 1,0 0,0 0,0-1,0 1,0 0,0-1,0 1,0 0,1 0,-1 0,0-1,0 1,0 0,1 0,-1-1,0 1,0 0,0 0,1 0,-1 0,0-1,0 1,1 0,-31-12,-185-27,48 4,-2 8,-117-3,-323-15,-241-59,242 43,-180-28,85 30,500 31,-192-3,-276-21,660 52,5 1,0-1,-1 1,1-1,0-1,0 1,-1-1,1 0,0-1,0 1,0-1,0 0,1-1,-1 1,1-1,-1 0,1-1,0 1,-1-2,6 4,-1 0,1-1,0 1,0 0,-1-1,1 1,0-1,1 1,-1 0,0-1,0 1,0 0,1-1,-1 1,1 0,-1-1,1 1,-1 0,1 0,0 0,0-1,0 1,-1 0,1 0,0 0,0 0,0 0,1 1,-1-1,0 0,0 0,0 1,1-1,-1 1,0-1,1 1,-1 0,0-1,1 1,-1 0,1 0,33-10,0 1,0 2,0 2,1 1,0 2,0 1,20 3,-22-2,2339 4,1850-4,-4153 0,0 4,0 2,57 14,-3 7,0-5,2-6,87-1,124 27,-324-42,0 1,0 0,0 1,-1 1,1 0,-1 0,1 1,-1 1,0 0,-1 1,1 0,-1 1,0 0,-1 0,1 1,-2 1,8 7,-16-15,0 0,-1 0,1 0,0 0,0 0,-1 0,1 0,-1 0,1 0,-1 1,1-1,-1 0,0 0,0 1,1-1,-1 0,0 0,0 1,0-1,0 0,-1 1,1-1,0 0,0 0,-1 1,1-1,-1 0,1 0,-1 0,0 0,1 0,-1 1,0-1,0 0,0-1,1 1,-1 0,0 0,0 0,0 0,-1-1,1 1,0-1,0 1,0-1,0 1,-1-1,0 1,-67 14,-350-9,252-10,-2468 3,2353 14,1 12,-18 15,104-14,-70 18,235-35,225 17,2-8,95-9,576-9,-18 89,449-55,-305 46,-559-72,-385-3,1 3,-1 2,-1 1,19 10,32 6,-62-11,-37-16,-1 1,0-1,1 1,-1-1,0 1,1-1,-1 1,0-1,0 1,1-1,-1 1,0 0,0-1,0 1,0 0,0-1,0 1,0-1,0 1,0 0,0-1,0 1,0 0,0-1,-1 1,1-1,0 1,0-1,-1 1,1 0,0-1,-1 1,1-1,0 1,-1-1,1 0,-1 1,1-1,-1 1,1-1,-1 0,1 1,-1-1,0 0,1 0,-1 1,1-1,-1 0,0 0,1 0,-1 0,1 0,-1 0,0 0,1 0,-1 0,0 0,0 0,-26 8,-1-2,-1 0,1-2,-1-1,0-1,0-2,0-1,-8 2,-1406-2,-1739 1,4946 0,-718 50,-268-27,45 9,-18 22,-683-56,-1363 2,1096 0,-761-22,-26-13,728 26,-175-32,-115-7,236 40,24 3,-219-34,278 13,-1 8,-130 6,292 12,8 1,0 0,0-1,0 0,0 0,0 0,0-1,1 1,-1-2,0 1,0-1,1 1,-1-2,1 1,-1 0,1-1,0 0,29-18,33-2,2 1,0 4,1 2,1 2,1 4,58-3,251 11,-222 5,0-5,0-8,14-7,45-17,2 10,77 5,157 20,-382-4,0-3,-1-2,0-3,56-18,-35 9,168-9,-158 0,-91 28,-1 0,1 0,-1 0,0 0,1 0,-1 0,0 0,1 0,-1-1,0 1,0 0,0 0,0 0,0 0,0-1,-1 1,1 0,0 0,0 0,-1 0,1 0,-1 0,1 0,-1 0,1 0,-1 0,0 0,0 0,1 0,-1 0,0 0,0 1,0-1,0 0,0 1,0-1,0 0,0 1,0-1,0 1,0 0,0-1,0 1,-1 0,1 0,0 0,0 0,0 0,-1 0,-31-10,0 2,0 2,-1 1,0 1,0 2,0 2,-9 1,-4-1,-1006-17,-948-17,1436 37,-1343-3,4016 0,-1855-10,235-41,-107 20,1 16,31 17,-402-2,862-48,618 46,-5521 2,4016 0,8-1,-1 1,1-1,0 1,-1 0,1 0,-1 1,1 0,0 0,-1 1,1-1,0 1,0 1,0-1,0 1,1 0,-1 0,1 1,-3 2,7-5,1 1,0-1,0 1,0-1,0 1,0-1,0 1,0-1,0 1,0-1,1 1,-1-1,1 0,-1 1,1-1,-1 0,1 1,0-1,0 0,-1 0,1 1,0-1,0 0,0 0,0 0,1 0,-1 0,0 0,0-1,1 1,-1 0,0-1,1 1,-1-1,1 1,-1-1,0 0,1 1,-1-1,2 0,51 19,1-3,0-2,1-3,1-2,0-2,0-3,33-3,1125 1,2677-3,-3162-40,-648 34,582-97,-612 100,-307 4,-3567 1,3567 3,-114 22,-145 22,-95-19,496-28,1 5,-75 16,-241 48,413-69,1 0,0 0,0 1,1 1,-1 1,0 0,1 0,0 1,0 1,1 0,-1 1,-5 5,17-12,1 0,-1 0,0 0,0 1,0-1,1 0,-1 1,0-1,0 0,1 1,-1-1,0 1,1-1,-1 1,0 0,1-1,-1 1,1 0,-1-1,1 1,-1 0,1 0,0-1,-1 1,1 0,0 0,0 0,-1-1,1 1,0 0,0 0,0 0,0 0,0-1,0 1,0 0,1 0,-1 0,0 0,0-1,1 1,-1 0,0 0,1 0,-1-1,1 1,-1 0,1-1,-1 1,1 0,-1-1,1 1,0-1,-1 1,1-1,0 1,-1-1,1 1,0-1,0 0,0 0,-1 1,1-1,0 0,0 0,0 0,62 12,240 0,357 66,370-43,-44 35,135 3,239 64,-174-93,-855-9,-2 15,26 20,-98-7,-196-33,-59-30,-1 1,0-1,0 1,0 0,0-1,0 1,0 0,0-1,0 1,0 0,-1 0,1 0,0 0,0 0,-1 0,1 0,-1 0,1 0,-1 0,1 0,-1 1,1-1,-1 0,0 0,0 0,0 1,0-1,0 0,0 0,0 0,0 1,0-1,0 0,-1 0,1 0,-1 0,1 1,-1-1,1 0,-1 0,1 0,-1 0,0 0,0 0,1 0,-1-1,0 1,0 0,0 0,0 0,-1 0,-90 24,-212 10,-2-14,-297-19,362-4,-2598 0,680 87,1549-22,-101 46,287-14,268-58,99-26,1 2,0 2,1 3,1 3,1 1,0 4,19 2,34-28,-1 1,1 0,0-1,-1 1,1 0,0-1,0 1,-1 0,1 0,0-1,0 1,0 0,0 0,0-1,0 1,0 0,0-1,1 1,-1 0,0 0,0-1,1 1,-1 0,0-1,1 1,-1 0,0-1,1 1,-1-1,1 1,-1-1,1 1,-1-1,1 1,0-1,-1 1,1-1,-1 0,1 1,0-1,0 0,-1 0,1 1,0-1,-1 0,1 0,0 0,0 0,-1 0,1 0,0 0,0 0,9 1,0 0,1 0,-1-1,0-1,0 1,1-2,-1 1,0-2,0 1,8-4,21-6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7T04:54:22.824"/>
    </inkml:context>
    <inkml:brush xml:id="br0">
      <inkml:brushProperty name="width" value="0.35" units="cm"/>
      <inkml:brushProperty name="height" value="0.35" units="cm"/>
      <inkml:brushProperty name="color" value="#FFFFFF"/>
      <inkml:brushProperty name="ignorePressure" value="1"/>
    </inkml:brush>
  </inkml:definitions>
  <inkml:trace contextRef="#ctx0" brushRef="#br0">5694 1145,'-439'112,"-1548"337,1679-400,144-30,0-7,-1-7,-104-12,-361-10,1282 17,-480-9,0-8,-1-8,115-33,-165 33,398-88,-191 66,-158 16,161-9,101-2,-47-38,-271 51,-108 25,-20 2,-29 1,-916 5,953-4,-9-1,0 1,0 1,1 0,-1 0,0 2,1 0,0 1,-14 4,28-7,-1 0,1-1,-1 1,1 0,0 0,-1-1,1 1,0 0,-1 0,1 0,0-1,0 1,0 0,0 0,0 0,0-1,0 1,0 0,0 0,0 0,0 0,1-1,-1 1,0 0,0 0,1-1,-1 1,1 0,-1 0,1-1,-1 1,1 0,-1-1,1 1,-1-1,1 1,0-1,-1 1,1-1,0 1,0-1,-1 0,1 1,0-1,0 0,0 0,-1 0,1 1,0-1,0 0,0 0,-1 0,1 0,0 0,0-1,0 1,0 0,-1 0,1 0,0-1,0 1,-1 0,1-1,0 1,0-1,-1 1,1-1,0 1,329 8,-205-11,2445 3,-2544 0,1-1,0-1,-1-1,0-2,1 0,-2-2,4-2,-30 10,1-1,-1 0,1 0,0 0,-1 0,1 0,-1 0,1 0,-1-1,1 1,0 0,-1 0,1 0,-1 0,1 0,0-1,-1 1,1 0,0 0,-1-1,1 1,0 0,-1 0,1-1,0 1,-1 0,1-1,0 1,0-1,0 1,-1 0,1-1,0 1,0-1,0 1,0 0,0-1,0 1,0-1,0 1,0-1,0 1,0 0,0-1,0 1,0-1,0 1,0-1,0 1,1 0,-1-1,0 1,0-1,-299-7,194 10,-1034-1,1784-1,-208-40,211-23,554 63,-1981 2,121 43,-553-37,712-11,-1293 3,1619 20,148-9,25-11,0 1,0-1,0 1,-1-1,1 1,0-1,0 1,0-1,0 1,0-1,0 1,0-1,0 1,0-1,0 1,1-1,-1 1,0-1,0 1,0-1,1 1,-1-1,0 1,0-1,1 1,-1-1,0 0,1 1,-1-1,1 0,-1 1,0-1,1 0,-1 1,1-1,-1 0,1 0,-1 0,1 1,-1-1,1 0,-1 0,1 0,-1 0,1 0,-1 0,1 0,-1 0,1 0,-1 0,1 0,-1 0,1-1,-1 1,1 0,-1 0,1 0,0-1,274 10,-179-11,3098 0,-7528 2,7618 0,-2716 51,97-50,-613 2,-1 3,0 1,-1 3,0 3,-1 1,0 3,-18-8,8 4,-39-13,-1 1,1-1,0 0,-1 0,1 0,0 0,0 1,-1-1,1 0,0 0,0 0,-1 1,1-1,0 0,0 0,0 1,0-1,0 0,-1 1,1-1,0 0,0 1,0-1,0 0,0 0,0 1,0-1,0 0,0 1,0-1,0 0,0 1,0-1,0 0,0 1,0-1,1 0,-1 0,0 1,0-1,0 0,0 1,1-1,-1 0,0 0,0 0,0 1,1-1,-1 0,0 0,0 0,1 1,-1-1,0 0,1 0,-1 0,0 0,1 0,-1 0,0 0,1 0,-38 9,26-6,-104 15,-1-6,-1-4,-89-6,138-2,-2952-2,2205 2,805-1,-1 1,0 0,1 0,-1 1,0 0,1 1,-1 0,1 1,0 0,0 1,0 0,0 0,-6 4,46 8,152-33,-91 1,208-20,558-17,-171-16,235 31,-199-27,-216 20,134-22,-419 40,186-49,-350 64,360-38,-114 11,-242 8,-60 30,0 0,0 0,-1 0,1 0,0 0,-1 0,1 0,0 0,-1 0,0 0,1-1,-1 1,0 0,1 0,-1 0,0-1,0 1,0 0,0-1,0 1,0 0,0 0,-1 0,1-1,0 1,-1 0,1 0,-1 0,1-1,-1 1,0 0,1 0,-1 0,0 0,0 0,0 1,0-1,0 0,0 0,0 0,0 1,0-1,0 0,0 1,0-1,0 1,-1 0,1-1,0 1,0 0,-2-1,-18-6,0 0,-1 1,0 1,0 1,0 1,-1 1,-12 0,-40-4,-756-77,176-4,-1224-179,-270 47,2065 211,-1251-78,406 69,973 16,84-1,1 5,-1 5,61 15,632 160,359 19,-569-120,319 6,-810-79,572 41,445-20,-1049-27,0 3,0 3,-1 5,47 15,245 19,-361-47,1 0,0 2,-1 0,0 1,1 1,-2 1,1 0,-1 1,0 1,9 6,-25-13,0-1,0 0,0 1,0-1,0 1,0-1,0 1,0 0,-1-1,1 1,0 0,0-1,-1 1,1 0,0 0,-1 0,1 0,-1 0,1 0,-1-1,0 1,1 0,-1 0,0 0,1 0,-1 1,0-1,0 0,0 0,0 0,0 0,0 0,0 0,-1 0,1 0,0 0,-1 0,1 0,0 0,-1 0,1 0,-1-1,1 1,-1 0,0 0,1 0,-1 0,0-1,0 1,0 0,-52 23,-184 12,-13-12,-2-10,-106-14,-95 3,-22 37,378-30,1 3,0 5,2 3,-79 30,-254 47,323-49,-51 13,-148-56,179-10,52 3,4-3,-1 3,1 4,0 2,0 3,1 3,0 3,-62 21,60-6,1 3,2 3,2 2,-59 46,-19 41,132-116,-29 21,1 2,1 1,2 2,1 1,2 2,2 1,-6 12,-105 167,109-175,31-42,1 0,-1 0,0 0,0 0,0 0,1 0,-1 0,0 0,0 0,0 0,1 0,-1 0,0-1,0 1,1 0,-1 0,0-1,0 1,1-1,-1 1,0-1,1 1,-1-1,1 1,-1-1,1 1,-1-1,1 0,-1 1,1-1,-1 0,1 0,0 1,0-1,-1 0,1 0,0 1,0-1,0 0,0 0,0 0,0 1,0-1,0 0,0 0,0 0,0 1,0-1,1 0,-1 0,0 1,1-1,-1 0,0 0,1 0,-20-233,16 218,0 9,0 0,1 0,0 0,1-1,-1 1,2-1,-1 1,1-1,0 1,0-1,1 1,0-1,0 1,1 0,0 0,1-1,-1 1,1 0,4-5,8-2,0 0,1 2,1 0,0 1,1 0,0 2,1 0,0 1,0 1,0 0,1 2,0 0,0 1,1 2,8-1,43-12,319-100,142-8,-93-26,-224 74,-16-5,1-1,-172 69,-29 11,0 1,0-1,0 0,0 0,0 1,0-1,0 0,0 0,0 1,0-1,-1 0,1 1,0-1,0 0,-1 1,1-1,0 0,-1 1,1-1,-1 1,1-1,-1 0,1 1,-1-1,1 1,-1-1,1 1,-1 0,0-1,1 1,-1 0,0-1,1 1,-1 0,0 0,0 0,1-1,-1 1,0 0,1 0,-1 0,0 0,0 0,1 0,-1 1,0-1,0 0,1 0,-1 0,0 1,1-1,-1 0,0 1,1-1,-1 1,1-1,-1 1,1-1,-1 1,1-1,-1 1,0-1,0 0,-21-1,0 1,-1 1,1 1,0 1,0 0,0 2,0 1,1 0,0 2,0 0,1 1,0 2,1 0,0 1,1 0,-1 3,-125 111,113-95,-24 31,54-60,1 0,-1-1,0 1,1 0,-1 0,1 0,0 0,-1 0,1 0,0-1,0 1,0 0,1 0,-1 0,0 0,1 0,-1 0,1 0,-1-1,1 1,0 0,0-1,0 1,0 0,0-1,0 1,0-1,1 1,-1-1,1 0,-1 0,1 1,-1-1,1 0,-1 0,1-1,0 1,0 0,30 14,0-2,1-1,0-2,0-1,1-1,1-2,-1-2,1-1,0-1,-1-2,20-3,157 12,213 33,-58 10,-540-50,-2056-4,2072 23,135-7,37-5,46-2,754-6,416-1,-1939 1,339 53,198-21,-279 57,292-62,-255 28,119-5,29-1,160-45,107-5,0 0,0 0,0 1,0-1,0 0,0 1,0-1,0 1,0-1,0 1,0 0,0-1,-1 1,1 0,0-1,0 1,-1 0,1 0,-1 0,1 0,0-1,-1 1,0 0,1 0,-1 0,0 0,1 0,-1 0,0 0,0 0,0 1,0-1,0 0,0 0,0 0,0 0,0 0,0 0,-1 0,1 0,0 0,-1 0,1 0,-1 0,1 0,-1 0,1-1,-1 1,0 0,1 0,-1 0,0-1,0 1,0 0,0-1,1 1,-1-1,0 1,0-1,0 1,0-1,0 0,0 0,0 1,-1-1,20 8,0-1,0-1,1-1,0 0,0-1,0-1,0-1,1-1,1-1,5 2,294 11,72-16,-112-1,1114 4,-1386-1,-1 1,1 0,0 0,-1 1,1-1,-1 2,1-1,-1 1,1 0,-1 1,0 0,0 0,0 0,-1 1,1 0,-1 0,0 1,0 0,0 0,0 0,-1 0,0 1,0 0,-1 0,0 1,0-1,0 1,-1 0,0 0,1 3,-4-4,-1 1,0-1,0 0,-1 1,0-1,0 0,0 0,-1 0,0-1,0 1,0-1,-1 1,0-1,0 0,0 0,0-1,-1 1,0-1,0 0,0 0,0-1,-1 1,1-1,-1-1,0 1,0-1,0 0,0 0,-2 0,-10 7,-186 105,66 8,89-89,35-22,0-1,-1 0,0-1,0 0,-1-2,-1 1,1-2,-1 0,0-2,0 1,-1-2,-448 8,332 9,-1-6,-65-4,-57 9,20 15,681-36,-129-19,-276 15,230-37,127-43,-193 3,-202 84,0-1,0-1,0 1,0 0,0 0,0 0,0 0,0-1,0 1,0-1,0 1,0-1,0 1,0-1,0 1,-1-1,1 0,0 1,0-1,-1 0,1 0,0 0,-1 1,1-1,0 0,-1 0,0 0,1 0,-1 0,1 0,-1 0,0 0,0 0,0 0,0 0,0-1,0 1,0 0,0 0,0 0,0 0,0 0,-1 0,1 0,0 0,-1 0,1 0,-1 0,1 0,-1 0,1 1,-1-1,0 0,1 0,-1 0,0 1,0-1,0 0,-64-19,-53 10,0 5,-86 8,56 0,-347-23,-221-61,-10 56,216-26,336 33,-1 7,-30 8,-429-48,439 52,196-1,-1 0,0 0,0-1,0 1,0 0,1 0,-1 0,0 0,0-1,0 1,0 0,0 0,0-1,0 1,0 0,1 0,-1 0,0-1,0 1,0 0,0 0,0-1,0 1,0 0,0 0,0-1,-1 1,1 0,0 0,0 0,0-1,0 1,0 0,0 0,0 0,-1-1,1 1,0 0,31-11,34-2,0 3,1 3,0 3,63 5,-77-2,3339 4,-2879-3,-3140 0,2339 11,-100 24,380-34,-372 53,306-29,75-23,1 0,0 0,-1 0,1 0,0 0,0 0,0 0,1 0,-1 0,0-1,1 1,-1 0,1-1,-1 1,1-1,0 0,0 0,-1 1,1-1,0 0,0-1,0 1,0 0,1 0,-1-1,0 1,2-1,43 13,2-2,-1-2,2-2,-1-2,0-2,1-3,28-4,-24 4,1638-4,-1798 2,59-1,0 2,-1 1,1 3,0 2,0 2,0 2,-42 14,-42 38,130-60,1 1,-1-1,1 1,0-1,0 1,-1-1,1 1,0-1,0 1,0 0,0-1,1 1,-1-1,0 1,1-1,-1 1,1-1,-1 1,1-1,0 0,0 1,0-1,-1 0,1 1,0-1,1 0,-1 0,0 0,0 0,0 0,1 0,-1 0,0-1,1 1,-1 0,1-1,-1 1,1-1,-1 1,1-1,-1 0,1 0,-1 1,1-1,-1 0,1 0,0-1,-1 1,1 0,-1-1,1 1,-1 0,1-1,158 27,1-7,1-7,4-7,-27-7,-53-1,1 3,-1 5,71 13,31 12,-261-27,-3579-5,3638 2,8 1,-1-1,1 1,-1-1,1 0,0-1,-1 0,1 0,0 0,-1-1,1 0,0 0,0 0,0-1,0 0,-1-1,28-16,179-14,165 6,-223 23,418-83,-188 19,-46 19,160-51,-264 79,-163 10,-33 9,-1-2,0 0,0-2,0-1,-1-1,-1-1,23-13,-45 23,0 0,0 0,0 0,-1 0,1 0,0-1,0 1,-1 0,1-1,0 1,0 0,-1-1,1 1,0-1,-1 1,1-1,-1 1,1-1,-1 0,1 1,-1-1,1 0,-1 1,1-1,-1 0,0 0,0 1,1-1,-1 0,0 0,0 0,0 1,0-1,0 0,0 0,0 0,0 1,0-1,0 0,0 0,0 0,-1 1,1-1,0 0,-1 0,1 1,0-1,-1 0,1 1,-1-1,1 0,-1 1,0-1,1 1,-1-1,1 1,-1-1,0 1,1-1,-1 1,0 0,-53-15,48 14,-453-83,324 70,-2 6,-122 8,157 1,-309-50,220 26,160 15,24 8,0-1,1 0,-1 0,1-1,0 0,-1 0,1 0,0-1,0 0,0 0,1-1,-1 1,1-1,0 0,0-1,0 1,0-1,1 0,0 0,0-1,0 1,1-1,-3-4,4 4,-1 1,1 0,0-1,0 0,0 1,1-1,0 0,0 0,1 0,-1 0,1 0,1 0,-1 0,1 1,0-1,0 0,1 0,0 1,0-1,0 0,0 1,1 0,0 0,0 0,1 0,-1 0,1 1,0-1,0 1,1 0,-1 0,1 0,4-2,131-19,-75 19,544-51,-209 34,12 17,-56 1,423-38,-455 25,198-40,-397 41,0 6,63 4,-36-11,-129 5,-37 5,-43 0,-712 7,-2406 1,3079-4,1-5,-1-3,-87-24,44 14,0 6,-1 7,0 5,-36 9,33-4,128 0,8 0,0-1,0 1,0-1,0-1,-1 1,1-1,0-1,0 1,1-1,-1 0,0-1,0 1,1-1,-4-3,10 6,0-1,0 0,0 1,0-1,0 0,0 1,0-1,0 0,0 1,0-1,0 0,0 0,1 1,-1-1,0 1,0-1,1 0,-1 1,0-1,1 1,-1-1,1 0,-1 1,1-1,-1 1,1 0,-1-1,1 1,0-1,-1 1,1 0,-1-1,1 1,0 0,-1 0,1 0,0-1,0 1,-1 0,1 0,0 0,-1 0,1 0,0 0,-1 0,2 1,217-16,-162 16,4536 1,-4576 6,-52 4,-41 3,-1-5,0-2,0-4,0-3,-8-4,-17 2,-80 0,-165 0,-82 22,27 5,-3-17,-560 41,590-30,-122 12,1436-34,-793 3,236-3,16-17,295-16,-229-10,-3-12,123 58,-2525-1,768-51,-305 50,5837 1,-3528 53,-499-52,-93 45,-112-38,-2853-11,-1156 3,4539 2,-211 43,356-37,-469-11,2361 3,-4149 0,3609 0,-2109 0,0-2,0-2,0-2,-1-2,3-2,353-100,-104 58,-255 24,-41 28,1-1,-1 0,1 0,-1 1,0-1,0 0,1 0,-1 0,0 0,0 0,0 1,0-1,0 0,0 0,0 0,0 0,0 0,-1 1,1-1,0 0,0 0,-1 0,1 1,-1-1,1 0,-1 0,1 1,-1-1,1 0,-1 1,1-1,-1 0,0 1,1-1,-1 1,0-1,0 1,1 0,-1-1,0 1,0 0,0 0,0-1,1 1,-1 0,0 0,0 0,0 0,0 0,0 0,0 0,0 0,-134-22,-471-60,-194-25,601 74,-7-2,-174-5,-415 16,274-3,-67 24,397 4,1856-1,-2237 0,133 46,-104 8,176 21,284-54,-121 44,204-65,-1 0,0 0,0 0,0 0,1 0,-1 0,0 0,0 0,0 1,1-1,-1 0,0 1,0-1,1 0,-1 1,0-1,1 1,-1-1,0 1,1 0,-1-1,1 1,-1-1,1 1,-1 0,1 0,0-1,-1 1,1 0,0 0,0-1,-1 1,1 0,0 0,0 0,0-1,0 1,0 0,0 0,0 0,0-1,0 1,0 0,1 0,-1 0,0-1,1 1,-1 0,0 0,1-1,-1 1,1 0,-1-1,1 1,-1 0,1-1,0 1,-1-1,50 15,303-9,-204-10,2044 4,-1499 53,-555-45,-140-7,1-1,0 1,-1-1,1 0,-1 1,1-1,0 1,-1-1,1 1,0-1,0 1,-1-1,1 1,0 0,0-1,0 1,0-1,0 1,0-1,0 1,0 0,0-1,0 1,0-1,0 1,0-1,0 1,0 0,1-1,-1 1,0-1,0 1,1-1,-1 1,0-1,1 1,-1-1,0 0,1 1,-1-1,1 1,-1-1,1 0,-1 1,1-1,-1 0,1 0,-1 1,1-1,-1 0,1 0,-1 0,1 0,0 0,-1 0,1 1,-1-1,1-1,0 1,-1 0,1 0,-1 0,1 0,0 0,-49 13,-249 3,127 5,0-7,-14-7,-1985-9,4927 2,-4164 0,754 53,633-53,13-1,-1 1,0-1,0 1,1 1,-1-1,0 1,1 1,-1-1,1 1,-1 0,1 1,0-1,0 1,-6 4,12-7,0 1,0 0,0 0,0 0,0-1,0 1,0 0,1 0,-1 0,0-1,0 1,1 0,-1-1,1 1,-1 0,0-1,1 1,-1 0,1-1,-1 1,1-1,0 1,-1-1,1 1,0-1,-1 1,1-1,0 0,-1 1,1-1,0 0,0 0,0 1,-1-1,1 0,0 0,0 0,-1 0,1 0,0 0,0 0,0 0,0-1,55 9,1-2,-1-3,1-2,21-4,12 1,2306 0,-2600 34,-671 90,533-37,150-22,164-56,83-1,-300 0,87 36,-80 10,-20-50,195 16,83 1,210-4,196 34,-243-23,173 1,299-30,-638 3,-10-1,1 1,-1-1,0 1,1 1,-1-1,0 1,1 1,-1-1,0 1,0 0,0 1,0 0,0 0,3 3,-10-5,0 0,0 0,0 0,0 0,-1-1,1 1,0 0,-1 0,1 0,-1 0,1 0,-1 0,1-1,-1 1,1 0,-1 0,0-1,1 1,-1 0,0-1,0 1,0-1,1 1,-1-1,0 0,0 1,0-1,0 0,0 1,0-1,0 0,0 0,0 0,0 0,1 0,-1 0,0 0,0 0,0 0,-1-1,2 1,-167 23,-42 14,-2-8,-167-1,-135-7,-209 11,270 13,321-11,130-34,0 0,-1 0,1 0,0 0,-1 0,1 1,0-1,-1 0,1 1,0-1,0 1,0-1,-1 1,1-1,0 1,0 0,0 0,0 0,0-1,0 1,0 0,0 0,0 0,1 0,-1 1,0-1,1 0,-1 0,1 0,-1 1,1-1,-1 0,1 0,0 1,0-1,0 0,-1 1,1-1,0 0,1 1,-1-1,0 0,0 0,1 1,-1-1,0 0,1 0,-1 1,1-1,0 0,-1 0,1 0,0 0,0 0,0 0,0 0,0 0,0 0,0 0,0 0,0-1,0 1,0 0,0-1,1 1,-1-1,23 7,0-2,1 0,-1-2,1-1,-1-1,1-1,21-2,-4 1,1013-3,-750 50,-17 21,-237-54,1-3,0-2,0-2,0-3,35-2,44 4,85 30,-205-33,-5-3,-1 1,1 0,-1 0,1 0,0 1,-1 0,1 0,-1 0,0 1,1 0,-1 0,0 0,0 1,0-1,0 1,-1 1,1-1,-1 0,1 1,-1 0,-1 0,1 0,0 1,-1-1,3 5,-8-6,1 0,-1 0,1 0,-1 0,0-1,0 1,0-1,0 1,-1-1,1 0,0 0,-1 0,0 0,1-1,-1 1,0-1,0 1,0-1,0 0,0 0,0 0,-1-1,1 1,0-1,0 1,0-1,-4-1,7 1,-201 30,117-17,-1-4,0-3,-45-5,-232 47,208-45,109-3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7T20:28:16.666"/>
    </inkml:context>
    <inkml:brush xml:id="br0">
      <inkml:brushProperty name="width" value="0.35" units="cm"/>
      <inkml:brushProperty name="height" value="0.35" units="cm"/>
      <inkml:brushProperty name="color" value="#FFFFFF"/>
      <inkml:brushProperty name="ignorePressure" value="1"/>
    </inkml:brush>
  </inkml:definitions>
  <inkml:trace contextRef="#ctx0" brushRef="#br0">2989 106,'522'0,"-510"-1,0 0,0 2,0 0,0 0,-1 1,1 0,0 1,-1 0,1 1,-1 0,0 1,5 3,-41 10,-80 3,-1-4,-1-5,1-5,-2-4,-21-6,-228 51,172-14,185-34,0 0,0 1,1-1,-1 0,0 0,0 0,1 1,-1-1,0 0,0 0,1 1,-1-1,0 0,0 0,0 1,0-1,0 0,1 1,-1-1,0 0,0 0,0 1,0-1,0 0,0 1,0-1,0 0,0 1,0-1,0 0,0 1,0-1,-1 0,1 0,0 1,0-1,0 0,0 1,0-1,-1 0,1 0,0 1,0-1,0 0,-1 0,1 0,0 1,0-1,-1 0,1 0,0 0,0 0,-1 0,1 1,0-1,-1 0,31 4,495-2,-461 17,-85 1,-15-14,0-1,-1-1,0-2,1-2,-22-3,-78 3,-84 37,220-37,0 1,0-1,0 0,0 0,0 1,0-1,0 0,1 1,-1-1,0 0,0 0,0 1,0-1,0 0,0 1,-1-1,1 0,0 0,0 1,0-1,0 0,0 1,0-1,0 0,-1 0,1 0,0 1,0-1,0 0,0 0,-1 1,1-1,0 0,0 0,-1 0,1 0,0 0,0 1,-1-1,1 0,0 0,29 3,321-4,-1632 1,1281 0,-4 1,0 0,0 0,0-1,0 0,-1 0,1 0,0 0,0-1,0 1,0-2,0 1,0 0,0-1,0 0,0 0,1 0,-1-1,1 1,0-1,-1 0,1-1,1 1,-1-1,0 0,1 1,0-1,-3-5,7 6,1 0,0 0,0 0,-1 1,2-1,-1 1,0-1,0 1,1-1,0 1,-1 0,1 0,0 1,0-1,0 0,0 1,0 0,0 0,0 0,1 0,-1 0,0 1,1-1,-1 1,0 0,3 0,-6 0,65-8,1 3,0 3,64 6,-7 0,439-5,-262-45,-89-6,-85 46,-214 8,-250-10,194-13,0 7,-107 4,38-9,-43-35,123 27,204 22,365 6,-146-46,-364 38,-19 8,898 0,-530 45,229 12,291-59,-1729 1,2419 0,-1474-1,0 1,0 0,1 0,-1 2,0-1,0 1,-1 1,1 0,0 1,-1 0,0 0,0 1,0 0,4 4,-13-7,0-1,0 1,0-1,-1 1,1 0,0-1,-1 1,0 0,1-1,-1 1,0 0,0-1,0 1,0 0,0 0,0-1,0 1,-1 0,1-1,-1 1,1 0,-1-1,0 1,1-1,-1 1,0-1,0 1,0-1,0 0,-1 1,1-1,0 0,0 0,-1 0,1 0,-1 0,1 0,-1 0,1 0,-1-1,1 1,-1-1,0 1,1-1,-1 1,0-1,1 0,-1 0,0 0,0 0,1 0,-1 0,0-1,1 1,-1 0,-1-1,-4 2,-96 37,104-37,-1 0,0 0,1 0,-1 0,1 0,-1 0,1 0,-1 0,1 0,0 0,0 0,-1 0,1 0,0-1,0 1,0 0,0-1,0 1,0-1,0 1,0-1,0 1,0-1,0 1,0-1,0 0,0 0,0 0,0 1,1-1,-1 0,0-1,0 1,0 0,0 0,0 0,0-1,0 1,0 0,0-1,1 1,-1-1,397 0,-432 1,13 0,52 0,273-20,-46-12,-41-15,-91 41,-1010 8,1678-2,-926 32,-200 10,213-24,-91 28,209-46,0 0,0 0,0 0,0 0,0 0,0 0,0 1,0-1,0 0,0 1,0-1,0 1,0-1,0 1,0-1,0 1,0 0,0-1,0 1,1 0,-1 0,0 0,1 0,-1-1,0 1,1 0,-1 0,1 0,0 0,-1 0,1 0,0 0,0 0,-1 1,1-1,0 0,0 0,0 0,0 0,0 0,1 0,-1 0,0 0,0 0,1 0,-1 0,1 0,-1 0,1 0,-1 0,1 0,-1 0,1 0,0 0,-1-1,1 1,0 0,0 0,0-1,0 1,0-1,0 1,0 0,20 5,-1-1,1 0,1-2,-1 0,0-2,1 0,15-2,-6 1,235-2,-1039 1,626 9,1 6,0 7,-23 11,6-3,27 7,136-36,1 0,-1 0,0 0,1 0,-1 0,0 0,0 1,1-1,-1 0,0 0,0 0,1 0,-1 1,0-1,0 0,0 0,1 1,-1-1,0 0,0 0,0 1,0-1,1 0,-1 1,0-1,0 0,0 1,0-1,0 0,0 1,0-1,0 0,0 0,0 1,0-1,0 0,0 1,0-1,-1 0,1 1,0-1,0 0,0 0,0 1,0-1,-1 0,1 0,0 1,0-1,-1 0,1 0,0 0,0 1,-1-1,1 0,0 0,0 0,30 4,425-4,-1611 0,1499-2,-58-42,-82 4,-181 29,-34 5,-44 2,-104 4,76 1,0-2,0-5,-24-7,-45-5,-1 6,0 6,-43 9,62-1,50-6,1-4,1-3,-43-14,64 0,62 24,0 1,0-1,0 0,0 0,0 0,0 1,0-1,0 0,1 0,-1 1,0-1,0 0,1 0,-1 1,1-1,-1 0,1 1,-1-1,1 0,-1 1,1-1,-1 1,1-1,0 1,-1-1,1 1,0-1,-1 1,1 0,0-1,0 1,-1 0,1 0,0-1,0 1,0 0,-1 0,1 0,0 0,0 0,0 0,0 1,241-13,585 14,-1545-2,713 0,-2-1,0 1,1 0,-1 0,0 0,0 1,0 0,0 0,0 1,0-1,1 2,-1-1,1 1,-1 0,1 0,0 1,-4 3,9-6,0-1,0 1,0 0,0 0,1 0,-1 0,0 0,1 0,-1 0,0 0,1 0,-1 0,1 0,0 0,-1 0,1 0,0 0,0 1,0-1,0 0,0 0,0 0,0 0,0 1,0-1,1 0,-1 0,0 0,1 0,-1 0,1 0,-1 0,1 0,-1 0,1 0,0 0,-1 0,1 0,0 0,0 0,0-1,0 1,0 0,0-1,0 1,0-1,0 1,1 0,57 19,432-4,-115 27,-257-43,-58-2,1 3,-1 3,0 2,11 5,-34 0,-38-10,1 0,-1-1,0 1,0 0,0-1,0 1,0 0,-1 0,1-1,0 1,0 0,0-1,-1 1,1-1,0 1,0 0,-1-1,1 1,-1-1,1 1,0-1,-1 1,1-1,-1 1,1-1,-1 1,0-1,1 0,-1 1,1-1,-1 0,0 1,1-1,-1 0,0 0,1 0,-1 0,0 0,1 1,-1-1,0 0,1-1,-1 1,0 0,1 0,-1 0,0 0,1 0,-1-1,0 1,1 0,-1-1,1 1,-1 0,0-1,-359 10,233-12,-1213 2,1070 43,251-37,19-5,1 0,-1 0,0 0,0 0,0 1,1-1,-1 0,0 0,0 0,0 0,0 1,0-1,1 0,-1 0,0 1,0-1,0 0,0 0,0 0,0 1,0-1,0 0,0 0,0 1,0-1,0 0,0 0,0 1,35 0,-35-1,1431-2,-3195 2,1719 0,0 3,0 2,0 1,-36 11,80-17,0 0,0-1,1 1,-1 0,0 0,0 0,0 0,0 0,1 0,-1 0,0 1,0-1,0 0,0 0,1 1,-1-1,0 0,0 1,1-1,-1 1,0-1,1 1,-1-1,0 1,1-1,-1 1,1 0,-1-1,1 1,-1 0,1 0,0-1,-1 1,1 0,0 0,0-1,-1 1,1 0,0 0,0 0,0 0,0-1,0 1,0 0,0 0,0 0,0 0,1-1,-1 1,0 0,0 0,1 0,-1-1,1 2,40 22,-1-16,0-1,1-2,0-1,0-3,0-1,13-3,11 2,913-1,-1066 22,-47-2,0-5,-1-7,-117-9,66 0,-64 3,1687 0,-2606 0,3509 0,-1828 53,-495-53,-10-1,0 1,0 0,0 0,0 0,1 1,-1 0,0 0,0 0,0 1,0 0,0 0,-1 1,1 0,-1 0,2 1,-7-4,0 1,0 0,0 0,0 0,0-1,0 1,0 0,0 0,-1-1,1 1,0 0,0 0,-1-1,1 1,0 0,-1-1,1 1,-1-1,1 1,-1 0,1-1,-1 1,0-1,1 1,-1-1,1 1,-1-1,0 0,0 1,1-1,-1 0,0 0,1 1,-1-1,0 0,0 0,0 0,1 0,-1 0,0 0,0 0,1 0,-1 0,0-1,-49 9,-1-3,1-2,-1-2,-20-3,-9 1,-1747-2,4807 3,-4183 0,829 40,-21 24,461-62,1646-5,-3130 3,1982 0,-276-40,53-19,-163 20,-178 39,0 0,-1 0,1 0,0 0,0 0,-1-1,1 1,0 0,0 0,-1 0,1-1,0 1,0 0,0 0,-1-1,1 1,0 0,0-1,0 1,0 0,0 0,0-1,0 1,-1 0,1-1,0 1,0 0,0-1,0 1,0 0,0-1,1 1,-1 0,0-1,0 1,0 0,0 0,0-1,0 1,0 0,1-1,-1 1,0 0,0 0,0-1,1 1,-1 0,0 0,0 0,1-1,-1 1,0 0,1 0,-1 0,0 0,0 0,1-1,-1 1,-30-4,-261 3,395 2,-47 2,1-3,0-1,-1-4,1-2,-1-2,-1-3,15-7,92-31,-206 43,-752 11,376-55,32 50,1439 1,-627-50,-104 48,-718 4,15 43,21 8,-22 0,146-7,-48 44,235-79,1 3,0 2,1 2,1 2,-3 3,11-3,-1-3,0-1,-1-2,-1-2,-4-1,-37 12,16 9,66-31,-1-1,1 1,-1 0,1 0,0 0,-1 0,1 0,0 0,0 0,0 0,-1 0,1 0,0 1,1-1,-1 0,0 1,0-1,1 1,-1-1,0 1,1-1,0 1,-1-1,1 1,0 0,0-1,0 1,0 0,0-1,0 1,0-1,0 1,1 0,-1-1,1 1,-1-1,1 1,0-1,-1 1,1-1,1 1,109 41,-50-22,1-2,1-2,1-4,37 3,320 11,-240-9,1-7,96-11,-249 1,-1 0,0 2,0 2,-1 0,1 2,-1 1,0 1,-1 1,13 8,-13 4,-45-10,-58-5,71-7,-1166-4,364 5,343 51,106-51,303 16,55-16,1 0,-1-1,0 1,1 0,-1 0,0-1,1 1,-1 0,1 0,-1 0,1 0,0 0,-1 0,1-1,0 1,0 0,-1 0,1 0,0 0,0 0,0 0,0 0,0 0,1 0,-1 0,0 0,0 0,1 0,-1 0,0 0,1 0,-1 0,1 0,-1-1,1 1,-1 0,1 0,0-1,-1 1,1 0,0-1,0 1,0-1,-1 1,1-1,0 1,0-1,0 1,0-1,0 0,0 1,0-1,0 0,0 0,0 0,0 0,24 10,0-2,1 0,0-2,0 0,0-2,0-1,1-2,0 0,14-2,-25 1,1059-3,-733 4,-307 10,-50 8,-24-11,0-1,-1-2,1-2,-1-1,-35-4,11 1,-2355-1,4815 2,-3862 0,2045 0,-3384 0,4205 0,-891-52,578 53,-965-1,-337-9,-184-64,247 57,-1 6,0 6,-35 9,-10-2,-295-2,479-1,8 1,0 0,0-1,-1 0,1 0,0-1,0 1,-1-2,1 1,0 0,0-1,0 0,1-1,-1 1,0-1,-3-2,32-15,15 13,1 2,1 2,-1 1,0 2,6 2,17 0,739 0,-176-55,449 52,-769 2,-91 46,34-8,-225-30,-31-3,-40-2,-243 16,48 20,195-16,47-24,0 1,0-1,0 0,0 1,0-1,0 1,0-1,1 1,-1 0,0-1,0 1,1 0,-1-1,0 1,1 0,-1 0,1 0,-1 0,1 0,-1-1,1 1,0 0,-1 0,1 0,0 0,0 0,0 0,-1 0,1 0,0 0,1 0,-1 0,0 0,0 0,0 0,1 0,-1 0,0 0,1 0,-1 0,1 0,-1 0,1 0,-1-1,1 1,0 0,-1 0,1 0,11 4,-1 1,2-2,-1 1,0-2,1 1,-1-2,1 0,0 0,0-1,0-1,0 0,7-1,3 1,824-4,-707 4,-1991 0,3224 0,-1820 2,88 47,332-48,-1 1,1 1,0 2,0 1,0 1,1 1,0 1,-4 3,29-12,0 0,1 0,-1 0,0 0,0 0,0 1,0-1,1 0,-1 0,0 1,0-1,0 0,1 1,-1-1,0 1,1-1,-1 1,0-1,1 1,-1 0,0-1,1 1,-1 0,1-1,0 1,-1 0,1 0,-1-1,1 1,0 0,0 0,-1 0,1-1,0 1,0 0,0 0,0 0,0 0,0 0,0-1,0 1,1 0,-1 0,0 0,0 0,1-1,-1 1,0 0,1 0,-1-1,1 1,-1 0,1-1,-1 1,1 0,48 15,287-9,-192-11,196 4,-770 0,457 0,6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8:40:45.3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3292 1101,'-1818'0,"1778"3,0 2,1 2,0 1,0 2,-7 4,102-7,18-11,0-3,-1-3,0-3,31-12,-38 10,217-49,7-37,217-17,-309 72,-134 34,-2-2,0-3,0-3,53-26,35-1,-132 44,0 0,0-1,0-2,0 0,-1 0,0-2,0 0,-1-1,0 0,-1-1,0-1,6-6,-19 15,0 0,0 0,0 0,0 0,0-1,-1 1,1-1,-1 1,1-1,-1 1,0-1,0 0,0 0,0 1,-1-1,1 0,-1 0,1 0,-1 0,0 0,0 0,-1 0,1 0,-1 1,1-1,-1 0,0 0,0 0,0 1,0-1,-1 0,1 1,-1-1,1 1,-1 0,0 0,-1-1,-94-60,44 46,-1 3,0 2,-1 2,0 3,-6 2,-373-82,217 39,117 24,0 4,-1 5,-43 1,-16 13,96 3,-1-3,1-3,-56-11,-111-16,763 41,-182 51,82-3,-90 12,16 15,106 8,-365-76,0-4,1-5,0-4,3-4,489 51,-370-20,-222-31,-1 0,1 1,0-1,-1 0,1 0,0 1,0-1,-1 0,1 1,0-1,0 1,-1-1,1 0,0 1,0-1,0 0,0 1,0-1,0 1,0-1,0 0,0 1,0-1,0 1,0-1,0 1,0-1,0 0,0 1,0-1,0 1,0-1,1 0,-1 1,0-1,0 0,0 1,1-1,-280 7,228-8,0-2,-1-2,2-2,-1-3,-16-6,-514-94,489 90,-2 3,0 4,-84 1,83 13,42 0,0-2,1-2,-1-2,-12-5,-11-3,-1 3,0 3,-1 4,-12 3,-258-44,322 39,73 12,-36-4,1 0,0 1,-1 0,0 1,0 0,0 1,-1 0,1 0,-2 1,1 1,-1 0,0 0,0 1,-1 0,0 0,-1 1,0 0,-1 0,0 1,0-1,-1 2,-1-1,3 10,0 6,-1 1,-1 0,-1 0,-2 0,-1 0,-1 0,-1 0,-2 0,-1 0,-1 0,-1 0,-4 8,-1-14,-1-1,-1 0,-1 0,-1-1,-1-1,-1 0,0-2,-1 0,-1 0,0-2,-2-1,1 0,-2-1,0-2,0 0,-1-1,0-1,-3-1,-39 11,0-3,0-2,-1-4,-1-2,1-4,-1-2,0-3,-29-6,-76 3,-555 4,704 0,14 1,0 0,0-1,-1 0,1 0,0-1,0 0,0-1,0 0,0-1,1 0,-1 0,1 0,-1-1,9 3,0 0,0 1,0-1,0 1,-1-1,1 0,0 1,0-1,0 0,0 1,0-1,1 0,-1 1,0-1,0 1,0-1,0 0,1 1,-1-1,0 1,1-1,-1 0,0 1,1-1,-1 1,1-1,-1 1,1 0,-1-1,1 1,-1-1,1 1,-1 0,1 0,-1-1,1 1,0 0,-1 0,1-1,0 1,-1 0,1 0,0 0,-1 0,1 0,-1 0,1 0,0 0,-1 0,1 1,0-1,212-16,-42 9,171-65,-274 60,0 4,1 3,0 3,53 6,-342-69,-54-15,-64 2,194 48,-56-21,118 14,2-5,1-3,-16-15,53 28,1 0,1-3,3-1,0-2,3-2,1-1,2-1,2-2,2 0,-2-11,-3-13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56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6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11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70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ith photo">
  <p:cSld name="Blank with photo">
    <p:spTree>
      <p:nvGrpSpPr>
        <p:cNvPr id="1" name="Shape 8"/>
        <p:cNvGrpSpPr/>
        <p:nvPr/>
      </p:nvGrpSpPr>
      <p:grpSpPr>
        <a:xfrm>
          <a:off x="0" y="0"/>
          <a:ext cx="0" cy="0"/>
          <a:chOff x="0" y="0"/>
          <a:chExt cx="0" cy="0"/>
        </a:xfrm>
      </p:grpSpPr>
      <p:sp>
        <p:nvSpPr>
          <p:cNvPr id="9" name="Google Shape;9;p27"/>
          <p:cNvSpPr>
            <a:spLocks noGrp="1"/>
          </p:cNvSpPr>
          <p:nvPr>
            <p:ph type="pic" idx="2"/>
          </p:nvPr>
        </p:nvSpPr>
        <p:spPr>
          <a:xfrm>
            <a:off x="1460864" y="1008282"/>
            <a:ext cx="5113337" cy="5111750"/>
          </a:xfrm>
          <a:prstGeom prst="rect">
            <a:avLst/>
          </a:prstGeom>
          <a:solidFill>
            <a:schemeClr val="accent1"/>
          </a:solidFill>
          <a:ln>
            <a:noFill/>
          </a:ln>
        </p:spPr>
      </p:sp>
      <p:sp>
        <p:nvSpPr>
          <p:cNvPr id="10" name="Google Shape;10;p27"/>
          <p:cNvSpPr>
            <a:spLocks noGrp="1"/>
          </p:cNvSpPr>
          <p:nvPr>
            <p:ph type="pic" idx="3"/>
          </p:nvPr>
        </p:nvSpPr>
        <p:spPr>
          <a:xfrm>
            <a:off x="6863408" y="1008282"/>
            <a:ext cx="5113337" cy="5111750"/>
          </a:xfrm>
          <a:prstGeom prst="rect">
            <a:avLst/>
          </a:prstGeom>
          <a:solidFill>
            <a:schemeClr val="accent1"/>
          </a:solidFill>
          <a:ln>
            <a:noFill/>
          </a:ln>
        </p:spPr>
      </p:sp>
      <p:sp>
        <p:nvSpPr>
          <p:cNvPr id="11" name="Google Shape;11;p27"/>
          <p:cNvSpPr>
            <a:spLocks noGrp="1"/>
          </p:cNvSpPr>
          <p:nvPr>
            <p:ph type="pic" idx="4"/>
          </p:nvPr>
        </p:nvSpPr>
        <p:spPr>
          <a:xfrm>
            <a:off x="12265952" y="1008282"/>
            <a:ext cx="5113337" cy="5111750"/>
          </a:xfrm>
          <a:prstGeom prst="rect">
            <a:avLst/>
          </a:prstGeom>
          <a:solidFill>
            <a:schemeClr val="accent1"/>
          </a:solidFill>
          <a:ln>
            <a:noFill/>
          </a:ln>
        </p:spPr>
      </p:sp>
      <p:sp>
        <p:nvSpPr>
          <p:cNvPr id="12" name="Google Shape;12;p27"/>
          <p:cNvSpPr>
            <a:spLocks noGrp="1"/>
          </p:cNvSpPr>
          <p:nvPr>
            <p:ph type="pic" idx="5"/>
          </p:nvPr>
        </p:nvSpPr>
        <p:spPr>
          <a:xfrm>
            <a:off x="17668497" y="1008282"/>
            <a:ext cx="5113337" cy="5111750"/>
          </a:xfrm>
          <a:prstGeom prst="rect">
            <a:avLst/>
          </a:prstGeom>
          <a:solidFill>
            <a:schemeClr val="accent1"/>
          </a:solidFill>
          <a:ln>
            <a:noFill/>
          </a:ln>
        </p:spPr>
      </p:sp>
      <p:sp>
        <p:nvSpPr>
          <p:cNvPr id="13" name="Google Shape;13;p27"/>
          <p:cNvSpPr>
            <a:spLocks noGrp="1"/>
          </p:cNvSpPr>
          <p:nvPr>
            <p:ph type="pic" idx="6"/>
          </p:nvPr>
        </p:nvSpPr>
        <p:spPr>
          <a:xfrm>
            <a:off x="1460864" y="6497960"/>
            <a:ext cx="5113337" cy="5111750"/>
          </a:xfrm>
          <a:prstGeom prst="rect">
            <a:avLst/>
          </a:prstGeom>
          <a:solidFill>
            <a:schemeClr val="accent1"/>
          </a:solidFill>
          <a:ln>
            <a:noFill/>
          </a:ln>
        </p:spPr>
      </p:sp>
      <p:sp>
        <p:nvSpPr>
          <p:cNvPr id="14" name="Google Shape;14;p27"/>
          <p:cNvSpPr>
            <a:spLocks noGrp="1"/>
          </p:cNvSpPr>
          <p:nvPr>
            <p:ph type="pic" idx="7"/>
          </p:nvPr>
        </p:nvSpPr>
        <p:spPr>
          <a:xfrm>
            <a:off x="6863408" y="6497960"/>
            <a:ext cx="5113337" cy="5111750"/>
          </a:xfrm>
          <a:prstGeom prst="rect">
            <a:avLst/>
          </a:prstGeom>
          <a:solidFill>
            <a:schemeClr val="accent1"/>
          </a:solidFill>
          <a:ln>
            <a:noFill/>
          </a:ln>
        </p:spPr>
      </p:sp>
      <p:sp>
        <p:nvSpPr>
          <p:cNvPr id="15" name="Google Shape;15;p27"/>
          <p:cNvSpPr>
            <a:spLocks noGrp="1"/>
          </p:cNvSpPr>
          <p:nvPr>
            <p:ph type="pic" idx="8"/>
          </p:nvPr>
        </p:nvSpPr>
        <p:spPr>
          <a:xfrm>
            <a:off x="12265952" y="6497960"/>
            <a:ext cx="5113337" cy="5111750"/>
          </a:xfrm>
          <a:prstGeom prst="rect">
            <a:avLst/>
          </a:prstGeom>
          <a:solidFill>
            <a:schemeClr val="accent1"/>
          </a:solidFill>
          <a:ln>
            <a:noFill/>
          </a:ln>
        </p:spPr>
      </p:sp>
      <p:sp>
        <p:nvSpPr>
          <p:cNvPr id="16" name="Google Shape;16;p27"/>
          <p:cNvSpPr>
            <a:spLocks noGrp="1"/>
          </p:cNvSpPr>
          <p:nvPr>
            <p:ph type="pic" idx="9"/>
          </p:nvPr>
        </p:nvSpPr>
        <p:spPr>
          <a:xfrm>
            <a:off x="17668497" y="6497960"/>
            <a:ext cx="5113337" cy="5111750"/>
          </a:xfrm>
          <a:prstGeom prst="rect">
            <a:avLst/>
          </a:prstGeom>
          <a:solidFill>
            <a:schemeClr val="accent1"/>
          </a:solid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with photo">
  <p:cSld name="Slide with photo">
    <p:spTree>
      <p:nvGrpSpPr>
        <p:cNvPr id="1" name="Shape 25"/>
        <p:cNvGrpSpPr/>
        <p:nvPr/>
      </p:nvGrpSpPr>
      <p:grpSpPr>
        <a:xfrm>
          <a:off x="0" y="0"/>
          <a:ext cx="0" cy="0"/>
          <a:chOff x="0" y="0"/>
          <a:chExt cx="0" cy="0"/>
        </a:xfrm>
      </p:grpSpPr>
      <p:sp>
        <p:nvSpPr>
          <p:cNvPr id="26" name="Google Shape;26;p29"/>
          <p:cNvSpPr>
            <a:spLocks noGrp="1"/>
          </p:cNvSpPr>
          <p:nvPr>
            <p:ph type="pic" idx="2"/>
          </p:nvPr>
        </p:nvSpPr>
        <p:spPr>
          <a:xfrm>
            <a:off x="1460864" y="1008282"/>
            <a:ext cx="5113337" cy="5111750"/>
          </a:xfrm>
          <a:prstGeom prst="rect">
            <a:avLst/>
          </a:prstGeom>
          <a:solidFill>
            <a:schemeClr val="accent1"/>
          </a:solidFill>
          <a:ln>
            <a:noFill/>
          </a:ln>
        </p:spPr>
      </p:sp>
      <p:sp>
        <p:nvSpPr>
          <p:cNvPr id="27" name="Google Shape;27;p29"/>
          <p:cNvSpPr>
            <a:spLocks noGrp="1"/>
          </p:cNvSpPr>
          <p:nvPr>
            <p:ph type="pic" idx="3"/>
          </p:nvPr>
        </p:nvSpPr>
        <p:spPr>
          <a:xfrm>
            <a:off x="6863408" y="1008282"/>
            <a:ext cx="5113337" cy="5111750"/>
          </a:xfrm>
          <a:prstGeom prst="rect">
            <a:avLst/>
          </a:prstGeom>
          <a:solidFill>
            <a:schemeClr val="accent1"/>
          </a:solidFill>
          <a:ln>
            <a:noFill/>
          </a:ln>
        </p:spPr>
      </p:sp>
      <p:sp>
        <p:nvSpPr>
          <p:cNvPr id="28" name="Google Shape;28;p29"/>
          <p:cNvSpPr>
            <a:spLocks noGrp="1"/>
          </p:cNvSpPr>
          <p:nvPr>
            <p:ph type="pic" idx="4"/>
          </p:nvPr>
        </p:nvSpPr>
        <p:spPr>
          <a:xfrm>
            <a:off x="12265952" y="1008282"/>
            <a:ext cx="5113337" cy="5111750"/>
          </a:xfrm>
          <a:prstGeom prst="rect">
            <a:avLst/>
          </a:prstGeom>
          <a:solidFill>
            <a:schemeClr val="accent1"/>
          </a:solidFill>
          <a:ln>
            <a:noFill/>
          </a:ln>
        </p:spPr>
      </p:sp>
      <p:sp>
        <p:nvSpPr>
          <p:cNvPr id="29" name="Google Shape;29;p29"/>
          <p:cNvSpPr>
            <a:spLocks noGrp="1"/>
          </p:cNvSpPr>
          <p:nvPr>
            <p:ph type="pic" idx="5"/>
          </p:nvPr>
        </p:nvSpPr>
        <p:spPr>
          <a:xfrm>
            <a:off x="17668497" y="1008282"/>
            <a:ext cx="5113337" cy="5111750"/>
          </a:xfrm>
          <a:prstGeom prst="rect">
            <a:avLst/>
          </a:prstGeom>
          <a:solidFill>
            <a:schemeClr val="accent1"/>
          </a:solidFill>
          <a:ln>
            <a:noFill/>
          </a:ln>
        </p:spPr>
      </p:sp>
      <p:sp>
        <p:nvSpPr>
          <p:cNvPr id="30" name="Google Shape;30;p29"/>
          <p:cNvSpPr>
            <a:spLocks noGrp="1"/>
          </p:cNvSpPr>
          <p:nvPr>
            <p:ph type="pic" idx="6"/>
          </p:nvPr>
        </p:nvSpPr>
        <p:spPr>
          <a:xfrm>
            <a:off x="1460864" y="6497960"/>
            <a:ext cx="5113337" cy="5111750"/>
          </a:xfrm>
          <a:prstGeom prst="rect">
            <a:avLst/>
          </a:prstGeom>
          <a:solidFill>
            <a:schemeClr val="accent1"/>
          </a:solidFill>
          <a:ln>
            <a:noFill/>
          </a:ln>
        </p:spPr>
      </p:sp>
      <p:sp>
        <p:nvSpPr>
          <p:cNvPr id="31" name="Google Shape;31;p29"/>
          <p:cNvSpPr>
            <a:spLocks noGrp="1"/>
          </p:cNvSpPr>
          <p:nvPr>
            <p:ph type="pic" idx="7"/>
          </p:nvPr>
        </p:nvSpPr>
        <p:spPr>
          <a:xfrm>
            <a:off x="6863408" y="6497960"/>
            <a:ext cx="5113337" cy="5111750"/>
          </a:xfrm>
          <a:prstGeom prst="rect">
            <a:avLst/>
          </a:prstGeom>
          <a:solidFill>
            <a:schemeClr val="accent1"/>
          </a:solidFill>
          <a:ln>
            <a:noFill/>
          </a:ln>
        </p:spPr>
      </p:sp>
      <p:sp>
        <p:nvSpPr>
          <p:cNvPr id="32" name="Google Shape;32;p29"/>
          <p:cNvSpPr>
            <a:spLocks noGrp="1"/>
          </p:cNvSpPr>
          <p:nvPr>
            <p:ph type="pic" idx="8"/>
          </p:nvPr>
        </p:nvSpPr>
        <p:spPr>
          <a:xfrm>
            <a:off x="12265952" y="6497960"/>
            <a:ext cx="5113337" cy="5111750"/>
          </a:xfrm>
          <a:prstGeom prst="rect">
            <a:avLst/>
          </a:prstGeom>
          <a:solidFill>
            <a:schemeClr val="accent1"/>
          </a:solidFill>
          <a:ln>
            <a:noFill/>
          </a:ln>
        </p:spPr>
      </p:sp>
      <p:sp>
        <p:nvSpPr>
          <p:cNvPr id="33" name="Google Shape;33;p29"/>
          <p:cNvSpPr>
            <a:spLocks noGrp="1"/>
          </p:cNvSpPr>
          <p:nvPr>
            <p:ph type="pic" idx="9"/>
          </p:nvPr>
        </p:nvSpPr>
        <p:spPr>
          <a:xfrm>
            <a:off x="17668497" y="6497960"/>
            <a:ext cx="5113337" cy="5111750"/>
          </a:xfrm>
          <a:prstGeom prst="rect">
            <a:avLst/>
          </a:prstGeom>
          <a:solidFill>
            <a:schemeClr val="accent1"/>
          </a:solidFill>
          <a:ln>
            <a:noFill/>
          </a:ln>
        </p:spPr>
      </p:sp>
      <p:sp>
        <p:nvSpPr>
          <p:cNvPr id="34" name="Google Shape;34;p29"/>
          <p:cNvSpPr txBox="1">
            <a:spLocks noGrp="1"/>
          </p:cNvSpPr>
          <p:nvPr>
            <p:ph type="sldNum" idx="12"/>
          </p:nvPr>
        </p:nvSpPr>
        <p:spPr>
          <a:xfrm>
            <a:off x="22488525" y="12347575"/>
            <a:ext cx="895350" cy="48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1pPr>
            <a:lvl2pPr marL="0" marR="0" lvl="1"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2pPr>
            <a:lvl3pPr marL="0" marR="0" lvl="2"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3pPr>
            <a:lvl4pPr marL="0" marR="0" lvl="3"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4pPr>
            <a:lvl5pPr marL="0" marR="0" lvl="4"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5pPr>
            <a:lvl6pPr marL="0" marR="0" lvl="5"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6pPr>
            <a:lvl7pPr marL="0" marR="0" lvl="6"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7pPr>
            <a:lvl8pPr marL="0" marR="0" lvl="7"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8pPr>
            <a:lvl9pPr marL="0" marR="0" lvl="8"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grpSp>
        <p:nvGrpSpPr>
          <p:cNvPr id="35" name="Google Shape;35;p29"/>
          <p:cNvGrpSpPr/>
          <p:nvPr/>
        </p:nvGrpSpPr>
        <p:grpSpPr>
          <a:xfrm>
            <a:off x="1966864" y="12042576"/>
            <a:ext cx="2206145" cy="825937"/>
            <a:chOff x="5233327" y="11805083"/>
            <a:chExt cx="2206145" cy="825937"/>
          </a:xfrm>
        </p:grpSpPr>
        <p:sp>
          <p:nvSpPr>
            <p:cNvPr id="36" name="Google Shape;36;p29"/>
            <p:cNvSpPr txBox="1"/>
            <p:nvPr/>
          </p:nvSpPr>
          <p:spPr>
            <a:xfrm>
              <a:off x="5279232" y="11805083"/>
              <a:ext cx="2160240" cy="558931"/>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800" b="1" i="0" u="none" strike="noStrike" cap="none">
                  <a:solidFill>
                    <a:schemeClr val="accent2"/>
                  </a:solidFill>
                  <a:latin typeface="Montserrat"/>
                  <a:ea typeface="Montserrat"/>
                  <a:cs typeface="Montserrat"/>
                  <a:sym typeface="Montserrat"/>
                </a:rPr>
                <a:t>i</a:t>
              </a:r>
              <a:r>
                <a:rPr lang="en-US" sz="2800" b="1" i="0" u="none" strike="noStrike" cap="none">
                  <a:solidFill>
                    <a:srgbClr val="1F1F1F"/>
                  </a:solidFill>
                  <a:latin typeface="Montserrat"/>
                  <a:ea typeface="Montserrat"/>
                  <a:cs typeface="Montserrat"/>
                  <a:sym typeface="Montserrat"/>
                </a:rPr>
                <a:t>DESIGN</a:t>
              </a:r>
              <a:endParaRPr sz="2800" b="1" i="0" u="none" strike="noStrike" cap="none">
                <a:solidFill>
                  <a:srgbClr val="1F1F1F"/>
                </a:solidFill>
                <a:latin typeface="Montserrat"/>
                <a:ea typeface="Montserrat"/>
                <a:cs typeface="Montserrat"/>
                <a:sym typeface="Montserrat"/>
              </a:endParaRPr>
            </a:p>
          </p:txBody>
        </p:sp>
        <p:sp>
          <p:nvSpPr>
            <p:cNvPr id="37" name="Google Shape;37;p29"/>
            <p:cNvSpPr/>
            <p:nvPr/>
          </p:nvSpPr>
          <p:spPr>
            <a:xfrm>
              <a:off x="5233327" y="12150889"/>
              <a:ext cx="2206145" cy="480131"/>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1400" b="0" i="0" u="none" strike="noStrike" cap="none">
                  <a:solidFill>
                    <a:srgbClr val="1F1F1F"/>
                  </a:solidFill>
                  <a:latin typeface="Open Sans"/>
                  <a:ea typeface="Open Sans"/>
                  <a:cs typeface="Open Sans"/>
                  <a:sym typeface="Open Sans"/>
                </a:rPr>
                <a:t>by HiSlide.io</a:t>
              </a:r>
              <a:endParaRPr sz="1400" b="0" i="0" u="none" strike="noStrike" cap="none">
                <a:solidFill>
                  <a:srgbClr val="1F1F1F"/>
                </a:solidFill>
                <a:latin typeface="Open Sans"/>
                <a:ea typeface="Open Sans"/>
                <a:cs typeface="Open Sans"/>
                <a:sym typeface="Open Sans"/>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2271713" y="1729334"/>
            <a:ext cx="19504148" cy="2178050"/>
          </a:xfrm>
          <a:prstGeom prst="rect">
            <a:avLst/>
          </a:prstGeom>
          <a:noFill/>
          <a:ln>
            <a:noFill/>
          </a:ln>
        </p:spPr>
        <p:txBody>
          <a:bodyPr spcFirstLastPara="1" wrap="square" lIns="38100" tIns="38100" rIns="38100" bIns="38100" anchor="t" anchorCtr="0">
            <a:noAutofit/>
          </a:bodyPr>
          <a:lstStyle>
            <a:lvl1pPr lvl="0" algn="l">
              <a:lnSpc>
                <a:spcPct val="100000"/>
              </a:lnSpc>
              <a:spcBef>
                <a:spcPts val="0"/>
              </a:spcBef>
              <a:spcAft>
                <a:spcPts val="0"/>
              </a:spcAft>
              <a:buSzPts val="1400"/>
              <a:buNone/>
              <a:defRPr b="1" i="0">
                <a:solidFill>
                  <a:schemeClr val="dk2"/>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2271713" y="4121696"/>
            <a:ext cx="20477162" cy="7019925"/>
          </a:xfrm>
          <a:prstGeom prst="rect">
            <a:avLst/>
          </a:prstGeom>
          <a:noFill/>
          <a:ln>
            <a:noFill/>
          </a:ln>
        </p:spPr>
        <p:txBody>
          <a:bodyPr spcFirstLastPara="1" wrap="square" lIns="38100" tIns="38100" rIns="38100" bIns="38100" anchor="t" anchorCtr="0">
            <a:noAutofit/>
          </a:bodyPr>
          <a:lstStyle>
            <a:lvl1pPr marL="457200" lvl="0" indent="-228600" algn="just">
              <a:lnSpc>
                <a:spcPct val="180000"/>
              </a:lnSpc>
              <a:spcBef>
                <a:spcPts val="0"/>
              </a:spcBef>
              <a:spcAft>
                <a:spcPts val="0"/>
              </a:spcAft>
              <a:buSzPts val="1400"/>
              <a:buNone/>
              <a:defRPr sz="2200"/>
            </a:lvl1pPr>
            <a:lvl2pPr marL="914400" lvl="1" indent="-228600" algn="just">
              <a:lnSpc>
                <a:spcPct val="180000"/>
              </a:lnSpc>
              <a:spcBef>
                <a:spcPts val="0"/>
              </a:spcBef>
              <a:spcAft>
                <a:spcPts val="0"/>
              </a:spcAft>
              <a:buSzPts val="1400"/>
              <a:buNone/>
              <a:defRPr sz="2200"/>
            </a:lvl2pPr>
            <a:lvl3pPr marL="1371600" lvl="2" indent="-228600" algn="just">
              <a:lnSpc>
                <a:spcPct val="180000"/>
              </a:lnSpc>
              <a:spcBef>
                <a:spcPts val="0"/>
              </a:spcBef>
              <a:spcAft>
                <a:spcPts val="0"/>
              </a:spcAft>
              <a:buSzPts val="1400"/>
              <a:buNone/>
              <a:defRPr sz="2200"/>
            </a:lvl3pPr>
            <a:lvl4pPr marL="1828800" lvl="3" indent="-228600" algn="just">
              <a:lnSpc>
                <a:spcPct val="180000"/>
              </a:lnSpc>
              <a:spcBef>
                <a:spcPts val="0"/>
              </a:spcBef>
              <a:spcAft>
                <a:spcPts val="0"/>
              </a:spcAft>
              <a:buSzPts val="1400"/>
              <a:buNone/>
              <a:defRPr sz="2200"/>
            </a:lvl4pPr>
            <a:lvl5pPr marL="2286000" lvl="4" indent="-228600" algn="just">
              <a:lnSpc>
                <a:spcPct val="180000"/>
              </a:lnSpc>
              <a:spcBef>
                <a:spcPts val="0"/>
              </a:spcBef>
              <a:spcAft>
                <a:spcPts val="0"/>
              </a:spcAft>
              <a:buSzPts val="1400"/>
              <a:buNone/>
              <a:defRPr sz="2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0"/>
          <p:cNvSpPr txBox="1">
            <a:spLocks noGrp="1"/>
          </p:cNvSpPr>
          <p:nvPr>
            <p:ph type="sldNum" idx="12"/>
          </p:nvPr>
        </p:nvSpPr>
        <p:spPr>
          <a:xfrm>
            <a:off x="22488525" y="12347575"/>
            <a:ext cx="895350" cy="48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1pPr>
            <a:lvl2pPr marL="0" marR="0" lvl="1"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2pPr>
            <a:lvl3pPr marL="0" marR="0" lvl="2"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3pPr>
            <a:lvl4pPr marL="0" marR="0" lvl="3"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4pPr>
            <a:lvl5pPr marL="0" marR="0" lvl="4"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5pPr>
            <a:lvl6pPr marL="0" marR="0" lvl="5"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6pPr>
            <a:lvl7pPr marL="0" marR="0" lvl="6"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7pPr>
            <a:lvl8pPr marL="0" marR="0" lvl="7"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8pPr>
            <a:lvl9pPr marL="0" marR="0" lvl="8" indent="0" algn="l" rtl="0">
              <a:spcBef>
                <a:spcPts val="0"/>
              </a:spcBef>
              <a:spcAft>
                <a:spcPts val="0"/>
              </a:spcAft>
              <a:buNone/>
              <a:defRPr sz="2000" b="0"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grpSp>
        <p:nvGrpSpPr>
          <p:cNvPr id="42" name="Google Shape;42;p30"/>
          <p:cNvGrpSpPr/>
          <p:nvPr/>
        </p:nvGrpSpPr>
        <p:grpSpPr>
          <a:xfrm>
            <a:off x="1966864" y="12042576"/>
            <a:ext cx="2206145" cy="825937"/>
            <a:chOff x="5233327" y="11805083"/>
            <a:chExt cx="2206145" cy="825937"/>
          </a:xfrm>
        </p:grpSpPr>
        <p:sp>
          <p:nvSpPr>
            <p:cNvPr id="43" name="Google Shape;43;p30"/>
            <p:cNvSpPr txBox="1"/>
            <p:nvPr/>
          </p:nvSpPr>
          <p:spPr>
            <a:xfrm>
              <a:off x="5279232" y="11805083"/>
              <a:ext cx="2160240" cy="558931"/>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2800" b="1" i="0" u="none" strike="noStrike" cap="none">
                  <a:solidFill>
                    <a:schemeClr val="accent2"/>
                  </a:solidFill>
                  <a:latin typeface="Montserrat"/>
                  <a:ea typeface="Montserrat"/>
                  <a:cs typeface="Montserrat"/>
                  <a:sym typeface="Montserrat"/>
                </a:rPr>
                <a:t>i</a:t>
              </a:r>
              <a:r>
                <a:rPr lang="en-US" sz="2800" b="1" i="0" u="none" strike="noStrike" cap="none">
                  <a:solidFill>
                    <a:srgbClr val="1F1F1F"/>
                  </a:solidFill>
                  <a:latin typeface="Montserrat"/>
                  <a:ea typeface="Montserrat"/>
                  <a:cs typeface="Montserrat"/>
                  <a:sym typeface="Montserrat"/>
                </a:rPr>
                <a:t>DESIGN</a:t>
              </a:r>
              <a:endParaRPr sz="2800" b="1" i="0" u="none" strike="noStrike" cap="none">
                <a:solidFill>
                  <a:srgbClr val="1F1F1F"/>
                </a:solidFill>
                <a:latin typeface="Montserrat"/>
                <a:ea typeface="Montserrat"/>
                <a:cs typeface="Montserrat"/>
                <a:sym typeface="Montserrat"/>
              </a:endParaRPr>
            </a:p>
          </p:txBody>
        </p:sp>
        <p:sp>
          <p:nvSpPr>
            <p:cNvPr id="44" name="Google Shape;44;p30"/>
            <p:cNvSpPr/>
            <p:nvPr/>
          </p:nvSpPr>
          <p:spPr>
            <a:xfrm>
              <a:off x="5233327" y="12150889"/>
              <a:ext cx="2206145" cy="480131"/>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1400" b="0" i="0" u="none" strike="noStrike" cap="none">
                  <a:solidFill>
                    <a:srgbClr val="1F1F1F"/>
                  </a:solidFill>
                  <a:latin typeface="Open Sans"/>
                  <a:ea typeface="Open Sans"/>
                  <a:cs typeface="Open Sans"/>
                  <a:sym typeface="Open Sans"/>
                </a:rPr>
                <a:t>by HiSlide.io</a:t>
              </a:r>
              <a:endParaRPr sz="1400" b="0" i="0" u="none" strike="noStrike" cap="none">
                <a:solidFill>
                  <a:srgbClr val="1F1F1F"/>
                </a:solidFill>
                <a:latin typeface="Open Sans"/>
                <a:ea typeface="Open Sans"/>
                <a:cs typeface="Open Sans"/>
                <a:sym typeface="Open Sans"/>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Blank dark">
  <p:cSld name="1_Blank dark">
    <p:spTree>
      <p:nvGrpSpPr>
        <p:cNvPr id="1" name="Shape 70"/>
        <p:cNvGrpSpPr/>
        <p:nvPr/>
      </p:nvGrpSpPr>
      <p:grpSpPr>
        <a:xfrm>
          <a:off x="0" y="0"/>
          <a:ext cx="0" cy="0"/>
          <a:chOff x="0" y="0"/>
          <a:chExt cx="0" cy="0"/>
        </a:xfrm>
      </p:grpSpPr>
      <p:sp>
        <p:nvSpPr>
          <p:cNvPr id="71" name="Google Shape;71;p34"/>
          <p:cNvSpPr/>
          <p:nvPr/>
        </p:nvSpPr>
        <p:spPr>
          <a:xfrm>
            <a:off x="0" y="0"/>
            <a:ext cx="24384001" cy="13716000"/>
          </a:xfrm>
          <a:prstGeom prst="rect">
            <a:avLst/>
          </a:prstGeom>
          <a:solidFill>
            <a:srgbClr val="1F1F1F"/>
          </a:solidFill>
          <a:ln>
            <a:noFill/>
          </a:ln>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2120900" y="2278063"/>
            <a:ext cx="20627975" cy="2178050"/>
          </a:xfrm>
          <a:prstGeom prst="rect">
            <a:avLst/>
          </a:prstGeom>
          <a:noFill/>
          <a:ln>
            <a:noFill/>
          </a:ln>
        </p:spPr>
        <p:txBody>
          <a:bodyPr spcFirstLastPara="1" wrap="square" lIns="38100" tIns="38100" rIns="38100" bIns="38100" anchor="t" anchorCtr="0">
            <a:noAutofit/>
          </a:bodyPr>
          <a:lstStyle>
            <a:lvl1pPr marR="0" lvl="0"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1pPr>
            <a:lvl2pPr marR="0" lvl="1"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2pPr>
            <a:lvl3pPr marR="0" lvl="2"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3pPr>
            <a:lvl4pPr marR="0" lvl="3"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4pPr>
            <a:lvl5pPr marR="0" lvl="4"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5pPr>
            <a:lvl6pPr marR="0" lvl="5"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6pPr>
            <a:lvl7pPr marR="0" lvl="6"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7pPr>
            <a:lvl8pPr marR="0" lvl="7"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8pPr>
            <a:lvl9pPr marR="0" lvl="8"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9pPr>
          </a:lstStyle>
          <a:p>
            <a:endParaRPr/>
          </a:p>
        </p:txBody>
      </p:sp>
      <p:sp>
        <p:nvSpPr>
          <p:cNvPr id="7" name="Google Shape;7;p26"/>
          <p:cNvSpPr txBox="1">
            <a:spLocks noGrp="1"/>
          </p:cNvSpPr>
          <p:nvPr>
            <p:ph type="body" idx="1"/>
          </p:nvPr>
        </p:nvSpPr>
        <p:spPr>
          <a:xfrm>
            <a:off x="2271713" y="4670425"/>
            <a:ext cx="20477162" cy="7019925"/>
          </a:xfrm>
          <a:prstGeom prst="rect">
            <a:avLst/>
          </a:prstGeom>
          <a:noFill/>
          <a:ln>
            <a:noFill/>
          </a:ln>
        </p:spPr>
        <p:txBody>
          <a:bodyPr spcFirstLastPara="1" wrap="square" lIns="38100" tIns="38100" rIns="38100" bIns="38100" anchor="t" anchorCtr="0">
            <a:noAutofit/>
          </a:bodyPr>
          <a:lstStyle>
            <a:lvl1pPr marL="457200" marR="0" lvl="0" indent="-228600" algn="l" rtl="0">
              <a:lnSpc>
                <a:spcPct val="180000"/>
              </a:lnSpc>
              <a:spcBef>
                <a:spcPts val="0"/>
              </a:spcBef>
              <a:spcAft>
                <a:spcPts val="0"/>
              </a:spcAft>
              <a:buSzPts val="1400"/>
              <a:buNone/>
              <a:defRPr sz="2200" b="0" i="0" u="none" strike="noStrike" cap="none">
                <a:solidFill>
                  <a:schemeClr val="dk1"/>
                </a:solidFill>
                <a:latin typeface="Open Sans"/>
                <a:ea typeface="Open Sans"/>
                <a:cs typeface="Open Sans"/>
                <a:sym typeface="Open Sans"/>
              </a:defRPr>
            </a:lvl1pPr>
            <a:lvl2pPr marL="914400" marR="0" lvl="1" indent="-228600" algn="l" rtl="0">
              <a:lnSpc>
                <a:spcPct val="180000"/>
              </a:lnSpc>
              <a:spcBef>
                <a:spcPts val="0"/>
              </a:spcBef>
              <a:spcAft>
                <a:spcPts val="0"/>
              </a:spcAft>
              <a:buSzPts val="1400"/>
              <a:buNone/>
              <a:defRPr sz="2200" b="0" i="0" u="none" strike="noStrike" cap="none">
                <a:solidFill>
                  <a:schemeClr val="dk1"/>
                </a:solidFill>
                <a:latin typeface="Open Sans"/>
                <a:ea typeface="Open Sans"/>
                <a:cs typeface="Open Sans"/>
                <a:sym typeface="Open Sans"/>
              </a:defRPr>
            </a:lvl2pPr>
            <a:lvl3pPr marL="1371600" marR="0" lvl="2" indent="-228600" algn="l" rtl="0">
              <a:lnSpc>
                <a:spcPct val="180000"/>
              </a:lnSpc>
              <a:spcBef>
                <a:spcPts val="0"/>
              </a:spcBef>
              <a:spcAft>
                <a:spcPts val="0"/>
              </a:spcAft>
              <a:buSzPts val="1400"/>
              <a:buNone/>
              <a:defRPr sz="2200" b="0" i="0" u="none" strike="noStrike" cap="none">
                <a:solidFill>
                  <a:schemeClr val="dk1"/>
                </a:solidFill>
                <a:latin typeface="Open Sans"/>
                <a:ea typeface="Open Sans"/>
                <a:cs typeface="Open Sans"/>
                <a:sym typeface="Open Sans"/>
              </a:defRPr>
            </a:lvl3pPr>
            <a:lvl4pPr marL="1828800" marR="0" lvl="3" indent="-228600" algn="l" rtl="0">
              <a:lnSpc>
                <a:spcPct val="180000"/>
              </a:lnSpc>
              <a:spcBef>
                <a:spcPts val="0"/>
              </a:spcBef>
              <a:spcAft>
                <a:spcPts val="0"/>
              </a:spcAft>
              <a:buSzPts val="1400"/>
              <a:buNone/>
              <a:defRPr sz="2200" b="0" i="0" u="none" strike="noStrike" cap="none">
                <a:solidFill>
                  <a:schemeClr val="dk1"/>
                </a:solidFill>
                <a:latin typeface="Open Sans"/>
                <a:ea typeface="Open Sans"/>
                <a:cs typeface="Open Sans"/>
                <a:sym typeface="Open Sans"/>
              </a:defRPr>
            </a:lvl4pPr>
            <a:lvl5pPr marL="2286000" marR="0" lvl="4" indent="-228600" algn="l" rtl="0">
              <a:lnSpc>
                <a:spcPct val="180000"/>
              </a:lnSpc>
              <a:spcBef>
                <a:spcPts val="0"/>
              </a:spcBef>
              <a:spcAft>
                <a:spcPts val="0"/>
              </a:spcAft>
              <a:buSzPts val="1400"/>
              <a:buNone/>
              <a:defRPr sz="22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6"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jpe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2.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customXml" Target="../ink/ink8.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jpeg"/><Relationship Id="rId5" Type="http://schemas.openxmlformats.org/officeDocument/2006/relationships/customXml" Target="../ink/ink10.xml"/><Relationship Id="rId10" Type="http://schemas.openxmlformats.org/officeDocument/2006/relationships/customXml" Target="../ink/ink13.xml"/><Relationship Id="rId4" Type="http://schemas.openxmlformats.org/officeDocument/2006/relationships/image" Target="../media/image2.png"/><Relationship Id="rId9" Type="http://schemas.openxmlformats.org/officeDocument/2006/relationships/customXml" Target="../ink/ink1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customXml" Target="../ink/ink15.xml"/><Relationship Id="rId10" Type="http://schemas.openxmlformats.org/officeDocument/2006/relationships/customXml" Target="../ink/ink18.xml"/><Relationship Id="rId4" Type="http://schemas.openxmlformats.org/officeDocument/2006/relationships/image" Target="../media/image2.png"/><Relationship Id="rId9" Type="http://schemas.openxmlformats.org/officeDocument/2006/relationships/customXml" Target="../ink/ink17.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9.jpeg"/><Relationship Id="rId5" Type="http://schemas.openxmlformats.org/officeDocument/2006/relationships/customXml" Target="../ink/ink20.xml"/><Relationship Id="rId10" Type="http://schemas.openxmlformats.org/officeDocument/2006/relationships/customXml" Target="../ink/ink23.xml"/><Relationship Id="rId4" Type="http://schemas.openxmlformats.org/officeDocument/2006/relationships/image" Target="../media/image2.png"/><Relationship Id="rId9" Type="http://schemas.openxmlformats.org/officeDocument/2006/relationships/customXml" Target="../ink/ink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
          <p:cNvSpPr txBox="1"/>
          <p:nvPr/>
        </p:nvSpPr>
        <p:spPr>
          <a:xfrm>
            <a:off x="2043628" y="7949681"/>
            <a:ext cx="9447547" cy="2580332"/>
          </a:xfrm>
          <a:prstGeom prst="rect">
            <a:avLst/>
          </a:prstGeom>
          <a:noFill/>
          <a:ln>
            <a:noFill/>
          </a:ln>
        </p:spPr>
        <p:txBody>
          <a:bodyPr spcFirstLastPara="1" wrap="square" lIns="38100" tIns="38100" rIns="38100" bIns="38100" anchor="t" anchorCtr="0">
            <a:noAutofit/>
          </a:bodyPr>
          <a:lstStyle/>
          <a:p>
            <a:pPr marL="0" marR="0" lvl="0" indent="0" algn="l" rtl="0">
              <a:lnSpc>
                <a:spcPct val="120000"/>
              </a:lnSpc>
              <a:spcBef>
                <a:spcPts val="0"/>
              </a:spcBef>
              <a:spcAft>
                <a:spcPts val="0"/>
              </a:spcAft>
              <a:buNone/>
            </a:pPr>
            <a:r>
              <a:rPr lang="ru-RU" sz="2800" b="1" i="0" u="none" strike="noStrike" cap="none" dirty="0">
                <a:solidFill>
                  <a:srgbClr val="76D5FF"/>
                </a:solidFill>
                <a:latin typeface="Montserrat"/>
                <a:ea typeface="Montserrat"/>
                <a:cs typeface="Montserrat"/>
                <a:sym typeface="Montserrat"/>
              </a:rPr>
              <a:t>Подготовили проект </a:t>
            </a:r>
          </a:p>
          <a:p>
            <a:pPr marL="0" marR="0" lvl="0" indent="0" rtl="0">
              <a:lnSpc>
                <a:spcPct val="120000"/>
              </a:lnSpc>
              <a:spcBef>
                <a:spcPts val="0"/>
              </a:spcBef>
              <a:spcAft>
                <a:spcPts val="0"/>
              </a:spcAft>
              <a:buNone/>
            </a:pPr>
            <a:r>
              <a:rPr lang="ru-RU" sz="2800" b="1" dirty="0">
                <a:solidFill>
                  <a:schemeClr val="dk2"/>
                </a:solidFill>
                <a:latin typeface="Montserrat"/>
                <a:ea typeface="Montserrat"/>
                <a:cs typeface="Montserrat"/>
                <a:sym typeface="Montserrat"/>
              </a:rPr>
              <a:t>Александр Исупов и Дьяченко Тихон</a:t>
            </a:r>
            <a:endParaRPr sz="2800" b="1" i="0" u="none" strike="noStrike" cap="none" dirty="0">
              <a:solidFill>
                <a:schemeClr val="dk2"/>
              </a:solidFill>
              <a:latin typeface="Montserrat"/>
              <a:ea typeface="Montserrat"/>
              <a:cs typeface="Montserrat"/>
              <a:sym typeface="Montserrat"/>
            </a:endParaRPr>
          </a:p>
        </p:txBody>
      </p:sp>
      <p:sp>
        <p:nvSpPr>
          <p:cNvPr id="81" name="Google Shape;81;p1"/>
          <p:cNvSpPr txBox="1"/>
          <p:nvPr/>
        </p:nvSpPr>
        <p:spPr>
          <a:xfrm>
            <a:off x="1976438" y="3871595"/>
            <a:ext cx="9514738" cy="4078086"/>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ru-RU" sz="13000" b="1" i="0" u="none" strike="noStrike" cap="none" dirty="0">
                <a:solidFill>
                  <a:srgbClr val="76D5FF"/>
                </a:solidFill>
                <a:latin typeface="Montserrat"/>
                <a:ea typeface="Montserrat"/>
                <a:cs typeface="Montserrat"/>
                <a:sym typeface="Montserrat"/>
              </a:rPr>
              <a:t>Крестики-нолики</a:t>
            </a:r>
            <a:endParaRPr sz="13000" b="1" i="0" u="none" strike="noStrike" cap="none" dirty="0">
              <a:solidFill>
                <a:srgbClr val="76D5FF"/>
              </a:solidFill>
              <a:latin typeface="Montserrat"/>
              <a:ea typeface="Montserrat"/>
              <a:cs typeface="Montserrat"/>
              <a:sym typeface="Montserrat"/>
            </a:endParaRPr>
          </a:p>
        </p:txBody>
      </p:sp>
      <p:sp>
        <p:nvSpPr>
          <p:cNvPr id="82" name="Google Shape;82;p1"/>
          <p:cNvSpPr/>
          <p:nvPr/>
        </p:nvSpPr>
        <p:spPr>
          <a:xfrm>
            <a:off x="23209250" y="1096962"/>
            <a:ext cx="1174750" cy="11523600"/>
          </a:xfrm>
          <a:prstGeom prst="rect">
            <a:avLst/>
          </a:prstGeom>
          <a:solidFill>
            <a:schemeClr val="accent2"/>
          </a:solidFill>
          <a:ln>
            <a:noFill/>
          </a:ln>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2" name="AutoShape 2" descr="Флаг, Пражский град и Малый город, Прага (ЮНЕСКО), Чешская Республика">
            <a:extLst>
              <a:ext uri="{FF2B5EF4-FFF2-40B4-BE49-F238E27FC236}">
                <a16:creationId xmlns:a16="http://schemas.microsoft.com/office/drawing/2014/main" id="{FC192627-A39E-404B-A09D-F80071A5FDFB}"/>
              </a:ext>
            </a:extLst>
          </p:cNvPr>
          <p:cNvSpPr>
            <a:spLocks noGrp="1" noChangeAspect="1" noChangeArrowheads="1"/>
          </p:cNvSpPr>
          <p:nvPr>
            <p:ph type="pic" idx="2"/>
          </p:nvPr>
        </p:nvSpPr>
        <p:spPr bwMode="auto">
          <a:xfrm>
            <a:off x="12192000" y="1096963"/>
            <a:ext cx="11017250" cy="11523662"/>
          </a:xfrm>
          <a:prstGeom prst="rect">
            <a:avLst/>
          </a:prstGeom>
          <a:noFill/>
          <a:extLst>
            <a:ext uri="{909E8E84-426E-40DD-AFC4-6F175D3DCCD1}">
              <a14:hiddenFill xmlns:a14="http://schemas.microsoft.com/office/drawing/2010/main">
                <a:solidFill>
                  <a:srgbClr val="FFFFFF"/>
                </a:solidFill>
              </a14:hiddenFill>
            </a:ext>
          </a:extLst>
        </p:spPr>
      </p:sp>
      <p:pic>
        <p:nvPicPr>
          <p:cNvPr id="4" name="Рисунок 3">
            <a:extLst>
              <a:ext uri="{FF2B5EF4-FFF2-40B4-BE49-F238E27FC236}">
                <a16:creationId xmlns:a16="http://schemas.microsoft.com/office/drawing/2014/main" id="{53635317-3A6F-4F3B-8AE3-827CDDC79780}"/>
              </a:ext>
            </a:extLst>
          </p:cNvPr>
          <p:cNvPicPr>
            <a:picLocks noChangeAspect="1"/>
          </p:cNvPicPr>
          <p:nvPr/>
        </p:nvPicPr>
        <p:blipFill rotWithShape="1">
          <a:blip r:embed="rId3"/>
          <a:srcRect l="9012" r="8767"/>
          <a:stretch/>
        </p:blipFill>
        <p:spPr>
          <a:xfrm>
            <a:off x="12210661" y="1096200"/>
            <a:ext cx="11017250" cy="11523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2000793" y="2832759"/>
            <a:ext cx="6284431" cy="1655237"/>
          </a:xfrm>
          <a:prstGeom prst="rect">
            <a:avLst/>
          </a:prstGeom>
          <a:noFill/>
          <a:ln>
            <a:noFill/>
          </a:ln>
        </p:spPr>
        <p:txBody>
          <a:bodyPr spcFirstLastPara="1" wrap="square" lIns="38100" tIns="38100" rIns="38100" bIns="38100" anchor="t" anchorCtr="0">
            <a:noAutofit/>
          </a:bodyPr>
          <a:lstStyle/>
          <a:p>
            <a:pPr lvl="0"/>
            <a:r>
              <a:rPr lang="ru-RU" sz="10000" b="1" i="0" u="none" strike="noStrike" cap="none" dirty="0">
                <a:solidFill>
                  <a:srgbClr val="76D5FF"/>
                </a:solidFill>
                <a:latin typeface="Montserrat"/>
                <a:ea typeface="Montserrat"/>
                <a:cs typeface="Montserrat"/>
                <a:sym typeface="Montserrat"/>
              </a:rPr>
              <a:t>Почему?</a:t>
            </a:r>
            <a:endParaRPr sz="10000" b="1" i="0" u="none" strike="noStrike" cap="none" dirty="0">
              <a:solidFill>
                <a:srgbClr val="76D5FF"/>
              </a:solidFill>
              <a:latin typeface="Montserrat"/>
              <a:ea typeface="Montserrat"/>
              <a:cs typeface="Montserrat"/>
              <a:sym typeface="Montserrat"/>
            </a:endParaRPr>
          </a:p>
        </p:txBody>
      </p:sp>
      <p:sp>
        <p:nvSpPr>
          <p:cNvPr id="117" name="Google Shape;117;p4"/>
          <p:cNvSpPr/>
          <p:nvPr/>
        </p:nvSpPr>
        <p:spPr>
          <a:xfrm>
            <a:off x="2000793" y="4487996"/>
            <a:ext cx="9809027" cy="4524275"/>
          </a:xfrm>
          <a:prstGeom prst="rect">
            <a:avLst/>
          </a:prstGeom>
          <a:noFill/>
          <a:ln>
            <a:noFill/>
          </a:ln>
        </p:spPr>
        <p:txBody>
          <a:bodyPr spcFirstLastPara="1" wrap="square" lIns="91425" tIns="45700" rIns="91425" bIns="45700" anchor="t" anchorCtr="0">
            <a:spAutoFit/>
          </a:bodyPr>
          <a:lstStyle/>
          <a:p>
            <a:pPr lvl="0">
              <a:lnSpc>
                <a:spcPct val="150000"/>
              </a:lnSpc>
            </a:pPr>
            <a:r>
              <a:rPr lang="ru-RU" sz="2600" dirty="0">
                <a:solidFill>
                  <a:srgbClr val="292829"/>
                </a:solidFill>
                <a:latin typeface="Open Sans"/>
                <a:ea typeface="Open Sans"/>
                <a:cs typeface="Open Sans"/>
                <a:sym typeface="Open Sans"/>
              </a:rPr>
              <a:t>	</a:t>
            </a:r>
            <a:r>
              <a:rPr lang="ru-RU" sz="3200" dirty="0">
                <a:solidFill>
                  <a:srgbClr val="292829"/>
                </a:solidFill>
                <a:latin typeface="Open Sans"/>
                <a:ea typeface="Open Sans"/>
                <a:cs typeface="Open Sans"/>
                <a:sym typeface="Open Sans"/>
              </a:rPr>
              <a:t>Крестики-нолики – довольно простая, но крайне увлекательная игра. Она в том числе проста в написании на языке </a:t>
            </a:r>
            <a:r>
              <a:rPr lang="en-US" sz="3200" dirty="0">
                <a:solidFill>
                  <a:srgbClr val="292829"/>
                </a:solidFill>
                <a:latin typeface="Open Sans"/>
                <a:ea typeface="Open Sans"/>
                <a:cs typeface="Open Sans"/>
                <a:sym typeface="Open Sans"/>
              </a:rPr>
              <a:t>“Python”</a:t>
            </a:r>
            <a:r>
              <a:rPr lang="ru-RU" sz="3200" dirty="0">
                <a:solidFill>
                  <a:srgbClr val="292829"/>
                </a:solidFill>
                <a:latin typeface="Open Sans"/>
                <a:ea typeface="Open Sans"/>
                <a:cs typeface="Open Sans"/>
                <a:sym typeface="Open Sans"/>
              </a:rPr>
              <a:t>, но нам требовалось использовать ООП в своем проекте, что немного усложнило задачу (хотя должно быть наоборот)</a:t>
            </a:r>
            <a:endParaRPr lang="en-US" sz="2600" b="0" i="0" u="none" strike="noStrike" cap="none" dirty="0">
              <a:solidFill>
                <a:srgbClr val="292829"/>
              </a:solidFill>
              <a:latin typeface="Open Sans"/>
              <a:ea typeface="Open Sans"/>
              <a:cs typeface="Open Sans"/>
              <a:sym typeface="Open Sans"/>
            </a:endParaRPr>
          </a:p>
        </p:txBody>
      </p:sp>
      <p:sp>
        <p:nvSpPr>
          <p:cNvPr id="119" name="Google Shape;119;p4"/>
          <p:cNvSpPr/>
          <p:nvPr/>
        </p:nvSpPr>
        <p:spPr>
          <a:xfrm>
            <a:off x="11828481" y="7936378"/>
            <a:ext cx="11037590" cy="3312766"/>
          </a:xfrm>
          <a:prstGeom prst="rect">
            <a:avLst/>
          </a:prstGeom>
          <a:solidFill>
            <a:srgbClr val="76D5FF"/>
          </a:solidFill>
          <a:ln>
            <a:noFill/>
          </a:ln>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061CD13B-F94E-4CC6-B6B8-52799262611F}"/>
                  </a:ext>
                </a:extLst>
              </p14:cNvPr>
              <p14:cNvContentPartPr/>
              <p14:nvPr/>
            </p14:nvContentPartPr>
            <p14:xfrm>
              <a:off x="2304544" y="12106484"/>
              <a:ext cx="1921320" cy="419400"/>
            </p14:xfrm>
          </p:contentPart>
        </mc:Choice>
        <mc:Fallback xmlns="">
          <p:pic>
            <p:nvPicPr>
              <p:cNvPr id="3" name="Рукописный ввод 2">
                <a:extLst>
                  <a:ext uri="{FF2B5EF4-FFF2-40B4-BE49-F238E27FC236}">
                    <a16:creationId xmlns:a16="http://schemas.microsoft.com/office/drawing/2014/main" id="{061CD13B-F94E-4CC6-B6B8-52799262611F}"/>
                  </a:ext>
                </a:extLst>
              </p:cNvPr>
              <p:cNvPicPr/>
              <p:nvPr/>
            </p:nvPicPr>
            <p:blipFill>
              <a:blip r:embed="rId4"/>
              <a:stretch>
                <a:fillRect/>
              </a:stretch>
            </p:blipFill>
            <p:spPr>
              <a:xfrm>
                <a:off x="2214904" y="11926484"/>
                <a:ext cx="210096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Рукописный ввод 5">
                <a:extLst>
                  <a:ext uri="{FF2B5EF4-FFF2-40B4-BE49-F238E27FC236}">
                    <a16:creationId xmlns:a16="http://schemas.microsoft.com/office/drawing/2014/main" id="{88A3E353-6F4D-48BB-9275-EF90FBA3F3AF}"/>
                  </a:ext>
                </a:extLst>
              </p14:cNvPr>
              <p14:cNvContentPartPr/>
              <p14:nvPr/>
            </p14:nvContentPartPr>
            <p14:xfrm>
              <a:off x="730624" y="11518964"/>
              <a:ext cx="3558240" cy="1618920"/>
            </p14:xfrm>
          </p:contentPart>
        </mc:Choice>
        <mc:Fallback xmlns="">
          <p:pic>
            <p:nvPicPr>
              <p:cNvPr id="6" name="Рукописный ввод 5">
                <a:extLst>
                  <a:ext uri="{FF2B5EF4-FFF2-40B4-BE49-F238E27FC236}">
                    <a16:creationId xmlns:a16="http://schemas.microsoft.com/office/drawing/2014/main" id="{88A3E353-6F4D-48BB-9275-EF90FBA3F3AF}"/>
                  </a:ext>
                </a:extLst>
              </p:cNvPr>
              <p:cNvPicPr/>
              <p:nvPr/>
            </p:nvPicPr>
            <p:blipFill>
              <a:blip r:embed="rId6"/>
              <a:stretch>
                <a:fillRect/>
              </a:stretch>
            </p:blipFill>
            <p:spPr>
              <a:xfrm>
                <a:off x="667978" y="11456310"/>
                <a:ext cx="3683893" cy="17445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Рукописный ввод 6">
                <a:extLst>
                  <a:ext uri="{FF2B5EF4-FFF2-40B4-BE49-F238E27FC236}">
                    <a16:creationId xmlns:a16="http://schemas.microsoft.com/office/drawing/2014/main" id="{57681035-BAC6-4C14-9977-5BEA44B3916B}"/>
                  </a:ext>
                </a:extLst>
              </p14:cNvPr>
              <p14:cNvContentPartPr/>
              <p14:nvPr/>
            </p14:nvContentPartPr>
            <p14:xfrm>
              <a:off x="9087664" y="3433364"/>
              <a:ext cx="360" cy="360"/>
            </p14:xfrm>
          </p:contentPart>
        </mc:Choice>
        <mc:Fallback xmlns="">
          <p:pic>
            <p:nvPicPr>
              <p:cNvPr id="7" name="Рукописный ввод 6">
                <a:extLst>
                  <a:ext uri="{FF2B5EF4-FFF2-40B4-BE49-F238E27FC236}">
                    <a16:creationId xmlns:a16="http://schemas.microsoft.com/office/drawing/2014/main" id="{57681035-BAC6-4C14-9977-5BEA44B3916B}"/>
                  </a:ext>
                </a:extLst>
              </p:cNvPr>
              <p:cNvPicPr/>
              <p:nvPr/>
            </p:nvPicPr>
            <p:blipFill>
              <a:blip r:embed="rId8"/>
              <a:stretch>
                <a:fillRect/>
              </a:stretch>
            </p:blipFill>
            <p:spPr>
              <a:xfrm>
                <a:off x="9025024" y="33707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Рукописный ввод 7">
                <a:extLst>
                  <a:ext uri="{FF2B5EF4-FFF2-40B4-BE49-F238E27FC236}">
                    <a16:creationId xmlns:a16="http://schemas.microsoft.com/office/drawing/2014/main" id="{F718CA13-84F3-4604-8CFE-91B0B1BDE3F1}"/>
                  </a:ext>
                </a:extLst>
              </p14:cNvPr>
              <p14:cNvContentPartPr/>
              <p14:nvPr/>
            </p14:nvContentPartPr>
            <p14:xfrm>
              <a:off x="8751784" y="3470444"/>
              <a:ext cx="360" cy="360"/>
            </p14:xfrm>
          </p:contentPart>
        </mc:Choice>
        <mc:Fallback xmlns="">
          <p:pic>
            <p:nvPicPr>
              <p:cNvPr id="8" name="Рукописный ввод 7">
                <a:extLst>
                  <a:ext uri="{FF2B5EF4-FFF2-40B4-BE49-F238E27FC236}">
                    <a16:creationId xmlns:a16="http://schemas.microsoft.com/office/drawing/2014/main" id="{F718CA13-84F3-4604-8CFE-91B0B1BDE3F1}"/>
                  </a:ext>
                </a:extLst>
              </p:cNvPr>
              <p:cNvPicPr/>
              <p:nvPr/>
            </p:nvPicPr>
            <p:blipFill>
              <a:blip r:embed="rId8"/>
              <a:stretch>
                <a:fillRect/>
              </a:stretch>
            </p:blipFill>
            <p:spPr>
              <a:xfrm>
                <a:off x="8689144" y="34078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D18EFD04-C034-4172-8832-7449716F9979}"/>
                  </a:ext>
                </a:extLst>
              </p14:cNvPr>
              <p14:cNvContentPartPr/>
              <p14:nvPr/>
            </p14:nvContentPartPr>
            <p14:xfrm>
              <a:off x="9199984" y="3452084"/>
              <a:ext cx="360" cy="360"/>
            </p14:xfrm>
          </p:contentPart>
        </mc:Choice>
        <mc:Fallback xmlns="">
          <p:pic>
            <p:nvPicPr>
              <p:cNvPr id="9" name="Рукописный ввод 8">
                <a:extLst>
                  <a:ext uri="{FF2B5EF4-FFF2-40B4-BE49-F238E27FC236}">
                    <a16:creationId xmlns:a16="http://schemas.microsoft.com/office/drawing/2014/main" id="{D18EFD04-C034-4172-8832-7449716F9979}"/>
                  </a:ext>
                </a:extLst>
              </p:cNvPr>
              <p:cNvPicPr/>
              <p:nvPr/>
            </p:nvPicPr>
            <p:blipFill>
              <a:blip r:embed="rId8"/>
              <a:stretch>
                <a:fillRect/>
              </a:stretch>
            </p:blipFill>
            <p:spPr>
              <a:xfrm>
                <a:off x="9136984" y="3389084"/>
                <a:ext cx="126000" cy="126000"/>
              </a:xfrm>
              <a:prstGeom prst="rect">
                <a:avLst/>
              </a:prstGeom>
            </p:spPr>
          </p:pic>
        </mc:Fallback>
      </mc:AlternateContent>
      <p:pic>
        <p:nvPicPr>
          <p:cNvPr id="2" name="Picture 2" descr="The Best Way to Learn Python – Python Programming Tutorial for Beginners">
            <a:extLst>
              <a:ext uri="{FF2B5EF4-FFF2-40B4-BE49-F238E27FC236}">
                <a16:creationId xmlns:a16="http://schemas.microsoft.com/office/drawing/2014/main" id="{D14AADF0-76FD-4BE3-8A00-87E96E7605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27156" y="2226316"/>
            <a:ext cx="11037590" cy="7367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p:nvPr/>
        </p:nvSpPr>
        <p:spPr>
          <a:xfrm>
            <a:off x="22545675" y="12449175"/>
            <a:ext cx="895350" cy="385763"/>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b="0" i="0" u="none" strike="noStrike" cap="none">
                <a:solidFill>
                  <a:srgbClr val="9B9A9C"/>
                </a:solidFill>
                <a:latin typeface="Montserrat"/>
                <a:ea typeface="Montserrat"/>
                <a:cs typeface="Montserrat"/>
                <a:sym typeface="Montserrat"/>
              </a:rPr>
              <a:t>3</a:t>
            </a:fld>
            <a:endParaRPr sz="2000" b="0" i="0" u="none" strike="noStrike" cap="none">
              <a:solidFill>
                <a:srgbClr val="9B9A9C"/>
              </a:solidFill>
              <a:latin typeface="Montserrat"/>
              <a:ea typeface="Montserrat"/>
              <a:cs typeface="Montserrat"/>
              <a:sym typeface="Montserrat"/>
            </a:endParaRPr>
          </a:p>
        </p:txBody>
      </p:sp>
      <p:sp>
        <p:nvSpPr>
          <p:cNvPr id="215" name="Google Shape;215;p12"/>
          <p:cNvSpPr txBox="1"/>
          <p:nvPr/>
        </p:nvSpPr>
        <p:spPr>
          <a:xfrm>
            <a:off x="2023543" y="2465511"/>
            <a:ext cx="7829584" cy="1546651"/>
          </a:xfrm>
          <a:prstGeom prst="rect">
            <a:avLst/>
          </a:prstGeom>
          <a:noFill/>
          <a:ln>
            <a:noFill/>
          </a:ln>
        </p:spPr>
        <p:txBody>
          <a:bodyPr spcFirstLastPara="1" wrap="square" lIns="38100" tIns="38100" rIns="38100" bIns="38100" anchor="t" anchorCtr="0">
            <a:noAutofit/>
          </a:bodyPr>
          <a:lstStyle/>
          <a:p>
            <a:pPr lvl="0"/>
            <a:r>
              <a:rPr lang="ru-RU" sz="10000" b="1" dirty="0">
                <a:solidFill>
                  <a:schemeClr val="dk2"/>
                </a:solidFill>
                <a:latin typeface="Montserrat"/>
                <a:ea typeface="Montserrat"/>
                <a:cs typeface="Montserrat"/>
                <a:sym typeface="Montserrat"/>
              </a:rPr>
              <a:t>Население</a:t>
            </a:r>
            <a:endParaRPr sz="10000" b="1" i="0" u="none" strike="noStrike" cap="none" dirty="0">
              <a:solidFill>
                <a:schemeClr val="accent2"/>
              </a:solidFill>
              <a:latin typeface="Montserrat"/>
              <a:ea typeface="Montserrat"/>
              <a:cs typeface="Montserrat"/>
              <a:sym typeface="Montserrat"/>
            </a:endParaRPr>
          </a:p>
        </p:txBody>
      </p:sp>
      <p:sp>
        <p:nvSpPr>
          <p:cNvPr id="216" name="Google Shape;216;p12"/>
          <p:cNvSpPr/>
          <p:nvPr/>
        </p:nvSpPr>
        <p:spPr>
          <a:xfrm>
            <a:off x="2023543" y="4012162"/>
            <a:ext cx="9069287" cy="4893607"/>
          </a:xfrm>
          <a:prstGeom prst="rect">
            <a:avLst/>
          </a:prstGeom>
          <a:noFill/>
          <a:ln>
            <a:noFill/>
          </a:ln>
        </p:spPr>
        <p:txBody>
          <a:bodyPr spcFirstLastPara="1" wrap="square" lIns="91425" tIns="45700" rIns="91425" bIns="45700" anchor="t" anchorCtr="0">
            <a:spAutoFit/>
          </a:bodyPr>
          <a:lstStyle/>
          <a:p>
            <a:pPr lvl="0">
              <a:lnSpc>
                <a:spcPct val="150000"/>
              </a:lnSpc>
            </a:pPr>
            <a:r>
              <a:rPr lang="ru-RU" sz="2600" dirty="0">
                <a:solidFill>
                  <a:schemeClr val="dk2"/>
                </a:solidFill>
                <a:latin typeface="Open Sans"/>
                <a:ea typeface="Open Sans"/>
                <a:cs typeface="Open Sans"/>
                <a:sym typeface="Open Sans"/>
              </a:rPr>
              <a:t>	Население Чехии — около 10,7  млн человек. Основу населения Чехии (93 %) составляют этнические чехи. Иностранцы составляют около 7 % населения страны. Среди иммигрантов самую многочисленную диаспору в Чехии составляют граждане Украины и России, в число которых входит мой старший брат. По языку чехи относятся к западнославянским народам.</a:t>
            </a:r>
            <a:endParaRPr sz="2600" b="0" i="0" u="none" strike="noStrike" cap="none" dirty="0">
              <a:solidFill>
                <a:schemeClr val="dk2"/>
              </a:solidFill>
              <a:latin typeface="Open Sans"/>
              <a:ea typeface="Open Sans"/>
              <a:cs typeface="Open Sans"/>
              <a:sym typeface="Open Sans"/>
            </a:endParaRPr>
          </a:p>
        </p:txBody>
      </p:sp>
      <mc:AlternateContent xmlns:mc="http://schemas.openxmlformats.org/markup-compatibility/2006" xmlns:p14="http://schemas.microsoft.com/office/powerpoint/2010/main">
        <mc:Choice Requires="p14">
          <p:contentPart p14:bwMode="auto" r:id="rId3">
            <p14:nvContentPartPr>
              <p14:cNvPr id="2" name="Рукописный ввод 1">
                <a:extLst>
                  <a:ext uri="{FF2B5EF4-FFF2-40B4-BE49-F238E27FC236}">
                    <a16:creationId xmlns:a16="http://schemas.microsoft.com/office/drawing/2014/main" id="{9F426443-2205-4550-A0E2-D2F2A909137E}"/>
                  </a:ext>
                </a:extLst>
              </p14:cNvPr>
              <p14:cNvContentPartPr/>
              <p14:nvPr/>
            </p14:nvContentPartPr>
            <p14:xfrm>
              <a:off x="567544" y="11923604"/>
              <a:ext cx="5418360" cy="971280"/>
            </p14:xfrm>
          </p:contentPart>
        </mc:Choice>
        <mc:Fallback xmlns="">
          <p:pic>
            <p:nvPicPr>
              <p:cNvPr id="2" name="Рукописный ввод 1">
                <a:extLst>
                  <a:ext uri="{FF2B5EF4-FFF2-40B4-BE49-F238E27FC236}">
                    <a16:creationId xmlns:a16="http://schemas.microsoft.com/office/drawing/2014/main" id="{9F426443-2205-4550-A0E2-D2F2A909137E}"/>
                  </a:ext>
                </a:extLst>
              </p:cNvPr>
              <p:cNvPicPr/>
              <p:nvPr/>
            </p:nvPicPr>
            <p:blipFill>
              <a:blip r:embed="rId5"/>
              <a:stretch>
                <a:fillRect/>
              </a:stretch>
            </p:blipFill>
            <p:spPr>
              <a:xfrm>
                <a:off x="504544" y="11860964"/>
                <a:ext cx="5544000" cy="1096920"/>
              </a:xfrm>
              <a:prstGeom prst="rect">
                <a:avLst/>
              </a:prstGeom>
            </p:spPr>
          </p:pic>
        </mc:Fallback>
      </mc:AlternateContent>
      <p:pic>
        <p:nvPicPr>
          <p:cNvPr id="1026" name="Picture 2" descr="Народы Чехии: культура и традиции">
            <a:extLst>
              <a:ext uri="{FF2B5EF4-FFF2-40B4-BE49-F238E27FC236}">
                <a16:creationId xmlns:a16="http://schemas.microsoft.com/office/drawing/2014/main" id="{975837B1-9629-4CCA-A28A-BDDD8B5EF8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3864" y="2496035"/>
            <a:ext cx="11767161" cy="8723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7"/>
          <p:cNvSpPr txBox="1"/>
          <p:nvPr/>
        </p:nvSpPr>
        <p:spPr>
          <a:xfrm>
            <a:off x="2023542" y="2321496"/>
            <a:ext cx="9359805" cy="172799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ru-RU" sz="10000" b="1" i="0" u="none" strike="noStrike" cap="none" dirty="0">
                <a:solidFill>
                  <a:schemeClr val="accent2"/>
                </a:solidFill>
                <a:latin typeface="Montserrat"/>
                <a:ea typeface="Montserrat"/>
                <a:cs typeface="Montserrat"/>
                <a:sym typeface="Montserrat"/>
              </a:rPr>
              <a:t>Образование</a:t>
            </a:r>
            <a:endParaRPr sz="10000" b="1" i="0" u="none" strike="noStrike" cap="none" dirty="0">
              <a:solidFill>
                <a:schemeClr val="accent2"/>
              </a:solidFill>
              <a:latin typeface="Montserrat"/>
              <a:ea typeface="Montserrat"/>
              <a:cs typeface="Montserrat"/>
              <a:sym typeface="Montserrat"/>
            </a:endParaRPr>
          </a:p>
        </p:txBody>
      </p:sp>
      <p:sp>
        <p:nvSpPr>
          <p:cNvPr id="147" name="Google Shape;147;p7"/>
          <p:cNvSpPr/>
          <p:nvPr/>
        </p:nvSpPr>
        <p:spPr>
          <a:xfrm>
            <a:off x="2023542" y="4084871"/>
            <a:ext cx="8837613" cy="7294264"/>
          </a:xfrm>
          <a:prstGeom prst="rect">
            <a:avLst/>
          </a:prstGeom>
          <a:noFill/>
          <a:ln>
            <a:noFill/>
          </a:ln>
        </p:spPr>
        <p:txBody>
          <a:bodyPr spcFirstLastPara="1" wrap="square" lIns="91425" tIns="45700" rIns="91425" bIns="45700" anchor="t" anchorCtr="0">
            <a:spAutoFit/>
          </a:bodyPr>
          <a:lstStyle/>
          <a:p>
            <a:pPr lvl="0">
              <a:lnSpc>
                <a:spcPct val="150000"/>
              </a:lnSpc>
            </a:pPr>
            <a:r>
              <a:rPr lang="ru-RU" sz="2400" dirty="0">
                <a:solidFill>
                  <a:schemeClr val="dk2"/>
                </a:solidFill>
                <a:latin typeface="Open Sans"/>
                <a:ea typeface="Open Sans"/>
                <a:cs typeface="Open Sans"/>
                <a:sym typeface="Open Sans"/>
              </a:rPr>
              <a:t>	Образование на чешском языке в государственных вузах бесплатное как для граждан Чехии, так и для иностранцев. </a:t>
            </a:r>
          </a:p>
          <a:p>
            <a:pPr lvl="0">
              <a:lnSpc>
                <a:spcPct val="150000"/>
              </a:lnSpc>
            </a:pPr>
            <a:r>
              <a:rPr lang="ru-RU" sz="2400" dirty="0">
                <a:solidFill>
                  <a:schemeClr val="dk2"/>
                </a:solidFill>
                <a:latin typeface="Open Sans"/>
                <a:ea typeface="Open Sans"/>
                <a:cs typeface="Open Sans"/>
                <a:sym typeface="Open Sans"/>
              </a:rPr>
              <a:t>	Всего в Чешской Республике 26 государственных вузов. Иностранные студенты, которые говорят на русском, украинском, белорусском языках, часто делают свой выбор в пользу бесплатного образования на чешском, поскольку представителям славянской языковой группы его изучение дается без проблем. Поэтому, как правило, выпускники школ приезжают в Чехию на языковые курсы, где они за год интенсивного обучения осваивают чешский язык, а уже потом поступают в вузы. </a:t>
            </a:r>
          </a:p>
        </p:txBody>
      </p:sp>
      <p:grpSp>
        <p:nvGrpSpPr>
          <p:cNvPr id="148" name="Google Shape;148;p7"/>
          <p:cNvGrpSpPr/>
          <p:nvPr/>
        </p:nvGrpSpPr>
        <p:grpSpPr>
          <a:xfrm>
            <a:off x="22049455" y="7289800"/>
            <a:ext cx="1172495" cy="5256000"/>
            <a:chOff x="22062416" y="7289800"/>
            <a:chExt cx="1172495" cy="5256000"/>
          </a:xfrm>
        </p:grpSpPr>
        <p:sp>
          <p:nvSpPr>
            <p:cNvPr id="149" name="Google Shape;149;p7"/>
            <p:cNvSpPr/>
            <p:nvPr/>
          </p:nvSpPr>
          <p:spPr>
            <a:xfrm>
              <a:off x="22062416" y="7289800"/>
              <a:ext cx="1172495" cy="5256000"/>
            </a:xfrm>
            <a:prstGeom prst="rect">
              <a:avLst/>
            </a:prstGeom>
            <a:solidFill>
              <a:schemeClr val="accent2"/>
            </a:solidFill>
            <a:ln>
              <a:noFill/>
            </a:ln>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150" name="Google Shape;150;p7"/>
            <p:cNvSpPr txBox="1"/>
            <p:nvPr/>
          </p:nvSpPr>
          <p:spPr>
            <a:xfrm rot="16200000">
              <a:off x="20281566" y="9720466"/>
              <a:ext cx="4734193" cy="394667"/>
            </a:xfrm>
            <a:prstGeom prst="rect">
              <a:avLst/>
            </a:prstGeom>
            <a:noFill/>
            <a:ln>
              <a:noFill/>
            </a:ln>
          </p:spPr>
          <p:txBody>
            <a:bodyPr spcFirstLastPara="1" wrap="square" lIns="38100" tIns="38100" rIns="38100" bIns="38100" anchor="t" anchorCtr="0">
              <a:noAutofit/>
            </a:bodyPr>
            <a:lstStyle/>
            <a:p>
              <a:pPr lvl="0" algn="ctr"/>
              <a:r>
                <a:rPr lang="ru-RU" sz="2000" b="1" dirty="0">
                  <a:solidFill>
                    <a:srgbClr val="1F1F1F"/>
                  </a:solidFill>
                  <a:latin typeface="Montserrat"/>
                  <a:ea typeface="Montserrat"/>
                  <a:cs typeface="Montserrat"/>
                  <a:sym typeface="Montserrat"/>
                </a:rPr>
                <a:t>Здание школы в </a:t>
              </a:r>
              <a:r>
                <a:rPr lang="ru-RU" sz="2000" b="1" dirty="0" err="1">
                  <a:solidFill>
                    <a:srgbClr val="1F1F1F"/>
                  </a:solidFill>
                  <a:latin typeface="Montserrat"/>
                  <a:ea typeface="Montserrat"/>
                  <a:cs typeface="Montserrat"/>
                  <a:sym typeface="Montserrat"/>
                </a:rPr>
                <a:t>Литовеле</a:t>
              </a:r>
              <a:endParaRPr sz="2000" b="1" i="0" u="none" strike="noStrike" cap="none" dirty="0">
                <a:solidFill>
                  <a:srgbClr val="1F1F1F"/>
                </a:solidFill>
                <a:latin typeface="Montserrat"/>
                <a:ea typeface="Montserrat"/>
                <a:cs typeface="Montserrat"/>
                <a:sym typeface="Montserrat"/>
              </a:endParaRPr>
            </a:p>
          </p:txBody>
        </p:sp>
      </p:grpSp>
      <p:grpSp>
        <p:nvGrpSpPr>
          <p:cNvPr id="151" name="Google Shape;151;p7"/>
          <p:cNvGrpSpPr/>
          <p:nvPr/>
        </p:nvGrpSpPr>
        <p:grpSpPr>
          <a:xfrm>
            <a:off x="22049455" y="1091047"/>
            <a:ext cx="1172495" cy="5256000"/>
            <a:chOff x="22062416" y="7289800"/>
            <a:chExt cx="1172495" cy="5256000"/>
          </a:xfrm>
        </p:grpSpPr>
        <p:sp>
          <p:nvSpPr>
            <p:cNvPr id="152" name="Google Shape;152;p7"/>
            <p:cNvSpPr/>
            <p:nvPr/>
          </p:nvSpPr>
          <p:spPr>
            <a:xfrm>
              <a:off x="22062416" y="7289800"/>
              <a:ext cx="1172495" cy="5256000"/>
            </a:xfrm>
            <a:prstGeom prst="rect">
              <a:avLst/>
            </a:prstGeom>
            <a:solidFill>
              <a:schemeClr val="accent2"/>
            </a:solidFill>
            <a:ln>
              <a:noFill/>
            </a:ln>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153" name="Google Shape;153;p7"/>
            <p:cNvSpPr txBox="1"/>
            <p:nvPr/>
          </p:nvSpPr>
          <p:spPr>
            <a:xfrm rot="16200000">
              <a:off x="20285877" y="9616802"/>
              <a:ext cx="4734193" cy="601995"/>
            </a:xfrm>
            <a:prstGeom prst="rect">
              <a:avLst/>
            </a:prstGeom>
            <a:noFill/>
            <a:ln>
              <a:noFill/>
            </a:ln>
          </p:spPr>
          <p:txBody>
            <a:bodyPr spcFirstLastPara="1" wrap="square" lIns="38100" tIns="38100" rIns="38100" bIns="38100" anchor="t" anchorCtr="0">
              <a:noAutofit/>
            </a:bodyPr>
            <a:lstStyle/>
            <a:p>
              <a:pPr lvl="0" algn="ctr"/>
              <a:r>
                <a:rPr lang="ru-RU" sz="2000" b="1" dirty="0">
                  <a:solidFill>
                    <a:srgbClr val="1F1F1F"/>
                  </a:solidFill>
                  <a:latin typeface="Montserrat"/>
                  <a:ea typeface="Montserrat"/>
                  <a:cs typeface="Montserrat"/>
                  <a:sym typeface="Montserrat"/>
                </a:rPr>
                <a:t>Юридический факультет Карлова университета в Праге</a:t>
              </a:r>
              <a:endParaRPr sz="2000" b="1" i="0" u="none" strike="noStrike" cap="none" dirty="0">
                <a:solidFill>
                  <a:srgbClr val="1F1F1F"/>
                </a:solidFill>
                <a:latin typeface="Montserrat"/>
                <a:ea typeface="Montserrat"/>
                <a:cs typeface="Montserrat"/>
                <a:sym typeface="Montserrat"/>
              </a:endParaRPr>
            </a:p>
          </p:txBody>
        </p:sp>
      </p:grpSp>
      <mc:AlternateContent xmlns:mc="http://schemas.openxmlformats.org/markup-compatibility/2006" xmlns:p14="http://schemas.microsoft.com/office/powerpoint/2010/main">
        <mc:Choice Requires="p14">
          <p:contentPart p14:bwMode="auto" r:id="rId3">
            <p14:nvContentPartPr>
              <p14:cNvPr id="2" name="Рукописный ввод 1">
                <a:extLst>
                  <a:ext uri="{FF2B5EF4-FFF2-40B4-BE49-F238E27FC236}">
                    <a16:creationId xmlns:a16="http://schemas.microsoft.com/office/drawing/2014/main" id="{8939E805-3296-4419-A5C6-320A8FBA745A}"/>
                  </a:ext>
                </a:extLst>
              </p14:cNvPr>
              <p14:cNvContentPartPr/>
              <p14:nvPr/>
            </p14:nvContentPartPr>
            <p14:xfrm>
              <a:off x="1290064" y="11791844"/>
              <a:ext cx="3495960" cy="1047600"/>
            </p14:xfrm>
          </p:contentPart>
        </mc:Choice>
        <mc:Fallback xmlns="">
          <p:pic>
            <p:nvPicPr>
              <p:cNvPr id="2" name="Рукописный ввод 1">
                <a:extLst>
                  <a:ext uri="{FF2B5EF4-FFF2-40B4-BE49-F238E27FC236}">
                    <a16:creationId xmlns:a16="http://schemas.microsoft.com/office/drawing/2014/main" id="{8939E805-3296-4419-A5C6-320A8FBA745A}"/>
                  </a:ext>
                </a:extLst>
              </p:cNvPr>
              <p:cNvPicPr/>
              <p:nvPr/>
            </p:nvPicPr>
            <p:blipFill>
              <a:blip r:embed="rId4"/>
              <a:stretch>
                <a:fillRect/>
              </a:stretch>
            </p:blipFill>
            <p:spPr>
              <a:xfrm>
                <a:off x="1227424" y="11729204"/>
                <a:ext cx="3621600" cy="1173240"/>
              </a:xfrm>
              <a:prstGeom prst="rect">
                <a:avLst/>
              </a:prstGeom>
            </p:spPr>
          </p:pic>
        </mc:Fallback>
      </mc:AlternateContent>
      <p:pic>
        <p:nvPicPr>
          <p:cNvPr id="1026" name="Picture 2" descr="Юридический Факультет Карлова Университета Праге Чехия Основана 1348 Году — стоковое фото">
            <a:extLst>
              <a:ext uri="{FF2B5EF4-FFF2-40B4-BE49-F238E27FC236}">
                <a16:creationId xmlns:a16="http://schemas.microsoft.com/office/drawing/2014/main" id="{BAE688C5-AD88-4F0B-A948-F2C3ACE61D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838"/>
          <a:stretch/>
        </p:blipFill>
        <p:spPr bwMode="auto">
          <a:xfrm>
            <a:off x="15147217" y="1091048"/>
            <a:ext cx="6902237" cy="525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Здание школы в зеркале пруда в Литовеле, Чехия — стоковое фото">
            <a:extLst>
              <a:ext uri="{FF2B5EF4-FFF2-40B4-BE49-F238E27FC236}">
                <a16:creationId xmlns:a16="http://schemas.microsoft.com/office/drawing/2014/main" id="{A4B6C766-A249-462B-9A7C-A8AE76C59F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5453" y="7289800"/>
            <a:ext cx="788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p:nvPr/>
        </p:nvSpPr>
        <p:spPr>
          <a:xfrm>
            <a:off x="22545675" y="12449175"/>
            <a:ext cx="895350" cy="385763"/>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b="0" i="0" u="none" strike="noStrike" cap="none">
                <a:solidFill>
                  <a:srgbClr val="9B9A9C"/>
                </a:solidFill>
                <a:latin typeface="Montserrat"/>
                <a:ea typeface="Montserrat"/>
                <a:cs typeface="Montserrat"/>
                <a:sym typeface="Montserrat"/>
              </a:rPr>
              <a:t>5</a:t>
            </a:fld>
            <a:endParaRPr sz="2000" b="0" i="0" u="none" strike="noStrike" cap="none">
              <a:solidFill>
                <a:srgbClr val="9B9A9C"/>
              </a:solidFill>
              <a:latin typeface="Montserrat"/>
              <a:ea typeface="Montserrat"/>
              <a:cs typeface="Montserrat"/>
              <a:sym typeface="Montserrat"/>
            </a:endParaRPr>
          </a:p>
        </p:txBody>
      </p:sp>
      <p:sp>
        <p:nvSpPr>
          <p:cNvPr id="130" name="Google Shape;130;p5"/>
          <p:cNvSpPr txBox="1"/>
          <p:nvPr/>
        </p:nvSpPr>
        <p:spPr>
          <a:xfrm>
            <a:off x="2023542" y="2321496"/>
            <a:ext cx="11292408" cy="3148012"/>
          </a:xfrm>
          <a:prstGeom prst="rect">
            <a:avLst/>
          </a:prstGeom>
          <a:noFill/>
          <a:ln>
            <a:noFill/>
          </a:ln>
        </p:spPr>
        <p:txBody>
          <a:bodyPr spcFirstLastPara="1" wrap="square" lIns="38100" tIns="38100" rIns="38100" bIns="38100" anchor="t" anchorCtr="0">
            <a:noAutofit/>
          </a:bodyPr>
          <a:lstStyle/>
          <a:p>
            <a:pPr lvl="0"/>
            <a:r>
              <a:rPr lang="ru-RU" sz="10000" b="1" dirty="0">
                <a:solidFill>
                  <a:schemeClr val="dk2"/>
                </a:solidFill>
                <a:latin typeface="Montserrat"/>
                <a:ea typeface="Montserrat"/>
                <a:cs typeface="Montserrat"/>
                <a:sym typeface="Montserrat"/>
              </a:rPr>
              <a:t>Как поступить </a:t>
            </a:r>
            <a:r>
              <a:rPr lang="ru-RU" sz="10000" b="1" dirty="0">
                <a:solidFill>
                  <a:schemeClr val="tx1"/>
                </a:solidFill>
                <a:latin typeface="Montserrat"/>
                <a:ea typeface="Montserrat"/>
                <a:cs typeface="Montserrat"/>
                <a:sym typeface="Montserrat"/>
              </a:rPr>
              <a:t>в </a:t>
            </a:r>
            <a:r>
              <a:rPr lang="ru-RU" sz="10000" b="1" dirty="0">
                <a:solidFill>
                  <a:srgbClr val="76D5FF"/>
                </a:solidFill>
                <a:latin typeface="Montserrat"/>
                <a:ea typeface="Montserrat"/>
                <a:cs typeface="Montserrat"/>
                <a:sym typeface="Montserrat"/>
              </a:rPr>
              <a:t>ВУЗ</a:t>
            </a:r>
            <a:endParaRPr sz="10000" b="1" i="0" u="none" strike="noStrike" cap="none" dirty="0">
              <a:solidFill>
                <a:srgbClr val="76D5FF"/>
              </a:solidFill>
              <a:latin typeface="Montserrat"/>
              <a:ea typeface="Montserrat"/>
              <a:cs typeface="Montserrat"/>
              <a:sym typeface="Montserrat"/>
            </a:endParaRPr>
          </a:p>
        </p:txBody>
      </p:sp>
      <p:sp>
        <p:nvSpPr>
          <p:cNvPr id="131" name="Google Shape;131;p5"/>
          <p:cNvSpPr/>
          <p:nvPr/>
        </p:nvSpPr>
        <p:spPr>
          <a:xfrm>
            <a:off x="2023542" y="5469508"/>
            <a:ext cx="16935873" cy="6740266"/>
          </a:xfrm>
          <a:prstGeom prst="rect">
            <a:avLst/>
          </a:prstGeom>
          <a:noFill/>
          <a:ln>
            <a:noFill/>
          </a:ln>
        </p:spPr>
        <p:txBody>
          <a:bodyPr spcFirstLastPara="1" wrap="square" lIns="91425" tIns="45700" rIns="91425" bIns="45700" anchor="t" anchorCtr="0">
            <a:spAutoFit/>
          </a:bodyPr>
          <a:lstStyle/>
          <a:p>
            <a:pPr lvl="0">
              <a:lnSpc>
                <a:spcPct val="150000"/>
              </a:lnSpc>
            </a:pPr>
            <a:r>
              <a:rPr lang="ru-RU" sz="2400" dirty="0">
                <a:solidFill>
                  <a:schemeClr val="dk2"/>
                </a:solidFill>
                <a:latin typeface="Open Sans"/>
                <a:ea typeface="Open Sans"/>
                <a:cs typeface="Open Sans"/>
                <a:sym typeface="Open Sans"/>
              </a:rPr>
              <a:t>	Чтобы бесплатно учиться в государственных вузах Чехии необходимо владеть чешским языком на уровне B2, поэтому для иностранцев процедура поступления часто начинается с обучения на языковых курсах. Они же и становятся основанием для получения визы и легального пребывания на территории Чешской Республики.  </a:t>
            </a:r>
          </a:p>
          <a:p>
            <a:pPr lvl="0">
              <a:lnSpc>
                <a:spcPct val="150000"/>
              </a:lnSpc>
            </a:pPr>
            <a:r>
              <a:rPr lang="ru-RU" sz="2400" dirty="0">
                <a:solidFill>
                  <a:schemeClr val="dk2"/>
                </a:solidFill>
                <a:latin typeface="Open Sans"/>
                <a:ea typeface="Open Sans"/>
                <a:cs typeface="Open Sans"/>
                <a:sym typeface="Open Sans"/>
              </a:rPr>
              <a:t>	Второе условие — </a:t>
            </a:r>
            <a:r>
              <a:rPr lang="ru-RU" sz="2400" dirty="0" err="1">
                <a:solidFill>
                  <a:schemeClr val="dk2"/>
                </a:solidFill>
                <a:latin typeface="Open Sans"/>
                <a:ea typeface="Open Sans"/>
                <a:cs typeface="Open Sans"/>
                <a:sym typeface="Open Sans"/>
              </a:rPr>
              <a:t>нострификация</a:t>
            </a:r>
            <a:r>
              <a:rPr lang="ru-RU" sz="2400" dirty="0">
                <a:solidFill>
                  <a:schemeClr val="dk2"/>
                </a:solidFill>
                <a:latin typeface="Open Sans"/>
                <a:ea typeface="Open Sans"/>
                <a:cs typeface="Open Sans"/>
                <a:sym typeface="Open Sans"/>
              </a:rPr>
              <a:t>. Это подтверждение предыдущего образования. Для поступления на программы бакалавриата студентам необходимо подтвердить свое среднее образование. Для этого понадобится школьный аттестат или диплом колледжа. Признание школьного аттестата сопровождается сдачей нескольких экзаменов по отдельным предметам, поскольку программа школ в странах СНГ отличается от программы чешских школ. К тому же, в России дети учатся в школе 11 лет, а в Чехии 13. </a:t>
            </a:r>
          </a:p>
          <a:p>
            <a:pPr lvl="0">
              <a:lnSpc>
                <a:spcPct val="150000"/>
              </a:lnSpc>
            </a:pPr>
            <a:r>
              <a:rPr lang="ru-RU" sz="2400" dirty="0">
                <a:solidFill>
                  <a:schemeClr val="dk2"/>
                </a:solidFill>
                <a:latin typeface="Open Sans"/>
                <a:ea typeface="Open Sans"/>
                <a:cs typeface="Open Sans"/>
                <a:sym typeface="Open Sans"/>
              </a:rPr>
              <a:t>	При поступлении не учитываются оценки из аттестата, абитуриентам в любом случае придется сдавать вступительные экзамены. Единые государственные экзамены, которые проводятся в странах СНГ, также не играют роли при поступлении в вузы Чехии. </a:t>
            </a:r>
          </a:p>
        </p:txBody>
      </p:sp>
      <p:pic>
        <p:nvPicPr>
          <p:cNvPr id="2050" name="Picture 2" descr="Концепция Образования Чешской Республике Чешская Республика Карта Дипломной Крышкой Рендеринг — стоковое фото">
            <a:extLst>
              <a:ext uri="{FF2B5EF4-FFF2-40B4-BE49-F238E27FC236}">
                <a16:creationId xmlns:a16="http://schemas.microsoft.com/office/drawing/2014/main" id="{5CC23DA5-F0CF-44F8-A68B-D0CFD623A89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8942"/>
          <a:stretch/>
        </p:blipFill>
        <p:spPr bwMode="auto">
          <a:xfrm>
            <a:off x="15110905" y="1"/>
            <a:ext cx="9271662" cy="61208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40E58000-C633-418C-A3E6-E7E33BDD6C0F}"/>
                  </a:ext>
                </a:extLst>
              </p14:cNvPr>
              <p14:cNvContentPartPr/>
              <p14:nvPr/>
            </p14:nvContentPartPr>
            <p14:xfrm>
              <a:off x="1386544" y="12109724"/>
              <a:ext cx="2319840" cy="637200"/>
            </p14:xfrm>
          </p:contentPart>
        </mc:Choice>
        <mc:Fallback xmlns="">
          <p:pic>
            <p:nvPicPr>
              <p:cNvPr id="4" name="Рукописный ввод 3">
                <a:extLst>
                  <a:ext uri="{FF2B5EF4-FFF2-40B4-BE49-F238E27FC236}">
                    <a16:creationId xmlns:a16="http://schemas.microsoft.com/office/drawing/2014/main" id="{40E58000-C633-418C-A3E6-E7E33BDD6C0F}"/>
                  </a:ext>
                </a:extLst>
              </p:cNvPr>
              <p:cNvPicPr/>
              <p:nvPr/>
            </p:nvPicPr>
            <p:blipFill>
              <a:blip r:embed="rId5"/>
              <a:stretch>
                <a:fillRect/>
              </a:stretch>
            </p:blipFill>
            <p:spPr>
              <a:xfrm>
                <a:off x="1323904" y="12047084"/>
                <a:ext cx="2445480" cy="7628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2000793" y="1190116"/>
            <a:ext cx="5984411" cy="3137753"/>
          </a:xfrm>
          <a:prstGeom prst="rect">
            <a:avLst/>
          </a:prstGeom>
          <a:noFill/>
          <a:ln>
            <a:noFill/>
          </a:ln>
        </p:spPr>
        <p:txBody>
          <a:bodyPr spcFirstLastPara="1" wrap="square" lIns="38100" tIns="38100" rIns="38100" bIns="38100" anchor="t" anchorCtr="0">
            <a:noAutofit/>
          </a:bodyPr>
          <a:lstStyle/>
          <a:p>
            <a:pPr lvl="0"/>
            <a:r>
              <a:rPr lang="ru-RU" sz="10000" b="1" dirty="0">
                <a:solidFill>
                  <a:srgbClr val="1F1F1F"/>
                </a:solidFill>
                <a:latin typeface="Montserrat"/>
                <a:ea typeface="Montserrat"/>
                <a:cs typeface="Montserrat"/>
                <a:sym typeface="Montserrat"/>
              </a:rPr>
              <a:t>Система оценок</a:t>
            </a:r>
            <a:endParaRPr sz="10000" b="1" i="0" u="none" strike="noStrike" cap="none" dirty="0">
              <a:solidFill>
                <a:schemeClr val="accent2"/>
              </a:solidFill>
              <a:latin typeface="Montserrat"/>
              <a:ea typeface="Montserrat"/>
              <a:cs typeface="Montserrat"/>
              <a:sym typeface="Montserrat"/>
            </a:endParaRPr>
          </a:p>
        </p:txBody>
      </p:sp>
      <p:sp>
        <p:nvSpPr>
          <p:cNvPr id="117" name="Google Shape;117;p4"/>
          <p:cNvSpPr/>
          <p:nvPr/>
        </p:nvSpPr>
        <p:spPr>
          <a:xfrm>
            <a:off x="2000793" y="4327869"/>
            <a:ext cx="10188687" cy="6854144"/>
          </a:xfrm>
          <a:prstGeom prst="rect">
            <a:avLst/>
          </a:prstGeom>
          <a:noFill/>
          <a:ln>
            <a:noFill/>
          </a:ln>
        </p:spPr>
        <p:txBody>
          <a:bodyPr spcFirstLastPara="1" wrap="square" lIns="91425" tIns="45700" rIns="91425" bIns="45700" anchor="t" anchorCtr="0">
            <a:spAutoFit/>
          </a:bodyPr>
          <a:lstStyle/>
          <a:p>
            <a:pPr lvl="0">
              <a:lnSpc>
                <a:spcPct val="130000"/>
              </a:lnSpc>
            </a:pPr>
            <a:r>
              <a:rPr lang="ru-RU" sz="2600" dirty="0">
                <a:solidFill>
                  <a:srgbClr val="292829"/>
                </a:solidFill>
                <a:latin typeface="Open Sans"/>
                <a:ea typeface="Open Sans"/>
                <a:cs typeface="Open Sans"/>
                <a:sym typeface="Open Sans"/>
              </a:rPr>
              <a:t>	Если у нас худшей оценкой считается «единица» (кол), то в Чехии "1" означает, что студент «отлично» знает предмет. Следом идет 2-ка — «хорошо», 3-ка – «удовлетворительно», 4-ка – «неудовлетворительно» и предмет придется пересдать. Пятерок вообще нет.  </a:t>
            </a:r>
          </a:p>
          <a:p>
            <a:pPr lvl="0">
              <a:lnSpc>
                <a:spcPct val="130000"/>
              </a:lnSpc>
            </a:pPr>
            <a:r>
              <a:rPr lang="ru-RU" sz="2600" dirty="0">
                <a:solidFill>
                  <a:srgbClr val="292829"/>
                </a:solidFill>
                <a:latin typeface="Open Sans"/>
                <a:ea typeface="Open Sans"/>
                <a:cs typeface="Open Sans"/>
                <a:sym typeface="Open Sans"/>
              </a:rPr>
              <a:t>	В вузах, где используются буквы латинского алфавита, существуют и промежуточные оценки: </a:t>
            </a:r>
          </a:p>
          <a:p>
            <a:pPr lvl="0">
              <a:lnSpc>
                <a:spcPct val="130000"/>
              </a:lnSpc>
            </a:pPr>
            <a:r>
              <a:rPr lang="ru-RU" sz="2600" dirty="0">
                <a:solidFill>
                  <a:srgbClr val="292829"/>
                </a:solidFill>
                <a:latin typeface="Open Sans"/>
                <a:ea typeface="Open Sans"/>
                <a:cs typeface="Open Sans"/>
                <a:sym typeface="Open Sans"/>
              </a:rPr>
              <a:t>•	А (1) – «отлично»</a:t>
            </a:r>
          </a:p>
          <a:p>
            <a:pPr lvl="0">
              <a:lnSpc>
                <a:spcPct val="130000"/>
              </a:lnSpc>
            </a:pPr>
            <a:r>
              <a:rPr lang="ru-RU" sz="2600" dirty="0">
                <a:solidFill>
                  <a:srgbClr val="292829"/>
                </a:solidFill>
                <a:latin typeface="Open Sans"/>
                <a:ea typeface="Open Sans"/>
                <a:cs typeface="Open Sans"/>
                <a:sym typeface="Open Sans"/>
              </a:rPr>
              <a:t>•	B (1,5) – «очень хорошо»</a:t>
            </a:r>
          </a:p>
          <a:p>
            <a:pPr lvl="0">
              <a:lnSpc>
                <a:spcPct val="130000"/>
              </a:lnSpc>
            </a:pPr>
            <a:r>
              <a:rPr lang="ru-RU" sz="2600" dirty="0">
                <a:solidFill>
                  <a:srgbClr val="292829"/>
                </a:solidFill>
                <a:latin typeface="Open Sans"/>
                <a:ea typeface="Open Sans"/>
                <a:cs typeface="Open Sans"/>
                <a:sym typeface="Open Sans"/>
              </a:rPr>
              <a:t>•	С (2) – «хорошо»</a:t>
            </a:r>
          </a:p>
          <a:p>
            <a:pPr lvl="0">
              <a:lnSpc>
                <a:spcPct val="130000"/>
              </a:lnSpc>
            </a:pPr>
            <a:r>
              <a:rPr lang="ru-RU" sz="2600" dirty="0">
                <a:solidFill>
                  <a:srgbClr val="292829"/>
                </a:solidFill>
                <a:latin typeface="Open Sans"/>
                <a:ea typeface="Open Sans"/>
                <a:cs typeface="Open Sans"/>
                <a:sym typeface="Open Sans"/>
              </a:rPr>
              <a:t>•	D (2,5) – «удовлетворительно»</a:t>
            </a:r>
          </a:p>
          <a:p>
            <a:pPr lvl="0">
              <a:lnSpc>
                <a:spcPct val="130000"/>
              </a:lnSpc>
            </a:pPr>
            <a:r>
              <a:rPr lang="ru-RU" sz="2600" dirty="0">
                <a:solidFill>
                  <a:srgbClr val="292829"/>
                </a:solidFill>
                <a:latin typeface="Open Sans"/>
                <a:ea typeface="Open Sans"/>
                <a:cs typeface="Open Sans"/>
                <a:sym typeface="Open Sans"/>
              </a:rPr>
              <a:t>•	E (3) – «удовлетворительно», но чуть хуже D</a:t>
            </a:r>
          </a:p>
          <a:p>
            <a:pPr lvl="0">
              <a:lnSpc>
                <a:spcPct val="130000"/>
              </a:lnSpc>
            </a:pPr>
            <a:r>
              <a:rPr lang="ru-RU" sz="2600" dirty="0">
                <a:solidFill>
                  <a:srgbClr val="292829"/>
                </a:solidFill>
                <a:latin typeface="Open Sans"/>
                <a:ea typeface="Open Sans"/>
                <a:cs typeface="Open Sans"/>
                <a:sym typeface="Open Sans"/>
              </a:rPr>
              <a:t>•	F (4) – «неудовлетворительно»</a:t>
            </a:r>
          </a:p>
        </p:txBody>
      </p:sp>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061CD13B-F94E-4CC6-B6B8-52799262611F}"/>
                  </a:ext>
                </a:extLst>
              </p14:cNvPr>
              <p14:cNvContentPartPr/>
              <p14:nvPr/>
            </p14:nvContentPartPr>
            <p14:xfrm>
              <a:off x="2304544" y="12106484"/>
              <a:ext cx="1921320" cy="419400"/>
            </p14:xfrm>
          </p:contentPart>
        </mc:Choice>
        <mc:Fallback xmlns="">
          <p:pic>
            <p:nvPicPr>
              <p:cNvPr id="3" name="Рукописный ввод 2">
                <a:extLst>
                  <a:ext uri="{FF2B5EF4-FFF2-40B4-BE49-F238E27FC236}">
                    <a16:creationId xmlns:a16="http://schemas.microsoft.com/office/drawing/2014/main" id="{061CD13B-F94E-4CC6-B6B8-52799262611F}"/>
                  </a:ext>
                </a:extLst>
              </p:cNvPr>
              <p:cNvPicPr/>
              <p:nvPr/>
            </p:nvPicPr>
            <p:blipFill>
              <a:blip r:embed="rId4"/>
              <a:stretch>
                <a:fillRect/>
              </a:stretch>
            </p:blipFill>
            <p:spPr>
              <a:xfrm>
                <a:off x="2214904" y="11926484"/>
                <a:ext cx="210096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Рукописный ввод 5">
                <a:extLst>
                  <a:ext uri="{FF2B5EF4-FFF2-40B4-BE49-F238E27FC236}">
                    <a16:creationId xmlns:a16="http://schemas.microsoft.com/office/drawing/2014/main" id="{88A3E353-6F4D-48BB-9275-EF90FBA3F3AF}"/>
                  </a:ext>
                </a:extLst>
              </p14:cNvPr>
              <p14:cNvContentPartPr/>
              <p14:nvPr/>
            </p14:nvContentPartPr>
            <p14:xfrm>
              <a:off x="730624" y="11518964"/>
              <a:ext cx="3558240" cy="1618920"/>
            </p14:xfrm>
          </p:contentPart>
        </mc:Choice>
        <mc:Fallback xmlns="">
          <p:pic>
            <p:nvPicPr>
              <p:cNvPr id="6" name="Рукописный ввод 5">
                <a:extLst>
                  <a:ext uri="{FF2B5EF4-FFF2-40B4-BE49-F238E27FC236}">
                    <a16:creationId xmlns:a16="http://schemas.microsoft.com/office/drawing/2014/main" id="{88A3E353-6F4D-48BB-9275-EF90FBA3F3AF}"/>
                  </a:ext>
                </a:extLst>
              </p:cNvPr>
              <p:cNvPicPr/>
              <p:nvPr/>
            </p:nvPicPr>
            <p:blipFill>
              <a:blip r:embed="rId6"/>
              <a:stretch>
                <a:fillRect/>
              </a:stretch>
            </p:blipFill>
            <p:spPr>
              <a:xfrm>
                <a:off x="667978" y="11456310"/>
                <a:ext cx="3683893" cy="17445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Рукописный ввод 6">
                <a:extLst>
                  <a:ext uri="{FF2B5EF4-FFF2-40B4-BE49-F238E27FC236}">
                    <a16:creationId xmlns:a16="http://schemas.microsoft.com/office/drawing/2014/main" id="{57681035-BAC6-4C14-9977-5BEA44B3916B}"/>
                  </a:ext>
                </a:extLst>
              </p14:cNvPr>
              <p14:cNvContentPartPr/>
              <p14:nvPr/>
            </p14:nvContentPartPr>
            <p14:xfrm>
              <a:off x="9087664" y="3433364"/>
              <a:ext cx="360" cy="360"/>
            </p14:xfrm>
          </p:contentPart>
        </mc:Choice>
        <mc:Fallback xmlns="">
          <p:pic>
            <p:nvPicPr>
              <p:cNvPr id="7" name="Рукописный ввод 6">
                <a:extLst>
                  <a:ext uri="{FF2B5EF4-FFF2-40B4-BE49-F238E27FC236}">
                    <a16:creationId xmlns:a16="http://schemas.microsoft.com/office/drawing/2014/main" id="{57681035-BAC6-4C14-9977-5BEA44B3916B}"/>
                  </a:ext>
                </a:extLst>
              </p:cNvPr>
              <p:cNvPicPr/>
              <p:nvPr/>
            </p:nvPicPr>
            <p:blipFill>
              <a:blip r:embed="rId8"/>
              <a:stretch>
                <a:fillRect/>
              </a:stretch>
            </p:blipFill>
            <p:spPr>
              <a:xfrm>
                <a:off x="9025024" y="33707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Рукописный ввод 7">
                <a:extLst>
                  <a:ext uri="{FF2B5EF4-FFF2-40B4-BE49-F238E27FC236}">
                    <a16:creationId xmlns:a16="http://schemas.microsoft.com/office/drawing/2014/main" id="{F718CA13-84F3-4604-8CFE-91B0B1BDE3F1}"/>
                  </a:ext>
                </a:extLst>
              </p14:cNvPr>
              <p14:cNvContentPartPr/>
              <p14:nvPr/>
            </p14:nvContentPartPr>
            <p14:xfrm>
              <a:off x="8751784" y="3470444"/>
              <a:ext cx="360" cy="360"/>
            </p14:xfrm>
          </p:contentPart>
        </mc:Choice>
        <mc:Fallback xmlns="">
          <p:pic>
            <p:nvPicPr>
              <p:cNvPr id="8" name="Рукописный ввод 7">
                <a:extLst>
                  <a:ext uri="{FF2B5EF4-FFF2-40B4-BE49-F238E27FC236}">
                    <a16:creationId xmlns:a16="http://schemas.microsoft.com/office/drawing/2014/main" id="{F718CA13-84F3-4604-8CFE-91B0B1BDE3F1}"/>
                  </a:ext>
                </a:extLst>
              </p:cNvPr>
              <p:cNvPicPr/>
              <p:nvPr/>
            </p:nvPicPr>
            <p:blipFill>
              <a:blip r:embed="rId8"/>
              <a:stretch>
                <a:fillRect/>
              </a:stretch>
            </p:blipFill>
            <p:spPr>
              <a:xfrm>
                <a:off x="8689144" y="34078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D18EFD04-C034-4172-8832-7449716F9979}"/>
                  </a:ext>
                </a:extLst>
              </p14:cNvPr>
              <p14:cNvContentPartPr/>
              <p14:nvPr/>
            </p14:nvContentPartPr>
            <p14:xfrm>
              <a:off x="9199984" y="3452084"/>
              <a:ext cx="360" cy="360"/>
            </p14:xfrm>
          </p:contentPart>
        </mc:Choice>
        <mc:Fallback xmlns="">
          <p:pic>
            <p:nvPicPr>
              <p:cNvPr id="9" name="Рукописный ввод 8">
                <a:extLst>
                  <a:ext uri="{FF2B5EF4-FFF2-40B4-BE49-F238E27FC236}">
                    <a16:creationId xmlns:a16="http://schemas.microsoft.com/office/drawing/2014/main" id="{D18EFD04-C034-4172-8832-7449716F9979}"/>
                  </a:ext>
                </a:extLst>
              </p:cNvPr>
              <p:cNvPicPr/>
              <p:nvPr/>
            </p:nvPicPr>
            <p:blipFill>
              <a:blip r:embed="rId8"/>
              <a:stretch>
                <a:fillRect/>
              </a:stretch>
            </p:blipFill>
            <p:spPr>
              <a:xfrm>
                <a:off x="9136984" y="3389084"/>
                <a:ext cx="126000" cy="126000"/>
              </a:xfrm>
              <a:prstGeom prst="rect">
                <a:avLst/>
              </a:prstGeom>
            </p:spPr>
          </p:pic>
        </mc:Fallback>
      </mc:AlternateContent>
      <p:pic>
        <p:nvPicPr>
          <p:cNvPr id="3074" name="Picture 2" descr="Молодец, садись, кол»: мировая история школьной оценки — Учёба.ру">
            <a:extLst>
              <a:ext uri="{FF2B5EF4-FFF2-40B4-BE49-F238E27FC236}">
                <a16:creationId xmlns:a16="http://schemas.microsoft.com/office/drawing/2014/main" id="{0AC25055-C5A0-468C-B9A8-DC8CEC8389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45837" y="4327869"/>
            <a:ext cx="10237470" cy="685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880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2000793" y="1190116"/>
            <a:ext cx="5984411" cy="3137753"/>
          </a:xfrm>
          <a:prstGeom prst="rect">
            <a:avLst/>
          </a:prstGeom>
          <a:noFill/>
          <a:ln>
            <a:noFill/>
          </a:ln>
        </p:spPr>
        <p:txBody>
          <a:bodyPr spcFirstLastPara="1" wrap="square" lIns="38100" tIns="38100" rIns="38100" bIns="38100" anchor="t" anchorCtr="0">
            <a:noAutofit/>
          </a:bodyPr>
          <a:lstStyle/>
          <a:p>
            <a:pPr lvl="0"/>
            <a:r>
              <a:rPr lang="ru-RU" sz="10000" b="1" dirty="0">
                <a:solidFill>
                  <a:srgbClr val="76D5FF"/>
                </a:solidFill>
                <a:latin typeface="Montserrat"/>
                <a:ea typeface="Montserrat"/>
                <a:cs typeface="Montserrat"/>
                <a:sym typeface="Montserrat"/>
              </a:rPr>
              <a:t>Уровень жизни</a:t>
            </a:r>
            <a:endParaRPr sz="10000" b="1" i="0" u="none" strike="noStrike" cap="none" dirty="0">
              <a:solidFill>
                <a:srgbClr val="76D5FF"/>
              </a:solidFill>
              <a:latin typeface="Montserrat"/>
              <a:ea typeface="Montserrat"/>
              <a:cs typeface="Montserrat"/>
              <a:sym typeface="Montserrat"/>
            </a:endParaRPr>
          </a:p>
        </p:txBody>
      </p:sp>
      <p:sp>
        <p:nvSpPr>
          <p:cNvPr id="117" name="Google Shape;117;p4"/>
          <p:cNvSpPr/>
          <p:nvPr/>
        </p:nvSpPr>
        <p:spPr>
          <a:xfrm>
            <a:off x="2000793" y="4327869"/>
            <a:ext cx="10188687" cy="4773574"/>
          </a:xfrm>
          <a:prstGeom prst="rect">
            <a:avLst/>
          </a:prstGeom>
          <a:noFill/>
          <a:ln>
            <a:noFill/>
          </a:ln>
        </p:spPr>
        <p:txBody>
          <a:bodyPr spcFirstLastPara="1" wrap="square" lIns="91425" tIns="45700" rIns="91425" bIns="45700" anchor="t" anchorCtr="0">
            <a:spAutoFit/>
          </a:bodyPr>
          <a:lstStyle/>
          <a:p>
            <a:pPr lvl="0">
              <a:lnSpc>
                <a:spcPct val="130000"/>
              </a:lnSpc>
            </a:pPr>
            <a:r>
              <a:rPr lang="ru-RU" sz="2600" dirty="0">
                <a:solidFill>
                  <a:srgbClr val="292829"/>
                </a:solidFill>
                <a:latin typeface="Open Sans"/>
                <a:ea typeface="Open Sans"/>
                <a:cs typeface="Open Sans"/>
                <a:sym typeface="Open Sans"/>
              </a:rPr>
              <a:t>	По результатам исследования международных некоммерческих организаций, в 2021 г. это государство Восточной Европы заняло 28-ю строчку в мировом рейтинге по уровню жизни. Россия в этом списке находится на 101-й позиции. Чехия практически не уступает по уровню экономики странам Запада при невысокой стоимости продуктов питания, одежды и проживания. Одна из лучших систем здравоохранения в мире и почти полное отсутствие сложностей на языковом и культурном уровне.</a:t>
            </a:r>
          </a:p>
        </p:txBody>
      </p:sp>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061CD13B-F94E-4CC6-B6B8-52799262611F}"/>
                  </a:ext>
                </a:extLst>
              </p14:cNvPr>
              <p14:cNvContentPartPr/>
              <p14:nvPr/>
            </p14:nvContentPartPr>
            <p14:xfrm>
              <a:off x="2304544" y="12106484"/>
              <a:ext cx="1921320" cy="419400"/>
            </p14:xfrm>
          </p:contentPart>
        </mc:Choice>
        <mc:Fallback xmlns="">
          <p:pic>
            <p:nvPicPr>
              <p:cNvPr id="3" name="Рукописный ввод 2">
                <a:extLst>
                  <a:ext uri="{FF2B5EF4-FFF2-40B4-BE49-F238E27FC236}">
                    <a16:creationId xmlns:a16="http://schemas.microsoft.com/office/drawing/2014/main" id="{061CD13B-F94E-4CC6-B6B8-52799262611F}"/>
                  </a:ext>
                </a:extLst>
              </p:cNvPr>
              <p:cNvPicPr/>
              <p:nvPr/>
            </p:nvPicPr>
            <p:blipFill>
              <a:blip r:embed="rId4"/>
              <a:stretch>
                <a:fillRect/>
              </a:stretch>
            </p:blipFill>
            <p:spPr>
              <a:xfrm>
                <a:off x="2214904" y="11926484"/>
                <a:ext cx="210096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Рукописный ввод 5">
                <a:extLst>
                  <a:ext uri="{FF2B5EF4-FFF2-40B4-BE49-F238E27FC236}">
                    <a16:creationId xmlns:a16="http://schemas.microsoft.com/office/drawing/2014/main" id="{88A3E353-6F4D-48BB-9275-EF90FBA3F3AF}"/>
                  </a:ext>
                </a:extLst>
              </p14:cNvPr>
              <p14:cNvContentPartPr/>
              <p14:nvPr/>
            </p14:nvContentPartPr>
            <p14:xfrm>
              <a:off x="730624" y="11518964"/>
              <a:ext cx="3558240" cy="1618920"/>
            </p14:xfrm>
          </p:contentPart>
        </mc:Choice>
        <mc:Fallback xmlns="">
          <p:pic>
            <p:nvPicPr>
              <p:cNvPr id="6" name="Рукописный ввод 5">
                <a:extLst>
                  <a:ext uri="{FF2B5EF4-FFF2-40B4-BE49-F238E27FC236}">
                    <a16:creationId xmlns:a16="http://schemas.microsoft.com/office/drawing/2014/main" id="{88A3E353-6F4D-48BB-9275-EF90FBA3F3AF}"/>
                  </a:ext>
                </a:extLst>
              </p:cNvPr>
              <p:cNvPicPr/>
              <p:nvPr/>
            </p:nvPicPr>
            <p:blipFill>
              <a:blip r:embed="rId6"/>
              <a:stretch>
                <a:fillRect/>
              </a:stretch>
            </p:blipFill>
            <p:spPr>
              <a:xfrm>
                <a:off x="667978" y="11456310"/>
                <a:ext cx="3683893" cy="17445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Рукописный ввод 6">
                <a:extLst>
                  <a:ext uri="{FF2B5EF4-FFF2-40B4-BE49-F238E27FC236}">
                    <a16:creationId xmlns:a16="http://schemas.microsoft.com/office/drawing/2014/main" id="{57681035-BAC6-4C14-9977-5BEA44B3916B}"/>
                  </a:ext>
                </a:extLst>
              </p14:cNvPr>
              <p14:cNvContentPartPr/>
              <p14:nvPr/>
            </p14:nvContentPartPr>
            <p14:xfrm>
              <a:off x="9087664" y="3433364"/>
              <a:ext cx="360" cy="360"/>
            </p14:xfrm>
          </p:contentPart>
        </mc:Choice>
        <mc:Fallback xmlns="">
          <p:pic>
            <p:nvPicPr>
              <p:cNvPr id="7" name="Рукописный ввод 6">
                <a:extLst>
                  <a:ext uri="{FF2B5EF4-FFF2-40B4-BE49-F238E27FC236}">
                    <a16:creationId xmlns:a16="http://schemas.microsoft.com/office/drawing/2014/main" id="{57681035-BAC6-4C14-9977-5BEA44B3916B}"/>
                  </a:ext>
                </a:extLst>
              </p:cNvPr>
              <p:cNvPicPr/>
              <p:nvPr/>
            </p:nvPicPr>
            <p:blipFill>
              <a:blip r:embed="rId8"/>
              <a:stretch>
                <a:fillRect/>
              </a:stretch>
            </p:blipFill>
            <p:spPr>
              <a:xfrm>
                <a:off x="9025024" y="33707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Рукописный ввод 7">
                <a:extLst>
                  <a:ext uri="{FF2B5EF4-FFF2-40B4-BE49-F238E27FC236}">
                    <a16:creationId xmlns:a16="http://schemas.microsoft.com/office/drawing/2014/main" id="{F718CA13-84F3-4604-8CFE-91B0B1BDE3F1}"/>
                  </a:ext>
                </a:extLst>
              </p14:cNvPr>
              <p14:cNvContentPartPr/>
              <p14:nvPr/>
            </p14:nvContentPartPr>
            <p14:xfrm>
              <a:off x="8751784" y="3470444"/>
              <a:ext cx="360" cy="360"/>
            </p14:xfrm>
          </p:contentPart>
        </mc:Choice>
        <mc:Fallback xmlns="">
          <p:pic>
            <p:nvPicPr>
              <p:cNvPr id="8" name="Рукописный ввод 7">
                <a:extLst>
                  <a:ext uri="{FF2B5EF4-FFF2-40B4-BE49-F238E27FC236}">
                    <a16:creationId xmlns:a16="http://schemas.microsoft.com/office/drawing/2014/main" id="{F718CA13-84F3-4604-8CFE-91B0B1BDE3F1}"/>
                  </a:ext>
                </a:extLst>
              </p:cNvPr>
              <p:cNvPicPr/>
              <p:nvPr/>
            </p:nvPicPr>
            <p:blipFill>
              <a:blip r:embed="rId8"/>
              <a:stretch>
                <a:fillRect/>
              </a:stretch>
            </p:blipFill>
            <p:spPr>
              <a:xfrm>
                <a:off x="8689144" y="34078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D18EFD04-C034-4172-8832-7449716F9979}"/>
                  </a:ext>
                </a:extLst>
              </p14:cNvPr>
              <p14:cNvContentPartPr/>
              <p14:nvPr/>
            </p14:nvContentPartPr>
            <p14:xfrm>
              <a:off x="9199984" y="3452084"/>
              <a:ext cx="360" cy="360"/>
            </p14:xfrm>
          </p:contentPart>
        </mc:Choice>
        <mc:Fallback xmlns="">
          <p:pic>
            <p:nvPicPr>
              <p:cNvPr id="9" name="Рукописный ввод 8">
                <a:extLst>
                  <a:ext uri="{FF2B5EF4-FFF2-40B4-BE49-F238E27FC236}">
                    <a16:creationId xmlns:a16="http://schemas.microsoft.com/office/drawing/2014/main" id="{D18EFD04-C034-4172-8832-7449716F9979}"/>
                  </a:ext>
                </a:extLst>
              </p:cNvPr>
              <p:cNvPicPr/>
              <p:nvPr/>
            </p:nvPicPr>
            <p:blipFill>
              <a:blip r:embed="rId8"/>
              <a:stretch>
                <a:fillRect/>
              </a:stretch>
            </p:blipFill>
            <p:spPr>
              <a:xfrm>
                <a:off x="9136984" y="3389084"/>
                <a:ext cx="126000" cy="126000"/>
              </a:xfrm>
              <a:prstGeom prst="rect">
                <a:avLst/>
              </a:prstGeom>
            </p:spPr>
          </p:pic>
        </mc:Fallback>
      </mc:AlternateContent>
      <p:pic>
        <p:nvPicPr>
          <p:cNvPr id="4098" name="Picture 2" descr="Гарольд, скрывающий боль">
            <a:extLst>
              <a:ext uri="{FF2B5EF4-FFF2-40B4-BE49-F238E27FC236}">
                <a16:creationId xmlns:a16="http://schemas.microsoft.com/office/drawing/2014/main" id="{5C4B31B9-2318-412C-A181-3335488BB1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6060" y="2404268"/>
            <a:ext cx="10601325" cy="890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718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2000793" y="1190441"/>
            <a:ext cx="7367142" cy="1655237"/>
          </a:xfrm>
          <a:prstGeom prst="rect">
            <a:avLst/>
          </a:prstGeom>
          <a:noFill/>
          <a:ln>
            <a:noFill/>
          </a:ln>
        </p:spPr>
        <p:txBody>
          <a:bodyPr spcFirstLastPara="1" wrap="square" lIns="38100" tIns="38100" rIns="38100" bIns="38100" anchor="t" anchorCtr="0">
            <a:noAutofit/>
          </a:bodyPr>
          <a:lstStyle/>
          <a:p>
            <a:pPr lvl="0"/>
            <a:r>
              <a:rPr lang="ru-RU" sz="10000" b="1" dirty="0">
                <a:solidFill>
                  <a:srgbClr val="1F1F1F"/>
                </a:solidFill>
                <a:latin typeface="Montserrat"/>
                <a:ea typeface="Montserrat"/>
                <a:cs typeface="Montserrat"/>
                <a:sym typeface="Montserrat"/>
              </a:rPr>
              <a:t>Заработок</a:t>
            </a:r>
            <a:endParaRPr sz="10000" b="1" i="0" u="none" strike="noStrike" cap="none" dirty="0">
              <a:solidFill>
                <a:schemeClr val="accent2"/>
              </a:solidFill>
              <a:latin typeface="Montserrat"/>
              <a:ea typeface="Montserrat"/>
              <a:cs typeface="Montserrat"/>
              <a:sym typeface="Montserrat"/>
            </a:endParaRPr>
          </a:p>
        </p:txBody>
      </p:sp>
      <p:sp>
        <p:nvSpPr>
          <p:cNvPr id="117" name="Google Shape;117;p4"/>
          <p:cNvSpPr/>
          <p:nvPr/>
        </p:nvSpPr>
        <p:spPr>
          <a:xfrm>
            <a:off x="2000794" y="2845678"/>
            <a:ext cx="12592284" cy="8414571"/>
          </a:xfrm>
          <a:prstGeom prst="rect">
            <a:avLst/>
          </a:prstGeom>
          <a:noFill/>
          <a:ln>
            <a:noFill/>
          </a:ln>
        </p:spPr>
        <p:txBody>
          <a:bodyPr spcFirstLastPara="1" wrap="square" lIns="91425" tIns="45700" rIns="91425" bIns="45700" anchor="t" anchorCtr="0">
            <a:spAutoFit/>
          </a:bodyPr>
          <a:lstStyle/>
          <a:p>
            <a:pPr lvl="0">
              <a:lnSpc>
                <a:spcPct val="130000"/>
              </a:lnSpc>
            </a:pPr>
            <a:r>
              <a:rPr lang="ru-RU" sz="2600" dirty="0">
                <a:solidFill>
                  <a:srgbClr val="292829"/>
                </a:solidFill>
                <a:latin typeface="Open Sans"/>
                <a:ea typeface="Open Sans"/>
                <a:cs typeface="Open Sans"/>
                <a:sym typeface="Open Sans"/>
              </a:rPr>
              <a:t>	Если говорить о наиболее высокооплачиваемых чешских профессиях, то в 2021 г. к ним относились такие:</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Авиадиспетчеры — 195 000 крон (7600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Топ-менеджеры крупнейших компаний — 160 000 крон (6240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Заместители и руководители производственных предприятий и филиалов, связанных с информационными технологиями и рекламой, — 100 000–120 000 крон (3900–4680 евро)</a:t>
            </a:r>
          </a:p>
          <a:p>
            <a:pPr lvl="0">
              <a:lnSpc>
                <a:spcPct val="130000"/>
              </a:lnSpc>
            </a:pPr>
            <a:r>
              <a:rPr lang="ru-RU" sz="2600" dirty="0">
                <a:solidFill>
                  <a:srgbClr val="292829"/>
                </a:solidFill>
                <a:latin typeface="Open Sans"/>
                <a:ea typeface="Open Sans"/>
                <a:cs typeface="Open Sans"/>
                <a:sym typeface="Open Sans"/>
              </a:rPr>
              <a:t>	Иностранец, не имеющий образования и узкой специализации в определённой сфере, чаще всего претендует на вакансию из следующего списка:</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Официант — 14 000 крон (546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Рабочий на кухню — 14 500 крон (565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Рабочий строительного подряда — 14 000–20 000 крон (546–780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Охранник — 14 600 крон (570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Повар или помощник повара — 14 900–15 200 крон (581–593 евро)</a:t>
            </a:r>
          </a:p>
          <a:p>
            <a:pPr marL="457200" lvl="0" indent="-457200">
              <a:lnSpc>
                <a:spcPct val="130000"/>
              </a:lnSpc>
              <a:buFont typeface="Arial" panose="020B0604020202020204" pitchFamily="34" charset="0"/>
              <a:buChar char="•"/>
            </a:pPr>
            <a:r>
              <a:rPr lang="ru-RU" sz="2600" dirty="0">
                <a:solidFill>
                  <a:srgbClr val="292829"/>
                </a:solidFill>
                <a:latin typeface="Open Sans"/>
                <a:ea typeface="Open Sans"/>
                <a:cs typeface="Open Sans"/>
                <a:sym typeface="Open Sans"/>
              </a:rPr>
              <a:t>Дворник и рабочий прачечной — 14 000 крон (546 евро)</a:t>
            </a:r>
          </a:p>
        </p:txBody>
      </p:sp>
      <mc:AlternateContent xmlns:mc="http://schemas.openxmlformats.org/markup-compatibility/2006" xmlns:p14="http://schemas.microsoft.com/office/powerpoint/2010/main">
        <mc:Choice Requires="p14">
          <p:contentPart p14:bwMode="auto" r:id="rId3">
            <p14:nvContentPartPr>
              <p14:cNvPr id="3" name="Рукописный ввод 2">
                <a:extLst>
                  <a:ext uri="{FF2B5EF4-FFF2-40B4-BE49-F238E27FC236}">
                    <a16:creationId xmlns:a16="http://schemas.microsoft.com/office/drawing/2014/main" id="{061CD13B-F94E-4CC6-B6B8-52799262611F}"/>
                  </a:ext>
                </a:extLst>
              </p14:cNvPr>
              <p14:cNvContentPartPr/>
              <p14:nvPr/>
            </p14:nvContentPartPr>
            <p14:xfrm>
              <a:off x="2304544" y="12106484"/>
              <a:ext cx="1921320" cy="419400"/>
            </p14:xfrm>
          </p:contentPart>
        </mc:Choice>
        <mc:Fallback xmlns="">
          <p:pic>
            <p:nvPicPr>
              <p:cNvPr id="3" name="Рукописный ввод 2">
                <a:extLst>
                  <a:ext uri="{FF2B5EF4-FFF2-40B4-BE49-F238E27FC236}">
                    <a16:creationId xmlns:a16="http://schemas.microsoft.com/office/drawing/2014/main" id="{061CD13B-F94E-4CC6-B6B8-52799262611F}"/>
                  </a:ext>
                </a:extLst>
              </p:cNvPr>
              <p:cNvPicPr/>
              <p:nvPr/>
            </p:nvPicPr>
            <p:blipFill>
              <a:blip r:embed="rId4"/>
              <a:stretch>
                <a:fillRect/>
              </a:stretch>
            </p:blipFill>
            <p:spPr>
              <a:xfrm>
                <a:off x="2214904" y="11926484"/>
                <a:ext cx="210096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Рукописный ввод 5">
                <a:extLst>
                  <a:ext uri="{FF2B5EF4-FFF2-40B4-BE49-F238E27FC236}">
                    <a16:creationId xmlns:a16="http://schemas.microsoft.com/office/drawing/2014/main" id="{88A3E353-6F4D-48BB-9275-EF90FBA3F3AF}"/>
                  </a:ext>
                </a:extLst>
              </p14:cNvPr>
              <p14:cNvContentPartPr/>
              <p14:nvPr/>
            </p14:nvContentPartPr>
            <p14:xfrm>
              <a:off x="730624" y="11518964"/>
              <a:ext cx="3558240" cy="1618920"/>
            </p14:xfrm>
          </p:contentPart>
        </mc:Choice>
        <mc:Fallback xmlns="">
          <p:pic>
            <p:nvPicPr>
              <p:cNvPr id="6" name="Рукописный ввод 5">
                <a:extLst>
                  <a:ext uri="{FF2B5EF4-FFF2-40B4-BE49-F238E27FC236}">
                    <a16:creationId xmlns:a16="http://schemas.microsoft.com/office/drawing/2014/main" id="{88A3E353-6F4D-48BB-9275-EF90FBA3F3AF}"/>
                  </a:ext>
                </a:extLst>
              </p:cNvPr>
              <p:cNvPicPr/>
              <p:nvPr/>
            </p:nvPicPr>
            <p:blipFill>
              <a:blip r:embed="rId6"/>
              <a:stretch>
                <a:fillRect/>
              </a:stretch>
            </p:blipFill>
            <p:spPr>
              <a:xfrm>
                <a:off x="667978" y="11456310"/>
                <a:ext cx="3683893" cy="17445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Рукописный ввод 6">
                <a:extLst>
                  <a:ext uri="{FF2B5EF4-FFF2-40B4-BE49-F238E27FC236}">
                    <a16:creationId xmlns:a16="http://schemas.microsoft.com/office/drawing/2014/main" id="{57681035-BAC6-4C14-9977-5BEA44B3916B}"/>
                  </a:ext>
                </a:extLst>
              </p14:cNvPr>
              <p14:cNvContentPartPr/>
              <p14:nvPr/>
            </p14:nvContentPartPr>
            <p14:xfrm>
              <a:off x="9087664" y="3433364"/>
              <a:ext cx="360" cy="360"/>
            </p14:xfrm>
          </p:contentPart>
        </mc:Choice>
        <mc:Fallback xmlns="">
          <p:pic>
            <p:nvPicPr>
              <p:cNvPr id="7" name="Рукописный ввод 6">
                <a:extLst>
                  <a:ext uri="{FF2B5EF4-FFF2-40B4-BE49-F238E27FC236}">
                    <a16:creationId xmlns:a16="http://schemas.microsoft.com/office/drawing/2014/main" id="{57681035-BAC6-4C14-9977-5BEA44B3916B}"/>
                  </a:ext>
                </a:extLst>
              </p:cNvPr>
              <p:cNvPicPr/>
              <p:nvPr/>
            </p:nvPicPr>
            <p:blipFill>
              <a:blip r:embed="rId8"/>
              <a:stretch>
                <a:fillRect/>
              </a:stretch>
            </p:blipFill>
            <p:spPr>
              <a:xfrm>
                <a:off x="9025024" y="33707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Рукописный ввод 7">
                <a:extLst>
                  <a:ext uri="{FF2B5EF4-FFF2-40B4-BE49-F238E27FC236}">
                    <a16:creationId xmlns:a16="http://schemas.microsoft.com/office/drawing/2014/main" id="{F718CA13-84F3-4604-8CFE-91B0B1BDE3F1}"/>
                  </a:ext>
                </a:extLst>
              </p14:cNvPr>
              <p14:cNvContentPartPr/>
              <p14:nvPr/>
            </p14:nvContentPartPr>
            <p14:xfrm>
              <a:off x="8751784" y="3470444"/>
              <a:ext cx="360" cy="360"/>
            </p14:xfrm>
          </p:contentPart>
        </mc:Choice>
        <mc:Fallback xmlns="">
          <p:pic>
            <p:nvPicPr>
              <p:cNvPr id="8" name="Рукописный ввод 7">
                <a:extLst>
                  <a:ext uri="{FF2B5EF4-FFF2-40B4-BE49-F238E27FC236}">
                    <a16:creationId xmlns:a16="http://schemas.microsoft.com/office/drawing/2014/main" id="{F718CA13-84F3-4604-8CFE-91B0B1BDE3F1}"/>
                  </a:ext>
                </a:extLst>
              </p:cNvPr>
              <p:cNvPicPr/>
              <p:nvPr/>
            </p:nvPicPr>
            <p:blipFill>
              <a:blip r:embed="rId8"/>
              <a:stretch>
                <a:fillRect/>
              </a:stretch>
            </p:blipFill>
            <p:spPr>
              <a:xfrm>
                <a:off x="8689144" y="34078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Рукописный ввод 8">
                <a:extLst>
                  <a:ext uri="{FF2B5EF4-FFF2-40B4-BE49-F238E27FC236}">
                    <a16:creationId xmlns:a16="http://schemas.microsoft.com/office/drawing/2014/main" id="{D18EFD04-C034-4172-8832-7449716F9979}"/>
                  </a:ext>
                </a:extLst>
              </p14:cNvPr>
              <p14:cNvContentPartPr/>
              <p14:nvPr/>
            </p14:nvContentPartPr>
            <p14:xfrm>
              <a:off x="9199984" y="3452084"/>
              <a:ext cx="360" cy="360"/>
            </p14:xfrm>
          </p:contentPart>
        </mc:Choice>
        <mc:Fallback xmlns="">
          <p:pic>
            <p:nvPicPr>
              <p:cNvPr id="9" name="Рукописный ввод 8">
                <a:extLst>
                  <a:ext uri="{FF2B5EF4-FFF2-40B4-BE49-F238E27FC236}">
                    <a16:creationId xmlns:a16="http://schemas.microsoft.com/office/drawing/2014/main" id="{D18EFD04-C034-4172-8832-7449716F9979}"/>
                  </a:ext>
                </a:extLst>
              </p:cNvPr>
              <p:cNvPicPr/>
              <p:nvPr/>
            </p:nvPicPr>
            <p:blipFill>
              <a:blip r:embed="rId8"/>
              <a:stretch>
                <a:fillRect/>
              </a:stretch>
            </p:blipFill>
            <p:spPr>
              <a:xfrm>
                <a:off x="9136984" y="3389084"/>
                <a:ext cx="126000" cy="126000"/>
              </a:xfrm>
              <a:prstGeom prst="rect">
                <a:avLst/>
              </a:prstGeom>
            </p:spPr>
          </p:pic>
        </mc:Fallback>
      </mc:AlternateContent>
      <p:pic>
        <p:nvPicPr>
          <p:cNvPr id="5122" name="Picture 2" descr="Много разбросанных пачек денег евро — Картинки и авы">
            <a:extLst>
              <a:ext uri="{FF2B5EF4-FFF2-40B4-BE49-F238E27FC236}">
                <a16:creationId xmlns:a16="http://schemas.microsoft.com/office/drawing/2014/main" id="{AB8462C4-87B9-4698-8EA7-BCE13997F1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93078" y="2106918"/>
            <a:ext cx="9502164" cy="950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8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1" name="Google Shape;81;p1"/>
          <p:cNvSpPr txBox="1"/>
          <p:nvPr/>
        </p:nvSpPr>
        <p:spPr>
          <a:xfrm>
            <a:off x="2352982" y="5996493"/>
            <a:ext cx="19678036" cy="1723014"/>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ru-RU" sz="13000" b="1" i="0" u="none" strike="noStrike" cap="none" dirty="0">
                <a:solidFill>
                  <a:srgbClr val="76D5FF"/>
                </a:solidFill>
                <a:latin typeface="Montserrat"/>
                <a:ea typeface="Montserrat"/>
                <a:cs typeface="Montserrat"/>
                <a:sym typeface="Montserrat"/>
              </a:rPr>
              <a:t>Спасибо за внимание</a:t>
            </a:r>
            <a:endParaRPr sz="13000" b="1" i="0" u="none" strike="noStrike" cap="none" dirty="0">
              <a:solidFill>
                <a:srgbClr val="76D5FF"/>
              </a:solidFill>
              <a:latin typeface="Montserrat"/>
              <a:ea typeface="Montserrat"/>
              <a:cs typeface="Montserrat"/>
              <a:sym typeface="Montserrat"/>
            </a:endParaRPr>
          </a:p>
        </p:txBody>
      </p:sp>
    </p:spTree>
    <p:extLst>
      <p:ext uri="{BB962C8B-B14F-4D97-AF65-F5344CB8AC3E}">
        <p14:creationId xmlns:p14="http://schemas.microsoft.com/office/powerpoint/2010/main" val="4083173763"/>
      </p:ext>
    </p:extLst>
  </p:cSld>
  <p:clrMapOvr>
    <a:masterClrMapping/>
  </p:clrMapOvr>
  <mc:AlternateContent xmlns:mc="http://schemas.openxmlformats.org/markup-compatibility/2006" xmlns:p14="http://schemas.microsoft.com/office/powerpoint/2010/main">
    <mc:Choice Requires="p14">
      <p:transition spd="slow" p14:dur="7000">
        <p14:vortex dir="d"/>
      </p:transition>
    </mc:Choice>
    <mc:Fallback xmlns="">
      <p:transition spd="slow">
        <p:fade/>
      </p:transition>
    </mc:Fallback>
  </mc:AlternateContent>
</p:sld>
</file>

<file path=ppt/theme/theme1.xml><?xml version="1.0" encoding="utf-8"?>
<a:theme xmlns:a="http://schemas.openxmlformats.org/drawingml/2006/main" name="White">
  <a:themeElements>
    <a:clrScheme name="iDESIGN - color2">
      <a:dk1>
        <a:srgbClr val="292729"/>
      </a:dk1>
      <a:lt1>
        <a:srgbClr val="FDFCFF"/>
      </a:lt1>
      <a:dk2>
        <a:srgbClr val="292729"/>
      </a:dk2>
      <a:lt2>
        <a:srgbClr val="EDEAF0"/>
      </a:lt2>
      <a:accent1>
        <a:srgbClr val="DAD7DD"/>
      </a:accent1>
      <a:accent2>
        <a:srgbClr val="76D5FF"/>
      </a:accent2>
      <a:accent3>
        <a:srgbClr val="76D5FF"/>
      </a:accent3>
      <a:accent4>
        <a:srgbClr val="76D5FF"/>
      </a:accent4>
      <a:accent5>
        <a:srgbClr val="76D5FF"/>
      </a:accent5>
      <a:accent6>
        <a:srgbClr val="76D5FF"/>
      </a:accent6>
      <a:hlink>
        <a:srgbClr val="76D5FF"/>
      </a:hlink>
      <a:folHlink>
        <a:srgbClr val="76D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743</Words>
  <Application>Microsoft Office PowerPoint</Application>
  <PresentationFormat>Произвольный</PresentationFormat>
  <Paragraphs>42</Paragraphs>
  <Slides>9</Slides>
  <Notes>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Poppins Medium</vt:lpstr>
      <vt:lpstr>Poppins</vt:lpstr>
      <vt:lpstr>Helvetica Neue</vt:lpstr>
      <vt:lpstr>Arial</vt:lpstr>
      <vt:lpstr>Montserrat</vt:lpstr>
      <vt:lpstr>Open Sans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Тихон Дьяченко</dc:creator>
  <cp:lastModifiedBy>Тихон Дьяченко</cp:lastModifiedBy>
  <cp:revision>26</cp:revision>
  <dcterms:modified xsi:type="dcterms:W3CDTF">2022-11-19T16:18:37Z</dcterms:modified>
</cp:coreProperties>
</file>