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3.xml" ContentType="application/vnd.openxmlformats-officedocument.presentationml.notesSlide+xml"/>
  <Override PartName="/ppt/ink/ink6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84" r:id="rId5"/>
  </p:sldIdLst>
  <p:sldSz cx="24384000" cy="13716000"/>
  <p:notesSz cx="6858000" cy="9144000"/>
  <p:embeddedFontLst>
    <p:embeddedFont>
      <p:font typeface="Helvetica Neue" panose="020B0604020202020204" charset="0"/>
      <p:regular r:id="rId7"/>
      <p:bold r:id="rId8"/>
      <p:italic r:id="rId9"/>
      <p:boldItalic r:id="rId10"/>
    </p:embeddedFont>
    <p:embeddedFont>
      <p:font typeface="Montserrat" panose="00000500000000000000" pitchFamily="2" charset="-52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Poppins" panose="020B0604020202020204" charset="0"/>
      <p:regular r:id="rId19"/>
      <p:bold r:id="rId20"/>
      <p:italic r:id="rId21"/>
      <p:boldItalic r:id="rId22"/>
    </p:embeddedFont>
    <p:embeddedFont>
      <p:font typeface="Poppins Medium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5" roundtripDataSignature="AMtx7mhXb/mjvswv2cXH3F9M2Q0XgVQq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Акбаров Жамшид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font" Target="fonts/font20.fntdata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55" Type="http://customschemas.google.com/relationships/presentationmetadata" Target="meta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font" Target="fonts/font19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font" Target="fonts/font18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57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56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6T18:40:45.36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3292 1101,'-1818'0,"1778"3,0 2,1 2,0 1,0 2,-7 4,102-7,18-11,0-3,-1-3,0-3,31-12,-38 10,217-49,7-37,217-17,-309 72,-134 34,-2-2,0-3,0-3,53-26,35-1,-132 44,0 0,0-1,0-2,0 0,-1 0,0-2,0 0,-1-1,0 0,-1-1,0-1,6-6,-19 15,0 0,0 0,0 0,0 0,0-1,-1 1,1-1,-1 1,1-1,-1 1,0-1,0 0,0 0,0 1,-1-1,1 0,-1 0,1 0,-1 0,0 0,0 0,-1 0,1 0,-1 1,1-1,-1 0,0 0,0 0,0 1,0-1,-1 0,1 1,-1-1,1 1,-1 0,0 0,-1-1,-94-60,44 46,-1 3,0 2,-1 2,0 3,-6 2,-373-82,217 39,117 24,0 4,-1 5,-43 1,-16 13,96 3,-1-3,1-3,-56-11,-111-16,763 41,-182 51,82-3,-90 12,16 15,106 8,-365-76,0-4,1-5,0-4,3-4,489 51,-370-20,-222-31,-1 0,1 1,0-1,-1 0,1 0,0 1,0-1,-1 0,1 1,0-1,0 1,-1-1,1 0,0 1,0-1,0 0,0 1,0-1,0 1,0-1,0 0,0 1,0-1,0 1,0-1,0 1,0-1,0 0,0 1,0-1,0 1,0-1,1 0,-1 1,0-1,0 0,0 1,1-1,-280 7,228-8,0-2,-1-2,2-2,-1-3,-16-6,-514-94,489 90,-2 3,0 4,-84 1,83 13,42 0,0-2,1-2,-1-2,-12-5,-11-3,-1 3,0 3,-1 4,-12 3,-258-44,322 39,73 12,-36-4,1 0,0 1,-1 0,0 1,0 0,0 1,-1 0,1 0,-2 1,1 1,-1 0,0 0,0 1,-1 0,0 0,-1 1,0 0,-1 0,0 1,0-1,-1 2,-1-1,3 10,0 6,-1 1,-1 0,-1 0,-2 0,-1 0,-1 0,-1 0,-2 0,-1 0,-1 0,-1 0,-4 8,-1-14,-1-1,-1 0,-1 0,-1-1,-1-1,-1 0,0-2,-1 0,-1 0,0-2,-2-1,1 0,-2-1,0-2,0 0,-1-1,0-1,-3-1,-39 11,0-3,0-2,-1-4,-1-2,1-4,-1-2,0-3,-29-6,-76 3,-555 4,704 0,14 1,0 0,0-1,-1 0,1 0,0-1,0 0,0-1,0 0,0-1,1 0,-1 0,1 0,-1-1,9 3,0 0,0 1,0-1,0 1,-1-1,1 0,0 1,0-1,0 0,0 1,0-1,1 0,-1 1,0-1,0 1,0-1,0 0,1 1,-1-1,0 1,1-1,-1 0,0 1,1-1,-1 1,1-1,-1 1,1 0,-1-1,1 1,-1-1,1 1,-1 0,1 0,-1-1,1 1,0 0,-1 0,1-1,0 1,-1 0,1 0,0 0,-1 0,1 0,-1 0,1 0,0 0,-1 0,1 1,0-1,212-16,-42 9,171-65,-274 60,0 4,1 3,0 3,53 6,-342-69,-54-15,-64 2,194 48,-56-21,118 14,2-5,1-3,-16-15,53 28,1 0,1-3,3-1,0-2,3-2,1-1,2-1,2-2,2 0,-2-11,-3-13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6T18:40:34.64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5641 556,'27'33,"113"105,-28-29,6 14,5-6,4-5,6-5,4-7,142 78,-141-99,-136-78,0 0,-1-1,1 1,-1 0,1 0,-1 0,0 0,1 1,-1-1,0 0,0 1,0-1,0 0,0 1,0 0,0-1,0 1,-1-1,1 1,0 0,-1-1,0 1,1 0,-1 0,0-1,0 1,0 0,0 0,0 0,0-1,-1 1,1 0,0-1,-1 1,0 0,1-1,-1 1,0 0,0-1,0 1,0-1,0 1,0-1,0 0,0 0,-1 1,1-1,0 0,-1 0,1 0,-1 0,0 0,1-1,-1 1,1 0,-1-1,0 1,0-1,0 0,-159 32,-60 24,-208 71,380-111,-1-2,0-2,-1-3,-33 2,65-8,-187 37,139-11,68-27,0-1,-1 1,1 0,0-1,0 1,0 0,0-1,0 1,0-1,1 0,-1 1,0-1,1 0,-1 0,1 0,-1 0,1 0,-1 0,1 0,0 0,0-1,-1 1,1-1,0 1,0-1,0 0,0 0,-1 1,1-1,0 0,0-1,0 1,0 0,0-1,547 14,-315 28,-136-21,1-4,0-4,12-5,114-7,-186 7,-39-6,0-1,-1 0,1 0,-1 0,1 1,-1-1,1 0,0 0,-1 1,1-1,0 0,-1 1,1-1,0 0,-1 1,1-1,0 1,0-1,-1 1,1-1,0 0,0 1,0-1,0 1,0-1,0 1,0-1,0 1,0-1,0 1,0-1,0 1,0-1,0 1,0-1,0 0,0 1,0-1,1 1,-1-1,0 1,0-1,1 0,-1 1,0-1,1 0,-1 1,0-1,1 0,-1 1,0-1,1 0,-1 0,1 1,-1-1,0 0,1 0,-1 0,1 1,-34 6,0-1,-1-1,0-1,1-3,-1 0,-10-3,-8 2,47 0,-173 1,0-7,-29-11,-89-9,-2 14,-104 15,93 0,270-3,30 0,26 0,4393 0,-6142 0,1670-3,-1-4,2-2,-1-3,-21-8,-148-25,-118 38,1132 7,349 0,-1013 10,-119-10,0 0,-1 1,1-1,-1 1,1-1,0 0,-1 1,1-1,0 1,0-1,0 1,-1-1,1 1,0-1,0 1,0-1,0 1,0-1,0 1,0-1,0 1,0-1,0 1,0 0,0-1,0 1,0-1,0 1,1-1,-1 1,0-1,0 1,1-1,-1 0,0 1,0-1,1 1,-1-1,1 0,-1 1,0-1,1 0,-1 1,1-1,-1 0,1 1,-1-1,1 0,-1 0,1 0,-1 0,1 0,-1 1,1-1,-1 0,1 0,-1 0,1 0,-211 19,39-17,0-8,1-7,0-8,-49-17,-7 1,-1 10,-32 8,-319-28,36-6,184 52,975 2,-161-51,-96 27,-211 6,1 7,77 6,-202 0,-36-5,-40-9,-625-119,542 105,-2 7,-130-7,135 21,0-5,-79-22,-364-38,268 55,245 3,84-10,9 16,0 2,1 1,0 2,0 1,1 1,0 2,-1 1,24 3,-31-2,1086 2,-968-2,-2-1,0 5,0 7,29 10,309 48,-170-16,-192-28,2-6,59 0,-82-13,0 4,-1 4,93 26,2 18,-20-25,-158-28,1 0,-1 1,0 1,-1 0,1 0,-1 2,-1-1,1 1,-1 1,-1 0,1 0,3 6,-12-13,0-1,0 1,-1-1,1 1,0 0,-1 0,1 0,-1 0,0 0,0 0,1 0,-1 0,-1 0,1 0,0 1,0-1,-1 0,0 1,1-1,-1 0,0 1,0-1,0 1,0-1,-1 0,1 1,-1-1,1 0,-1 0,0 1,0-1,0 0,0 0,0 0,0 0,-1 0,1 0,-1 0,1 0,-1-1,0 1,0-1,0 1,0-1,0 0,0 1,0-1,0 0,-2 0,-18 5,0-1,0-1,-1-1,1-1,-1-1,1-1,-16-2,-1 2,-558-6,200 52,-355-41,-584-5,1302 4,34-4,1 0,-1 0,0 0,1 0,-1 0,0 0,1 0,-1 1,0-1,1 0,-1 0,0 0,1 0,-1 1,0-1,1 0,-1 0,0 1,0-1,1 0,-1 1,0-1,0 0,0 1,1-1,-1 0,0 1,0-1,0 0,0 1,0-1,0 0,0 1,0-1,0 1,0-1,0 0,0 1,0-1,0 0,0 1,0-1,0 1,0-1,0 0,-1 1,1-1,0 0,0 1,0-1,-1 0,1 0,0 1,0-1,-1 0,1 0,0 1,-1-1,1 0,0 0,-1 0,1 1,148 30,-64-21,70 12,1-6,0-7,0-7,10-7,45 2,22 3,-571-43,206 20,-626-57,694 69,-195-34,-1 12,-96 6,-540-24,-81 53,1775-2,-269 46,170 15,-567-61,-46-1,1 3,-1 4,13 6,222 20,84 20,-878-54,-1299 2,4174 0,-5314 0,4584 0,-2246-1,108-48,-262 48,1361 2,-272 38,60 35,-314-57,1-4,0-4,15-6,-38 1,401 39,-67 34,-373-66,357 31,-315-23,-87-19,0 0,0 0,0 1,0-1,-1 0,1 0,0 1,0-1,0 0,0 0,0 1,0-1,0 0,0 0,0 1,0-1,0 0,0 0,0 1,0-1,0 0,0 0,0 1,0-1,0 0,1 0,-1 1,0-1,0 0,0 0,0 0,0 1,1-1,-1 0,0 0,0 0,0 1,1-1,-1 0,0 0,-29 2,-815-3,265-19,134-7,-212 22,379 6,-92-52,219 48,119 5,30 8,121 45,-67-38,207 76,545 86,-657-143,1-7,2-6,96 0,-107-12,0 6,62 18,320 73,-494-101,61 18,0-4,2-3,36-1,-32-8,-1 4,0 4,46 17,104 20,-87-25,-238-27,-3-2,-66 1,-1-7,2-6,-52-15,54-3,-4-2,-2 6,-28 5,-206-18,192 8,-2 9,-28 7,-573-41,721 58,45 0,-1-1,1-2,-1-1,1-1,0-2,0-1,-30-11,63 18,1-1,-1 0,0 0,1 0,-1 0,1 0,-1 0,1 0,-1 1,0-1,1 0,-1-1,1 1,-1 0,1 0,-1 0,0 0,1 0,-1 0,1 0,-1-1,1 1,-1 0,0 0,1 0,-1-1,0 1,1 0,-1-1,0 1,1 0,-1-1,0 1,0 0,0-1,1 1,-1-1,0 1,0 0,0-1,0 1,1-1,-1 1,0-1,0 1,0 0,0-1,0 1,0-1,0 1,-1-1,1 1,0-1,0 1,0 0,0-1,0 1,-1-1,1 1,0 0,0-1,290-8,-183 12,-25-3,435 22,252 32,-220-25,132-26,-411-4,261 35,-386-21,456 43,72-6,-124 4,-510-54,-29 0,-26 0,-7 0,-103-1,1-5,0-6,-39-11,-206-37,85 17,-79-32,272 58,-1 4,0 3,-1 5,-21 4,-366-48,1618 51,-1127-2,-4 2,0-1,1 0,-1 0,1-1,-1 0,1 0,-1-1,1 1,-1-2,1 1,-1 0,0-1,1 0,-1-1,0 0,-1 0,1 0,0 0,-1-1,0 0,0 0,0 0,0-1,-1 0,1 0,-1 0,0 0,-5 0,-1 1,1-1,-1 1,0-1,0 1,0 0,0 0,-1 0,0 0,0 1,0-1,0 1,0 0,-1 0,1 0,-1 0,0 0,0 1,0 0,0 0,-1 0,1 0,0 0,-1 1,1 0,-1 0,-4 0,5-1,-438-92,-193-22,514 93,0 6,-1 4,-119 4,-294-40,404 50,1142 0,-398-1,-1167-2,-154-91,81 19,-168 0,273 56,521 18,-4-1,0 0,0 0,0 1,0-1,0 1,0 1,-1-1,1 1,0-1,0 1,0 1,1-1,-1 1,0 0,0 0,1 0,-1 1,1-1,0 1,0 0,0 1,0-1,0 0,1 1,0 0,-1 0,1 0,0 2,4-3,1 0,0 0,0 0,0-1,0 1,0 0,1-1,-1 0,1 1,-1-1,1 0,0 0,0 0,0-1,0 1,0-1,0 0,1 1,-1-2,0 1,1 0,-1-1,0 1,1-1,-1 0,2 0,-5 0,20 4,0 0,0-2,0 0,1-1,-1-1,0-1,0-1,0-1,0 0,0-2,0 0,-1-1,0-1,13-7,-23 4,0 1,-1-1,0 0,0-1,-1 0,-1 0,0-1,0 0,-1 0,-1 0,0 0,-1-1,0 1,-1-1,0 0,-1-11,2 7,29-448,-5 180,-12-2,-15-137,-1 240,0 87</inkml:trace>
  <inkml:trace contextRef="#ctx0" brushRef="#br0" timeOffset="27999.058">1857 4391,'0'0</inkml:trace>
  <inkml:trace contextRef="#ctx0" brushRef="#br0" timeOffset="33772.784">6004 4391,'-1026'0,"208"53,186-1,568-52,51 0,44-1,678-1,-589-11,0-5,-1-5,-1-5,83-33,46-10,237-81,-95-5,481-178,-523 190,14-25,109-20,-215 61,-250 127,-1 0,1 0,-1 0,0-1,0 1,0-1,-1 0,1 0,0-1,-1 1,0-1,0 1,0-1,-1 0,1 0,-1-1,0 1,0 0,0-1,0 1,-1-1,0 1,0-1,0 0,-1 0,1 1,-1-1,0-1,-7-2,1 1,-1 0,0 0,-1 1,0 0,0 0,0 0,0 1,-1 1,0-1,0 1,0 1,-1 0,1 0,-1 1,1 0,-1 1,-1 0,-359-68,-267-11,-317 28,-27 1,-320 22,1054 29,241 0,-1 0,1-1,-1 1,0 0,1 0,-1 1,0 0,1 0,-1 0,1 1,-1 0,1 0,0 1,0 0,0 0,0 0,1 1,-2 1,6-4,0-1,0 1,0 0,0 0,1 0,-1 0,0 0,1 0,-1 0,1 0,-1 0,1 1,0-1,-1 0,1 0,0 0,0 0,0 1,0-1,0 0,0 0,0 0,0 1,0-1,1 0,-1 0,0 0,1 0,-1 0,1 0,-1 0,1 0,0 0,-1 0,1 0,0 0,0 0,0 0,-1 0,1-1,0 1,0 0,0-1,0 1,0 0,1-1,-1 0,0 1,58 19,312-2,-203 3,2-8,1-6,611 45,-277-30,-68 4,134-22,-430-4,187 40,-298-33,-43-3,-56-2,64-2,-2534-2,2090 2,953-1,-260-39,-58-7,-114 27,1 3,1 2,31 1,475-73,-16 16,-502 70,-40 3,1-1,-1-2,0 0,0-1,0-1,-1-1,1-1,-1-1,0-1,0-1,-1 0,0-2,0 0,0-2,-15 8,37-33,-41 36,0 1,-1-1,1 0,-1 1,1-1,-1 0,1 1,-1-1,1 0,-1 0,0 1,1-1,-1 0,0 0,0 0,0 0,1 1,-1-1,0 0,0 0,0 0,0 0,-1 1,1-1,0 0,0 0,0 0,-1 0,1 1,0-1,-1 0,1 0,-1 1,1-1,-1 0,1 1,-1-1,1 0,-1 1,0-1,1 1,-1-1,0 1,1-1,-1 1,0 0,0-1,1 1,-1 0,0-1,0 1,0 0,0 0,1 0,-1 0,0 0,0 0,-187-10,136 11,-555 4,2840-5,-2210 0,-13 1,-1 0,1-1,0 0,-1-1,1 0,0-1,-1 0,1 0,-1-1,0 0,0 0,3-3,-11 6,-1-1,0 1,0-1,1 1,-1-1,0 0,0 1,0-1,0 1,0-1,0 0,0 1,0-1,0 0,0 1,0-1,0 1,0-1,-1 1,1-1,0 0,0 1,-1-1,1 1,0-1,-1 1,1-1,0 1,-1-1,1 1,-1 0,1-1,-1 1,1-1,-1 1,1 0,-1 0,1-1,-1 1,1 0,-1 0,0 0,1-1,-1 1,1 0,-1 0,0 0,1 0,-1 0,1 0,-1 0,0 1,1-1,-1 0,1 0,-1 0,0 1,-263-16,193 16,-3385 1,3205 40,129 1,123-42,0-1,0 1,0-1,0 1,0-1,0 1,0 0,0-1,0 1,0 0,0 0,0 0,0 0,-1-1,1 1,0 0,-1 1,1-1,-1 0,1 0,-1 0,1 0,-1 0,0 0,1 1,-1-1,0 0,0 0,0 0,0 1,0-1,0 0,-1 0,1 1,0-1,0 0,-1 0,1 0,-1 0,1 0,-1 0,0 0,1 0,-1 0,0 0,0 0,1 0,-1 0,0 0,0 0,0-1,0 1,0 0,0-1,0 1,0-1,-1 1,1-1,0 0,0 1,0-1,-1 0,1 0,0 0,0 0,0 0,-1 0,1 0,0 0,-1-1,26 8,0-2,0 0,1-2,-1-1,1 0,0-2,15-2,5 1,1982-2,-3958 3,1059-51,-342 51,1208 0,-1-2,0 0,-1 1,1 0,0 0,0 1,-1 0,1 0,0 1,-1 0,1 0,0 0,0 1,0 0,0 1,0 0,1 0,-1 0,1 1,0 0,0 0,0 0,0 1,1 0,0 0,0 0,0 1,1 0,-1 0,1 0,1 0,-1 1,1-1,0 4,1-3,1 1,0 0,1 0,0 0,0-1,0 1,1 0,1 0,-1 0,1-1,0 1,1-1,0 1,0-1,1 0,-1 0,2-1,-1 1,1-1,0 0,0 0,0 0,1-1,0 0,0 0,2 1,110 52,-78-40,2-2,-1-2,2-2,41 7,-61-14,366 62,-322-47,0-4,1-3,0-2,56 0,512 55,-406-36,296 62,-435-82,-1-3,1-4,10-4,124 4,123 44,-327-44,-49-3,-840-2,722 8,1 5,-41 14,-194 35,-1-9,363-50,0 0,0 1,0 1,1 1,-1 0,1 2,0 0,-5 3,-149 58,154-63,1 0,-1 1,1 1,0 0,1 1,0 1,0 1,0 0,1 0,1 2,0 0,0 0,1 1,0 1,9-9,1-1,0 1,0 0,1 0,-1 0,1 0,0 0,0 0,0 0,0 1,1-1,-1 0,1 0,0 1,1-1,-1 0,1 0,0 1,0-1,0 0,0 0,1 0,0 0,0 0,0-1,0 1,0-1,1 1,-1-1,1 0,0 0,0 0,1 0,-1 0,9 8,1-1,0-1,0 0,1-1,-1-1,2 0,-1 0,1-2,1 1,76 18,0-4,1-4,1-4,0-4,89-5,-132 0,1 2,-1 2,-1 3,0 1,3 4,89 19,252 7,-92-11,-283-29,1 2,-1 0,0 1,0 0,0 2,-1 0,0 1,0 1,0 1,-1 0,-1 2,5 3,-20-13,0-1,0 1,0 0,0-1,-1 1,1 0,0 0,0 0,-1 0,1 0,-1 0,1 0,-1 0,1 0,-1 0,0 0,1 0,-1 0,0 0,0 1,0-1,0 0,0 0,0 0,0 0,0 0,0 0,0 1,-1-1,1 0,-1 0,1 0,0 0,-1 0,0 0,1 0,-1 0,0 0,1 0,-1-1,0 1,0 0,0 0,0-1,0 1,1 0,-1-1,0 1,-1-1,1 0,0 1,0-1,0 0,0 1,-1-1,-64 17,-334-12,-2948-8,6291 3,-4113 0,449-51,-466 50,2716 1,-1416-5,1-6,109-25,182-15,177 52,-653-1,-216-2,-72-17,-386-34,256 26,-103 23,576 4,-905-51,145 48,443-46,462 47,660 5,-157 46,534-48,-629 52,-15-52,-509-2,1 1,-1 1,0 0,0 1,0 0,0 1,-1 0,1 1,-1 0,0 1,0 1,7 4,63 40,-106-37,-409-12,-2462-3,2917 2,303 21,-174-2,0-7,1-6,79-9,-68 1,2814 1,-2939 1,0-2,0-1,0-2,0-2,-1-1,16-7,59-16,1 6,106-10,-172 28,102-7,0 6,125 10,-90 1,-76-2,81 1,-1-9,22-10,219-37,-277 18,-151 35,-1 0,1 0,-1 0,1-1,-1 1,0 0,1 0,-1-1,0 1,0 0,0-1,0 1,0 0,0 0,0-1,0 1,-1 0,1 0,-1-1,1 1,0 0,-1 0,0 0,1 0,-1 0,0-1,0 1,1 1,-1-1,0 0,0 0,0 0,0 0,0 1,0-1,0 0,-1 1,1-1,0 1,0-1,0 1,-1 0,1-1,0 1,-1 0,1 0,0 0,0 0,-1 0,0 0,-1-2,-26-8,-1 0,0 2,0 1,-1 1,0 2,0 1,-31 1,-89-11,-553-96,161 30,387 53,0 7,-141 1,-77 0,227 3,38 6,0-5,1-5,-44-16,108 23,-1 2,-1 1,0 3,0 2,-11 1,36 3,12 1,1-1,-1 0,0 0,0-1,1 0,-1-1,0 0,1 0,-1 0,1-1,0-1,-2 0,11 2,0 0,0 1,0-1,0 0,0 1,0 0,0-1,0 1,1-1,-1 1,0 0,1 0,0 0,-1 0,1 0,-1 0,1 1,0-1,0 0,-1 1,1-1,0 1,0 0,0-1,0 1,-1 0,1 0,0 0,0 1,0-1,0 0,370-8,-228 11,-117-3,119 1,0-6,30-11,357-56,-378 45,2 8,-1 6,55 6,-112 8,-12 2,1-5,-1-4,23-6,-16-3,1 5,0 3,75 6,-389 0,137 4,-1-4,1-4,-57-11,-222-54,-591 46,340-16,-329-14,668 55,1019 0,-947-32,-211-12,114 18,0 14,-83 15,66-1,-957-3,2520 0,-1008 10,174 32,179 10,16-32,-290 16,-107-10,127-3,69-24,-86 51,-50-27,-247-10,-39-5,-51 0,-846-7,-2304-1,3285 22,23 2,0-4,1-3,1-5,23-3,489 41,-238-28,16 28,-217-30,-1-8,2-7,9-7,-161 1,347 47,-276-43,-65-4,-1 0,0 2,0 1,1 1,-2 0,1 2,0 0,-1 2,0 0,9 6,-30-13,-1 0,0 0,0 0,0 0,0 0,0 0,0 1,0-1,0 0,1 1,-1-1,0 1,0-1,0 1,1-1,-1 1,0-1,1 1,-1 0,0-1,1 1,-1 0,1-1,-1 1,1 0,-1 0,1 0,0 0,-1-1,1 1,0 0,0 0,0 0,0 0,0 0,-1 0,2 0,-1 0,0 0,0 0,0-1,0 1,0 0,1 0,-1 0,0 0,1 0,-1-1,1 1,-1 0,1 0,-1-1,1 1,0 0,-1-1,1 1,0 0,0-1,-1 1,1-1,0 1,0-1,0 0,-1 1,1-1,0 0,0 0,0 1,0-1,0 0,-75 15,-376-7,284-11,-3360 2,8441 1,-4908 0,198 20,-185-4,-51-6,-364-3,-286-29,-36-40,111-7,-190-25,71 35,499 29,-2 10,-197 9,529 14,1708-3,-1802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6T18:41:14.306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6T18:41:14.87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6T18:41:15.312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7T20:28:16.666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2989 106,'522'0,"-510"-1,0 0,0 2,0 0,0 0,-1 1,1 0,0 1,-1 0,1 1,-1 0,0 1,5 3,-41 10,-80 3,-1-4,-1-5,1-5,-2-4,-21-6,-228 51,172-14,185-34,0 0,0 1,1-1,-1 0,0 0,0 0,1 1,-1-1,0 0,0 0,1 1,-1-1,0 0,0 0,0 1,0-1,0 0,1 1,-1-1,0 0,0 0,0 1,0-1,0 0,0 1,0-1,0 0,0 1,0-1,0 0,0 1,0-1,-1 0,1 0,0 1,0-1,0 0,0 1,0-1,-1 0,1 0,0 1,0-1,0 0,-1 0,1 0,0 1,0-1,-1 0,1 0,0 0,0 0,-1 0,1 1,0-1,-1 0,31 4,495-2,-461 17,-85 1,-15-14,0-1,-1-1,0-2,1-2,-22-3,-78 3,-84 37,220-37,0 1,0-1,0 0,0 0,0 1,0-1,0 0,1 1,-1-1,0 0,0 0,0 1,0-1,0 0,0 1,-1-1,1 0,0 0,0 1,0-1,0 0,0 1,0-1,0 0,-1 0,1 0,0 1,0-1,0 0,0 0,-1 1,1-1,0 0,0 0,-1 0,1 0,0 0,0 1,-1-1,1 0,0 0,29 3,321-4,-1632 1,1281 0,-4 1,0 0,0 0,0-1,0 0,-1 0,1 0,0 0,0-1,0 1,0-2,0 1,0 0,0-1,0 0,0 0,1 0,-1-1,1 1,0-1,-1 0,1-1,1 1,-1-1,0 0,1 1,0-1,-3-5,7 6,1 0,0 0,0 0,-1 1,2-1,-1 1,0-1,0 1,1-1,0 1,-1 0,1 0,0 1,0-1,0 0,0 1,0 0,0 0,0 0,1 0,-1 0,0 1,1-1,-1 1,0 0,3 0,-6 0,65-8,1 3,0 3,64 6,-7 0,439-5,-262-45,-89-6,-85 46,-214 8,-250-10,194-13,0 7,-107 4,38-9,-43-35,123 27,204 22,365 6,-146-46,-364 38,-19 8,898 0,-530 45,229 12,291-59,-1729 1,2419 0,-1474-1,0 1,0 0,1 0,-1 2,0-1,0 1,-1 1,1 0,0 1,-1 0,0 0,0 1,0 0,4 4,-13-7,0-1,0 1,0-1,-1 1,1 0,0-1,-1 1,0 0,1-1,-1 1,0 0,0-1,0 1,0 0,0 0,0-1,0 1,-1 0,1-1,-1 1,1 0,-1-1,0 1,1-1,-1 1,0-1,0 1,0-1,0 0,-1 1,1-1,0 0,0 0,-1 0,1 0,-1 0,1 0,-1 0,1 0,-1-1,1 1,-1-1,0 1,1-1,-1 1,0-1,1 0,-1 0,0 0,0 0,1 0,-1 0,0-1,1 1,-1 0,-1-1,-4 2,-96 37,104-37,-1 0,0 0,1 0,-1 0,1 0,-1 0,1 0,-1 0,1 0,0 0,0 0,-1 0,1 0,0-1,0 1,0 0,0-1,0 1,0-1,0 1,0-1,0 1,0-1,0 1,0-1,0 0,0 0,0 0,0 1,1-1,-1 0,0-1,0 1,0 0,0 0,0 0,0-1,0 1,0 0,0-1,1 1,-1-1,397 0,-432 1,13 0,52 0,273-20,-46-12,-41-15,-91 41,-1010 8,1678-2,-926 32,-200 10,213-24,-91 28,209-46,0 0,0 0,0 0,0 0,0 0,0 0,0 1,0-1,0 0,0 1,0-1,0 1,0-1,0 1,0-1,0 1,0 0,0-1,0 1,1 0,-1 0,0 0,1 0,-1-1,0 1,1 0,-1 0,1 0,0 0,-1 0,1 0,0 0,0 0,-1 1,1-1,0 0,0 0,0 0,0 0,0 0,1 0,-1 0,0 0,0 0,1 0,-1 0,1 0,-1 0,1 0,-1 0,1 0,-1 0,1 0,0 0,-1-1,1 1,0 0,0 0,0-1,0 1,0-1,0 1,0 0,20 5,-1-1,1 0,1-2,-1 0,0-2,1 0,15-2,-6 1,235-2,-1039 1,626 9,1 6,0 7,-23 11,6-3,27 7,136-36,1 0,-1 0,0 0,1 0,-1 0,0 0,0 1,1-1,-1 0,0 0,0 0,1 0,-1 1,0-1,0 0,0 0,1 1,-1-1,0 0,0 0,0 1,0-1,1 0,-1 1,0-1,0 0,0 1,0-1,0 0,0 1,0-1,0 0,0 0,0 1,0-1,0 0,0 1,0-1,-1 0,1 1,0-1,0 0,0 0,0 1,0-1,-1 0,1 0,0 1,0-1,-1 0,1 0,0 0,0 1,-1-1,1 0,0 0,0 0,30 4,425-4,-1611 0,1499-2,-58-42,-82 4,-181 29,-34 5,-44 2,-104 4,76 1,0-2,0-5,-24-7,-45-5,-1 6,0 6,-43 9,62-1,50-6,1-4,1-3,-43-14,64 0,62 24,0 1,0-1,0 0,0 0,0 0,0 1,0-1,0 0,1 0,-1 1,0-1,0 0,1 0,-1 1,1-1,-1 0,1 1,-1-1,1 0,-1 1,1-1,-1 1,1-1,0 1,-1-1,1 1,0-1,-1 1,1 0,0-1,0 1,-1 0,1 0,0-1,0 1,0 0,-1 0,1 0,0 0,0 0,0 0,0 1,241-13,585 14,-1545-2,713 0,-2-1,0 1,1 0,-1 0,0 0,0 1,0 0,0 0,0 1,0-1,1 2,-1-1,1 1,-1 0,1 0,0 1,-4 3,9-6,0-1,0 1,0 0,0 0,1 0,-1 0,0 0,1 0,-1 0,0 0,1 0,-1 0,1 0,0 0,-1 0,1 0,0 0,0 1,0-1,0 0,0 0,0 0,0 0,0 1,0-1,1 0,-1 0,0 0,1 0,-1 0,1 0,-1 0,1 0,-1 0,1 0,0 0,-1 0,1 0,0 0,0 0,0-1,0 1,0 0,0-1,0 1,0-1,0 1,1 0,57 19,432-4,-115 27,-257-43,-58-2,1 3,-1 3,0 2,11 5,-34 0,-38-10,1 0,-1-1,0 1,0 0,0-1,0 1,0 0,-1 0,1-1,0 1,0 0,0-1,-1 1,1-1,0 1,0 0,-1-1,1 1,-1-1,1 1,0-1,-1 1,1-1,-1 1,1-1,-1 1,0-1,1 0,-1 1,1-1,-1 0,0 1,1-1,-1 0,0 0,1 0,-1 0,0 0,1 1,-1-1,0 0,1-1,-1 1,0 0,1 0,-1 0,0 0,1 0,-1-1,0 1,1 0,-1-1,1 1,-1 0,0-1,-359 10,233-12,-1213 2,1070 43,251-37,19-5,1 0,-1 0,0 0,0 0,0 1,1-1,-1 0,0 0,0 0,0 0,0 1,0-1,1 0,-1 0,0 1,0-1,0 0,0 0,0 0,0 1,0-1,0 0,0 0,0 1,0-1,0 0,0 0,0 1,35 0,-35-1,1431-2,-3195 2,1719 0,0 3,0 2,0 1,-36 11,80-17,0 0,0-1,1 1,-1 0,0 0,0 0,0 0,0 0,1 0,-1 0,0 1,0-1,0 0,0 0,1 1,-1-1,0 0,0 1,1-1,-1 1,0-1,1 1,-1-1,0 1,1-1,-1 1,1 0,-1-1,1 1,-1 0,1 0,0-1,-1 1,1 0,0 0,0-1,-1 1,1 0,0 0,0 0,0 0,0-1,0 1,0 0,0 0,0 0,0 0,1-1,-1 1,0 0,0 0,1 0,-1-1,1 2,40 22,-1-16,0-1,1-2,0-1,0-3,0-1,13-3,11 2,913-1,-1066 22,-47-2,0-5,-1-7,-117-9,66 0,-64 3,1687 0,-2606 0,3509 0,-1828 53,-495-53,-10-1,0 1,0 0,0 0,0 0,1 1,-1 0,0 0,0 0,0 1,0 0,0 0,-1 1,1 0,-1 0,2 1,-7-4,0 1,0 0,0 0,0 0,0-1,0 1,0 0,0 0,-1-1,1 1,0 0,0 0,-1-1,1 1,0 0,-1-1,1 1,-1-1,1 1,-1 0,1-1,-1 1,0-1,1 1,-1-1,1 1,-1-1,0 0,0 1,1-1,-1 0,0 0,1 1,-1-1,0 0,0 0,0 0,1 0,-1 0,0 0,0 0,1 0,-1 0,0-1,-49 9,-1-3,1-2,-1-2,-20-3,-9 1,-1747-2,4807 3,-4183 0,829 40,-21 24,461-62,1646-5,-3130 3,1982 0,-276-40,53-19,-163 20,-178 39,0 0,-1 0,1 0,0 0,0 0,-1-1,1 1,0 0,0 0,-1 0,1-1,0 1,0 0,0 0,-1-1,1 1,0 0,0-1,0 1,0 0,0 0,0-1,0 1,-1 0,1-1,0 1,0 0,0-1,0 1,0 0,0-1,1 1,-1 0,0-1,0 1,0 0,0 0,0-1,0 1,0 0,1-1,-1 1,0 0,0 0,0-1,1 1,-1 0,0 0,0 0,1-1,-1 1,0 0,1 0,-1 0,0 0,0 0,1-1,-1 1,-30-4,-261 3,395 2,-47 2,1-3,0-1,-1-4,1-2,-1-2,-1-3,15-7,92-31,-206 43,-752 11,376-55,32 50,1439 1,-627-50,-104 48,-718 4,15 43,21 8,-22 0,146-7,-48 44,235-79,1 3,0 2,1 2,1 2,-3 3,11-3,-1-3,0-1,-1-2,-1-2,-4-1,-37 12,16 9,66-31,-1-1,1 1,-1 0,1 0,0 0,-1 0,1 0,0 0,0 0,0 0,-1 0,1 0,0 1,1-1,-1 0,0 1,0-1,1 1,-1-1,0 1,1-1,0 1,-1-1,1 1,0 0,0-1,0 1,0 0,0-1,0 1,0-1,0 1,1 0,-1-1,1 1,-1-1,1 1,0-1,-1 1,1-1,1 1,109 41,-50-22,1-2,1-2,1-4,37 3,320 11,-240-9,1-7,96-11,-249 1,-1 0,0 2,0 2,-1 0,1 2,-1 1,0 1,-1 1,13 8,-13 4,-45-10,-58-5,71-7,-1166-4,364 5,343 51,106-51,303 16,55-16,1 0,-1-1,0 1,1 0,-1 0,0-1,1 1,-1 0,1 0,-1 0,1 0,0 0,-1 0,1-1,0 1,0 0,-1 0,1 0,0 0,0 0,0 0,0 0,0 0,1 0,-1 0,0 0,0 0,1 0,-1 0,0 0,1 0,-1 0,1 0,-1-1,1 1,-1 0,1 0,0-1,-1 1,1 0,0-1,0 1,0-1,-1 1,1-1,0 1,0-1,0 1,0-1,0 0,0 1,0-1,0 0,0 0,0 0,0 0,24 10,0-2,1 0,0-2,0 0,0-2,0-1,1-2,0 0,14-2,-25 1,1059-3,-733 4,-307 10,-50 8,-24-11,0-1,-1-2,1-2,-1-1,-35-4,11 1,-2355-1,4815 2,-3862 0,2045 0,-3384 0,4205 0,-891-52,578 53,-965-1,-337-9,-184-64,247 57,-1 6,0 6,-35 9,-10-2,-295-2,479-1,8 1,0 0,0-1,-1 0,1 0,0-1,0 1,-1-2,1 1,0 0,0-1,0 0,1-1,-1 1,0-1,-3-2,32-15,15 13,1 2,1 2,-1 1,0 2,6 2,17 0,739 0,-176-55,449 52,-769 2,-91 46,34-8,-225-30,-31-3,-40-2,-243 16,48 20,195-16,47-24,0 1,0-1,0 0,0 1,0-1,0 1,0-1,1 1,-1 0,0-1,0 1,1 0,-1-1,0 1,1 0,-1 0,1 0,-1 0,1 0,-1-1,1 1,0 0,-1 0,1 0,0 0,0 0,0 0,-1 0,1 0,0 0,1 0,-1 0,0 0,0 0,0 0,1 0,-1 0,0 0,1 0,-1 0,1 0,-1 0,1 0,-1-1,1 1,0 0,-1 0,1 0,11 4,-1 1,2-2,-1 1,0-2,1 1,-1-2,1 0,0 0,0-1,0-1,0 0,7-1,3 1,824-4,-707 4,-1991 0,3224 0,-1820 2,88 47,332-48,-1 1,1 1,0 2,0 1,0 1,1 1,0 1,-4 3,29-12,0 0,1 0,-1 0,0 0,0 0,0 1,0-1,1 0,-1 0,0 1,0-1,0 0,1 1,-1-1,0 1,1-1,-1 1,0-1,1 1,-1 0,0-1,1 1,-1 0,1-1,0 1,-1 0,1 0,-1-1,1 1,0 0,0 0,-1 0,1-1,0 1,0 0,0 0,0 0,0 0,0 0,0-1,0 1,1 0,-1 0,0 0,0 0,1-1,-1 1,0 0,1 0,-1-1,1 1,-1 0,1-1,-1 1,1 0,48 15,287-9,-192-11,196 4,-770 0,457 0,6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7708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hoto">
  <p:cSld name="Blank with photo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7"/>
          <p:cNvSpPr>
            <a:spLocks noGrp="1"/>
          </p:cNvSpPr>
          <p:nvPr>
            <p:ph type="pic" idx="2"/>
          </p:nvPr>
        </p:nvSpPr>
        <p:spPr>
          <a:xfrm>
            <a:off x="1460864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0" name="Google Shape;10;p27"/>
          <p:cNvSpPr>
            <a:spLocks noGrp="1"/>
          </p:cNvSpPr>
          <p:nvPr>
            <p:ph type="pic" idx="3"/>
          </p:nvPr>
        </p:nvSpPr>
        <p:spPr>
          <a:xfrm>
            <a:off x="6863408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1" name="Google Shape;11;p27"/>
          <p:cNvSpPr>
            <a:spLocks noGrp="1"/>
          </p:cNvSpPr>
          <p:nvPr>
            <p:ph type="pic" idx="4"/>
          </p:nvPr>
        </p:nvSpPr>
        <p:spPr>
          <a:xfrm>
            <a:off x="12265952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" name="Google Shape;12;p27"/>
          <p:cNvSpPr>
            <a:spLocks noGrp="1"/>
          </p:cNvSpPr>
          <p:nvPr>
            <p:ph type="pic" idx="5"/>
          </p:nvPr>
        </p:nvSpPr>
        <p:spPr>
          <a:xfrm>
            <a:off x="17668497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3" name="Google Shape;13;p27"/>
          <p:cNvSpPr>
            <a:spLocks noGrp="1"/>
          </p:cNvSpPr>
          <p:nvPr>
            <p:ph type="pic" idx="6"/>
          </p:nvPr>
        </p:nvSpPr>
        <p:spPr>
          <a:xfrm>
            <a:off x="1460864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4" name="Google Shape;14;p27"/>
          <p:cNvSpPr>
            <a:spLocks noGrp="1"/>
          </p:cNvSpPr>
          <p:nvPr>
            <p:ph type="pic" idx="7"/>
          </p:nvPr>
        </p:nvSpPr>
        <p:spPr>
          <a:xfrm>
            <a:off x="6863408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5" name="Google Shape;15;p27"/>
          <p:cNvSpPr>
            <a:spLocks noGrp="1"/>
          </p:cNvSpPr>
          <p:nvPr>
            <p:ph type="pic" idx="8"/>
          </p:nvPr>
        </p:nvSpPr>
        <p:spPr>
          <a:xfrm>
            <a:off x="12265952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6" name="Google Shape;16;p27"/>
          <p:cNvSpPr>
            <a:spLocks noGrp="1"/>
          </p:cNvSpPr>
          <p:nvPr>
            <p:ph type="pic" idx="9"/>
          </p:nvPr>
        </p:nvSpPr>
        <p:spPr>
          <a:xfrm>
            <a:off x="17668497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hoto">
  <p:cSld name="Slide with phot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>
            <a:spLocks noGrp="1"/>
          </p:cNvSpPr>
          <p:nvPr>
            <p:ph type="pic" idx="2"/>
          </p:nvPr>
        </p:nvSpPr>
        <p:spPr>
          <a:xfrm>
            <a:off x="1460864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27" name="Google Shape;27;p29"/>
          <p:cNvSpPr>
            <a:spLocks noGrp="1"/>
          </p:cNvSpPr>
          <p:nvPr>
            <p:ph type="pic" idx="3"/>
          </p:nvPr>
        </p:nvSpPr>
        <p:spPr>
          <a:xfrm>
            <a:off x="6863408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28" name="Google Shape;28;p29"/>
          <p:cNvSpPr>
            <a:spLocks noGrp="1"/>
          </p:cNvSpPr>
          <p:nvPr>
            <p:ph type="pic" idx="4"/>
          </p:nvPr>
        </p:nvSpPr>
        <p:spPr>
          <a:xfrm>
            <a:off x="12265952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29" name="Google Shape;29;p29"/>
          <p:cNvSpPr>
            <a:spLocks noGrp="1"/>
          </p:cNvSpPr>
          <p:nvPr>
            <p:ph type="pic" idx="5"/>
          </p:nvPr>
        </p:nvSpPr>
        <p:spPr>
          <a:xfrm>
            <a:off x="17668497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0" name="Google Shape;30;p29"/>
          <p:cNvSpPr>
            <a:spLocks noGrp="1"/>
          </p:cNvSpPr>
          <p:nvPr>
            <p:ph type="pic" idx="6"/>
          </p:nvPr>
        </p:nvSpPr>
        <p:spPr>
          <a:xfrm>
            <a:off x="1460864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1" name="Google Shape;31;p29"/>
          <p:cNvSpPr>
            <a:spLocks noGrp="1"/>
          </p:cNvSpPr>
          <p:nvPr>
            <p:ph type="pic" idx="7"/>
          </p:nvPr>
        </p:nvSpPr>
        <p:spPr>
          <a:xfrm>
            <a:off x="6863408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2" name="Google Shape;32;p29"/>
          <p:cNvSpPr>
            <a:spLocks noGrp="1"/>
          </p:cNvSpPr>
          <p:nvPr>
            <p:ph type="pic" idx="8"/>
          </p:nvPr>
        </p:nvSpPr>
        <p:spPr>
          <a:xfrm>
            <a:off x="12265952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3" name="Google Shape;33;p29"/>
          <p:cNvSpPr>
            <a:spLocks noGrp="1"/>
          </p:cNvSpPr>
          <p:nvPr>
            <p:ph type="pic" idx="9"/>
          </p:nvPr>
        </p:nvSpPr>
        <p:spPr>
          <a:xfrm>
            <a:off x="17668497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4" name="Google Shape;34;p29"/>
          <p:cNvSpPr txBox="1">
            <a:spLocks noGrp="1"/>
          </p:cNvSpPr>
          <p:nvPr>
            <p:ph type="sldNum" idx="12"/>
          </p:nvPr>
        </p:nvSpPr>
        <p:spPr>
          <a:xfrm>
            <a:off x="22488525" y="12347575"/>
            <a:ext cx="89535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5" name="Google Shape;35;p29"/>
          <p:cNvGrpSpPr/>
          <p:nvPr/>
        </p:nvGrpSpPr>
        <p:grpSpPr>
          <a:xfrm>
            <a:off x="1966864" y="12042576"/>
            <a:ext cx="2206145" cy="825937"/>
            <a:chOff x="5233327" y="11805083"/>
            <a:chExt cx="2206145" cy="825937"/>
          </a:xfrm>
        </p:grpSpPr>
        <p:sp>
          <p:nvSpPr>
            <p:cNvPr id="36" name="Google Shape;36;p29"/>
            <p:cNvSpPr txBox="1"/>
            <p:nvPr/>
          </p:nvSpPr>
          <p:spPr>
            <a:xfrm>
              <a:off x="5279232" y="11805083"/>
              <a:ext cx="2160240" cy="5589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0" u="none" strike="noStrike" cap="none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</a:t>
              </a:r>
              <a:r>
                <a:rPr lang="en-US" sz="2800" b="1" i="0" u="none" strike="noStrike" cap="none">
                  <a:solidFill>
                    <a:srgbClr val="1F1F1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DESIGN</a:t>
              </a:r>
              <a:endParaRPr sz="2800" b="1" i="0" u="none" strike="noStrike" cap="none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" name="Google Shape;37;p29"/>
            <p:cNvSpPr/>
            <p:nvPr/>
          </p:nvSpPr>
          <p:spPr>
            <a:xfrm>
              <a:off x="5233327" y="12150889"/>
              <a:ext cx="2206145" cy="4801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1F1F1F"/>
                  </a:solidFill>
                  <a:latin typeface="Open Sans"/>
                  <a:ea typeface="Open Sans"/>
                  <a:cs typeface="Open Sans"/>
                  <a:sym typeface="Open Sans"/>
                </a:rPr>
                <a:t>by HiSlide.io</a:t>
              </a:r>
              <a:endParaRPr sz="1400" b="0" i="0" u="none" strike="noStrike" cap="none">
                <a:solidFill>
                  <a:srgbClr val="1F1F1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 dark">
  <p:cSld name="1_Blank dar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/>
          <p:nvPr/>
        </p:nvSpPr>
        <p:spPr>
          <a:xfrm>
            <a:off x="0" y="0"/>
            <a:ext cx="24384001" cy="13716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808C"/>
              </a:buClr>
              <a:buSzPts val="2000"/>
              <a:buFont typeface="Poppins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0"/>
          <p:cNvSpPr txBox="1">
            <a:spLocks noGrp="1"/>
          </p:cNvSpPr>
          <p:nvPr>
            <p:ph type="title"/>
          </p:nvPr>
        </p:nvSpPr>
        <p:spPr>
          <a:xfrm>
            <a:off x="2271713" y="1729334"/>
            <a:ext cx="19504148" cy="217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body" idx="1"/>
          </p:nvPr>
        </p:nvSpPr>
        <p:spPr>
          <a:xfrm>
            <a:off x="2271713" y="4121696"/>
            <a:ext cx="20477162" cy="701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457200" lvl="0" indent="-2286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1pPr>
            <a:lvl2pPr marL="914400" lvl="1" indent="-2286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2pPr>
            <a:lvl3pPr marL="1371600" lvl="2" indent="-2286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3pPr>
            <a:lvl4pPr marL="1828800" lvl="3" indent="-2286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4pPr>
            <a:lvl5pPr marL="2286000" lvl="4" indent="-2286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0"/>
          <p:cNvSpPr txBox="1">
            <a:spLocks noGrp="1"/>
          </p:cNvSpPr>
          <p:nvPr>
            <p:ph type="sldNum" idx="12"/>
          </p:nvPr>
        </p:nvSpPr>
        <p:spPr>
          <a:xfrm>
            <a:off x="22488525" y="12347575"/>
            <a:ext cx="89535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2" name="Google Shape;42;p30"/>
          <p:cNvGrpSpPr/>
          <p:nvPr/>
        </p:nvGrpSpPr>
        <p:grpSpPr>
          <a:xfrm>
            <a:off x="1966864" y="12042576"/>
            <a:ext cx="2206145" cy="825937"/>
            <a:chOff x="5233327" y="11805083"/>
            <a:chExt cx="2206145" cy="825937"/>
          </a:xfrm>
        </p:grpSpPr>
        <p:sp>
          <p:nvSpPr>
            <p:cNvPr id="43" name="Google Shape;43;p30"/>
            <p:cNvSpPr txBox="1"/>
            <p:nvPr/>
          </p:nvSpPr>
          <p:spPr>
            <a:xfrm>
              <a:off x="5279232" y="11805083"/>
              <a:ext cx="2160240" cy="5589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0" u="none" strike="noStrike" cap="none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</a:t>
              </a:r>
              <a:r>
                <a:rPr lang="en-US" sz="2800" b="1" i="0" u="none" strike="noStrike" cap="none">
                  <a:solidFill>
                    <a:srgbClr val="1F1F1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DESIGN</a:t>
              </a:r>
              <a:endParaRPr sz="2800" b="1" i="0" u="none" strike="noStrike" cap="none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4" name="Google Shape;44;p30"/>
            <p:cNvSpPr/>
            <p:nvPr/>
          </p:nvSpPr>
          <p:spPr>
            <a:xfrm>
              <a:off x="5233327" y="12150889"/>
              <a:ext cx="2206145" cy="4801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1F1F1F"/>
                  </a:solidFill>
                  <a:latin typeface="Open Sans"/>
                  <a:ea typeface="Open Sans"/>
                  <a:cs typeface="Open Sans"/>
                  <a:sym typeface="Open Sans"/>
                </a:rPr>
                <a:t>by HiSlide.io</a:t>
              </a:r>
              <a:endParaRPr sz="1400" b="0" i="0" u="none" strike="noStrike" cap="none">
                <a:solidFill>
                  <a:srgbClr val="1F1F1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70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>
            <a:spLocks noGrp="1"/>
          </p:cNvSpPr>
          <p:nvPr>
            <p:ph type="title"/>
          </p:nvPr>
        </p:nvSpPr>
        <p:spPr>
          <a:xfrm>
            <a:off x="2120900" y="2278063"/>
            <a:ext cx="20627975" cy="217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0" b="0" i="0" u="none" strike="noStrike" cap="non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0" b="0" i="0" u="none" strike="noStrike" cap="non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0" b="0" i="0" u="none" strike="noStrike" cap="non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0" b="0" i="0" u="none" strike="noStrike" cap="non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7" name="Google Shape;7;p26"/>
          <p:cNvSpPr txBox="1">
            <a:spLocks noGrp="1"/>
          </p:cNvSpPr>
          <p:nvPr>
            <p:ph type="body" idx="1"/>
          </p:nvPr>
        </p:nvSpPr>
        <p:spPr>
          <a:xfrm>
            <a:off x="2271713" y="4670425"/>
            <a:ext cx="20477162" cy="701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457200" marR="0" lvl="0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2.jpeg"/><Relationship Id="rId5" Type="http://schemas.openxmlformats.org/officeDocument/2006/relationships/customXml" Target="../ink/ink2.xml"/><Relationship Id="rId10" Type="http://schemas.openxmlformats.org/officeDocument/2006/relationships/customXml" Target="../ink/ink5.xml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/>
          <p:nvPr/>
        </p:nvSpPr>
        <p:spPr>
          <a:xfrm>
            <a:off x="2043628" y="7949681"/>
            <a:ext cx="9447547" cy="258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i="0" u="none" strike="noStrike" cap="none" dirty="0">
                <a:solidFill>
                  <a:srgbClr val="76D5FF"/>
                </a:solidFill>
                <a:latin typeface="Montserrat"/>
                <a:ea typeface="Montserrat"/>
                <a:cs typeface="Montserrat"/>
                <a:sym typeface="Montserrat"/>
              </a:rPr>
              <a:t>Подготовили проект 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Александр Исупов и Дьяченко Тихон</a:t>
            </a:r>
            <a:endParaRPr sz="2800" b="1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1976438" y="3871595"/>
            <a:ext cx="9514738" cy="4078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0" b="1" i="0" u="none" strike="noStrike" cap="none" dirty="0">
                <a:solidFill>
                  <a:srgbClr val="76D5FF"/>
                </a:solidFill>
                <a:latin typeface="Montserrat"/>
                <a:ea typeface="Montserrat"/>
                <a:cs typeface="Montserrat"/>
                <a:sym typeface="Montserrat"/>
              </a:rPr>
              <a:t>Крестики-нолики</a:t>
            </a:r>
            <a:endParaRPr sz="13000" b="1" i="0" u="none" strike="noStrike" cap="none" dirty="0">
              <a:solidFill>
                <a:srgbClr val="76D5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23209250" y="1096962"/>
            <a:ext cx="1174750" cy="1152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808C"/>
              </a:buClr>
              <a:buSzPts val="2000"/>
              <a:buFont typeface="Poppins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AutoShape 2" descr="Флаг, Пражский град и Малый город, Прага (ЮНЕСКО), Чешская Республика">
            <a:extLst>
              <a:ext uri="{FF2B5EF4-FFF2-40B4-BE49-F238E27FC236}">
                <a16:creationId xmlns:a16="http://schemas.microsoft.com/office/drawing/2014/main" id="{FC192627-A39E-404B-A09D-F80071A5FDFB}"/>
              </a:ext>
            </a:extLst>
          </p:cNvPr>
          <p:cNvSpPr>
            <a:spLocks noGrp="1" noChangeAspect="1" noChangeArrowheads="1"/>
          </p:cNvSpPr>
          <p:nvPr>
            <p:ph type="pic" idx="2"/>
          </p:nvPr>
        </p:nvSpPr>
        <p:spPr bwMode="auto">
          <a:xfrm>
            <a:off x="12192000" y="1096963"/>
            <a:ext cx="11017250" cy="1152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635317-3A6F-4F3B-8AE3-827CDDC797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12" r="8767"/>
          <a:stretch/>
        </p:blipFill>
        <p:spPr>
          <a:xfrm>
            <a:off x="12210661" y="1096200"/>
            <a:ext cx="11017250" cy="11523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2000793" y="2832759"/>
            <a:ext cx="6284431" cy="1655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lvl="0"/>
            <a:r>
              <a:rPr lang="ru-RU" sz="10000" b="1" i="0" u="none" strike="noStrike" cap="none" dirty="0">
                <a:solidFill>
                  <a:srgbClr val="76D5FF"/>
                </a:solidFill>
                <a:latin typeface="Montserrat"/>
                <a:ea typeface="Montserrat"/>
                <a:cs typeface="Montserrat"/>
                <a:sym typeface="Montserrat"/>
              </a:rPr>
              <a:t>Почему</a:t>
            </a:r>
            <a:endParaRPr sz="10000" b="1" i="0" u="none" strike="noStrike" cap="none" dirty="0">
              <a:solidFill>
                <a:srgbClr val="76D5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2000793" y="4487996"/>
            <a:ext cx="9809027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2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Крестики-нолики – довольно простая, но крайне увлекательная игра. Она в том числе проста в написании на языке </a:t>
            </a:r>
            <a:r>
              <a:rPr lang="en-US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“Python”</a:t>
            </a:r>
            <a:r>
              <a:rPr lang="ru-RU" sz="32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, но нам требовалось использовать ООП в своем проекте, что немного усложнило задачу (хотя должно быть наоборот)</a:t>
            </a:r>
            <a:endParaRPr lang="en-US" sz="2600" b="0" i="0" u="none" strike="noStrike" cap="none" dirty="0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11828481" y="7936378"/>
            <a:ext cx="11037590" cy="3312766"/>
          </a:xfrm>
          <a:prstGeom prst="rect">
            <a:avLst/>
          </a:prstGeom>
          <a:solidFill>
            <a:srgbClr val="76D5FF"/>
          </a:solidFill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808C"/>
              </a:buClr>
              <a:buSzPts val="2000"/>
              <a:buFont typeface="Poppins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061CD13B-F94E-4CC6-B6B8-52799262611F}"/>
                  </a:ext>
                </a:extLst>
              </p14:cNvPr>
              <p14:cNvContentPartPr/>
              <p14:nvPr/>
            </p14:nvContentPartPr>
            <p14:xfrm>
              <a:off x="2304544" y="12106484"/>
              <a:ext cx="1921320" cy="41940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061CD13B-F94E-4CC6-B6B8-5279926261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4904" y="11926484"/>
                <a:ext cx="2100960" cy="77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88A3E353-6F4D-48BB-9275-EF90FBA3F3AF}"/>
                  </a:ext>
                </a:extLst>
              </p14:cNvPr>
              <p14:cNvContentPartPr/>
              <p14:nvPr/>
            </p14:nvContentPartPr>
            <p14:xfrm>
              <a:off x="730624" y="11518964"/>
              <a:ext cx="3558240" cy="161892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88A3E353-6F4D-48BB-9275-EF90FBA3F3A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7978" y="11456310"/>
                <a:ext cx="3683893" cy="17445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57681035-BAC6-4C14-9977-5BEA44B3916B}"/>
                  </a:ext>
                </a:extLst>
              </p14:cNvPr>
              <p14:cNvContentPartPr/>
              <p14:nvPr/>
            </p14:nvContentPartPr>
            <p14:xfrm>
              <a:off x="9087664" y="3433364"/>
              <a:ext cx="360" cy="36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57681035-BAC6-4C14-9977-5BEA44B3916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25024" y="337072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F718CA13-84F3-4604-8CFE-91B0B1BDE3F1}"/>
                  </a:ext>
                </a:extLst>
              </p14:cNvPr>
              <p14:cNvContentPartPr/>
              <p14:nvPr/>
            </p14:nvContentPartPr>
            <p14:xfrm>
              <a:off x="8751784" y="3470444"/>
              <a:ext cx="360" cy="36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F718CA13-84F3-4604-8CFE-91B0B1BDE3F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89144" y="340780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D18EFD04-C034-4172-8832-7449716F9979}"/>
                  </a:ext>
                </a:extLst>
              </p14:cNvPr>
              <p14:cNvContentPartPr/>
              <p14:nvPr/>
            </p14:nvContentPartPr>
            <p14:xfrm>
              <a:off x="9199984" y="3452084"/>
              <a:ext cx="360" cy="36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D18EFD04-C034-4172-8832-7449716F997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36984" y="3389084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2" descr="The Best Way to Learn Python – Python Programming Tutorial for Beginners">
            <a:extLst>
              <a:ext uri="{FF2B5EF4-FFF2-40B4-BE49-F238E27FC236}">
                <a16:creationId xmlns:a16="http://schemas.microsoft.com/office/drawing/2014/main" id="{D14AADF0-76FD-4BE3-8A00-87E96E760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7156" y="2226316"/>
            <a:ext cx="11037590" cy="736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смайлик класс - Создать мем - Meme-arsenal.com">
            <a:extLst>
              <a:ext uri="{FF2B5EF4-FFF2-40B4-BE49-F238E27FC236}">
                <a16:creationId xmlns:a16="http://schemas.microsoft.com/office/drawing/2014/main" id="{AB0F2BEF-F569-4D71-B2C0-35CF1B397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174" y="4043313"/>
            <a:ext cx="8598743" cy="859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Google Shape;129;p5"/>
          <p:cNvSpPr txBox="1"/>
          <p:nvPr/>
        </p:nvSpPr>
        <p:spPr>
          <a:xfrm>
            <a:off x="22545675" y="12449175"/>
            <a:ext cx="895350" cy="38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fld>
            <a:endParaRPr sz="2000" b="0" i="0" u="none" strike="noStrike" cap="none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40E58000-C633-418C-A3E6-E7E33BDD6C0F}"/>
                  </a:ext>
                </a:extLst>
              </p14:cNvPr>
              <p14:cNvContentPartPr/>
              <p14:nvPr/>
            </p14:nvContentPartPr>
            <p14:xfrm>
              <a:off x="1386544" y="12109724"/>
              <a:ext cx="2319840" cy="63720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40E58000-C633-418C-A3E6-E7E33BDD6C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3904" y="12047084"/>
                <a:ext cx="2445480" cy="7628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Google Shape;116;p4">
            <a:extLst>
              <a:ext uri="{FF2B5EF4-FFF2-40B4-BE49-F238E27FC236}">
                <a16:creationId xmlns:a16="http://schemas.microsoft.com/office/drawing/2014/main" id="{0B729FB4-0AD2-4427-8F48-76E62E6EAAF6}"/>
              </a:ext>
            </a:extLst>
          </p:cNvPr>
          <p:cNvSpPr txBox="1"/>
          <p:nvPr/>
        </p:nvSpPr>
        <p:spPr>
          <a:xfrm>
            <a:off x="1386544" y="969076"/>
            <a:ext cx="13001260" cy="1655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lvl="0"/>
            <a:r>
              <a:rPr lang="ru-RU" sz="10000" b="1" i="0" u="none" strike="noStrike" cap="none" dirty="0">
                <a:solidFill>
                  <a:srgbClr val="76D5FF"/>
                </a:solidFill>
                <a:latin typeface="Montserrat"/>
                <a:ea typeface="Montserrat"/>
                <a:cs typeface="Montserrat"/>
                <a:sym typeface="Montserrat"/>
              </a:rPr>
              <a:t>Как работает код</a:t>
            </a:r>
            <a:endParaRPr sz="10000" b="1" i="0" u="none" strike="noStrike" cap="none" dirty="0">
              <a:solidFill>
                <a:srgbClr val="76D5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Google Shape;117;p4">
            <a:extLst>
              <a:ext uri="{FF2B5EF4-FFF2-40B4-BE49-F238E27FC236}">
                <a16:creationId xmlns:a16="http://schemas.microsoft.com/office/drawing/2014/main" id="{A0AA46AF-3CA2-4391-8BB4-18FAD88BF5E7}"/>
              </a:ext>
            </a:extLst>
          </p:cNvPr>
          <p:cNvSpPr/>
          <p:nvPr/>
        </p:nvSpPr>
        <p:spPr>
          <a:xfrm>
            <a:off x="1386544" y="2624313"/>
            <a:ext cx="2161091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26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ru-RU" sz="4000" dirty="0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rPr>
              <a:t>Сейчас Вам объяснит премногоуважаемый Александр</a:t>
            </a:r>
            <a:endParaRPr lang="en-US" sz="2600" b="0" i="0" u="none" strike="noStrike" cap="none" dirty="0">
              <a:solidFill>
                <a:srgbClr val="76D5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 txBox="1"/>
          <p:nvPr/>
        </p:nvSpPr>
        <p:spPr>
          <a:xfrm>
            <a:off x="2352982" y="5996493"/>
            <a:ext cx="19678036" cy="1723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0" b="1" i="0" u="none" strike="noStrike" cap="none" dirty="0">
                <a:solidFill>
                  <a:srgbClr val="76D5FF"/>
                </a:solidFill>
                <a:latin typeface="Montserrat"/>
                <a:ea typeface="Montserrat"/>
                <a:cs typeface="Montserrat"/>
                <a:sym typeface="Montserrat"/>
              </a:rPr>
              <a:t>Спасибо за внимание</a:t>
            </a:r>
            <a:endParaRPr sz="13000" b="1" i="0" u="none" strike="noStrike" cap="none" dirty="0">
              <a:solidFill>
                <a:srgbClr val="76D5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08317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000">
        <p14:vortex dir="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iDESIGN - color2">
      <a:dk1>
        <a:srgbClr val="292729"/>
      </a:dk1>
      <a:lt1>
        <a:srgbClr val="FDFCFF"/>
      </a:lt1>
      <a:dk2>
        <a:srgbClr val="292729"/>
      </a:dk2>
      <a:lt2>
        <a:srgbClr val="EDEAF0"/>
      </a:lt2>
      <a:accent1>
        <a:srgbClr val="DAD7DD"/>
      </a:accent1>
      <a:accent2>
        <a:srgbClr val="76D5FF"/>
      </a:accent2>
      <a:accent3>
        <a:srgbClr val="76D5FF"/>
      </a:accent3>
      <a:accent4>
        <a:srgbClr val="76D5FF"/>
      </a:accent4>
      <a:accent5>
        <a:srgbClr val="76D5FF"/>
      </a:accent5>
      <a:accent6>
        <a:srgbClr val="76D5FF"/>
      </a:accent6>
      <a:hlink>
        <a:srgbClr val="76D5FF"/>
      </a:hlink>
      <a:folHlink>
        <a:srgbClr val="76D5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65</Words>
  <Application>Microsoft Office PowerPoint</Application>
  <PresentationFormat>Произвольный</PresentationFormat>
  <Paragraphs>9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Poppins Medium</vt:lpstr>
      <vt:lpstr>Poppins</vt:lpstr>
      <vt:lpstr>Helvetica Neue</vt:lpstr>
      <vt:lpstr>Arial</vt:lpstr>
      <vt:lpstr>Montserrat</vt:lpstr>
      <vt:lpstr>Open Sans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Тихон Дьяченко</dc:creator>
  <cp:lastModifiedBy>Тихон Дьяченко</cp:lastModifiedBy>
  <cp:revision>29</cp:revision>
  <dcterms:modified xsi:type="dcterms:W3CDTF">2022-11-19T16:50:55Z</dcterms:modified>
</cp:coreProperties>
</file>