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84" r:id="rId4"/>
  </p:sldIdLst>
  <p:sldSz cx="24384000" cy="13716000"/>
  <p:notesSz cx="6858000" cy="9144000"/>
  <p:embeddedFontLst>
    <p:embeddedFont>
      <p:font typeface="Helvetica Neue" panose="020B0604020202020204" charset="0"/>
      <p:regular r:id="rId6"/>
      <p:bold r:id="rId7"/>
      <p:italic r:id="rId8"/>
      <p:boldItalic r:id="rId9"/>
    </p:embeddedFont>
    <p:embeddedFont>
      <p:font typeface="Montserrat" panose="00000500000000000000" pitchFamily="2" charset="-52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55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56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0:45.36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3292 1101,'-1818'0,"1778"3,0 2,1 2,0 1,0 2,-7 4,102-7,18-11,0-3,-1-3,0-3,31-12,-38 10,217-49,7-37,217-17,-309 72,-134 34,-2-2,0-3,0-3,53-26,35-1,-132 44,0 0,0-1,0-2,0 0,-1 0,0-2,0 0,-1-1,0 0,-1-1,0-1,6-6,-19 15,0 0,0 0,0 0,0 0,0-1,-1 1,1-1,-1 1,1-1,-1 1,0-1,0 0,0 0,0 1,-1-1,1 0,-1 0,1 0,-1 0,0 0,0 0,-1 0,1 0,-1 1,1-1,-1 0,0 0,0 0,0 1,0-1,-1 0,1 1,-1-1,1 1,-1 0,0 0,-1-1,-94-60,44 46,-1 3,0 2,-1 2,0 3,-6 2,-373-82,217 39,117 24,0 4,-1 5,-43 1,-16 13,96 3,-1-3,1-3,-56-11,-111-16,763 41,-182 51,82-3,-90 12,16 15,106 8,-365-76,0-4,1-5,0-4,3-4,489 51,-370-20,-222-31,-1 0,1 1,0-1,-1 0,1 0,0 1,0-1,-1 0,1 1,0-1,0 1,-1-1,1 0,0 1,0-1,0 0,0 1,0-1,0 1,0-1,0 0,0 1,0-1,0 1,0-1,0 1,0-1,0 0,0 1,0-1,0 1,0-1,1 0,-1 1,0-1,0 0,0 1,1-1,-280 7,228-8,0-2,-1-2,2-2,-1-3,-16-6,-514-94,489 90,-2 3,0 4,-84 1,83 13,42 0,0-2,1-2,-1-2,-12-5,-11-3,-1 3,0 3,-1 4,-12 3,-258-44,322 39,73 12,-36-4,1 0,0 1,-1 0,0 1,0 0,0 1,-1 0,1 0,-2 1,1 1,-1 0,0 0,0 1,-1 0,0 0,-1 1,0 0,-1 0,0 1,0-1,-1 2,-1-1,3 10,0 6,-1 1,-1 0,-1 0,-2 0,-1 0,-1 0,-1 0,-2 0,-1 0,-1 0,-1 0,-4 8,-1-14,-1-1,-1 0,-1 0,-1-1,-1-1,-1 0,0-2,-1 0,-1 0,0-2,-2-1,1 0,-2-1,0-2,0 0,-1-1,0-1,-3-1,-39 11,0-3,0-2,-1-4,-1-2,1-4,-1-2,0-3,-29-6,-76 3,-555 4,704 0,14 1,0 0,0-1,-1 0,1 0,0-1,0 0,0-1,0 0,0-1,1 0,-1 0,1 0,-1-1,9 3,0 0,0 1,0-1,0 1,-1-1,1 0,0 1,0-1,0 0,0 1,0-1,1 0,-1 1,0-1,0 1,0-1,0 0,1 1,-1-1,0 1,1-1,-1 0,0 1,1-1,-1 1,1-1,-1 1,1 0,-1-1,1 1,-1-1,1 1,-1 0,1 0,-1-1,1 1,0 0,-1 0,1-1,0 1,-1 0,1 0,0 0,-1 0,1 0,-1 0,1 0,0 0,-1 0,1 1,0-1,212-16,-42 9,171-65,-274 60,0 4,1 3,0 3,53 6,-342-69,-54-15,-64 2,194 48,-56-21,118 14,2-5,1-3,-16-15,53 28,1 0,1-3,3-1,0-2,3-2,1-1,2-1,2-2,2 0,-2-11,-3-13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0:34.6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5641 556,'27'33,"113"105,-28-29,6 14,5-6,4-5,6-5,4-7,142 78,-141-99,-136-78,0 0,-1-1,1 1,-1 0,1 0,-1 0,0 0,1 1,-1-1,0 0,0 1,0-1,0 0,0 1,0 0,0-1,0 1,-1-1,1 1,0 0,-1-1,0 1,1 0,-1 0,0-1,0 1,0 0,0 0,0 0,0-1,-1 1,1 0,0-1,-1 1,0 0,1-1,-1 1,0 0,0-1,0 1,0-1,0 1,0-1,0 0,0 0,-1 1,1-1,0 0,-1 0,1 0,-1 0,0 0,1-1,-1 1,1 0,-1-1,0 1,0-1,0 0,-159 32,-60 24,-208 71,380-111,-1-2,0-2,-1-3,-33 2,65-8,-187 37,139-11,68-27,0-1,-1 1,1 0,0-1,0 1,0 0,0-1,0 1,0-1,1 0,-1 1,0-1,1 0,-1 0,1 0,-1 0,1 0,-1 0,1 0,0 0,0-1,-1 1,1-1,0 1,0-1,0 0,0 0,-1 1,1-1,0 0,0-1,0 1,0 0,0-1,547 14,-315 28,-136-21,1-4,0-4,12-5,114-7,-186 7,-39-6,0-1,-1 0,1 0,-1 0,1 1,-1-1,1 0,0 0,-1 1,1-1,0 0,-1 1,1-1,0 0,-1 1,1-1,0 1,0-1,-1 1,1-1,0 0,0 1,0-1,0 1,0-1,0 1,0-1,0 1,0-1,0 1,0-1,0 1,0-1,0 1,0-1,0 0,0 1,0-1,1 1,-1-1,0 1,0-1,1 0,-1 1,0-1,1 0,-1 1,0-1,1 0,-1 1,0-1,1 0,-1 0,1 1,-1-1,0 0,1 0,-1 0,1 1,-34 6,0-1,-1-1,0-1,1-3,-1 0,-10-3,-8 2,47 0,-173 1,0-7,-29-11,-89-9,-2 14,-104 15,93 0,270-3,30 0,26 0,4393 0,-6142 0,1670-3,-1-4,2-2,-1-3,-21-8,-148-25,-118 38,1132 7,349 0,-1013 10,-119-10,0 0,-1 1,1-1,-1 1,1-1,0 0,-1 1,1-1,0 1,0-1,0 1,-1-1,1 1,0-1,0 1,0-1,0 1,0-1,0 1,0-1,0 1,0-1,0 1,0 0,0-1,0 1,0-1,0 1,1-1,-1 1,0-1,0 1,1-1,-1 0,0 1,0-1,1 1,-1-1,1 0,-1 1,0-1,1 0,-1 1,1-1,-1 0,1 1,-1-1,1 0,-1 0,1 0,-1 0,1 0,-1 1,1-1,-1 0,1 0,-1 0,1 0,-211 19,39-17,0-8,1-7,0-8,-49-17,-7 1,-1 10,-32 8,-319-28,36-6,184 52,975 2,-161-51,-96 27,-211 6,1 7,77 6,-202 0,-36-5,-40-9,-625-119,542 105,-2 7,-130-7,135 21,0-5,-79-22,-364-38,268 55,245 3,84-10,9 16,0 2,1 1,0 2,0 1,1 1,0 2,-1 1,24 3,-31-2,1086 2,-968-2,-2-1,0 5,0 7,29 10,309 48,-170-16,-192-28,2-6,59 0,-82-13,0 4,-1 4,93 26,2 18,-20-25,-158-28,1 0,-1 1,0 1,-1 0,1 0,-1 2,-1-1,1 1,-1 1,-1 0,1 0,3 6,-12-13,0-1,0 1,-1-1,1 1,0 0,-1 0,1 0,-1 0,0 0,0 0,1 0,-1 0,-1 0,1 0,0 1,0-1,-1 0,0 1,1-1,-1 0,0 1,0-1,0 1,0-1,-1 0,1 1,-1-1,1 0,-1 0,0 1,0-1,0 0,0 0,0 0,0 0,-1 0,1 0,-1 0,1 0,-1-1,0 1,0-1,0 1,0-1,0 0,0 1,0-1,0 0,-2 0,-18 5,0-1,0-1,-1-1,1-1,-1-1,1-1,-16-2,-1 2,-558-6,200 52,-355-41,-584-5,1302 4,34-4,1 0,-1 0,0 0,1 0,-1 0,0 0,1 0,-1 1,0-1,1 0,-1 0,0 0,1 0,-1 1,0-1,1 0,-1 0,0 1,0-1,1 0,-1 1,0-1,0 0,0 1,1-1,-1 0,0 1,0-1,0 0,0 1,0-1,0 0,0 1,0-1,0 1,0-1,0 0,0 1,0-1,0 0,0 1,0-1,0 1,0-1,0 0,-1 1,1-1,0 0,0 1,0-1,-1 0,1 0,0 1,0-1,-1 0,1 0,0 1,-1-1,1 0,0 0,-1 0,1 1,148 30,-64-21,70 12,1-6,0-7,0-7,10-7,45 2,22 3,-571-43,206 20,-626-57,694 69,-195-34,-1 12,-96 6,-540-24,-81 53,1775-2,-269 46,170 15,-567-61,-46-1,1 3,-1 4,13 6,222 20,84 20,-878-54,-1299 2,4174 0,-5314 0,4584 0,-2246-1,108-48,-262 48,1361 2,-272 38,60 35,-314-57,1-4,0-4,15-6,-38 1,401 39,-67 34,-373-66,357 31,-315-23,-87-19,0 0,0 0,0 1,0-1,-1 0,1 0,0 1,0-1,0 0,0 0,0 1,0-1,0 0,0 0,0 1,0-1,0 0,0 0,0 1,0-1,0 0,0 0,0 1,0-1,0 0,1 0,-1 1,0-1,0 0,0 0,0 0,0 1,1-1,-1 0,0 0,0 0,0 1,1-1,-1 0,0 0,-29 2,-815-3,265-19,134-7,-212 22,379 6,-92-52,219 48,119 5,30 8,121 45,-67-38,207 76,545 86,-657-143,1-7,2-6,96 0,-107-12,0 6,62 18,320 73,-494-101,61 18,0-4,2-3,36-1,-32-8,-1 4,0 4,46 17,104 20,-87-25,-238-27,-3-2,-66 1,-1-7,2-6,-52-15,54-3,-4-2,-2 6,-28 5,-206-18,192 8,-2 9,-28 7,-573-41,721 58,45 0,-1-1,1-2,-1-1,1-1,0-2,0-1,-30-11,63 18,1-1,-1 0,0 0,1 0,-1 0,1 0,-1 0,1 0,-1 1,0-1,1 0,-1-1,1 1,-1 0,1 0,-1 0,0 0,1 0,-1 0,1 0,-1-1,1 1,-1 0,0 0,1 0,-1-1,0 1,1 0,-1-1,0 1,1 0,-1-1,0 1,0 0,0-1,1 1,-1-1,0 1,0 0,0-1,0 1,1-1,-1 1,0-1,0 1,0 0,0-1,0 1,0-1,0 1,-1-1,1 1,0-1,0 1,0 0,0-1,0 1,-1-1,1 1,0 0,0-1,290-8,-183 12,-25-3,435 22,252 32,-220-25,132-26,-411-4,261 35,-386-21,456 43,72-6,-124 4,-510-54,-29 0,-26 0,-7 0,-103-1,1-5,0-6,-39-11,-206-37,85 17,-79-32,272 58,-1 4,0 3,-1 5,-21 4,-366-48,1618 51,-1127-2,-4 2,0-1,1 0,-1 0,1-1,-1 0,1 0,-1-1,1 1,-1-2,1 1,-1 0,0-1,1 0,-1-1,0 0,-1 0,1 0,0 0,-1-1,0 0,0 0,0 0,0-1,-1 0,1 0,-1 0,0 0,-5 0,-1 1,1-1,-1 1,0-1,0 1,0 0,0 0,-1 0,0 0,0 1,0-1,0 1,0 0,-1 0,1 0,-1 0,0 0,0 1,0 0,0 0,-1 0,1 0,0 0,-1 1,1 0,-1 0,-4 0,5-1,-438-92,-193-22,514 93,0 6,-1 4,-119 4,-294-40,404 50,1142 0,-398-1,-1167-2,-154-91,81 19,-168 0,273 56,521 18,-4-1,0 0,0 0,0 1,0-1,0 1,0 1,-1-1,1 1,0-1,0 1,0 1,1-1,-1 1,0 0,0 0,1 0,-1 1,1-1,0 1,0 0,0 1,0-1,0 0,1 1,0 0,-1 0,1 0,0 2,4-3,1 0,0 0,0 0,0-1,0 1,0 0,1-1,-1 0,1 1,-1-1,1 0,0 0,0 0,0-1,0 1,0-1,0 0,1 1,-1-2,0 1,1 0,-1-1,0 1,1-1,-1 0,2 0,-5 0,20 4,0 0,0-2,0 0,1-1,-1-1,0-1,0-1,0-1,0 0,0-2,0 0,-1-1,0-1,13-7,-23 4,0 1,-1-1,0 0,0-1,-1 0,-1 0,0-1,0 0,-1 0,-1 0,0 0,-1-1,0 1,-1-1,0 0,-1-11,2 7,29-448,-5 180,-12-2,-15-137,-1 240,0 87</inkml:trace>
  <inkml:trace contextRef="#ctx0" brushRef="#br0" timeOffset="27999.058">1857 4391,'0'0</inkml:trace>
  <inkml:trace contextRef="#ctx0" brushRef="#br0" timeOffset="33772.784">6004 4391,'-1026'0,"208"53,186-1,568-52,51 0,44-1,678-1,-589-11,0-5,-1-5,-1-5,83-33,46-10,237-81,-95-5,481-178,-523 190,14-25,109-20,-215 61,-250 127,-1 0,1 0,-1 0,0-1,0 1,0-1,-1 0,1 0,0-1,-1 1,0-1,0 1,0-1,-1 0,1 0,-1-1,0 1,0 0,0-1,0 1,-1-1,0 1,0-1,0 0,-1 0,1 1,-1-1,0-1,-7-2,1 1,-1 0,0 0,-1 1,0 0,0 0,0 0,0 1,-1 1,0-1,0 1,0 1,-1 0,1 0,-1 1,1 0,-1 1,-1 0,-359-68,-267-11,-317 28,-27 1,-320 22,1054 29,241 0,-1 0,1-1,-1 1,0 0,1 0,-1 1,0 0,1 0,-1 0,1 1,-1 0,1 0,0 1,0 0,0 0,0 0,1 1,-2 1,6-4,0-1,0 1,0 0,0 0,1 0,-1 0,0 0,1 0,-1 0,1 0,-1 0,1 1,0-1,-1 0,1 0,0 0,0 0,0 1,0-1,0 0,0 0,0 0,0 1,0-1,1 0,-1 0,0 0,1 0,-1 0,1 0,-1 0,1 0,0 0,-1 0,1 0,0 0,0 0,0 0,-1 0,1-1,0 1,0 0,0-1,0 1,0 0,1-1,-1 0,0 1,58 19,312-2,-203 3,2-8,1-6,611 45,-277-30,-68 4,134-22,-430-4,187 40,-298-33,-43-3,-56-2,64-2,-2534-2,2090 2,953-1,-260-39,-58-7,-114 27,1 3,1 2,31 1,475-73,-16 16,-502 70,-40 3,1-1,-1-2,0 0,0-1,0-1,-1-1,1-1,-1-1,0-1,0-1,-1 0,0-2,0 0,0-2,-15 8,37-33,-41 36,0 1,-1-1,1 0,-1 1,1-1,-1 0,1 1,-1-1,1 0,-1 0,0 1,1-1,-1 0,0 0,0 0,0 0,1 1,-1-1,0 0,0 0,0 0,0 0,-1 1,1-1,0 0,0 0,0 0,-1 0,1 1,0-1,-1 0,1 0,-1 1,1-1,-1 0,1 1,-1-1,1 0,-1 1,0-1,1 1,-1-1,0 1,1-1,-1 1,0 0,0-1,1 1,-1 0,0-1,0 1,0 0,0 0,1 0,-1 0,0 0,0 0,-187-10,136 11,-555 4,2840-5,-2210 0,-13 1,-1 0,1-1,0 0,-1-1,1 0,0-1,-1 0,1 0,-1-1,0 0,0 0,3-3,-11 6,-1-1,0 1,0-1,1 1,-1-1,0 0,0 1,0-1,0 1,0-1,0 0,0 1,0-1,0 0,0 1,0-1,0 1,0-1,-1 1,1-1,0 0,0 1,-1-1,1 1,0-1,-1 1,1-1,0 1,-1-1,1 1,-1 0,1-1,-1 1,1-1,-1 1,1 0,-1 0,1-1,-1 1,1 0,-1 0,0 0,1-1,-1 1,1 0,-1 0,0 0,1 0,-1 0,1 0,-1 0,0 1,1-1,-1 0,1 0,-1 0,0 1,-263-16,193 16,-3385 1,3205 40,129 1,123-42,0-1,0 1,0-1,0 1,0-1,0 1,0 0,0-1,0 1,0 0,0 0,0 0,0 0,-1-1,1 1,0 0,-1 1,1-1,-1 0,1 0,-1 0,1 0,-1 0,0 0,1 1,-1-1,0 0,0 0,0 0,0 1,0-1,0 0,-1 0,1 1,0-1,0 0,-1 0,1 0,-1 0,1 0,-1 0,0 0,1 0,-1 0,0 0,0 0,1 0,-1 0,0 0,0 0,0-1,0 1,0 0,0-1,0 1,0-1,-1 1,1-1,0 0,0 1,0-1,-1 0,1 0,0 0,0 0,0 0,-1 0,1 0,0 0,-1-1,26 8,0-2,0 0,1-2,-1-1,1 0,0-2,15-2,5 1,1982-2,-3958 3,1059-51,-342 51,1208 0,-1-2,0 0,-1 1,1 0,0 0,0 1,-1 0,1 0,0 1,-1 0,1 0,0 0,0 1,0 0,0 1,0 0,1 0,-1 0,1 1,0 0,0 0,0 0,0 1,1 0,0 0,0 0,0 1,1 0,-1 0,1 0,1 0,-1 1,1-1,0 4,1-3,1 1,0 0,1 0,0 0,0-1,0 1,1 0,1 0,-1 0,1-1,0 1,1-1,0 1,0-1,1 0,-1 0,2-1,-1 1,1-1,0 0,0 0,0 0,1-1,0 0,0 0,2 1,110 52,-78-40,2-2,-1-2,2-2,41 7,-61-14,366 62,-322-47,0-4,1-3,0-2,56 0,512 55,-406-36,296 62,-435-82,-1-3,1-4,10-4,124 4,123 44,-327-44,-49-3,-840-2,722 8,1 5,-41 14,-194 35,-1-9,363-50,0 0,0 1,0 1,1 1,-1 0,1 2,0 0,-5 3,-149 58,154-63,1 0,-1 1,1 1,0 0,1 1,0 1,0 1,0 0,1 0,1 2,0 0,0 0,1 1,0 1,9-9,1-1,0 1,0 0,1 0,-1 0,1 0,0 0,0 0,0 0,0 1,1-1,-1 0,1 0,0 1,1-1,-1 0,1 0,0 1,0-1,0 0,0 0,1 0,0 0,0 0,0-1,0 1,0-1,1 1,-1-1,1 0,0 0,0 0,1 0,-1 0,9 8,1-1,0-1,0 0,1-1,-1-1,2 0,-1 0,1-2,1 1,76 18,0-4,1-4,1-4,0-4,89-5,-132 0,1 2,-1 2,-1 3,0 1,3 4,89 19,252 7,-92-11,-283-29,1 2,-1 0,0 1,0 0,0 2,-1 0,0 1,0 1,0 1,-1 0,-1 2,5 3,-20-13,0-1,0 1,0 0,0-1,-1 1,1 0,0 0,0 0,-1 0,1 0,-1 0,1 0,-1 0,1 0,-1 0,0 0,1 0,-1 0,0 0,0 1,0-1,0 0,0 0,0 0,0 0,0 0,0 0,0 1,-1-1,1 0,-1 0,1 0,0 0,-1 0,0 0,1 0,-1 0,0 0,1 0,-1-1,0 1,0 0,0 0,0-1,0 1,1 0,-1-1,0 1,-1-1,1 0,0 1,0-1,0 0,0 1,-1-1,-64 17,-334-12,-2948-8,6291 3,-4113 0,449-51,-466 50,2716 1,-1416-5,1-6,109-25,182-15,177 52,-653-1,-216-2,-72-17,-386-34,256 26,-103 23,576 4,-905-51,145 48,443-46,462 47,660 5,-157 46,534-48,-629 52,-15-52,-509-2,1 1,-1 1,0 0,0 1,0 0,0 1,-1 0,1 1,-1 0,0 1,0 1,7 4,63 40,-106-37,-409-12,-2462-3,2917 2,303 21,-174-2,0-7,1-6,79-9,-68 1,2814 1,-2939 1,0-2,0-1,0-2,0-2,-1-1,16-7,59-16,1 6,106-10,-172 28,102-7,0 6,125 10,-90 1,-76-2,81 1,-1-9,22-10,219-37,-277 18,-151 35,-1 0,1 0,-1 0,1-1,-1 1,0 0,1 0,-1-1,0 1,0 0,0-1,0 1,0 0,0 0,0-1,0 1,-1 0,1 0,-1-1,1 1,0 0,-1 0,0 0,1 0,-1 0,0-1,0 1,1 1,-1-1,0 0,0 0,0 0,0 0,0 1,0-1,0 0,-1 1,1-1,0 1,0-1,0 1,-1 0,1-1,0 1,-1 0,1 0,0 0,0 0,-1 0,0 0,-1-2,-26-8,-1 0,0 2,0 1,-1 1,0 2,0 1,-31 1,-89-11,-553-96,161 30,387 53,0 7,-141 1,-77 0,227 3,38 6,0-5,1-5,-44-16,108 23,-1 2,-1 1,0 3,0 2,-11 1,36 3,12 1,1-1,-1 0,0 0,0-1,1 0,-1-1,0 0,1 0,-1 0,1-1,0-1,-2 0,11 2,0 0,0 1,0-1,0 0,0 1,0 0,0-1,0 1,1-1,-1 1,0 0,1 0,0 0,-1 0,1 0,-1 0,1 1,0-1,0 0,-1 1,1-1,0 1,0 0,0-1,0 1,-1 0,1 0,0 0,0 1,0-1,0 0,370-8,-228 11,-117-3,119 1,0-6,30-11,357-56,-378 45,2 8,-1 6,55 6,-112 8,-12 2,1-5,-1-4,23-6,-16-3,1 5,0 3,75 6,-389 0,137 4,-1-4,1-4,-57-11,-222-54,-591 46,340-16,-329-14,668 55,1019 0,-947-32,-211-12,114 18,0 14,-83 15,66-1,-957-3,2520 0,-1008 10,174 32,179 10,16-32,-290 16,-107-10,127-3,69-24,-86 51,-50-27,-247-10,-39-5,-51 0,-846-7,-2304-1,3285 22,23 2,0-4,1-3,1-5,23-3,489 41,-238-28,16 28,-217-30,-1-8,2-7,9-7,-161 1,347 47,-276-43,-65-4,-1 0,0 2,0 1,1 1,-2 0,1 2,0 0,-1 2,0 0,9 6,-30-13,-1 0,0 0,0 0,0 0,0 0,0 0,0 1,0-1,0 0,1 1,-1-1,0 1,0-1,0 1,1-1,-1 1,0-1,1 1,-1 0,0-1,1 1,-1 0,1-1,-1 1,1 0,-1 0,1 0,0 0,-1-1,1 1,0 0,0 0,0 0,0 0,0 0,-1 0,2 0,-1 0,0 0,0 0,0-1,0 1,0 0,1 0,-1 0,0 0,1 0,-1-1,1 1,-1 0,1 0,-1-1,1 1,0 0,-1-1,1 1,0 0,0-1,-1 1,1-1,0 1,0-1,0 0,-1 1,1-1,0 0,0 0,0 1,0-1,0 0,-75 15,-376-7,284-11,-3360 2,8441 1,-4908 0,198 20,-185-4,-51-6,-364-3,-286-29,-36-40,111-7,-190-25,71 35,499 29,-2 10,-197 9,529 14,1708-3,-1802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1:14.30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1:14.8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1:15.31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70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.jpe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2043628" y="7949681"/>
            <a:ext cx="9447547" cy="258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Подготовили проект 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Александр Исупов и Дьяченко Тихон</a:t>
            </a:r>
            <a:endParaRPr sz="28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976438" y="3871595"/>
            <a:ext cx="9514738" cy="407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Крестики-нолики</a:t>
            </a:r>
            <a:endParaRPr sz="13000" b="1" i="0" u="none" strike="noStrike" cap="none" dirty="0">
              <a:solidFill>
                <a:srgbClr val="76D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AutoShape 2" descr="Флаг, Пражский град и Малый город, Прага (ЮНЕСКО), Чешская Республика">
            <a:extLst>
              <a:ext uri="{FF2B5EF4-FFF2-40B4-BE49-F238E27FC236}">
                <a16:creationId xmlns:a16="http://schemas.microsoft.com/office/drawing/2014/main" id="{FC192627-A39E-404B-A09D-F80071A5FDFB}"/>
              </a:ext>
            </a:extLst>
          </p:cNvPr>
          <p:cNvSpPr>
            <a:spLocks noGrp="1" noChangeAspect="1" noChangeArrowheads="1"/>
          </p:cNvSpPr>
          <p:nvPr>
            <p:ph type="pic" idx="2"/>
          </p:nvPr>
        </p:nvSpPr>
        <p:spPr bwMode="auto">
          <a:xfrm>
            <a:off x="12192000" y="1096963"/>
            <a:ext cx="11017250" cy="1152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635317-3A6F-4F3B-8AE3-827CDDC79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2" r="8767"/>
          <a:stretch/>
        </p:blipFill>
        <p:spPr>
          <a:xfrm>
            <a:off x="12210661" y="1096200"/>
            <a:ext cx="11017250" cy="1152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2000793" y="2832759"/>
            <a:ext cx="6284431" cy="165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100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Почему?</a:t>
            </a:r>
            <a:endParaRPr sz="10000" b="1" i="0" u="none" strike="noStrike" cap="none" dirty="0">
              <a:solidFill>
                <a:srgbClr val="76D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2000793" y="4487996"/>
            <a:ext cx="98090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Крестики-нолики – довольно простая, но крайне увлекательная игра. Она в том числе проста в написании на языке </a:t>
            </a:r>
            <a:r>
              <a:rPr lang="en-US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“Python”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но нам требовалось использовать ООП в своем проекте, что немного усложнило задачу (хотя должно быть наоборот)</a:t>
            </a:r>
            <a:endParaRPr lang="en-US" sz="2600" b="0" i="0" u="none" strike="noStrike" cap="none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1828481" y="7936378"/>
            <a:ext cx="11037590" cy="3312766"/>
          </a:xfrm>
          <a:prstGeom prst="rect">
            <a:avLst/>
          </a:prstGeom>
          <a:solidFill>
            <a:srgbClr val="76D5F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61CD13B-F94E-4CC6-B6B8-52799262611F}"/>
                  </a:ext>
                </a:extLst>
              </p14:cNvPr>
              <p14:cNvContentPartPr/>
              <p14:nvPr/>
            </p14:nvContentPartPr>
            <p14:xfrm>
              <a:off x="2304544" y="12106484"/>
              <a:ext cx="1921320" cy="4194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61CD13B-F94E-4CC6-B6B8-5279926261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904" y="11926484"/>
                <a:ext cx="21009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88A3E353-6F4D-48BB-9275-EF90FBA3F3AF}"/>
                  </a:ext>
                </a:extLst>
              </p14:cNvPr>
              <p14:cNvContentPartPr/>
              <p14:nvPr/>
            </p14:nvContentPartPr>
            <p14:xfrm>
              <a:off x="730624" y="11518964"/>
              <a:ext cx="3558240" cy="16189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88A3E353-6F4D-48BB-9275-EF90FBA3F3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978" y="11456310"/>
                <a:ext cx="3683893" cy="1744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7681035-BAC6-4C14-9977-5BEA44B3916B}"/>
                  </a:ext>
                </a:extLst>
              </p14:cNvPr>
              <p14:cNvContentPartPr/>
              <p14:nvPr/>
            </p14:nvContentPartPr>
            <p14:xfrm>
              <a:off x="9087664" y="3433364"/>
              <a:ext cx="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7681035-BAC6-4C14-9977-5BEA44B391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25024" y="337072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718CA13-84F3-4604-8CFE-91B0B1BDE3F1}"/>
                  </a:ext>
                </a:extLst>
              </p14:cNvPr>
              <p14:cNvContentPartPr/>
              <p14:nvPr/>
            </p14:nvContentPartPr>
            <p14:xfrm>
              <a:off x="8751784" y="3470444"/>
              <a:ext cx="360" cy="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718CA13-84F3-4604-8CFE-91B0B1BDE3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9144" y="340780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18EFD04-C034-4172-8832-7449716F9979}"/>
                  </a:ext>
                </a:extLst>
              </p14:cNvPr>
              <p14:cNvContentPartPr/>
              <p14:nvPr/>
            </p14:nvContentPartPr>
            <p14:xfrm>
              <a:off x="9199984" y="3452084"/>
              <a:ext cx="360" cy="3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18EFD04-C034-4172-8832-7449716F99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984" y="338908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The Best Way to Learn Python – Python Programming Tutorial for Beginners">
            <a:extLst>
              <a:ext uri="{FF2B5EF4-FFF2-40B4-BE49-F238E27FC236}">
                <a16:creationId xmlns:a16="http://schemas.microsoft.com/office/drawing/2014/main" id="{D14AADF0-76FD-4BE3-8A00-87E96E76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6" y="2226316"/>
            <a:ext cx="11037590" cy="73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2352982" y="5996493"/>
            <a:ext cx="19678036" cy="17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sz="13000" b="1" i="0" u="none" strike="noStrike" cap="none" dirty="0">
              <a:solidFill>
                <a:srgbClr val="76D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831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>
        <p14:vortex dir="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56</Words>
  <Application>Microsoft Office PowerPoint</Application>
  <PresentationFormat>Произвольный</PresentationFormat>
  <Paragraphs>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Poppins</vt:lpstr>
      <vt:lpstr>Helvetica Neue</vt:lpstr>
      <vt:lpstr>Arial</vt:lpstr>
      <vt:lpstr>Montserrat</vt:lpstr>
      <vt:lpstr>Open Sans</vt:lpstr>
      <vt:lpstr>White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Тихон Дьяченко</dc:creator>
  <cp:lastModifiedBy>Тихон Дьяченко</cp:lastModifiedBy>
  <cp:revision>27</cp:revision>
  <dcterms:modified xsi:type="dcterms:W3CDTF">2022-11-19T16:24:24Z</dcterms:modified>
</cp:coreProperties>
</file>