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1" r:id="rId3"/>
    <p:sldId id="261" r:id="rId4"/>
    <p:sldId id="280" r:id="rId5"/>
    <p:sldId id="277" r:id="rId6"/>
    <p:sldId id="278" r:id="rId7"/>
    <p:sldId id="279" r:id="rId8"/>
    <p:sldId id="282" r:id="rId9"/>
    <p:sldId id="28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99EE"/>
    <a:srgbClr val="DEB887"/>
    <a:srgbClr val="1D2020"/>
    <a:srgbClr val="D0B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B297E-3746-478A-9838-41A58578F1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68D5B-D90A-4F7F-BD17-6161FA1A92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12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80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60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23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7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22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70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28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144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2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65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CF261-C5D7-4090-A5EE-77F67775519F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5D617-848A-4D53-97BD-F1695CF94E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9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274567" y="377687"/>
            <a:ext cx="7430742" cy="1066800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Vac-Analytic</a:t>
            </a:r>
            <a:endParaRPr lang="ru-RU" sz="80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24650" y="4143375"/>
            <a:ext cx="5200650" cy="233693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Выполнили студенты группы ПРО-430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Ишембитов</a:t>
            </a:r>
            <a:r>
              <a:rPr lang="ru-RU" dirty="0">
                <a:solidFill>
                  <a:schemeClr val="bg1"/>
                </a:solidFill>
              </a:rPr>
              <a:t> Т.А.</a:t>
            </a:r>
          </a:p>
          <a:p>
            <a:pPr algn="r"/>
            <a:r>
              <a:rPr lang="ru-RU" dirty="0" err="1">
                <a:solidFill>
                  <a:schemeClr val="bg1"/>
                </a:solidFill>
              </a:rPr>
              <a:t>Ишембитов</a:t>
            </a:r>
            <a:r>
              <a:rPr lang="ru-RU" dirty="0">
                <a:solidFill>
                  <a:schemeClr val="bg1"/>
                </a:solidFill>
              </a:rPr>
              <a:t> Д.А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Лактионов А.Е.</a:t>
            </a:r>
          </a:p>
          <a:p>
            <a:pPr algn="r"/>
            <a:r>
              <a:rPr lang="ru-RU" dirty="0">
                <a:solidFill>
                  <a:schemeClr val="bg1"/>
                </a:solidFill>
              </a:rPr>
              <a:t>Артамонов И.С.</a:t>
            </a:r>
          </a:p>
          <a:p>
            <a:pPr algn="r"/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9071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40000"/>
                <a:lumOff val="60000"/>
              </a:schemeClr>
            </a:gs>
            <a:gs pos="74000">
              <a:srgbClr val="8E99EE"/>
            </a:gs>
            <a:gs pos="100000">
              <a:schemeClr val="accent1">
                <a:lumMod val="60000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400B062-AC57-F943-1E5B-AC248730AF46}"/>
              </a:ext>
            </a:extLst>
          </p:cNvPr>
          <p:cNvSpPr/>
          <p:nvPr/>
        </p:nvSpPr>
        <p:spPr>
          <a:xfrm>
            <a:off x="966797" y="1385740"/>
            <a:ext cx="10258405" cy="4553146"/>
          </a:xfrm>
          <a:prstGeom prst="rect">
            <a:avLst/>
          </a:prstGeom>
          <a:solidFill>
            <a:schemeClr val="bg2">
              <a:lumMod val="75000"/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FFC80-1DA0-3C15-4A78-82B760A7A19A}"/>
              </a:ext>
            </a:extLst>
          </p:cNvPr>
          <p:cNvSpPr txBox="1"/>
          <p:nvPr/>
        </p:nvSpPr>
        <p:spPr>
          <a:xfrm>
            <a:off x="1082040" y="1690688"/>
            <a:ext cx="100279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Наша цель заключается в создании системы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,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lang="ru-RU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способной собирать и анализировать множество информации о вакансиях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. Внедрение данной системы позволит принимать более обоснованные решения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,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 основанные на </a:t>
            </a:r>
            <a:r>
              <a:rPr lang="ru-RU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актуальных данных</a:t>
            </a:r>
            <a:r>
              <a:rPr lang="en-US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.</a:t>
            </a:r>
            <a:r>
              <a:rPr lang="ru-RU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Это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улучшит эффективность </a:t>
            </a:r>
            <a:r>
              <a:rPr lang="ru-RU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поиска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, обеспечивая точный и автоматизированный</a:t>
            </a:r>
            <a:r>
              <a:rPr lang="ru-RU" sz="28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  <a:ea typeface="+mj-ea"/>
                <a:cs typeface="+mj-cs"/>
              </a:rPr>
              <a:t> расчёт списка вакансий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, а также предоставляя необходимую аналитику для принятия решений при поиске вакансий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361845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chemeClr val="accent1">
                <a:lumMod val="40000"/>
                <a:lumOff val="60000"/>
              </a:schemeClr>
            </a:gs>
            <a:gs pos="74000">
              <a:srgbClr val="8E99EE"/>
            </a:gs>
            <a:gs pos="100000">
              <a:schemeClr val="accent1">
                <a:lumMod val="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Роли в команде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1C93B0-3F50-8FF0-490E-BE844A1387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217917" y="2037335"/>
            <a:ext cx="11756166" cy="35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778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chemeClr val="accent1">
                <a:lumMod val="40000"/>
                <a:lumOff val="60000"/>
              </a:schemeClr>
            </a:gs>
            <a:gs pos="74000">
              <a:srgbClr val="8E99EE"/>
            </a:gs>
            <a:gs pos="100000">
              <a:schemeClr val="accent1">
                <a:lumMod val="6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Модели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2562F7-87E0-D9A4-F076-B9EC81B66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75" y="1692443"/>
            <a:ext cx="5911850" cy="4603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6793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79693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7886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177768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3">
            <a:extLst>
              <a:ext uri="{FF2B5EF4-FFF2-40B4-BE49-F238E27FC236}">
                <a16:creationId xmlns:a16="http://schemas.microsoft.com/office/drawing/2014/main" id="{3A831E70-C7D1-2CA2-FFE4-ABDD17655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915579"/>
              </p:ext>
            </p:extLst>
          </p:nvPr>
        </p:nvGraphicFramePr>
        <p:xfrm>
          <a:off x="1103517" y="2069293"/>
          <a:ext cx="10515600" cy="3206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531907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40824979"/>
                    </a:ext>
                  </a:extLst>
                </a:gridCol>
              </a:tblGrid>
              <a:tr h="45802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HTML5</a:t>
                      </a:r>
                      <a:endParaRPr lang="ru-RU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Язык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гиперразметки </a:t>
                      </a:r>
                      <a:endParaRPr lang="ru-RU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979900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CSS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Каскадная</a:t>
                      </a:r>
                      <a:r>
                        <a:rPr lang="ru-RU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таблица стилей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261513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bootstrap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Ф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реймворк для создания интерфейсов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092454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Нативный</a:t>
                      </a:r>
                      <a:r>
                        <a:rPr lang="ru-RU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 </a:t>
                      </a:r>
                      <a:r>
                        <a:rPr lang="ru-RU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для оживления страницы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10531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React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Фреймворк</a:t>
                      </a:r>
                      <a:r>
                        <a:rPr lang="ru-RU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для разработки клиентской части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762025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SQLite</a:t>
                      </a:r>
                      <a:endParaRPr lang="ru-RU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База</a:t>
                      </a:r>
                      <a:r>
                        <a:rPr lang="ru-RU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данных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137070"/>
                  </a:ext>
                </a:extLst>
              </a:tr>
              <a:tr h="458027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 (with Flask)</a:t>
                      </a:r>
                      <a:endParaRPr lang="ru-RU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Фреймворк для разработки серверной части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48544"/>
                  </a:ext>
                </a:extLst>
              </a:tr>
            </a:tbl>
          </a:graphicData>
        </a:graphic>
      </p:graphicFrame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3F8CBB02-ED8B-285E-7656-ED8F1C52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Инструменты, применяемые для создания веб-сайта</a:t>
            </a:r>
          </a:p>
        </p:txBody>
      </p:sp>
    </p:spTree>
    <p:extLst>
      <p:ext uri="{BB962C8B-B14F-4D97-AF65-F5344CB8AC3E}">
        <p14:creationId xmlns:p14="http://schemas.microsoft.com/office/powerpoint/2010/main" val="4177166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60000"/>
                <a:lumOff val="40000"/>
              </a:schemeClr>
            </a:gs>
            <a:gs pos="9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EFFC80-1DA0-3C15-4A78-82B760A7A19A}"/>
              </a:ext>
            </a:extLst>
          </p:cNvPr>
          <p:cNvSpPr txBox="1"/>
          <p:nvPr/>
        </p:nvSpPr>
        <p:spPr>
          <a:xfrm>
            <a:off x="2176780" y="2875002"/>
            <a:ext cx="783844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 Light" panose="020F0302020204030204"/>
                <a:ea typeface="+mj-ea"/>
                <a:cs typeface="+mj-cs"/>
              </a:rPr>
              <a:t>Спасибо за внимание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0946510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132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Vac-Analytic</vt:lpstr>
      <vt:lpstr>Презентация PowerPoint</vt:lpstr>
      <vt:lpstr>Роли в команде</vt:lpstr>
      <vt:lpstr>Модели БД</vt:lpstr>
      <vt:lpstr>Презентация PowerPoint</vt:lpstr>
      <vt:lpstr>Презентация PowerPoint</vt:lpstr>
      <vt:lpstr>Презентация PowerPoint</vt:lpstr>
      <vt:lpstr>Инструменты, применяемые для создания веб-сайта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</dc:title>
  <dc:creator>Гогита Двалишвили</dc:creator>
  <cp:lastModifiedBy>Acer</cp:lastModifiedBy>
  <cp:revision>24</cp:revision>
  <dcterms:created xsi:type="dcterms:W3CDTF">2023-11-29T08:46:26Z</dcterms:created>
  <dcterms:modified xsi:type="dcterms:W3CDTF">2023-12-20T07:49:16Z</dcterms:modified>
</cp:coreProperties>
</file>