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13e0d9178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13e0d9178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13e0d9178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13e0d9178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13e0d917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13e0d917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13e0d917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13e0d917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13e0d917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13e0d917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13e0d917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13e0d917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13e0d9178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13e0d9178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13e0d9178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13e0d9178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13e0d9178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13e0d9178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13e0d9178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13e0d9178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horturl.at/xExQW" TargetMode="External"/><Relationship Id="rId4" Type="http://schemas.openxmlformats.org/officeDocument/2006/relationships/hyperlink" Target="https://shorturl.at/fjxMx" TargetMode="External"/><Relationship Id="rId5" Type="http://schemas.openxmlformats.org/officeDocument/2006/relationships/hyperlink" Target="https://shorturl.at/n4GX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727950" y="661650"/>
            <a:ext cx="7688100" cy="19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180"/>
              <a:t>Analyse exploratoire des postes source Enedis et des injections/soutirages sur le réseau de transport</a:t>
            </a:r>
            <a:endParaRPr sz="318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7950" y="4130075"/>
            <a:ext cx="7688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Sources des données : </a:t>
            </a:r>
            <a:endParaRPr>
              <a:solidFill>
                <a:schemeClr val="lt1"/>
              </a:solidFill>
            </a:endParaRPr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>
                <a:solidFill>
                  <a:schemeClr val="lt1"/>
                </a:solidFill>
              </a:rPr>
              <a:t>Postes sources : </a:t>
            </a:r>
            <a:r>
              <a:rPr lang="fr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https://shorturl.at/xExQW</a:t>
            </a:r>
            <a:endParaRPr>
              <a:solidFill>
                <a:schemeClr val="lt1"/>
              </a:solidFill>
            </a:endParaRPr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>
                <a:solidFill>
                  <a:schemeClr val="lt1"/>
                </a:solidFill>
              </a:rPr>
              <a:t>Injections : </a:t>
            </a:r>
            <a:r>
              <a:rPr lang="fr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https://shorturl.at/fjxMx</a:t>
            </a:r>
            <a:endParaRPr>
              <a:solidFill>
                <a:schemeClr val="lt1"/>
              </a:solidFill>
            </a:endParaRPr>
          </a:p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>
                <a:solidFill>
                  <a:schemeClr val="lt1"/>
                </a:solidFill>
              </a:rPr>
              <a:t>Soutirages : </a:t>
            </a:r>
            <a:r>
              <a:rPr lang="fr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https://shorturl.at/n4GXI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Nombre de postes source et de points journaliers moyens d’injection et de soutirage en 2024 (1)</a:t>
            </a:r>
            <a:endParaRPr sz="184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212" y="1480775"/>
            <a:ext cx="6627574" cy="35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4950"/>
            <a:ext cx="9144001" cy="25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8675"/>
            <a:ext cx="9144000" cy="9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Nombre de postes source et de points journaliers moyens d’injection et de soutirage en 2024 (2)</a:t>
            </a:r>
            <a:endParaRPr sz="1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176000" y="592100"/>
            <a:ext cx="679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Postes source Enedis (OCC, PACA, ARA, NA)</a:t>
            </a:r>
            <a:endParaRPr sz="184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5750"/>
            <a:ext cx="9144001" cy="2627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-15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Injections horaires sur le réseau de transport 2019-2024 (OCC, PACA, ARA, NA)</a:t>
            </a:r>
            <a:endParaRPr sz="184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2578"/>
            <a:ext cx="9144000" cy="320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525"/>
            <a:ext cx="91439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0" y="52292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Soutirages </a:t>
            </a:r>
            <a:r>
              <a:rPr lang="fr" sz="1840"/>
              <a:t>horaires sur le réseau de transport 2019-2024 (OCC, PACA, ARA, NA)</a:t>
            </a:r>
            <a:endParaRPr sz="18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375" y="1046575"/>
            <a:ext cx="4379250" cy="40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904950" y="511375"/>
            <a:ext cx="733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Localisations des p</a:t>
            </a:r>
            <a:r>
              <a:rPr lang="fr" sz="1840"/>
              <a:t>ostes source Enedis (OCC, PACA, ARA, NA)</a:t>
            </a:r>
            <a:endParaRPr sz="18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775"/>
            <a:ext cx="4571999" cy="225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99" y="1677863"/>
            <a:ext cx="4267201" cy="206824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Profils journaliers moyens d’injections (gauche) et de soutirage (droite) sur les jours ouvrés de 2019-2024</a:t>
            </a:r>
            <a:endParaRPr sz="18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Analyse des extremums journaliers de soutirage </a:t>
            </a:r>
            <a:r>
              <a:rPr lang="fr" sz="1840"/>
              <a:t>(gauche) et d’injections (droite) pour la région Occitanie en 2019-2024</a:t>
            </a:r>
            <a:endParaRPr sz="184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113" y="1261650"/>
            <a:ext cx="5331775" cy="3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Nombre de points d’injection et de soutirage totaux entre </a:t>
            </a:r>
            <a:r>
              <a:rPr lang="fr" sz="1840"/>
              <a:t>2019 et 2024</a:t>
            </a:r>
            <a:endParaRPr sz="184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38" y="1046575"/>
            <a:ext cx="8006725" cy="40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511375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Nombre de points d’injection et de soutirage en 2024</a:t>
            </a:r>
            <a:endParaRPr sz="184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26" y="984875"/>
            <a:ext cx="7965549" cy="40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