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a Banana" userId="0195edd4cce60df7" providerId="Windows Live" clId="Web-{339DB549-7E1F-49E2-9C5F-367F8F9F1C10}"/>
    <pc:docChg chg="modSld">
      <pc:chgData name="Yana Banana" userId="0195edd4cce60df7" providerId="Windows Live" clId="Web-{339DB549-7E1F-49E2-9C5F-367F8F9F1C10}" dt="2018-03-16T15:45:57.363" v="72"/>
      <pc:docMkLst>
        <pc:docMk/>
      </pc:docMkLst>
      <pc:sldChg chg="modSp">
        <pc:chgData name="Yana Banana" userId="0195edd4cce60df7" providerId="Windows Live" clId="Web-{339DB549-7E1F-49E2-9C5F-367F8F9F1C10}" dt="2018-03-16T15:41:21.033" v="31"/>
        <pc:sldMkLst>
          <pc:docMk/>
          <pc:sldMk cId="4157082590" sldId="256"/>
        </pc:sldMkLst>
        <pc:spChg chg="mod">
          <ac:chgData name="Yana Banana" userId="0195edd4cce60df7" providerId="Windows Live" clId="Web-{339DB549-7E1F-49E2-9C5F-367F8F9F1C10}" dt="2018-03-16T15:40:53.158" v="23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Yana Banana" userId="0195edd4cce60df7" providerId="Windows Live" clId="Web-{339DB549-7E1F-49E2-9C5F-367F8F9F1C10}" dt="2018-03-16T15:41:21.033" v="31"/>
          <ac:spMkLst>
            <pc:docMk/>
            <pc:sldMk cId="4157082590" sldId="256"/>
            <ac:spMk id="3" creationId="{00000000-0000-0000-0000-000000000000}"/>
          </ac:spMkLst>
        </pc:spChg>
      </pc:sldChg>
      <pc:sldChg chg="modSp modTransition">
        <pc:chgData name="Yana Banana" userId="0195edd4cce60df7" providerId="Windows Live" clId="Web-{339DB549-7E1F-49E2-9C5F-367F8F9F1C10}" dt="2018-03-16T15:42:54.331" v="48"/>
        <pc:sldMkLst>
          <pc:docMk/>
          <pc:sldMk cId="770884137" sldId="257"/>
        </pc:sldMkLst>
        <pc:spChg chg="mod">
          <ac:chgData name="Yana Banana" userId="0195edd4cce60df7" providerId="Windows Live" clId="Web-{339DB549-7E1F-49E2-9C5F-367F8F9F1C10}" dt="2018-03-16T15:42:48.175" v="47"/>
          <ac:spMkLst>
            <pc:docMk/>
            <pc:sldMk cId="770884137" sldId="257"/>
            <ac:spMk id="2" creationId="{710F9A95-B7D5-4104-87D1-6B70AF9DABF9}"/>
          </ac:spMkLst>
        </pc:spChg>
        <pc:picChg chg="mod">
          <ac:chgData name="Yana Banana" userId="0195edd4cce60df7" providerId="Windows Live" clId="Web-{339DB549-7E1F-49E2-9C5F-367F8F9F1C10}" dt="2018-03-16T15:42:54.331" v="48"/>
          <ac:picMkLst>
            <pc:docMk/>
            <pc:sldMk cId="770884137" sldId="257"/>
            <ac:picMk id="16" creationId="{9FD9FC5F-1345-478F-918A-6E64EC5D415F}"/>
          </ac:picMkLst>
        </pc:picChg>
      </pc:sldChg>
      <pc:sldChg chg="modSp modTransition">
        <pc:chgData name="Yana Banana" userId="0195edd4cce60df7" providerId="Windows Live" clId="Web-{339DB549-7E1F-49E2-9C5F-367F8F9F1C10}" dt="2018-03-16T15:43:00.065" v="49"/>
        <pc:sldMkLst>
          <pc:docMk/>
          <pc:sldMk cId="2978514220" sldId="258"/>
        </pc:sldMkLst>
        <pc:picChg chg="mod">
          <ac:chgData name="Yana Banana" userId="0195edd4cce60df7" providerId="Windows Live" clId="Web-{339DB549-7E1F-49E2-9C5F-367F8F9F1C10}" dt="2018-03-16T15:43:00.065" v="49"/>
          <ac:picMkLst>
            <pc:docMk/>
            <pc:sldMk cId="2978514220" sldId="258"/>
            <ac:picMk id="3" creationId="{BC0C2B27-F3CF-42EF-8DDD-FE3BD526DA6C}"/>
          </ac:picMkLst>
        </pc:picChg>
      </pc:sldChg>
      <pc:sldChg chg="modSp modTransition">
        <pc:chgData name="Yana Banana" userId="0195edd4cce60df7" providerId="Windows Live" clId="Web-{339DB549-7E1F-49E2-9C5F-367F8F9F1C10}" dt="2018-03-16T15:42:24.924" v="42"/>
        <pc:sldMkLst>
          <pc:docMk/>
          <pc:sldMk cId="1764601062" sldId="260"/>
        </pc:sldMkLst>
        <pc:spChg chg="mod">
          <ac:chgData name="Yana Banana" userId="0195edd4cce60df7" providerId="Windows Live" clId="Web-{339DB549-7E1F-49E2-9C5F-367F8F9F1C10}" dt="2018-03-16T15:42:24.924" v="42"/>
          <ac:spMkLst>
            <pc:docMk/>
            <pc:sldMk cId="1764601062" sldId="260"/>
            <ac:spMk id="3" creationId="{BCE4AB0A-5DD5-4BDA-A03B-9C7A0FF9848E}"/>
          </ac:spMkLst>
        </pc:spChg>
        <pc:picChg chg="mod">
          <ac:chgData name="Yana Banana" userId="0195edd4cce60df7" providerId="Windows Live" clId="Web-{339DB549-7E1F-49E2-9C5F-367F8F9F1C10}" dt="2018-03-16T15:42:18.393" v="41"/>
          <ac:picMkLst>
            <pc:docMk/>
            <pc:sldMk cId="1764601062" sldId="260"/>
            <ac:picMk id="5" creationId="{40BC992E-6780-49BB-B50F-930039230521}"/>
          </ac:picMkLst>
        </pc:picChg>
      </pc:sldChg>
      <pc:sldChg chg="modSp modTransition">
        <pc:chgData name="Yana Banana" userId="0195edd4cce60df7" providerId="Windows Live" clId="Web-{339DB549-7E1F-49E2-9C5F-367F8F9F1C10}" dt="2018-03-16T15:45:57.363" v="72"/>
        <pc:sldMkLst>
          <pc:docMk/>
          <pc:sldMk cId="1341121196" sldId="261"/>
        </pc:sldMkLst>
        <pc:spChg chg="mod">
          <ac:chgData name="Yana Banana" userId="0195edd4cce60df7" providerId="Windows Live" clId="Web-{339DB549-7E1F-49E2-9C5F-367F8F9F1C10}" dt="2018-03-16T15:45:44.582" v="69"/>
          <ac:spMkLst>
            <pc:docMk/>
            <pc:sldMk cId="1341121196" sldId="261"/>
            <ac:spMk id="2" creationId="{74C3FE65-4DD9-4F21-AD34-4C5808012CB0}"/>
          </ac:spMkLst>
        </pc:spChg>
        <pc:picChg chg="mod">
          <ac:chgData name="Yana Banana" userId="0195edd4cce60df7" providerId="Windows Live" clId="Web-{339DB549-7E1F-49E2-9C5F-367F8F9F1C10}" dt="2018-03-16T15:45:57.363" v="72"/>
          <ac:picMkLst>
            <pc:docMk/>
            <pc:sldMk cId="1341121196" sldId="261"/>
            <ac:picMk id="3" creationId="{86C260D3-7018-4BB5-BD0F-6FA010C65490}"/>
          </ac:picMkLst>
        </pc:picChg>
      </pc:sldChg>
    </pc:docChg>
  </pc:docChgLst>
  <pc:docChgLst>
    <pc:chgData name="Yana Banana" userId="0195edd4cce60df7" providerId="Windows Live" clId="Web-{D90499C6-0A3E-4ADA-9878-0A9DBF76E773}"/>
    <pc:docChg chg="addSld delSld modSld">
      <pc:chgData name="Yana Banana" userId="0195edd4cce60df7" providerId="Windows Live" clId="Web-{D90499C6-0A3E-4ADA-9878-0A9DBF76E773}" dt="2018-03-16T14:51:44.998" v="504"/>
      <pc:docMkLst>
        <pc:docMk/>
      </pc:docMkLst>
      <pc:sldChg chg="modSp">
        <pc:chgData name="Yana Banana" userId="0195edd4cce60df7" providerId="Windows Live" clId="Web-{D90499C6-0A3E-4ADA-9878-0A9DBF76E773}" dt="2018-03-16T14:44:30.836" v="403"/>
        <pc:sldMkLst>
          <pc:docMk/>
          <pc:sldMk cId="4157082590" sldId="256"/>
        </pc:sldMkLst>
        <pc:spChg chg="mod">
          <ac:chgData name="Yana Banana" userId="0195edd4cce60df7" providerId="Windows Live" clId="Web-{D90499C6-0A3E-4ADA-9878-0A9DBF76E773}" dt="2018-03-16T14:44:30.836" v="403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Yana Banana" userId="0195edd4cce60df7" providerId="Windows Live" clId="Web-{D90499C6-0A3E-4ADA-9878-0A9DBF76E773}" dt="2018-03-16T14:44:07.992" v="393"/>
          <ac:spMkLst>
            <pc:docMk/>
            <pc:sldMk cId="4157082590" sldId="256"/>
            <ac:spMk id="3" creationId="{00000000-0000-0000-0000-000000000000}"/>
          </ac:spMkLst>
        </pc:spChg>
      </pc:sldChg>
      <pc:sldChg chg="addSp delSp modSp">
        <pc:chgData name="Yana Banana" userId="0195edd4cce60df7" providerId="Windows Live" clId="Web-{D90499C6-0A3E-4ADA-9878-0A9DBF76E773}" dt="2018-03-16T14:22:30.553" v="236"/>
        <pc:sldMkLst>
          <pc:docMk/>
          <pc:sldMk cId="770884137" sldId="257"/>
        </pc:sldMkLst>
        <pc:spChg chg="mod">
          <ac:chgData name="Yana Banana" userId="0195edd4cce60df7" providerId="Windows Live" clId="Web-{D90499C6-0A3E-4ADA-9878-0A9DBF76E773}" dt="2018-03-16T14:01:00.318" v="147"/>
          <ac:spMkLst>
            <pc:docMk/>
            <pc:sldMk cId="770884137" sldId="257"/>
            <ac:spMk id="2" creationId="{710F9A95-B7D5-4104-87D1-6B70AF9DABF9}"/>
          </ac:spMkLst>
        </pc:spChg>
        <pc:spChg chg="del">
          <ac:chgData name="Yana Banana" userId="0195edd4cce60df7" providerId="Windows Live" clId="Web-{D90499C6-0A3E-4ADA-9878-0A9DBF76E773}" dt="2018-03-16T13:58:02.644" v="0"/>
          <ac:spMkLst>
            <pc:docMk/>
            <pc:sldMk cId="770884137" sldId="257"/>
            <ac:spMk id="3" creationId="{D6A29D65-F0F0-49C3-A644-1917534B1720}"/>
          </ac:spMkLst>
        </pc:spChg>
        <pc:spChg chg="add del mod">
          <ac:chgData name="Yana Banana" userId="0195edd4cce60df7" providerId="Windows Live" clId="Web-{D90499C6-0A3E-4ADA-9878-0A9DBF76E773}" dt="2018-03-16T14:18:24.957" v="201"/>
          <ac:spMkLst>
            <pc:docMk/>
            <pc:sldMk cId="770884137" sldId="257"/>
            <ac:spMk id="7" creationId="{886755ED-5533-4170-BD55-1CDD22E5C90D}"/>
          </ac:spMkLst>
        </pc:spChg>
        <pc:spChg chg="add del mod">
          <ac:chgData name="Yana Banana" userId="0195edd4cce60df7" providerId="Windows Live" clId="Web-{D90499C6-0A3E-4ADA-9878-0A9DBF76E773}" dt="2018-03-16T14:19:03.363" v="207"/>
          <ac:spMkLst>
            <pc:docMk/>
            <pc:sldMk cId="770884137" sldId="257"/>
            <ac:spMk id="11" creationId="{17DACB31-A81D-48F1-8E99-82AC305E9853}"/>
          </ac:spMkLst>
        </pc:spChg>
        <pc:spChg chg="add mod">
          <ac:chgData name="Yana Banana" userId="0195edd4cce60df7" providerId="Windows Live" clId="Web-{D90499C6-0A3E-4ADA-9878-0A9DBF76E773}" dt="2018-03-16T14:20:52.646" v="225"/>
          <ac:spMkLst>
            <pc:docMk/>
            <pc:sldMk cId="770884137" sldId="257"/>
            <ac:spMk id="15" creationId="{6C55CD0D-6050-4D45-AC5A-0F8E1ED2D622}"/>
          </ac:spMkLst>
        </pc:spChg>
        <pc:picChg chg="add del mod ord">
          <ac:chgData name="Yana Banana" userId="0195edd4cce60df7" providerId="Windows Live" clId="Web-{D90499C6-0A3E-4ADA-9878-0A9DBF76E773}" dt="2018-03-16T14:18:05.925" v="184"/>
          <ac:picMkLst>
            <pc:docMk/>
            <pc:sldMk cId="770884137" sldId="257"/>
            <ac:picMk id="4" creationId="{050620D3-FB8E-4A07-AB8D-FBF60209A240}"/>
          </ac:picMkLst>
        </pc:picChg>
        <pc:picChg chg="add del mod ord">
          <ac:chgData name="Yana Banana" userId="0195edd4cce60df7" providerId="Windows Live" clId="Web-{D90499C6-0A3E-4ADA-9878-0A9DBF76E773}" dt="2018-03-16T14:18:33.035" v="202"/>
          <ac:picMkLst>
            <pc:docMk/>
            <pc:sldMk cId="770884137" sldId="257"/>
            <ac:picMk id="8" creationId="{949DBC4E-0D70-48A6-BF7C-329336C45A19}"/>
          </ac:picMkLst>
        </pc:picChg>
        <pc:picChg chg="add del mod ord">
          <ac:chgData name="Yana Banana" userId="0195edd4cce60df7" providerId="Windows Live" clId="Web-{D90499C6-0A3E-4ADA-9878-0A9DBF76E773}" dt="2018-03-16T14:19:10.957" v="208"/>
          <ac:picMkLst>
            <pc:docMk/>
            <pc:sldMk cId="770884137" sldId="257"/>
            <ac:picMk id="12" creationId="{55C4E279-BD99-4F68-9D82-EF138F77311E}"/>
          </ac:picMkLst>
        </pc:picChg>
        <pc:picChg chg="add mod">
          <ac:chgData name="Yana Banana" userId="0195edd4cce60df7" providerId="Windows Live" clId="Web-{D90499C6-0A3E-4ADA-9878-0A9DBF76E773}" dt="2018-03-16T14:22:30.553" v="236"/>
          <ac:picMkLst>
            <pc:docMk/>
            <pc:sldMk cId="770884137" sldId="257"/>
            <ac:picMk id="16" creationId="{9FD9FC5F-1345-478F-918A-6E64EC5D415F}"/>
          </ac:picMkLst>
        </pc:picChg>
      </pc:sldChg>
      <pc:sldChg chg="new del">
        <pc:chgData name="Yana Banana" userId="0195edd4cce60df7" providerId="Windows Live" clId="Web-{D90499C6-0A3E-4ADA-9878-0A9DBF76E773}" dt="2018-03-16T14:07:55.480" v="153"/>
        <pc:sldMkLst>
          <pc:docMk/>
          <pc:sldMk cId="2892380698" sldId="258"/>
        </pc:sldMkLst>
      </pc:sldChg>
      <pc:sldChg chg="addSp modSp new">
        <pc:chgData name="Yana Banana" userId="0195edd4cce60df7" providerId="Windows Live" clId="Web-{D90499C6-0A3E-4ADA-9878-0A9DBF76E773}" dt="2018-03-16T14:45:02.227" v="404"/>
        <pc:sldMkLst>
          <pc:docMk/>
          <pc:sldMk cId="2978514220" sldId="258"/>
        </pc:sldMkLst>
        <pc:spChg chg="add mod">
          <ac:chgData name="Yana Banana" userId="0195edd4cce60df7" providerId="Windows Live" clId="Web-{D90499C6-0A3E-4ADA-9878-0A9DBF76E773}" dt="2018-03-16T14:45:02.227" v="404"/>
          <ac:spMkLst>
            <pc:docMk/>
            <pc:sldMk cId="2978514220" sldId="258"/>
            <ac:spMk id="2" creationId="{C105EB31-BB27-4DB2-94D8-AC054F9F7C97}"/>
          </ac:spMkLst>
        </pc:spChg>
        <pc:picChg chg="add mod">
          <ac:chgData name="Yana Banana" userId="0195edd4cce60df7" providerId="Windows Live" clId="Web-{D90499C6-0A3E-4ADA-9878-0A9DBF76E773}" dt="2018-03-16T14:12:46.452" v="178"/>
          <ac:picMkLst>
            <pc:docMk/>
            <pc:sldMk cId="2978514220" sldId="258"/>
            <ac:picMk id="3" creationId="{BC0C2B27-F3CF-42EF-8DDD-FE3BD526DA6C}"/>
          </ac:picMkLst>
        </pc:picChg>
      </pc:sldChg>
      <pc:sldChg chg="new del">
        <pc:chgData name="Yana Banana" userId="0195edd4cce60df7" providerId="Windows Live" clId="Web-{D90499C6-0A3E-4ADA-9878-0A9DBF76E773}" dt="2018-03-16T14:07:37.667" v="151"/>
        <pc:sldMkLst>
          <pc:docMk/>
          <pc:sldMk cId="3455267350" sldId="258"/>
        </pc:sldMkLst>
      </pc:sldChg>
      <pc:sldChg chg="addSp modSp new add del">
        <pc:chgData name="Yana Banana" userId="0195edd4cce60df7" providerId="Windows Live" clId="Web-{D90499C6-0A3E-4ADA-9878-0A9DBF76E773}" dt="2018-03-16T14:43:50.601" v="392"/>
        <pc:sldMkLst>
          <pc:docMk/>
          <pc:sldMk cId="2137272802" sldId="259"/>
        </pc:sldMkLst>
        <pc:picChg chg="add mod">
          <ac:chgData name="Yana Banana" userId="0195edd4cce60df7" providerId="Windows Live" clId="Web-{D90499C6-0A3E-4ADA-9878-0A9DBF76E773}" dt="2018-03-16T14:40:19.333" v="368"/>
          <ac:picMkLst>
            <pc:docMk/>
            <pc:sldMk cId="2137272802" sldId="259"/>
            <ac:picMk id="2" creationId="{DB215A02-9A6C-4208-9E66-E73B86709C49}"/>
          </ac:picMkLst>
        </pc:picChg>
      </pc:sldChg>
      <pc:sldChg chg="addSp delSp modSp new add del">
        <pc:chgData name="Yana Banana" userId="0195edd4cce60df7" providerId="Windows Live" clId="Web-{D90499C6-0A3E-4ADA-9878-0A9DBF76E773}" dt="2018-03-16T14:43:42.070" v="391"/>
        <pc:sldMkLst>
          <pc:docMk/>
          <pc:sldMk cId="1764601062" sldId="260"/>
        </pc:sldMkLst>
        <pc:spChg chg="add mod">
          <ac:chgData name="Yana Banana" userId="0195edd4cce60df7" providerId="Windows Live" clId="Web-{D90499C6-0A3E-4ADA-9878-0A9DBF76E773}" dt="2018-03-16T14:43:08.163" v="381"/>
          <ac:spMkLst>
            <pc:docMk/>
            <pc:sldMk cId="1764601062" sldId="260"/>
            <ac:spMk id="2" creationId="{5AB3639C-65B9-4207-B052-A8A3881282C4}"/>
          </ac:spMkLst>
        </pc:spChg>
        <pc:spChg chg="add del mod">
          <ac:chgData name="Yana Banana" userId="0195edd4cce60df7" providerId="Windows Live" clId="Web-{D90499C6-0A3E-4ADA-9878-0A9DBF76E773}" dt="2018-03-16T14:39:32.769" v="364"/>
          <ac:spMkLst>
            <pc:docMk/>
            <pc:sldMk cId="1764601062" sldId="260"/>
            <ac:spMk id="3" creationId="{F6473482-3881-454C-9AD1-14691A699C7F}"/>
          </ac:spMkLst>
        </pc:spChg>
        <pc:picChg chg="add mod">
          <ac:chgData name="Yana Banana" userId="0195edd4cce60df7" providerId="Windows Live" clId="Web-{D90499C6-0A3E-4ADA-9878-0A9DBF76E773}" dt="2018-03-16T14:43:16.913" v="383"/>
          <ac:picMkLst>
            <pc:docMk/>
            <pc:sldMk cId="1764601062" sldId="260"/>
            <ac:picMk id="5" creationId="{40BC992E-6780-49BB-B50F-930039230521}"/>
          </ac:picMkLst>
        </pc:picChg>
      </pc:sldChg>
      <pc:sldChg chg="addSp modSp new">
        <pc:chgData name="Yana Banana" userId="0195edd4cce60df7" providerId="Windows Live" clId="Web-{D90499C6-0A3E-4ADA-9878-0A9DBF76E773}" dt="2018-03-16T14:51:44.998" v="504"/>
        <pc:sldMkLst>
          <pc:docMk/>
          <pc:sldMk cId="1341121196" sldId="261"/>
        </pc:sldMkLst>
        <pc:spChg chg="add mod">
          <ac:chgData name="Yana Banana" userId="0195edd4cce60df7" providerId="Windows Live" clId="Web-{D90499C6-0A3E-4ADA-9878-0A9DBF76E773}" dt="2018-03-16T14:49:51.074" v="502"/>
          <ac:spMkLst>
            <pc:docMk/>
            <pc:sldMk cId="1341121196" sldId="261"/>
            <ac:spMk id="2" creationId="{74C3FE65-4DD9-4F21-AD34-4C5808012CB0}"/>
          </ac:spMkLst>
        </pc:spChg>
        <pc:picChg chg="add mod">
          <ac:chgData name="Yana Banana" userId="0195edd4cce60df7" providerId="Windows Live" clId="Web-{D90499C6-0A3E-4ADA-9878-0A9DBF76E773}" dt="2018-03-16T14:51:44.998" v="504"/>
          <ac:picMkLst>
            <pc:docMk/>
            <pc:sldMk cId="1341121196" sldId="261"/>
            <ac:picMk id="3" creationId="{86C260D3-7018-4BB5-BD0F-6FA010C65490}"/>
          </ac:picMkLst>
        </pc:picChg>
      </pc:sldChg>
      <pc:sldChg chg="add del replId">
        <pc:chgData name="Yana Banana" userId="0195edd4cce60df7" providerId="Windows Live" clId="Web-{D90499C6-0A3E-4ADA-9878-0A9DBF76E773}" dt="2018-03-16T14:39:53.004" v="367"/>
        <pc:sldMkLst>
          <pc:docMk/>
          <pc:sldMk cId="4159654236" sldId="261"/>
        </pc:sldMkLst>
      </pc:sldChg>
    </pc:docChg>
  </pc:docChgLst>
  <pc:docChgLst>
    <pc:chgData name="Yana Banana" userId="0195edd4cce60df7" providerId="Windows Live" clId="Web-{AA2CA6ED-87F5-456B-9DB2-BA232B5180AE}"/>
    <pc:docChg chg="modSld sldOrd modMainMaster">
      <pc:chgData name="Yana Banana" userId="0195edd4cce60df7" providerId="Windows Live" clId="Web-{AA2CA6ED-87F5-456B-9DB2-BA232B5180AE}" dt="2018-03-16T15:09:23.214" v="182"/>
      <pc:docMkLst>
        <pc:docMk/>
      </pc:docMkLst>
      <pc:sldChg chg="modTransition">
        <pc:chgData name="Yana Banana" userId="0195edd4cce60df7" providerId="Windows Live" clId="Web-{AA2CA6ED-87F5-456B-9DB2-BA232B5180AE}" dt="2018-03-16T15:09:23.214" v="182"/>
        <pc:sldMkLst>
          <pc:docMk/>
          <pc:sldMk cId="4157082590" sldId="256"/>
        </pc:sldMkLst>
      </pc:sldChg>
      <pc:sldChg chg="modSp modTransition">
        <pc:chgData name="Yana Banana" userId="0195edd4cce60df7" providerId="Windows Live" clId="Web-{AA2CA6ED-87F5-456B-9DB2-BA232B5180AE}" dt="2018-03-16T15:09:23.214" v="182"/>
        <pc:sldMkLst>
          <pc:docMk/>
          <pc:sldMk cId="770884137" sldId="257"/>
        </pc:sldMkLst>
        <pc:spChg chg="mod">
          <ac:chgData name="Yana Banana" userId="0195edd4cce60df7" providerId="Windows Live" clId="Web-{AA2CA6ED-87F5-456B-9DB2-BA232B5180AE}" dt="2018-03-16T15:08:19.792" v="180"/>
          <ac:spMkLst>
            <pc:docMk/>
            <pc:sldMk cId="770884137" sldId="257"/>
            <ac:spMk id="2" creationId="{710F9A95-B7D5-4104-87D1-6B70AF9DABF9}"/>
          </ac:spMkLst>
        </pc:spChg>
        <pc:spChg chg="mod">
          <ac:chgData name="Yana Banana" userId="0195edd4cce60df7" providerId="Windows Live" clId="Web-{AA2CA6ED-87F5-456B-9DB2-BA232B5180AE}" dt="2018-03-16T15:07:23.494" v="178"/>
          <ac:spMkLst>
            <pc:docMk/>
            <pc:sldMk cId="770884137" sldId="257"/>
            <ac:spMk id="15" creationId="{6C55CD0D-6050-4D45-AC5A-0F8E1ED2D622}"/>
          </ac:spMkLst>
        </pc:spChg>
        <pc:picChg chg="mod">
          <ac:chgData name="Yana Banana" userId="0195edd4cce60df7" providerId="Windows Live" clId="Web-{AA2CA6ED-87F5-456B-9DB2-BA232B5180AE}" dt="2018-03-16T15:05:29.414" v="159"/>
          <ac:picMkLst>
            <pc:docMk/>
            <pc:sldMk cId="770884137" sldId="257"/>
            <ac:picMk id="16" creationId="{9FD9FC5F-1345-478F-918A-6E64EC5D415F}"/>
          </ac:picMkLst>
        </pc:picChg>
      </pc:sldChg>
      <pc:sldChg chg="modTransition">
        <pc:chgData name="Yana Banana" userId="0195edd4cce60df7" providerId="Windows Live" clId="Web-{AA2CA6ED-87F5-456B-9DB2-BA232B5180AE}" dt="2018-03-16T15:09:23.214" v="182"/>
        <pc:sldMkLst>
          <pc:docMk/>
          <pc:sldMk cId="2978514220" sldId="258"/>
        </pc:sldMkLst>
      </pc:sldChg>
      <pc:sldChg chg="addSp modSp ord modTransition">
        <pc:chgData name="Yana Banana" userId="0195edd4cce60df7" providerId="Windows Live" clId="Web-{AA2CA6ED-87F5-456B-9DB2-BA232B5180AE}" dt="2018-03-16T15:09:23.214" v="182"/>
        <pc:sldMkLst>
          <pc:docMk/>
          <pc:sldMk cId="1764601062" sldId="260"/>
        </pc:sldMkLst>
        <pc:spChg chg="mod">
          <ac:chgData name="Yana Banana" userId="0195edd4cce60df7" providerId="Windows Live" clId="Web-{AA2CA6ED-87F5-456B-9DB2-BA232B5180AE}" dt="2018-03-16T14:55:05.626" v="102"/>
          <ac:spMkLst>
            <pc:docMk/>
            <pc:sldMk cId="1764601062" sldId="260"/>
            <ac:spMk id="2" creationId="{5AB3639C-65B9-4207-B052-A8A3881282C4}"/>
          </ac:spMkLst>
        </pc:spChg>
        <pc:spChg chg="add mod">
          <ac:chgData name="Yana Banana" userId="0195edd4cce60df7" providerId="Windows Live" clId="Web-{AA2CA6ED-87F5-456B-9DB2-BA232B5180AE}" dt="2018-03-16T14:57:04.361" v="157"/>
          <ac:spMkLst>
            <pc:docMk/>
            <pc:sldMk cId="1764601062" sldId="260"/>
            <ac:spMk id="3" creationId="{BCE4AB0A-5DD5-4BDA-A03B-9C7A0FF9848E}"/>
          </ac:spMkLst>
        </pc:spChg>
        <pc:picChg chg="mod">
          <ac:chgData name="Yana Banana" userId="0195edd4cce60df7" providerId="Windows Live" clId="Web-{AA2CA6ED-87F5-456B-9DB2-BA232B5180AE}" dt="2018-03-16T15:03:22.928" v="158"/>
          <ac:picMkLst>
            <pc:docMk/>
            <pc:sldMk cId="1764601062" sldId="260"/>
            <ac:picMk id="5" creationId="{40BC992E-6780-49BB-B50F-930039230521}"/>
          </ac:picMkLst>
        </pc:picChg>
      </pc:sldChg>
      <pc:sldChg chg="addSp modSp ord modTransition">
        <pc:chgData name="Yana Banana" userId="0195edd4cce60df7" providerId="Windows Live" clId="Web-{AA2CA6ED-87F5-456B-9DB2-BA232B5180AE}" dt="2018-03-16T15:09:23.214" v="182"/>
        <pc:sldMkLst>
          <pc:docMk/>
          <pc:sldMk cId="1341121196" sldId="261"/>
        </pc:sldMkLst>
        <pc:spChg chg="mod">
          <ac:chgData name="Yana Banana" userId="0195edd4cce60df7" providerId="Windows Live" clId="Web-{AA2CA6ED-87F5-456B-9DB2-BA232B5180AE}" dt="2018-03-16T14:54:03.843" v="91"/>
          <ac:spMkLst>
            <pc:docMk/>
            <pc:sldMk cId="1341121196" sldId="261"/>
            <ac:spMk id="2" creationId="{74C3FE65-4DD9-4F21-AD34-4C5808012CB0}"/>
          </ac:spMkLst>
        </pc:spChg>
        <pc:spChg chg="add">
          <ac:chgData name="Yana Banana" userId="0195edd4cce60df7" providerId="Windows Live" clId="Web-{AA2CA6ED-87F5-456B-9DB2-BA232B5180AE}" dt="2018-03-16T14:52:58.889" v="4"/>
          <ac:spMkLst>
            <pc:docMk/>
            <pc:sldMk cId="1341121196" sldId="261"/>
            <ac:spMk id="4" creationId="{F3C7FC81-A66C-4977-B0AB-053570A0B404}"/>
          </ac:spMkLst>
        </pc:spChg>
        <pc:picChg chg="mod">
          <ac:chgData name="Yana Banana" userId="0195edd4cce60df7" providerId="Windows Live" clId="Web-{AA2CA6ED-87F5-456B-9DB2-BA232B5180AE}" dt="2018-03-16T14:52:53.014" v="3"/>
          <ac:picMkLst>
            <pc:docMk/>
            <pc:sldMk cId="1341121196" sldId="261"/>
            <ac:picMk id="3" creationId="{86C260D3-7018-4BB5-BD0F-6FA010C65490}"/>
          </ac:picMkLst>
        </pc:picChg>
      </pc:sldChg>
      <pc:sldMasterChg chg="modTransition modSldLayout">
        <pc:chgData name="Yana Banana" userId="0195edd4cce60df7" providerId="Windows Live" clId="Web-{AA2CA6ED-87F5-456B-9DB2-BA232B5180AE}" dt="2018-03-16T15:09:23.214" v="182"/>
        <pc:sldMasterMkLst>
          <pc:docMk/>
          <pc:sldMasterMk cId="3129780287" sldId="2147483798"/>
        </pc:sldMasterMkLst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2719292652" sldId="2147483799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990046611" sldId="2147483800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2450074025" sldId="2147483801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2378844152" sldId="2147483802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1281947269" sldId="2147483803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2243484048" sldId="2147483804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1228015661" sldId="2147483805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635852088" sldId="2147483806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1550712755" sldId="2147483807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3030550601" sldId="2147483808"/>
          </pc:sldLayoutMkLst>
        </pc:sldLayoutChg>
        <pc:sldLayoutChg chg="modTransition">
          <pc:chgData name="Yana Banana" userId="0195edd4cce60df7" providerId="Windows Live" clId="Web-{AA2CA6ED-87F5-456B-9DB2-BA232B5180AE}" dt="2018-03-16T15:09:23.214" v="182"/>
          <pc:sldLayoutMkLst>
            <pc:docMk/>
            <pc:sldMasterMk cId="3129780287" sldId="2147483798"/>
            <pc:sldLayoutMk cId="2403886968" sldId="2147483809"/>
          </pc:sldLayoutMkLst>
        </pc:sldLayoutChg>
      </pc:sldMasterChg>
    </pc:docChg>
  </pc:docChgLst>
  <pc:docChgLst>
    <pc:chgData name="Yana Banana" userId="0195edd4cce60df7" providerId="Windows Live" clId="Web-{338C5FDF-FCB2-40DE-91B1-5691E4CBD29F}"/>
    <pc:docChg chg="modSld">
      <pc:chgData name="Yana Banana" userId="0195edd4cce60df7" providerId="Windows Live" clId="Web-{338C5FDF-FCB2-40DE-91B1-5691E4CBD29F}" dt="2018-03-16T16:12:02.441" v="131"/>
      <pc:docMkLst>
        <pc:docMk/>
      </pc:docMkLst>
      <pc:sldChg chg="addSp delSp modSp">
        <pc:chgData name="Yana Banana" userId="0195edd4cce60df7" providerId="Windows Live" clId="Web-{338C5FDF-FCB2-40DE-91B1-5691E4CBD29F}" dt="2018-03-16T16:00:54.942" v="49"/>
        <pc:sldMkLst>
          <pc:docMk/>
          <pc:sldMk cId="770884137" sldId="257"/>
        </pc:sldMkLst>
        <pc:spChg chg="mod">
          <ac:chgData name="Yana Banana" userId="0195edd4cce60df7" providerId="Windows Live" clId="Web-{338C5FDF-FCB2-40DE-91B1-5691E4CBD29F}" dt="2018-03-16T15:49:15.886" v="14"/>
          <ac:spMkLst>
            <pc:docMk/>
            <pc:sldMk cId="770884137" sldId="257"/>
            <ac:spMk id="2" creationId="{710F9A95-B7D5-4104-87D1-6B70AF9DABF9}"/>
          </ac:spMkLst>
        </pc:spChg>
        <pc:spChg chg="add mod">
          <ac:chgData name="Yana Banana" userId="0195edd4cce60df7" providerId="Windows Live" clId="Web-{338C5FDF-FCB2-40DE-91B1-5691E4CBD29F}" dt="2018-03-16T16:00:54.942" v="49"/>
          <ac:spMkLst>
            <pc:docMk/>
            <pc:sldMk cId="770884137" sldId="257"/>
            <ac:spMk id="6" creationId="{605ACF32-C042-437B-905D-643216AFA240}"/>
          </ac:spMkLst>
        </pc:spChg>
        <pc:spChg chg="del mod">
          <ac:chgData name="Yana Banana" userId="0195edd4cce60df7" providerId="Windows Live" clId="Web-{338C5FDF-FCB2-40DE-91B1-5691E4CBD29F}" dt="2018-03-16T15:48:35.448" v="7"/>
          <ac:spMkLst>
            <pc:docMk/>
            <pc:sldMk cId="770884137" sldId="257"/>
            <ac:spMk id="15" creationId="{6C55CD0D-6050-4D45-AC5A-0F8E1ED2D622}"/>
          </ac:spMkLst>
        </pc:spChg>
        <pc:picChg chg="add del mod ord">
          <ac:chgData name="Yana Banana" userId="0195edd4cce60df7" providerId="Windows Live" clId="Web-{338C5FDF-FCB2-40DE-91B1-5691E4CBD29F}" dt="2018-03-16T16:00:08.285" v="43"/>
          <ac:picMkLst>
            <pc:docMk/>
            <pc:sldMk cId="770884137" sldId="257"/>
            <ac:picMk id="3" creationId="{A8261220-8E81-4AA0-AFCF-BE11C16F597F}"/>
          </ac:picMkLst>
        </pc:picChg>
        <pc:picChg chg="mod">
          <ac:chgData name="Yana Banana" userId="0195edd4cce60df7" providerId="Windows Live" clId="Web-{338C5FDF-FCB2-40DE-91B1-5691E4CBD29F}" dt="2018-03-16T16:00:19.863" v="45"/>
          <ac:picMkLst>
            <pc:docMk/>
            <pc:sldMk cId="770884137" sldId="257"/>
            <ac:picMk id="16" creationId="{9FD9FC5F-1345-478F-918A-6E64EC5D415F}"/>
          </ac:picMkLst>
        </pc:picChg>
      </pc:sldChg>
      <pc:sldChg chg="addSp delSp modSp">
        <pc:chgData name="Yana Banana" userId="0195edd4cce60df7" providerId="Windows Live" clId="Web-{338C5FDF-FCB2-40DE-91B1-5691E4CBD29F}" dt="2018-03-16T16:08:58.470" v="90"/>
        <pc:sldMkLst>
          <pc:docMk/>
          <pc:sldMk cId="2978514220" sldId="258"/>
        </pc:sldMkLst>
        <pc:spChg chg="mod">
          <ac:chgData name="Yana Banana" userId="0195edd4cce60df7" providerId="Windows Live" clId="Web-{338C5FDF-FCB2-40DE-91B1-5691E4CBD29F}" dt="2018-03-16T16:08:13.266" v="75"/>
          <ac:spMkLst>
            <pc:docMk/>
            <pc:sldMk cId="2978514220" sldId="258"/>
            <ac:spMk id="2" creationId="{C105EB31-BB27-4DB2-94D8-AC054F9F7C97}"/>
          </ac:spMkLst>
        </pc:spChg>
        <pc:picChg chg="mod">
          <ac:chgData name="Yana Banana" userId="0195edd4cce60df7" providerId="Windows Live" clId="Web-{338C5FDF-FCB2-40DE-91B1-5691E4CBD29F}" dt="2018-03-16T16:08:51.891" v="88"/>
          <ac:picMkLst>
            <pc:docMk/>
            <pc:sldMk cId="2978514220" sldId="258"/>
            <ac:picMk id="3" creationId="{BC0C2B27-F3CF-42EF-8DDD-FE3BD526DA6C}"/>
          </ac:picMkLst>
        </pc:picChg>
        <pc:picChg chg="add del mod">
          <ac:chgData name="Yana Banana" userId="0195edd4cce60df7" providerId="Windows Live" clId="Web-{338C5FDF-FCB2-40DE-91B1-5691E4CBD29F}" dt="2018-03-16T16:08:37.657" v="83"/>
          <ac:picMkLst>
            <pc:docMk/>
            <pc:sldMk cId="2978514220" sldId="258"/>
            <ac:picMk id="4" creationId="{ED52382F-370D-47E0-8992-5E422B47BD6C}"/>
          </ac:picMkLst>
        </pc:picChg>
        <pc:picChg chg="add mod">
          <ac:chgData name="Yana Banana" userId="0195edd4cce60df7" providerId="Windows Live" clId="Web-{338C5FDF-FCB2-40DE-91B1-5691E4CBD29F}" dt="2018-03-16T16:08:58.470" v="90"/>
          <ac:picMkLst>
            <pc:docMk/>
            <pc:sldMk cId="2978514220" sldId="258"/>
            <ac:picMk id="6" creationId="{B7A16D6D-C2A8-47B9-8A8A-C5D7013C83CC}"/>
          </ac:picMkLst>
        </pc:picChg>
      </pc:sldChg>
      <pc:sldChg chg="addSp modSp">
        <pc:chgData name="Yana Banana" userId="0195edd4cce60df7" providerId="Windows Live" clId="Web-{338C5FDF-FCB2-40DE-91B1-5691E4CBD29F}" dt="2018-03-16T15:57:46.893" v="35"/>
        <pc:sldMkLst>
          <pc:docMk/>
          <pc:sldMk cId="1764601062" sldId="260"/>
        </pc:sldMkLst>
        <pc:spChg chg="mod">
          <ac:chgData name="Yana Banana" userId="0195edd4cce60df7" providerId="Windows Live" clId="Web-{338C5FDF-FCB2-40DE-91B1-5691E4CBD29F}" dt="2018-03-16T15:57:38.908" v="33"/>
          <ac:spMkLst>
            <pc:docMk/>
            <pc:sldMk cId="1764601062" sldId="260"/>
            <ac:spMk id="3" creationId="{BCE4AB0A-5DD5-4BDA-A03B-9C7A0FF9848E}"/>
          </ac:spMkLst>
        </pc:spChg>
        <pc:spChg chg="add mod">
          <ac:chgData name="Yana Banana" userId="0195edd4cce60df7" providerId="Windows Live" clId="Web-{338C5FDF-FCB2-40DE-91B1-5691E4CBD29F}" dt="2018-03-16T15:55:44.579" v="25"/>
          <ac:spMkLst>
            <pc:docMk/>
            <pc:sldMk cId="1764601062" sldId="260"/>
            <ac:spMk id="6" creationId="{33521B1E-DE15-4F32-AA0F-60066E6C577B}"/>
          </ac:spMkLst>
        </pc:spChg>
        <pc:picChg chg="add mod">
          <ac:chgData name="Yana Banana" userId="0195edd4cce60df7" providerId="Windows Live" clId="Web-{338C5FDF-FCB2-40DE-91B1-5691E4CBD29F}" dt="2018-03-16T15:57:46.893" v="35"/>
          <ac:picMkLst>
            <pc:docMk/>
            <pc:sldMk cId="1764601062" sldId="260"/>
            <ac:picMk id="2" creationId="{BC7C8AE1-5540-4586-9244-1F454DE31509}"/>
          </ac:picMkLst>
        </pc:picChg>
        <pc:picChg chg="mod">
          <ac:chgData name="Yana Banana" userId="0195edd4cce60df7" providerId="Windows Live" clId="Web-{338C5FDF-FCB2-40DE-91B1-5691E4CBD29F}" dt="2018-03-16T15:55:49.329" v="27"/>
          <ac:picMkLst>
            <pc:docMk/>
            <pc:sldMk cId="1764601062" sldId="260"/>
            <ac:picMk id="5" creationId="{40BC992E-6780-49BB-B50F-930039230521}"/>
          </ac:picMkLst>
        </pc:picChg>
      </pc:sldChg>
      <pc:sldChg chg="modSp">
        <pc:chgData name="Yana Banana" userId="0195edd4cce60df7" providerId="Windows Live" clId="Web-{338C5FDF-FCB2-40DE-91B1-5691E4CBD29F}" dt="2018-03-16T16:12:02.441" v="131"/>
        <pc:sldMkLst>
          <pc:docMk/>
          <pc:sldMk cId="1341121196" sldId="261"/>
        </pc:sldMkLst>
        <pc:spChg chg="mod">
          <ac:chgData name="Yana Banana" userId="0195edd4cce60df7" providerId="Windows Live" clId="Web-{338C5FDF-FCB2-40DE-91B1-5691E4CBD29F}" dt="2018-03-16T16:11:43.566" v="126"/>
          <ac:spMkLst>
            <pc:docMk/>
            <pc:sldMk cId="1341121196" sldId="261"/>
            <ac:spMk id="2" creationId="{74C3FE65-4DD9-4F21-AD34-4C5808012CB0}"/>
          </ac:spMkLst>
        </pc:spChg>
        <pc:picChg chg="mod">
          <ac:chgData name="Yana Banana" userId="0195edd4cce60df7" providerId="Windows Live" clId="Web-{338C5FDF-FCB2-40DE-91B1-5691E4CBD29F}" dt="2018-03-16T16:12:02.441" v="131"/>
          <ac:picMkLst>
            <pc:docMk/>
            <pc:sldMk cId="1341121196" sldId="261"/>
            <ac:picMk id="3" creationId="{86C260D3-7018-4BB5-BD0F-6FA010C654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FDC20-DFA9-40D8-BBEB-EE51B620D7AF}" type="datetimeFigureOut">
              <a:rPr lang="en-US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A08EC-B509-428B-961A-8E077E36954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Това</a:t>
            </a:r>
            <a:r>
              <a:rPr lang="en-US" dirty="0"/>
              <a:t> е open-source </a:t>
            </a:r>
            <a:r>
              <a:rPr lang="en-US" dirty="0" err="1"/>
              <a:t>проект</a:t>
            </a:r>
            <a:r>
              <a:rPr lang="en-US" dirty="0"/>
              <a:t>, </a:t>
            </a:r>
            <a:r>
              <a:rPr lang="en-US" dirty="0" err="1"/>
              <a:t>чиято</a:t>
            </a:r>
            <a:r>
              <a:rPr lang="en-US" dirty="0"/>
              <a:t> </a:t>
            </a:r>
            <a:r>
              <a:rPr lang="en-US" dirty="0" err="1"/>
              <a:t>задача</a:t>
            </a:r>
            <a:r>
              <a:rPr lang="en-US" dirty="0"/>
              <a:t> е </a:t>
            </a:r>
            <a:r>
              <a:rPr lang="en-US" dirty="0" err="1"/>
              <a:t>създаване</a:t>
            </a:r>
            <a:r>
              <a:rPr lang="en-US" dirty="0"/>
              <a:t> и </a:t>
            </a:r>
            <a:r>
              <a:rPr lang="en-US" dirty="0" err="1"/>
              <a:t>производство</a:t>
            </a:r>
            <a:r>
              <a:rPr lang="en-US" dirty="0"/>
              <a:t> 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електронна</a:t>
            </a:r>
            <a:r>
              <a:rPr lang="en-US" dirty="0"/>
              <a:t> </a:t>
            </a:r>
            <a:r>
              <a:rPr lang="en-US" dirty="0" err="1"/>
              <a:t>платформа</a:t>
            </a:r>
            <a:r>
              <a:rPr lang="en-US" dirty="0"/>
              <a:t> с </a:t>
            </a:r>
            <a:r>
              <a:rPr lang="en-US" dirty="0" err="1"/>
              <a:t>лесно</a:t>
            </a:r>
            <a:r>
              <a:rPr lang="en-US" dirty="0"/>
              <a:t> </a:t>
            </a:r>
            <a:r>
              <a:rPr lang="en-US" dirty="0" err="1"/>
              <a:t>използваем</a:t>
            </a:r>
            <a:r>
              <a:rPr lang="en-US" dirty="0"/>
              <a:t> </a:t>
            </a:r>
            <a:r>
              <a:rPr lang="en-US" dirty="0" err="1"/>
              <a:t>свободен</a:t>
            </a:r>
            <a:r>
              <a:rPr lang="en-US" dirty="0"/>
              <a:t> Hardware и Software. </a:t>
            </a:r>
            <a:r>
              <a:rPr lang="en-US" dirty="0" err="1"/>
              <a:t>Най-съществената</a:t>
            </a:r>
            <a:r>
              <a:rPr lang="en-US" dirty="0"/>
              <a:t> </a:t>
            </a:r>
            <a:r>
              <a:rPr lang="en-US" dirty="0" err="1"/>
              <a:t>част</a:t>
            </a:r>
            <a:r>
              <a:rPr lang="en-US" dirty="0"/>
              <a:t> е, </a:t>
            </a:r>
            <a:r>
              <a:rPr lang="en-US" dirty="0" err="1"/>
              <a:t>че</a:t>
            </a:r>
            <a:r>
              <a:rPr lang="en-US" dirty="0"/>
              <a:t> </a:t>
            </a:r>
            <a:r>
              <a:rPr lang="en-US" dirty="0" err="1"/>
              <a:t>едноплатковия</a:t>
            </a:r>
            <a:r>
              <a:rPr lang="en-US" dirty="0"/>
              <a:t> </a:t>
            </a:r>
            <a:r>
              <a:rPr lang="en-US" dirty="0" err="1"/>
              <a:t>микроконтролер</a:t>
            </a:r>
            <a:r>
              <a:rPr lang="en-US" dirty="0"/>
              <a:t> </a:t>
            </a:r>
            <a:r>
              <a:rPr lang="en-US" dirty="0" err="1"/>
              <a:t>дава</a:t>
            </a:r>
            <a:r>
              <a:rPr lang="en-US" dirty="0"/>
              <a:t> </a:t>
            </a:r>
            <a:r>
              <a:rPr lang="en-US" dirty="0" err="1"/>
              <a:t>възможност</a:t>
            </a:r>
            <a:r>
              <a:rPr lang="en-US" dirty="0"/>
              <a:t> </a:t>
            </a:r>
            <a:r>
              <a:rPr lang="en-US" dirty="0" err="1"/>
              <a:t>за</a:t>
            </a:r>
            <a:r>
              <a:rPr lang="en-US" dirty="0"/>
              <a:t> </a:t>
            </a:r>
            <a:r>
              <a:rPr lang="en-US" dirty="0" err="1"/>
              <a:t>бързо</a:t>
            </a:r>
            <a:r>
              <a:rPr lang="en-US" dirty="0"/>
              <a:t> и </a:t>
            </a:r>
            <a:r>
              <a:rPr lang="en-US" dirty="0" err="1"/>
              <a:t>лесно</a:t>
            </a:r>
            <a:r>
              <a:rPr lang="en-US" dirty="0"/>
              <a:t> </a:t>
            </a:r>
            <a:r>
              <a:rPr lang="en-US" dirty="0" err="1"/>
              <a:t>визуализиране</a:t>
            </a:r>
            <a:r>
              <a:rPr lang="en-US" dirty="0"/>
              <a:t> 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графики</a:t>
            </a:r>
            <a:r>
              <a:rPr lang="en-US" dirty="0"/>
              <a:t> 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екран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A08EC-B509-428B-961A-8E077E36954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 (Nintendo Entertainment System) </a:t>
            </a:r>
            <a:r>
              <a:rPr lang="en-US" dirty="0" err="1"/>
              <a:t>представлява</a:t>
            </a:r>
            <a:r>
              <a:rPr lang="en-US" dirty="0"/>
              <a:t> 8-битова </a:t>
            </a:r>
            <a:r>
              <a:rPr lang="en-US" dirty="0" err="1"/>
              <a:t>домашна</a:t>
            </a:r>
            <a:r>
              <a:rPr lang="en-US" dirty="0"/>
              <a:t> </a:t>
            </a:r>
            <a:r>
              <a:rPr lang="en-US" dirty="0" err="1"/>
              <a:t>конзола</a:t>
            </a:r>
            <a:r>
              <a:rPr lang="en-US" dirty="0"/>
              <a:t> </a:t>
            </a:r>
            <a:r>
              <a:rPr lang="en-US" dirty="0" err="1"/>
              <a:t>за</a:t>
            </a:r>
            <a:r>
              <a:rPr lang="en-US" dirty="0"/>
              <a:t> </a:t>
            </a:r>
            <a:r>
              <a:rPr lang="en-US" dirty="0" err="1"/>
              <a:t>видео</a:t>
            </a:r>
            <a:r>
              <a:rPr lang="en-US" dirty="0"/>
              <a:t> </a:t>
            </a:r>
            <a:r>
              <a:rPr lang="en-US" dirty="0" err="1"/>
              <a:t>игри</a:t>
            </a:r>
            <a:r>
              <a:rPr lang="en-US" dirty="0"/>
              <a:t>. </a:t>
            </a:r>
            <a:r>
              <a:rPr lang="en-US" dirty="0" err="1"/>
              <a:t>Първоначално</a:t>
            </a:r>
            <a:r>
              <a:rPr lang="en-US" dirty="0"/>
              <a:t> </a:t>
            </a:r>
            <a:r>
              <a:rPr lang="en-US" dirty="0" err="1"/>
              <a:t>бива</a:t>
            </a:r>
            <a:r>
              <a:rPr lang="en-US" dirty="0"/>
              <a:t> </a:t>
            </a:r>
            <a:r>
              <a:rPr lang="en-US" dirty="0" err="1"/>
              <a:t>пусната</a:t>
            </a:r>
            <a:r>
              <a:rPr lang="en-US" dirty="0"/>
              <a:t> в </a:t>
            </a:r>
            <a:r>
              <a:rPr lang="en-US" dirty="0" err="1"/>
              <a:t>Япония</a:t>
            </a:r>
            <a:r>
              <a:rPr lang="en-US" dirty="0"/>
              <a:t>, </a:t>
            </a:r>
            <a:r>
              <a:rPr lang="en-US" dirty="0" err="1"/>
              <a:t>известна</a:t>
            </a:r>
            <a:r>
              <a:rPr lang="en-US" dirty="0"/>
              <a:t> </a:t>
            </a:r>
            <a:r>
              <a:rPr lang="en-US" dirty="0" err="1"/>
              <a:t>като</a:t>
            </a:r>
            <a:r>
              <a:rPr lang="en-US" dirty="0"/>
              <a:t> "the Family Computer''.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A08EC-B509-428B-961A-8E077E3695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A08EC-B509-428B-961A-8E077E36954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4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1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0189"/>
          </a:xfrm>
        </p:spPr>
        <p:txBody>
          <a:bodyPr>
            <a:normAutofit/>
          </a:bodyPr>
          <a:lstStyle/>
          <a:p>
            <a:pPr algn="ctr"/>
            <a:r>
              <a:rPr lang="en-US" sz="6400" dirty="0">
                <a:cs typeface="Calibri Light"/>
              </a:rPr>
              <a:t>Digital past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772025"/>
            <a:ext cx="7315200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 err="1">
                <a:latin typeface="Calibri"/>
                <a:cs typeface="Calibri"/>
              </a:rPr>
              <a:t>Изготвено</a:t>
            </a:r>
            <a:r>
              <a:rPr lang="en-US" sz="4400" dirty="0">
                <a:latin typeface="Corbel"/>
                <a:cs typeface="Calibri"/>
              </a:rPr>
              <a:t> и </a:t>
            </a:r>
            <a:r>
              <a:rPr lang="en-US" sz="4400" dirty="0" err="1">
                <a:latin typeface="Calibri"/>
                <a:cs typeface="Calibri"/>
              </a:rPr>
              <a:t>представено</a:t>
            </a:r>
            <a:r>
              <a:rPr lang="en-US" sz="4400" dirty="0">
                <a:latin typeface="Corbel"/>
                <a:cs typeface="Calibri"/>
              </a:rPr>
              <a:t> </a:t>
            </a:r>
            <a:r>
              <a:rPr lang="en-US" sz="4400" dirty="0" err="1">
                <a:latin typeface="Calibri"/>
                <a:cs typeface="Calibri"/>
              </a:rPr>
              <a:t>от</a:t>
            </a:r>
            <a:r>
              <a:rPr lang="en-US" sz="4400" dirty="0">
                <a:latin typeface="Corbel"/>
                <a:cs typeface="Calibri"/>
              </a:rPr>
              <a:t> Fluffy Bears 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 circuit board&#10;&#10;Description generated with very high confidence">
            <a:extLst>
              <a:ext uri="{FF2B5EF4-FFF2-40B4-BE49-F238E27FC236}">
                <a16:creationId xmlns:a16="http://schemas.microsoft.com/office/drawing/2014/main" id="{40BC992E-6780-49BB-B50F-93003923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3257550"/>
            <a:ext cx="4550578" cy="32421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E4AB0A-5DD5-4BDA-A03B-9C7A0FF9848E}"/>
              </a:ext>
            </a:extLst>
          </p:cNvPr>
          <p:cNvSpPr txBox="1"/>
          <p:nvPr/>
        </p:nvSpPr>
        <p:spPr>
          <a:xfrm>
            <a:off x="1924050" y="457200"/>
            <a:ext cx="8373595" cy="15081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600" dirty="0" err="1"/>
              <a:t>Едноплатков</a:t>
            </a:r>
            <a:r>
              <a:rPr lang="en-US" sz="4600" dirty="0"/>
              <a:t> </a:t>
            </a:r>
            <a:r>
              <a:rPr lang="en-US" sz="4600" dirty="0" err="1"/>
              <a:t>микропроцесор</a:t>
            </a:r>
            <a:r>
              <a:rPr lang="en-US" sz="4600" dirty="0"/>
              <a:t> Arduino</a:t>
            </a:r>
          </a:p>
        </p:txBody>
      </p:sp>
      <p:pic>
        <p:nvPicPr>
          <p:cNvPr id="2" name="Picture 3" descr="A circuit board&#10;&#10;Description generated with very high confidence">
            <a:extLst>
              <a:ext uri="{FF2B5EF4-FFF2-40B4-BE49-F238E27FC236}">
                <a16:creationId xmlns:a16="http://schemas.microsoft.com/office/drawing/2014/main" id="{BC7C8AE1-5540-4586-9244-1F454DE31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62775" y="4076700"/>
            <a:ext cx="4728820" cy="2376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21B1E-DE15-4F32-AA0F-60066E6C577B}"/>
              </a:ext>
            </a:extLst>
          </p:cNvPr>
          <p:cNvSpPr txBox="1"/>
          <p:nvPr/>
        </p:nvSpPr>
        <p:spPr>
          <a:xfrm flipH="1">
            <a:off x="4172553" y="3362325"/>
            <a:ext cx="19402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6460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9A95-B7D5-4104-87D1-6B70AF9D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8150" y="11113"/>
            <a:ext cx="12149138" cy="1250951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0000"/>
                </a:solidFill>
              </a:rPr>
              <a:t>NES (Nintendo Entertainment System)</a:t>
            </a:r>
            <a:endParaRPr lang="en-US" sz="4000"/>
          </a:p>
        </p:txBody>
      </p:sp>
      <p:pic>
        <p:nvPicPr>
          <p:cNvPr id="16" name="Picture 16" descr="A picture containing indoor, toy, small&#10;&#10;Description generated with high confidence">
            <a:extLst>
              <a:ext uri="{FF2B5EF4-FFF2-40B4-BE49-F238E27FC236}">
                <a16:creationId xmlns:a16="http://schemas.microsoft.com/office/drawing/2014/main" id="{9FD9FC5F-1345-478F-918A-6E64EC5D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00650" y="2133600"/>
            <a:ext cx="6519919" cy="263711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ACF32-C042-437B-905D-643216AF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275" y="742950"/>
            <a:ext cx="8451850" cy="53304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8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5EB31-BB27-4DB2-94D8-AC054F9F7C97}"/>
              </a:ext>
            </a:extLst>
          </p:cNvPr>
          <p:cNvSpPr txBox="1"/>
          <p:nvPr/>
        </p:nvSpPr>
        <p:spPr>
          <a:xfrm>
            <a:off x="323850" y="469960"/>
            <a:ext cx="10583489" cy="97565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 err="1"/>
              <a:t>Игри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NES</a:t>
            </a:r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BC0C2B27-F3CF-42EF-8DDD-FE3BD526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3324225"/>
            <a:ext cx="7349635" cy="3380255"/>
          </a:xfrm>
          <a:prstGeom prst="rect">
            <a:avLst/>
          </a:prstGeom>
        </p:spPr>
      </p:pic>
      <p:pic>
        <p:nvPicPr>
          <p:cNvPr id="6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B7A16D6D-C2A8-47B9-8A8A-C5D7013C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2085975"/>
            <a:ext cx="4111811" cy="30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3FE65-4DD9-4F21-AD34-4C5808012CB0}"/>
              </a:ext>
            </a:extLst>
          </p:cNvPr>
          <p:cNvSpPr txBox="1"/>
          <p:nvPr/>
        </p:nvSpPr>
        <p:spPr>
          <a:xfrm>
            <a:off x="-1494" y="180975"/>
            <a:ext cx="12164919" cy="510909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err="1"/>
              <a:t>Танкове</a:t>
            </a:r>
            <a:endParaRPr lang="en-US" sz="3000"/>
          </a:p>
          <a:p>
            <a:pPr algn="ctr"/>
            <a:r>
              <a:rPr lang="en-US" sz="2800" dirty="0"/>
              <a:t>T</a:t>
            </a:r>
            <a:r>
              <a:rPr lang="en-US" sz="3200" dirty="0"/>
              <a:t>ech Demo-</a:t>
            </a:r>
            <a:r>
              <a:rPr lang="en-US" sz="3200" dirty="0" err="1"/>
              <a:t>то</a:t>
            </a:r>
            <a:r>
              <a:rPr lang="en-US" sz="3200" dirty="0"/>
              <a:t>, </a:t>
            </a:r>
            <a:r>
              <a:rPr lang="en-US" sz="3200" dirty="0" err="1"/>
              <a:t>което</a:t>
            </a:r>
            <a:r>
              <a:rPr lang="en-US" sz="3200" dirty="0"/>
              <a:t>  </a:t>
            </a:r>
            <a:r>
              <a:rPr lang="en-US" sz="3200" dirty="0" err="1"/>
              <a:t>представя</a:t>
            </a:r>
            <a:r>
              <a:rPr lang="en-US" sz="3200" dirty="0"/>
              <a:t> </a:t>
            </a:r>
            <a:r>
              <a:rPr lang="en-US" sz="3200" dirty="0" err="1"/>
              <a:t>библиотеката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старите</a:t>
            </a:r>
            <a:r>
              <a:rPr lang="en-US" sz="3200" dirty="0"/>
              <a:t> </a:t>
            </a:r>
            <a:r>
              <a:rPr lang="en-US" sz="3200" dirty="0" err="1"/>
              <a:t>игри</a:t>
            </a:r>
            <a:endParaRPr lang="en-US" sz="32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3200" dirty="0"/>
          </a:p>
          <a:p>
            <a:endParaRPr lang="en-US" sz="3600" dirty="0"/>
          </a:p>
        </p:txBody>
      </p:sp>
      <p:pic>
        <p:nvPicPr>
          <p:cNvPr id="3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86C260D3-7018-4BB5-BD0F-6FA010C65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981325"/>
            <a:ext cx="6923367" cy="3826082"/>
          </a:xfrm>
          <a:prstGeom prst="rect">
            <a:avLst/>
          </a:prstGeom>
        </p:spPr>
      </p:pic>
      <p:pic>
        <p:nvPicPr>
          <p:cNvPr id="8" name="Picture 8" descr="A clock on the wall&#10;&#10;Description generated with high confidence">
            <a:extLst>
              <a:ext uri="{FF2B5EF4-FFF2-40B4-BE49-F238E27FC236}">
                <a16:creationId xmlns:a16="http://schemas.microsoft.com/office/drawing/2014/main" id="{3B88518E-A44A-48C6-8B43-5A227FC58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3486150"/>
            <a:ext cx="3753223" cy="32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Digital past</vt:lpstr>
      <vt:lpstr>PowerPoint Presentation</vt:lpstr>
      <vt:lpstr>NES (Nintendo Entertainment System)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past</dc:title>
  <dc:creator/>
  <cp:lastModifiedBy/>
  <cp:revision>10</cp:revision>
  <dcterms:created xsi:type="dcterms:W3CDTF">2012-07-27T01:16:44Z</dcterms:created>
  <dcterms:modified xsi:type="dcterms:W3CDTF">2018-03-17T12:26:12Z</dcterms:modified>
</cp:coreProperties>
</file>