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7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effe98a6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effe98a6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ffe98a61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effe98a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effe98a6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4effe98a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effe98a6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effe98a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effe98a61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effe98a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ublic.tableau.com/views/AirbnbDashboard_17448773248560/Dashboard1?:language=en-US&amp;:sid=&amp;:redirect=auth&amp;:display_count=n&amp;:origin=viz_share_lin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ublic.tableau.com/app/learn/sample-data" TargetMode="External"/><Relationship Id="rId4" Type="http://schemas.openxmlformats.org/officeDocument/2006/relationships/hyperlink" Target="https://insideairbnb.com/get-the-data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"/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INFO 4602/5602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Information Visualization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Individual Project Presentation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(My Dashboard Report)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Student Name: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Shruti Wakchoure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854526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56524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75" y="0"/>
            <a:ext cx="11871799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838199" y="222251"/>
            <a:ext cx="111662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500"/>
              <a:t>Answers to 3 key research questions and any recommendations</a:t>
            </a:r>
            <a:endParaRPr sz="3500"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838200" y="1454149"/>
            <a:ext cx="105156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/>
              <a:t>Which neighbourhood group has the highest number of total listings?</a:t>
            </a:r>
            <a:br>
              <a:rPr b="1" lang="en-US" sz="2000"/>
            </a:br>
            <a:r>
              <a:rPr lang="en-US" sz="2000"/>
              <a:t>Manhattan leads with 44.30% of total listings, followed closely by Brooklyn at 41.12%.</a:t>
            </a:r>
            <a:br>
              <a:rPr lang="en-US" sz="2000"/>
            </a:b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/>
              <a:t>What is the average price across neighborhoods in Brooklyn?</a:t>
            </a:r>
            <a:br>
              <a:rPr b="1" lang="en-US" sz="2000"/>
            </a:br>
            <a:r>
              <a:rPr lang="en-US" sz="2000"/>
              <a:t>Sea Gate has the highest average price at $487.86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/>
              <a:t>Cobble Hill and Brooklyn Heights also have high prices ($211.93 and $204.00+).</a:t>
            </a:r>
            <a:br>
              <a:rPr lang="en-US" sz="2000"/>
            </a:b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/>
              <a:t>How do bookings vary by month?</a:t>
            </a:r>
            <a:br>
              <a:rPr b="1" lang="en-US" sz="2000"/>
            </a:br>
            <a:r>
              <a:rPr lang="en-US" sz="2000"/>
              <a:t>Bookings peak in June, with a sharp increase from May and a decline starting in July.</a:t>
            </a:r>
            <a:br>
              <a:rPr lang="en-US" sz="2000"/>
            </a:b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838200" y="1017250"/>
            <a:ext cx="10515600" cy="5159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Link to the dashboard -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https://public.tableau.com/views/AirbnbDashboard_17448773248560/Dashboard1?:language=en-US&amp;:sid=&amp;:redirect=auth&amp;:display_count=n&amp;:origin=viz_share_link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2222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sz="4000">
                <a:latin typeface="Helvetica Neue"/>
                <a:ea typeface="Helvetica Neue"/>
                <a:cs typeface="Helvetica Neue"/>
                <a:sym typeface="Helvetica Neue"/>
              </a:rPr>
              <a:t>Table of Contents</a:t>
            </a:r>
            <a:endParaRPr sz="40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454149"/>
            <a:ext cx="11103708" cy="4370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Context</a:t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Motivation for dashboard </a:t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3 key research questions that my dashboard seeks to answer</a:t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(Real-world) data source and discussion</a:t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Presentation and discussion </a:t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Answers to 3 key research questions</a:t>
            </a:r>
            <a:endParaRPr sz="2500"/>
          </a:p>
          <a:p>
            <a:pPr indent="-2095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Char char="•"/>
            </a:pPr>
            <a:r>
              <a:rPr lang="en-US" sz="2500"/>
              <a:t>URL/ web link for online hosted dashboard</a:t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22225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Context/environment for dashboard design and development</a:t>
            </a:r>
            <a:endParaRPr sz="400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544200" y="2222525"/>
            <a:ext cx="11103600" cy="45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73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Designed to uncover trends in Airbnb listings, pricing, and availability across NYC neighborhoods for the year 2019</a:t>
            </a:r>
            <a:endParaRPr sz="2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Built with end-users in mind, including hosts, travelers, and city planners for data-driven decisions.</a:t>
            </a:r>
            <a:endParaRPr sz="2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Developed using Tableau for interactive visualization.</a:t>
            </a:r>
            <a:br>
              <a:rPr lang="en-US" sz="2500"/>
            </a:b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199" y="222251"/>
            <a:ext cx="1116623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Motivation for dashboard </a:t>
            </a:r>
            <a:endParaRPr sz="40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716300"/>
            <a:ext cx="105156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Help potential guests make informed booking decisions based on neighborhood prices and availability.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Enables hosts to benchmark their listings and optimize pricing strategies.</a:t>
            </a:r>
            <a:br>
              <a:rPr lang="en-US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Assists city officials and planners in understanding Airbnb’s impact on housing and tourism trends.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30249"/>
            <a:ext cx="111663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3959"/>
              <a:t>3 key research questions that my dashboard seeks to answer</a:t>
            </a:r>
            <a:br>
              <a:rPr lang="en-US" sz="3959"/>
            </a:br>
            <a:endParaRPr sz="3959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454149"/>
            <a:ext cx="105156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Which neighbourhood group has the highest number of total listings?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Which host has the most total reviews? How do bookings vary by month?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What is the average price across neighborhoods in Brooklyn?</a:t>
            </a:r>
            <a:endParaRPr sz="2400"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620449" y="571801"/>
            <a:ext cx="11166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Data source and discussion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593000" y="1454150"/>
            <a:ext cx="112212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3"/>
              </a:rPr>
              <a:t>Tableau Sample Data</a:t>
            </a:r>
            <a:r>
              <a:rPr lang="en-US" sz="2500"/>
              <a:t> – Supplementary demo datasets for visualization</a:t>
            </a: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4"/>
              </a:rPr>
              <a:t>Inside Airbnb</a:t>
            </a:r>
            <a:r>
              <a:rPr lang="en-US" sz="2500"/>
              <a:t> – Real-time listing data across NYC neighborhoods</a:t>
            </a:r>
            <a:br>
              <a:rPr lang="en-US" sz="2500"/>
            </a:b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Enables analysis of booking trends, pricing, and host activity.</a:t>
            </a:r>
            <a:br>
              <a:rPr lang="en-US" sz="2500"/>
            </a:br>
            <a:endParaRPr sz="2500"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Supports decision-making for travelers, hosts, using real-world, up-to-date data.</a:t>
            </a:r>
            <a:br>
              <a:rPr lang="en-US" sz="2500"/>
            </a:br>
            <a:endParaRPr sz="2500"/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1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11950951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50" y="304800"/>
            <a:ext cx="10919448" cy="6553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