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417"/>
    <p:restoredTop sz="94609"/>
  </p:normalViewPr>
  <p:slideViewPr>
    <p:cSldViewPr snapToGrid="0" snapToObjects="1" showGuides="1">
      <p:cViewPr varScale="1">
        <p:scale>
          <a:sx n="147" d="100"/>
          <a:sy n="147" d="100"/>
        </p:scale>
        <p:origin x="760" y="192"/>
      </p:cViewPr>
      <p:guideLst>
        <p:guide orient="horz" pos="2160"/>
        <p:guide pos="37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1718-0014-8043-9A77-76CACE1A1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C4F32-0F64-EC46-BB76-A150758D4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ADF1B-4A80-2C4D-90E5-130A0EA4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AF09-6515-7B4B-995C-DC3C26949C9E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C6933-638C-174B-A9E0-A4ED17C3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06238-8FD4-814F-BFFB-FE27B685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8B51-D6CF-F84C-8664-71F4E479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1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5F15-48D1-4C4C-8C8A-1B348D5A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2F27D-9DD2-AC4E-95DC-51452C90D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2D1D4-0EC1-0E4A-BCA8-9537649F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AF09-6515-7B4B-995C-DC3C26949C9E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23DF5-9EE4-0F47-A072-995DE3B6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AECDA-F98E-F645-ADE8-5FDA56C5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8B51-D6CF-F84C-8664-71F4E479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1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2C0ED-6855-4744-B7C6-1D8309E14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7307C-2106-5744-B192-AD7FCE598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0808F-5242-B342-A209-01D13CC11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AF09-6515-7B4B-995C-DC3C26949C9E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68B6D-604C-CB47-8847-6AA37111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33E1F-AE4E-6E4C-AA8B-3931E0D6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8B51-D6CF-F84C-8664-71F4E479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1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13D5-7040-4546-AC3E-A2394D88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8458B-6BA9-AD49-9DFB-5182E4552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B1386-CA2B-D746-A261-1CC62590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AF09-6515-7B4B-995C-DC3C26949C9E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339B3-DF97-BF40-9FF5-E4C3FA95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4579D-0A77-4848-BDE6-EF993342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8B51-D6CF-F84C-8664-71F4E479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7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BE17-D5E7-1643-A1AD-4662268D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0AB26-84C8-194A-B167-0DC390E62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E6D8-C83C-1F45-BB2F-07D42025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AF09-6515-7B4B-995C-DC3C26949C9E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06D7E-1005-8845-AE51-21060CA5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878C0-3435-174F-9C16-7A27CFFC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8B51-D6CF-F84C-8664-71F4E479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5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1232-6C6E-994C-8F93-A0BF750C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3A39-7126-D741-BA32-6DB211594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DBE0F-8F03-194D-A826-12DA28334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4E95A-0A2B-6444-87CC-4A33FB81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AF09-6515-7B4B-995C-DC3C26949C9E}" type="datetimeFigureOut">
              <a:rPr lang="en-US" smtClean="0"/>
              <a:t>6/13/20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B8B9C-0E46-4D4F-9C17-81B4C91E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D2B5B-6567-454B-B7CA-B57B419C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8B51-D6CF-F84C-8664-71F4E479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1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74C7-1C54-9D4E-A84A-AD6AC97D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24910-125E-3A49-91BB-081C9E113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EE640-97C6-1A48-81FD-A505EC0B9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EECF9-8B05-104C-AD66-EEEBF7D27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45607-F556-4542-A570-2E5E925E8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41612B-224C-804A-A077-4A6DB68B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AF09-6515-7B4B-995C-DC3C26949C9E}" type="datetimeFigureOut">
              <a:rPr lang="en-US" smtClean="0"/>
              <a:t>6/13/20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1C4D3-FD01-6C4C-95CA-133312A7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06242-96D3-2943-BEF2-CF79FFBF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8B51-D6CF-F84C-8664-71F4E479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74C2-693B-4547-AF10-8D9002F9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D19DA-46C9-D74A-8D51-FD8F05C2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AF09-6515-7B4B-995C-DC3C26949C9E}" type="datetimeFigureOut">
              <a:rPr lang="en-US" smtClean="0"/>
              <a:t>6/13/20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A8C45-CCCA-7C44-9278-BED7D800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325E3-9113-7742-9414-82DFBF15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8B51-D6CF-F84C-8664-71F4E479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5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1AA86-1306-0949-B2F7-EC9521BE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AF09-6515-7B4B-995C-DC3C26949C9E}" type="datetimeFigureOut">
              <a:rPr lang="en-US" smtClean="0"/>
              <a:t>6/13/20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A4C6E-73DC-E541-ABEF-2F94A76E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5EFB1-AB85-6848-9238-057F7F74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8B51-D6CF-F84C-8664-71F4E479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6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A60F-6E20-3646-96FE-83E5E11D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7FD0D-CA7D-3147-B192-8306865D1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E77EF-2B29-274E-82E5-B8D8D2345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17C2E-D20D-A04C-A440-FD6B8118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AF09-6515-7B4B-995C-DC3C26949C9E}" type="datetimeFigureOut">
              <a:rPr lang="en-US" smtClean="0"/>
              <a:t>6/13/20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9D74C-5D6B-2348-B707-97675838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BDE18-5138-C247-831E-8D200F57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8B51-D6CF-F84C-8664-71F4E479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0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387D-C6D4-6840-B942-D413AB8C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F6B1E-F9A6-034F-925C-33891B975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44C8C-7192-7441-884C-355F568C3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38ECD-1E07-9540-A392-52A95B13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AF09-6515-7B4B-995C-DC3C26949C9E}" type="datetimeFigureOut">
              <a:rPr lang="en-US" smtClean="0"/>
              <a:t>6/13/20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D1829-400B-8C4D-892D-072D3878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4E729-B921-2048-B292-54D00AFB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8B51-D6CF-F84C-8664-71F4E479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2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E3018-2ED4-044C-9AC3-A80C450B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F7A42-D88C-6746-B8EC-3D9182D4C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A11AA-1B06-6F48-8557-A1C3E2E2B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4AF09-6515-7B4B-995C-DC3C26949C9E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E62C4-DE3E-8940-A825-BA33C52B1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B120-8745-C948-B7A4-CA9943E2C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8B51-D6CF-F84C-8664-71F4E479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9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5" Type="http://schemas.openxmlformats.org/officeDocument/2006/relationships/image" Target="../media/image4.tiff"/><Relationship Id="rId10" Type="http://schemas.openxmlformats.org/officeDocument/2006/relationships/image" Target="../media/image9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6F46280-B425-A149-9875-3BF63F025AAF}"/>
              </a:ext>
            </a:extLst>
          </p:cNvPr>
          <p:cNvSpPr/>
          <p:nvPr/>
        </p:nvSpPr>
        <p:spPr>
          <a:xfrm>
            <a:off x="10100672" y="656223"/>
            <a:ext cx="1869405" cy="5779008"/>
          </a:xfrm>
          <a:prstGeom prst="round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58B99A7-1C2B-9343-A893-529184221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89" y="2888813"/>
            <a:ext cx="1001486" cy="1001486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452376EC-2E98-594F-BB77-B3615F8CEA31}"/>
              </a:ext>
            </a:extLst>
          </p:cNvPr>
          <p:cNvGrpSpPr/>
          <p:nvPr/>
        </p:nvGrpSpPr>
        <p:grpSpPr>
          <a:xfrm>
            <a:off x="3911141" y="656223"/>
            <a:ext cx="5983600" cy="5779008"/>
            <a:chOff x="3769742" y="656223"/>
            <a:chExt cx="5983600" cy="5779008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00E100F8-F6F0-1C43-A11F-3CD9CDD3867F}"/>
                </a:ext>
              </a:extLst>
            </p:cNvPr>
            <p:cNvSpPr/>
            <p:nvPr/>
          </p:nvSpPr>
          <p:spPr>
            <a:xfrm>
              <a:off x="3769742" y="656223"/>
              <a:ext cx="5983600" cy="5779008"/>
            </a:xfrm>
            <a:prstGeom prst="roundRect">
              <a:avLst/>
            </a:prstGeom>
            <a:solidFill>
              <a:srgbClr val="FFFF00">
                <a:alpha val="4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C59DF0B-1AAD-5349-A486-D23E0AB9A2A3}"/>
                </a:ext>
              </a:extLst>
            </p:cNvPr>
            <p:cNvGrpSpPr/>
            <p:nvPr/>
          </p:nvGrpSpPr>
          <p:grpSpPr>
            <a:xfrm>
              <a:off x="4141793" y="2848692"/>
              <a:ext cx="2612571" cy="1255366"/>
              <a:chOff x="4937921" y="2927947"/>
              <a:chExt cx="2612571" cy="1255366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7AC304B8-5ABC-2642-932D-4C63C52A4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8079" y="2927947"/>
                <a:ext cx="972000" cy="9720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F2DCF5-FD7D-B547-9A1D-5131C0F291A2}"/>
                  </a:ext>
                </a:extLst>
              </p:cNvPr>
              <p:cNvSpPr txBox="1"/>
              <p:nvPr/>
            </p:nvSpPr>
            <p:spPr>
              <a:xfrm>
                <a:off x="4937921" y="3875536"/>
                <a:ext cx="26125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ckwell" panose="02060603020205020403" pitchFamily="18" charset="77"/>
                  </a:rPr>
                  <a:t>Watson Speech to Text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9E01121-99CE-9844-9E04-62686BE4F6F7}"/>
                </a:ext>
              </a:extLst>
            </p:cNvPr>
            <p:cNvGrpSpPr/>
            <p:nvPr/>
          </p:nvGrpSpPr>
          <p:grpSpPr>
            <a:xfrm>
              <a:off x="3943050" y="4688929"/>
              <a:ext cx="2818492" cy="1477519"/>
              <a:chOff x="3943050" y="4688929"/>
              <a:chExt cx="2818492" cy="1477519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E7BF8BC-98BA-7043-9B80-8FCB78878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9778" y="4688929"/>
                <a:ext cx="1192892" cy="1192892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D10629-5C09-784D-B503-1F10AC2599D9}"/>
                  </a:ext>
                </a:extLst>
              </p:cNvPr>
              <p:cNvSpPr txBox="1"/>
              <p:nvPr/>
            </p:nvSpPr>
            <p:spPr>
              <a:xfrm>
                <a:off x="3943050" y="5858671"/>
                <a:ext cx="28184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ckwell" panose="02060603020205020403" pitchFamily="18" charset="77"/>
                  </a:rPr>
                  <a:t>Internet of Things Platform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6F11D69-53CB-1441-AEC6-8F32EAEE9601}"/>
                </a:ext>
              </a:extLst>
            </p:cNvPr>
            <p:cNvGrpSpPr/>
            <p:nvPr/>
          </p:nvGrpSpPr>
          <p:grpSpPr>
            <a:xfrm>
              <a:off x="6171725" y="2786347"/>
              <a:ext cx="3555113" cy="1317711"/>
              <a:chOff x="6617797" y="2826882"/>
              <a:chExt cx="3555113" cy="131771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E5226DA-CC85-E844-B93C-C2BBAC4715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17958" y="2826882"/>
                <a:ext cx="972000" cy="97200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87B4E4-695B-C54F-A037-0E671C0EBA06}"/>
                  </a:ext>
                </a:extLst>
              </p:cNvPr>
              <p:cNvSpPr txBox="1"/>
              <p:nvPr/>
            </p:nvSpPr>
            <p:spPr>
              <a:xfrm>
                <a:off x="6617797" y="3836816"/>
                <a:ext cx="35551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ckwell" panose="02060603020205020403" pitchFamily="18" charset="77"/>
                  </a:rPr>
                  <a:t>Watson Natural Language Understanding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3BFFA36-C0D6-D049-96D8-E07E0F0E7313}"/>
                </a:ext>
              </a:extLst>
            </p:cNvPr>
            <p:cNvGrpSpPr/>
            <p:nvPr/>
          </p:nvGrpSpPr>
          <p:grpSpPr>
            <a:xfrm>
              <a:off x="4038833" y="893070"/>
              <a:ext cx="2818492" cy="1234148"/>
              <a:chOff x="4979704" y="1092657"/>
              <a:chExt cx="2818492" cy="1234148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B087E993-CBF8-E243-A4F8-64824156D8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48079" y="1092657"/>
                <a:ext cx="972000" cy="972000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85A28B-EDC3-E445-8D2D-F060BE4ADF25}"/>
                  </a:ext>
                </a:extLst>
              </p:cNvPr>
              <p:cNvSpPr txBox="1"/>
              <p:nvPr/>
            </p:nvSpPr>
            <p:spPr>
              <a:xfrm>
                <a:off x="4979704" y="2019028"/>
                <a:ext cx="28184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ckwell" panose="02060603020205020403" pitchFamily="18" charset="77"/>
                  </a:rPr>
                  <a:t>Watson Visual Recognition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63BFDB9-3ED9-DA42-9BC0-EA32DC00B682}"/>
              </a:ext>
            </a:extLst>
          </p:cNvPr>
          <p:cNvSpPr txBox="1"/>
          <p:nvPr/>
        </p:nvSpPr>
        <p:spPr>
          <a:xfrm>
            <a:off x="165474" y="3890299"/>
            <a:ext cx="13294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Rockwell" panose="02060603020205020403" pitchFamily="18" charset="77"/>
              </a:rPr>
              <a:t>Firefighter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B6A3C8C-6FD4-374C-B9B5-B05C45DB204D}"/>
              </a:ext>
            </a:extLst>
          </p:cNvPr>
          <p:cNvGrpSpPr/>
          <p:nvPr/>
        </p:nvGrpSpPr>
        <p:grpSpPr>
          <a:xfrm>
            <a:off x="1770928" y="656223"/>
            <a:ext cx="1795856" cy="5779008"/>
            <a:chOff x="1952416" y="656223"/>
            <a:chExt cx="1795856" cy="5779008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8F5A0A15-D132-EA45-A36F-A0A8E43B9A14}"/>
                </a:ext>
              </a:extLst>
            </p:cNvPr>
            <p:cNvSpPr/>
            <p:nvPr/>
          </p:nvSpPr>
          <p:spPr>
            <a:xfrm>
              <a:off x="1952416" y="656223"/>
              <a:ext cx="1747960" cy="5779008"/>
            </a:xfrm>
            <a:prstGeom prst="roundRect">
              <a:avLst/>
            </a:prstGeom>
            <a:solidFill>
              <a:srgbClr val="FF0000">
                <a:alpha val="4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8A3F1E-5FF7-A14A-A754-59EBE40182D1}"/>
                </a:ext>
              </a:extLst>
            </p:cNvPr>
            <p:cNvGrpSpPr/>
            <p:nvPr/>
          </p:nvGrpSpPr>
          <p:grpSpPr>
            <a:xfrm>
              <a:off x="1952416" y="4669227"/>
              <a:ext cx="1795856" cy="1501120"/>
              <a:chOff x="2585424" y="4551581"/>
              <a:chExt cx="1795856" cy="1501120"/>
            </a:xfrm>
          </p:grpSpPr>
          <p:pic>
            <p:nvPicPr>
              <p:cNvPr id="11" name="Picture 10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2D24E354-6D1D-F247-B0F9-2AD5C7BC68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97352" y="4551581"/>
                <a:ext cx="972000" cy="97200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F62144-DF95-D642-8569-43FF2306B9AD}"/>
                  </a:ext>
                </a:extLst>
              </p:cNvPr>
              <p:cNvSpPr txBox="1"/>
              <p:nvPr/>
            </p:nvSpPr>
            <p:spPr>
              <a:xfrm>
                <a:off x="2585424" y="5529481"/>
                <a:ext cx="17958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ckwell" panose="02060603020205020403" pitchFamily="18" charset="77"/>
                  </a:rPr>
                  <a:t>Temperature &amp; Humidity sensor 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A2C0398-EFE6-5545-8325-4BB144AF8F64}"/>
                </a:ext>
              </a:extLst>
            </p:cNvPr>
            <p:cNvGrpSpPr/>
            <p:nvPr/>
          </p:nvGrpSpPr>
          <p:grpSpPr>
            <a:xfrm>
              <a:off x="2364344" y="2955925"/>
              <a:ext cx="972000" cy="1218465"/>
              <a:chOff x="2997352" y="2927350"/>
              <a:chExt cx="972000" cy="1218465"/>
            </a:xfrm>
          </p:grpSpPr>
          <p:pic>
            <p:nvPicPr>
              <p:cNvPr id="13" name="Picture 12" descr="A picture containing drawing, room&#10;&#10;Description automatically generated">
                <a:extLst>
                  <a:ext uri="{FF2B5EF4-FFF2-40B4-BE49-F238E27FC236}">
                    <a16:creationId xmlns:a16="http://schemas.microsoft.com/office/drawing/2014/main" id="{CA7754CE-1DA0-3846-B710-3C4232B9E6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97352" y="2927350"/>
                <a:ext cx="972000" cy="972000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C340295-4B97-A843-A671-91E91328D801}"/>
                  </a:ext>
                </a:extLst>
              </p:cNvPr>
              <p:cNvSpPr txBox="1"/>
              <p:nvPr/>
            </p:nvSpPr>
            <p:spPr>
              <a:xfrm>
                <a:off x="3111755" y="3838038"/>
                <a:ext cx="7472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ckwell" panose="02060603020205020403" pitchFamily="18" charset="77"/>
                  </a:rPr>
                  <a:t>Radio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55278A2-18B7-4B46-9DCA-FA9406EFAC42}"/>
                </a:ext>
              </a:extLst>
            </p:cNvPr>
            <p:cNvGrpSpPr/>
            <p:nvPr/>
          </p:nvGrpSpPr>
          <p:grpSpPr>
            <a:xfrm>
              <a:off x="2279253" y="842097"/>
              <a:ext cx="1037486" cy="1285121"/>
              <a:chOff x="2961352" y="1056657"/>
              <a:chExt cx="1037486" cy="1285121"/>
            </a:xfrm>
          </p:grpSpPr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3AD1A78-6711-A34F-87B8-EC24DF033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61352" y="1056657"/>
                <a:ext cx="1008000" cy="10080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7611CA-8FA3-734F-AE6F-2C3A24AF8E46}"/>
                  </a:ext>
                </a:extLst>
              </p:cNvPr>
              <p:cNvSpPr txBox="1"/>
              <p:nvPr/>
            </p:nvSpPr>
            <p:spPr>
              <a:xfrm>
                <a:off x="2997352" y="2034001"/>
                <a:ext cx="1001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ckwell" panose="02060603020205020403" pitchFamily="18" charset="77"/>
                  </a:rPr>
                  <a:t>Camera</a:t>
                </a:r>
              </a:p>
            </p:txBody>
          </p:sp>
        </p:grpSp>
      </p:grpSp>
      <p:pic>
        <p:nvPicPr>
          <p:cNvPr id="44" name="Picture 43" descr="A picture containing window&#10;&#10;Description automatically generated">
            <a:extLst>
              <a:ext uri="{FF2B5EF4-FFF2-40B4-BE49-F238E27FC236}">
                <a16:creationId xmlns:a16="http://schemas.microsoft.com/office/drawing/2014/main" id="{054E4C2E-A606-D54E-824F-C15361A06F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48446" y="2978169"/>
            <a:ext cx="972000" cy="972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28CD4FD-5627-3547-960B-37250F053815}"/>
              </a:ext>
            </a:extLst>
          </p:cNvPr>
          <p:cNvSpPr txBox="1"/>
          <p:nvPr/>
        </p:nvSpPr>
        <p:spPr>
          <a:xfrm>
            <a:off x="10047274" y="3905687"/>
            <a:ext cx="1979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ckwell" panose="02060603020205020403" pitchFamily="18" charset="77"/>
              </a:rPr>
              <a:t>Node Red Dashboard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831C4DA-8419-1E45-A54E-B13DD6B85432}"/>
              </a:ext>
            </a:extLst>
          </p:cNvPr>
          <p:cNvCxnSpPr>
            <a:cxnSpLocks/>
          </p:cNvCxnSpPr>
          <p:nvPr/>
        </p:nvCxnSpPr>
        <p:spPr>
          <a:xfrm flipV="1">
            <a:off x="1153573" y="1721952"/>
            <a:ext cx="864603" cy="1731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2D6B2E-5FC0-664E-825A-818054D87C43}"/>
              </a:ext>
            </a:extLst>
          </p:cNvPr>
          <p:cNvCxnSpPr>
            <a:cxnSpLocks/>
          </p:cNvCxnSpPr>
          <p:nvPr/>
        </p:nvCxnSpPr>
        <p:spPr>
          <a:xfrm flipV="1">
            <a:off x="1153573" y="3441926"/>
            <a:ext cx="972834" cy="2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F29A26-1E3A-D246-99C7-7E8A5975015E}"/>
              </a:ext>
            </a:extLst>
          </p:cNvPr>
          <p:cNvCxnSpPr>
            <a:cxnSpLocks/>
          </p:cNvCxnSpPr>
          <p:nvPr/>
        </p:nvCxnSpPr>
        <p:spPr>
          <a:xfrm>
            <a:off x="1148544" y="3447686"/>
            <a:ext cx="1168186" cy="1856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6A67147-4D88-3446-A042-81410643F8B3}"/>
              </a:ext>
            </a:extLst>
          </p:cNvPr>
          <p:cNvCxnSpPr>
            <a:cxnSpLocks/>
          </p:cNvCxnSpPr>
          <p:nvPr/>
        </p:nvCxnSpPr>
        <p:spPr>
          <a:xfrm flipV="1">
            <a:off x="3203034" y="1562985"/>
            <a:ext cx="933209" cy="1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08536B3-8CD8-F142-832E-6C79A92C2170}"/>
              </a:ext>
            </a:extLst>
          </p:cNvPr>
          <p:cNvCxnSpPr>
            <a:cxnSpLocks/>
          </p:cNvCxnSpPr>
          <p:nvPr/>
        </p:nvCxnSpPr>
        <p:spPr>
          <a:xfrm flipV="1">
            <a:off x="3208063" y="3422331"/>
            <a:ext cx="933209" cy="1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B62C13E-050A-FE49-BEAC-1705E347B5C5}"/>
              </a:ext>
            </a:extLst>
          </p:cNvPr>
          <p:cNvCxnSpPr>
            <a:cxnSpLocks/>
          </p:cNvCxnSpPr>
          <p:nvPr/>
        </p:nvCxnSpPr>
        <p:spPr>
          <a:xfrm flipV="1">
            <a:off x="3208063" y="5244409"/>
            <a:ext cx="933209" cy="1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" name="Picture 102" descr="A picture containing clock, brick&#10;&#10;Description automatically generated">
            <a:extLst>
              <a:ext uri="{FF2B5EF4-FFF2-40B4-BE49-F238E27FC236}">
                <a16:creationId xmlns:a16="http://schemas.microsoft.com/office/drawing/2014/main" id="{0D510440-B2C8-F246-941C-276EFBA238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95763" y="362993"/>
            <a:ext cx="1908000" cy="190800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99C384D4-7CA7-E949-81C6-43B247CC83F1}"/>
              </a:ext>
            </a:extLst>
          </p:cNvPr>
          <p:cNvSpPr txBox="1"/>
          <p:nvPr/>
        </p:nvSpPr>
        <p:spPr>
          <a:xfrm>
            <a:off x="7390977" y="1819440"/>
            <a:ext cx="1046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ckwell" panose="02060603020205020403" pitchFamily="18" charset="77"/>
              </a:rPr>
              <a:t>MazeMap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63CA132-8140-F94B-9975-1E6D26F7CDBB}"/>
              </a:ext>
            </a:extLst>
          </p:cNvPr>
          <p:cNvCxnSpPr>
            <a:cxnSpLocks/>
          </p:cNvCxnSpPr>
          <p:nvPr/>
        </p:nvCxnSpPr>
        <p:spPr>
          <a:xfrm>
            <a:off x="5934253" y="1562985"/>
            <a:ext cx="968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76173DD-25AD-A24C-859B-DA0CD0CACB91}"/>
              </a:ext>
            </a:extLst>
          </p:cNvPr>
          <p:cNvCxnSpPr>
            <a:cxnSpLocks/>
          </p:cNvCxnSpPr>
          <p:nvPr/>
        </p:nvCxnSpPr>
        <p:spPr>
          <a:xfrm>
            <a:off x="5934253" y="3433101"/>
            <a:ext cx="968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BD7F786-5CA8-BA44-8653-D009FB338819}"/>
              </a:ext>
            </a:extLst>
          </p:cNvPr>
          <p:cNvCxnSpPr>
            <a:cxnSpLocks/>
          </p:cNvCxnSpPr>
          <p:nvPr/>
        </p:nvCxnSpPr>
        <p:spPr>
          <a:xfrm>
            <a:off x="8746347" y="1413254"/>
            <a:ext cx="1538716" cy="170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A59F996-F7E3-514B-9D15-14FD32291F29}"/>
              </a:ext>
            </a:extLst>
          </p:cNvPr>
          <p:cNvCxnSpPr>
            <a:cxnSpLocks/>
          </p:cNvCxnSpPr>
          <p:nvPr/>
        </p:nvCxnSpPr>
        <p:spPr>
          <a:xfrm>
            <a:off x="8829381" y="3422331"/>
            <a:ext cx="1591691" cy="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D36DF1C-8410-BD4F-B3DE-7A383DF14873}"/>
              </a:ext>
            </a:extLst>
          </p:cNvPr>
          <p:cNvCxnSpPr>
            <a:cxnSpLocks/>
          </p:cNvCxnSpPr>
          <p:nvPr/>
        </p:nvCxnSpPr>
        <p:spPr>
          <a:xfrm flipV="1">
            <a:off x="8730174" y="3796281"/>
            <a:ext cx="1536618" cy="1539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67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Rockwell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Tishya Khanna</dc:creator>
  <cp:lastModifiedBy>Tishya Khanna</cp:lastModifiedBy>
  <cp:revision>6</cp:revision>
  <dcterms:created xsi:type="dcterms:W3CDTF">2020-06-13T12:37:00Z</dcterms:created>
  <dcterms:modified xsi:type="dcterms:W3CDTF">2020-06-13T13:36:00Z</dcterms:modified>
</cp:coreProperties>
</file>