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33"/>
    <a:srgbClr val="E9D4BE"/>
    <a:srgbClr val="E7BEBF"/>
    <a:srgbClr val="F7E651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6140" autoAdjust="0"/>
  </p:normalViewPr>
  <p:slideViewPr>
    <p:cSldViewPr snapToGrid="0">
      <p:cViewPr varScale="1">
        <p:scale>
          <a:sx n="106" d="100"/>
          <a:sy n="106" d="100"/>
        </p:scale>
        <p:origin x="7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08/30/18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use “green threads”. It has real threads. OS Ones. Stop saying it doesn’t.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2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919046"/>
            <a:ext cx="9308123" cy="1266091"/>
          </a:xfrm>
        </p:spPr>
        <p:txBody>
          <a:bodyPr>
            <a:normAutofit fontScale="90000"/>
          </a:bodyPr>
          <a:lstStyle/>
          <a:p>
            <a:r>
              <a:rPr lang="en-US" dirty="0"/>
              <a:t>Asynchronous programming. Multiprocessing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1" y="964503"/>
            <a:ext cx="10027513" cy="58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0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1606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Queues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includes 2 Queue implementations – Queue and </a:t>
            </a:r>
            <a:r>
              <a:rPr lang="en-US" sz="2800" dirty="0" err="1">
                <a:solidFill>
                  <a:srgbClr val="000000"/>
                </a:solidFill>
              </a:rPr>
              <a:t>JoinableQueue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Queue is modeled after </a:t>
            </a:r>
            <a:r>
              <a:rPr lang="en-US" sz="2800" dirty="0" err="1">
                <a:solidFill>
                  <a:srgbClr val="000000"/>
                </a:solidFill>
              </a:rPr>
              <a:t>Queue.Queue</a:t>
            </a:r>
            <a:r>
              <a:rPr lang="en-US" sz="2800" dirty="0">
                <a:solidFill>
                  <a:srgbClr val="000000"/>
                </a:solidFill>
              </a:rPr>
              <a:t> but uses pipes underneath to transmit the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JoinableQueue</a:t>
            </a:r>
            <a:r>
              <a:rPr lang="en-US" sz="2800" dirty="0">
                <a:solidFill>
                  <a:srgbClr val="000000"/>
                </a:solidFill>
              </a:rPr>
              <a:t> is the same as Queue except it adds a .join() method and .</a:t>
            </a:r>
            <a:r>
              <a:rPr lang="en-US" sz="2800" dirty="0" err="1">
                <a:solidFill>
                  <a:srgbClr val="000000"/>
                </a:solidFill>
              </a:rPr>
              <a:t>task_done</a:t>
            </a:r>
            <a:r>
              <a:rPr lang="en-US" sz="2800" dirty="0">
                <a:solidFill>
                  <a:srgbClr val="000000"/>
                </a:solidFill>
              </a:rPr>
              <a:t>() ala Queue. Use queue module in python 3.6.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9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018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Queue.warning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first is that if you call .terminate or kill a process which is currently accessing a queue: that queue may become corrupted.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second is that any Queue that a Process has put data on must be drained prior to joining the processes which have put data there: otherwise, you’ll get a deadlock.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Avoid this by calling </a:t>
            </a:r>
            <a:r>
              <a:rPr lang="en-US" sz="2800" dirty="0" err="1">
                <a:solidFill>
                  <a:srgbClr val="000000"/>
                </a:solidFill>
              </a:rPr>
              <a:t>Queue.cancel_join_thread</a:t>
            </a:r>
            <a:r>
              <a:rPr lang="en-US" sz="2800" dirty="0">
                <a:solidFill>
                  <a:srgbClr val="000000"/>
                </a:solidFill>
              </a:rPr>
              <a:t>() in the child process.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Or just eat everything on the results pipe before calling join (e.g. </a:t>
            </a:r>
            <a:r>
              <a:rPr lang="en-US" sz="2800" dirty="0" err="1">
                <a:solidFill>
                  <a:srgbClr val="000000"/>
                </a:solidFill>
              </a:rPr>
              <a:t>work_queue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results_queue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6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Pipes and Locks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supports communication primitives.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multiprocessing.Pipe</a:t>
            </a:r>
            <a:r>
              <a:rPr lang="en-US" sz="2800" dirty="0">
                <a:solidFill>
                  <a:srgbClr val="000000"/>
                </a:solidFill>
              </a:rPr>
              <a:t>(), which returns a pair of Connection objects which represent the ends of the pipe.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data sent on the connection must be pickle-able.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has clones of all of the threading modules lock/</a:t>
            </a:r>
            <a:r>
              <a:rPr lang="en-US" sz="2800" dirty="0" err="1">
                <a:solidFill>
                  <a:srgbClr val="000000"/>
                </a:solidFill>
              </a:rPr>
              <a:t>RLock</a:t>
            </a:r>
            <a:r>
              <a:rPr lang="en-US" sz="2800" dirty="0">
                <a:solidFill>
                  <a:srgbClr val="000000"/>
                </a:solidFill>
              </a:rPr>
              <a:t>, Event, Condition and semaphore objects.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Most of these support timeout arguments, too!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69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118008"/>
            <a:ext cx="57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Multiprocessing has a </a:t>
            </a:r>
            <a:r>
              <a:rPr lang="en-US" sz="2400" dirty="0" err="1">
                <a:solidFill>
                  <a:srgbClr val="000000"/>
                </a:solidFill>
              </a:rPr>
              <a:t>sharedctypes</a:t>
            </a:r>
            <a:r>
              <a:rPr lang="en-US" sz="2400" dirty="0">
                <a:solidFill>
                  <a:srgbClr val="000000"/>
                </a:solidFill>
              </a:rPr>
              <a:t> module.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This module allows you to create a </a:t>
            </a:r>
            <a:r>
              <a:rPr lang="en-US" sz="2400" dirty="0" err="1">
                <a:solidFill>
                  <a:srgbClr val="000000"/>
                </a:solidFill>
              </a:rPr>
              <a:t>ctypes</a:t>
            </a:r>
            <a:r>
              <a:rPr lang="en-US" sz="2400" dirty="0">
                <a:solidFill>
                  <a:srgbClr val="000000"/>
                </a:solidFill>
              </a:rPr>
              <a:t> object in shared memory and share it with other processes.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sharedctypes</a:t>
            </a:r>
            <a:r>
              <a:rPr lang="en-US" sz="2400" dirty="0"/>
              <a:t> module offers some safety through the use allocation of locks which prevent simultaneous accessing modification of the shared objects.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765300"/>
            <a:ext cx="609600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Process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multiprocessing.sharedctypes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modify(x):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Value(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ctypes.c_int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7)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Process(target=modify,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6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118008"/>
            <a:ext cx="11555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Multiprocessing has the Pool object. This supports the up-front creation of a number of processes and a number of methods of passing work to the workers.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Pool.apply</a:t>
            </a:r>
            <a:r>
              <a:rPr lang="en-US" sz="2400" dirty="0">
                <a:solidFill>
                  <a:srgbClr val="000000"/>
                </a:solidFill>
              </a:rPr>
              <a:t>() - this is a clone of builtin apply() function.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Pool.apply_async</a:t>
            </a:r>
            <a:r>
              <a:rPr lang="en-US" sz="2400" dirty="0">
                <a:solidFill>
                  <a:srgbClr val="000000"/>
                </a:solidFill>
              </a:rPr>
              <a:t>() - which can call a callback for you when the result is available.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Pool.map</a:t>
            </a:r>
            <a:r>
              <a:rPr lang="en-US" sz="2400" dirty="0">
                <a:solidFill>
                  <a:srgbClr val="000000"/>
                </a:solidFill>
              </a:rPr>
              <a:t>() - again, a parallel clone of the built in function.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Pool.map_async</a:t>
            </a:r>
            <a:r>
              <a:rPr lang="en-US" sz="2400" dirty="0">
                <a:solidFill>
                  <a:srgbClr val="000000"/>
                </a:solidFill>
              </a:rPr>
              <a:t>() method, which can also get a callback to ring up when the results are done.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Fact: Functional programming people love this!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2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29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concurrency?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Simultaneous execution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Potentially interacting tasks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Uses multi-core hardware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Includes Parallelism.</a:t>
            </a:r>
          </a:p>
        </p:txBody>
      </p:sp>
    </p:spTree>
    <p:extLst>
      <p:ext uri="{BB962C8B-B14F-4D97-AF65-F5344CB8AC3E}">
        <p14:creationId xmlns:p14="http://schemas.microsoft.com/office/powerpoint/2010/main" val="20245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736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a process?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independent process-of-control.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Processes are “</a:t>
            </a:r>
            <a:r>
              <a:rPr lang="en-US" sz="2800" b="1" dirty="0"/>
              <a:t>share nothing</a:t>
            </a:r>
            <a:r>
              <a:rPr lang="en-US" sz="2800" dirty="0"/>
              <a:t>”.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Must use some form of </a:t>
            </a:r>
            <a:r>
              <a:rPr lang="en-US" sz="2800" b="1" dirty="0"/>
              <a:t>Inter-Process Communication </a:t>
            </a:r>
            <a:r>
              <a:rPr lang="en-US" sz="2800" dirty="0"/>
              <a:t>to communicate/coordinate.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Processes are “big”.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36" y="3788052"/>
            <a:ext cx="3574360" cy="2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917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Uses for Processes?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When you don’t need to share lots of state and want a large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amount of throughput.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Shared-Nothing-or-Little is “</a:t>
            </a:r>
            <a:r>
              <a:rPr lang="en-US" sz="2800" b="1" dirty="0">
                <a:solidFill>
                  <a:srgbClr val="000000"/>
                </a:solidFill>
              </a:rPr>
              <a:t>safer</a:t>
            </a:r>
            <a:r>
              <a:rPr lang="en-US" sz="2800" dirty="0">
                <a:solidFill>
                  <a:srgbClr val="000000"/>
                </a:solidFill>
              </a:rPr>
              <a:t>” then shared-everything.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Processes automatically run on multiple cores.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Easier to turn into a </a:t>
            </a:r>
            <a:r>
              <a:rPr lang="en-US" sz="2800" b="1" dirty="0">
                <a:solidFill>
                  <a:srgbClr val="000000"/>
                </a:solidFill>
              </a:rPr>
              <a:t>distributed </a:t>
            </a:r>
            <a:r>
              <a:rPr lang="en-US" sz="2800" dirty="0">
                <a:solidFill>
                  <a:srgbClr val="000000"/>
                </a:solidFill>
              </a:rPr>
              <a:t>application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8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166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The difference?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0588487" cy="542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Threads are implicitly “share everything” - this makes the programmer have to protect (lock) anything which will be shared between threads.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Processes are “share nothing” - programmers must explicitly share any data/state - this means that the programmer is forced to think about what is being shared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Explicit is better than Implicit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99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1893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The GIL?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70183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GIL: “Global Interpreter Lock” - this is a lock which must be acquired for a thread to enter the interpreter’s space.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Only one thread may be executing within the Python interpreter at once.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02" y="1567053"/>
            <a:ext cx="2743199" cy="37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Follows the threading API closely but uses Processes and inter-process communication under the hood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Also offers distributed-computing faculties as well.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Allows the side-stepping of the GIL for CPU bound applications.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Allows for data/memory sharing.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36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Exactly like threading:</a:t>
            </a:r>
          </a:p>
          <a:p>
            <a:pPr lvl="2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Thread(target=</a:t>
            </a:r>
            <a:r>
              <a:rPr lang="en-US" sz="2800" b="1" dirty="0" err="1">
                <a:solidFill>
                  <a:srgbClr val="000000"/>
                </a:solidFill>
              </a:rPr>
              <a:t>func</a:t>
            </a:r>
            <a:r>
              <a:rPr lang="en-US" sz="2800" b="1" dirty="0">
                <a:solidFill>
                  <a:srgbClr val="000000"/>
                </a:solidFill>
              </a:rPr>
              <a:t>, 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=(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,)).start()</a:t>
            </a:r>
          </a:p>
          <a:p>
            <a:pPr lvl="2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Process(target=</a:t>
            </a:r>
            <a:r>
              <a:rPr lang="en-US" sz="2800" b="1" dirty="0" err="1">
                <a:solidFill>
                  <a:srgbClr val="000000"/>
                </a:solidFill>
              </a:rPr>
              <a:t>func</a:t>
            </a:r>
            <a:r>
              <a:rPr lang="en-US" sz="2800" b="1" dirty="0">
                <a:solidFill>
                  <a:srgbClr val="000000"/>
                </a:solidFill>
              </a:rPr>
              <a:t>, 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=(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,)).start()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You can subclass </a:t>
            </a:r>
            <a:r>
              <a:rPr lang="en-US" sz="2800" i="1" dirty="0" err="1">
                <a:solidFill>
                  <a:srgbClr val="ED7C33"/>
                </a:solidFill>
              </a:rPr>
              <a:t>multiprocessing.Process</a:t>
            </a:r>
            <a:r>
              <a:rPr lang="en-US" sz="2800" i="1" dirty="0">
                <a:solidFill>
                  <a:srgbClr val="ED7C33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exactly as you would with </a:t>
            </a:r>
            <a:r>
              <a:rPr lang="en-US" sz="2800" dirty="0" err="1">
                <a:solidFill>
                  <a:srgbClr val="000000"/>
                </a:solidFill>
              </a:rPr>
              <a:t>threading.Thread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6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296" y="1536019"/>
            <a:ext cx="11913704" cy="270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threading import Thread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 = [Thread(target=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=(q,)) for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range(8)]</a:t>
            </a:r>
          </a:p>
          <a:p>
            <a:pPr>
              <a:lnSpc>
                <a:spcPct val="150000"/>
              </a:lnSpc>
            </a:pPr>
            <a:endParaRPr lang="en-US" sz="23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Process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processes = [Process(target=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=(q,)) for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range(8)].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01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2266</TotalTime>
  <Words>808</Words>
  <Application>Microsoft Office PowerPoint</Application>
  <PresentationFormat>Widescreen</PresentationFormat>
  <Paragraphs>89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Asynchronous programming. Multiprocessing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tishyk</cp:lastModifiedBy>
  <cp:revision>155</cp:revision>
  <dcterms:created xsi:type="dcterms:W3CDTF">2016-09-08T21:29:20Z</dcterms:created>
  <dcterms:modified xsi:type="dcterms:W3CDTF">2018-08-30T19:08:56Z</dcterms:modified>
</cp:coreProperties>
</file>