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60" r:id="rId12"/>
    <p:sldId id="270" r:id="rId13"/>
    <p:sldId id="271" r:id="rId14"/>
    <p:sldId id="272" r:id="rId15"/>
    <p:sldId id="261" r:id="rId16"/>
    <p:sldId id="273" r:id="rId17"/>
    <p:sldId id="262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117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sis\Desktop\Data%20Analytics%20Project\KPMG\KPMG_Data_Insigh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sis\Desktop\Data%20Analytics%20Project\KPMG\Module_2_KPMG_Data_Insights_v02%20-%20Copy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sis\Desktop\Data%20Analytics%20Project\KPMG\KPMG_Data_Insigh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sis\Desktop\Data%20Analytics%20Project\KPMG\KPMG_Data_Insight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sis\Desktop\Data%20Analytics%20Project\KPMG\KPMG_Data_Insight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sis\Desktop\Data%20Analytics%20Project\KPMG\KPMG_Data_Insigh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sis\Desktop\Data%20Analytics%20Project\KPMG\KPMG_Data_Insigh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sis\Desktop\Data%20Analytics%20Project\KPMG\KPMG_Data_Insigh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sis\Desktop\Data%20Analytics%20Project\KPMG\KPMG_Data_Insigh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sis\Desktop\Data%20Analytics%20Project\KPMG\KPMG_Data_Insigh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sis\Desktop\Data%20Analytics%20Project\KPMG\KPMG_Data_Insigh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sis\Desktop\Data%20Analytics%20Project\KPMG\KPMG_Data_Insigh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sis\Desktop\Data%20Analytics%20Project\KPMG\Module_2_KPMG_Data_Insights_v02%20-%20Cop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[KPMG_Data_Insights.xlsx]Cus_by_Age!PivotTable8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aseline="0"/>
              <a:t>Number of Old Customers by Age Category</a:t>
            </a:r>
            <a:endParaRPr lang="en-IN"/>
          </a:p>
        </c:rich>
      </c:tx>
      <c:layout>
        <c:manualLayout>
          <c:xMode val="edge"/>
          <c:yMode val="edge"/>
          <c:x val="0.17784469935003988"/>
          <c:y val="2.66697186344684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Cus_by_Age!$B$3:$B$4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Cus_by_Age!$A$5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Cus_by_Age!$B$5</c:f>
              <c:numCache>
                <c:formatCode>General</c:formatCode>
                <c:ptCount val="1"/>
                <c:pt idx="0">
                  <c:v>411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C9-4524-9E07-2235C9FF8896}"/>
            </c:ext>
          </c:extLst>
        </c:ser>
        <c:ser>
          <c:idx val="1"/>
          <c:order val="1"/>
          <c:tx>
            <c:strRef>
              <c:f>Cus_by_Age!$C$3:$C$4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Cus_by_Age!$A$5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Cus_by_Age!$C$5</c:f>
              <c:numCache>
                <c:formatCode>General</c:formatCode>
                <c:ptCount val="1"/>
                <c:pt idx="0">
                  <c:v>549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C9-4524-9E07-2235C9FF8896}"/>
            </c:ext>
          </c:extLst>
        </c:ser>
        <c:ser>
          <c:idx val="2"/>
          <c:order val="2"/>
          <c:tx>
            <c:strRef>
              <c:f>Cus_by_Age!$D$3:$D$4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Cus_by_Age!$A$5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Cus_by_Age!$D$5</c:f>
              <c:numCache>
                <c:formatCode>General</c:formatCode>
                <c:ptCount val="1"/>
                <c:pt idx="0">
                  <c:v>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C9-4524-9E07-2235C9FF8896}"/>
            </c:ext>
          </c:extLst>
        </c:ser>
        <c:ser>
          <c:idx val="3"/>
          <c:order val="3"/>
          <c:tx>
            <c:strRef>
              <c:f>Cus_by_Age!$E$3:$E$4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Cus_by_Age!$A$5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Cus_by_Age!$E$5</c:f>
              <c:numCache>
                <c:formatCode>General</c:formatCode>
                <c:ptCount val="1"/>
                <c:pt idx="0">
                  <c:v>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C9-4524-9E07-2235C9FF8896}"/>
            </c:ext>
          </c:extLst>
        </c:ser>
        <c:ser>
          <c:idx val="4"/>
          <c:order val="4"/>
          <c:tx>
            <c:strRef>
              <c:f>Cus_by_Age!$F$3:$F$4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Cus_by_Age!$A$5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Cus_by_Age!$F$5</c:f>
              <c:numCache>
                <c:formatCode>General</c:formatCode>
                <c:ptCount val="1"/>
                <c:pt idx="0">
                  <c:v>464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C9-4524-9E07-2235C9FF8896}"/>
            </c:ext>
          </c:extLst>
        </c:ser>
        <c:ser>
          <c:idx val="5"/>
          <c:order val="5"/>
          <c:tx>
            <c:strRef>
              <c:f>Cus_by_Age!$G$3:$G$4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Cus_by_Age!$A$5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Cus_by_Age!$G$5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8C9-4524-9E07-2235C9FF8896}"/>
            </c:ext>
          </c:extLst>
        </c:ser>
        <c:ser>
          <c:idx val="6"/>
          <c:order val="6"/>
          <c:tx>
            <c:strRef>
              <c:f>Cus_by_Age!$H$3:$H$4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Cus_by_Age!$A$5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Cus_by_Age!$H$5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8C9-4524-9E07-2235C9FF889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64212240"/>
        <c:axId val="1604821904"/>
      </c:barChart>
      <c:catAx>
        <c:axId val="1864212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Age</a:t>
                </a:r>
                <a:r>
                  <a:rPr lang="en-IN" baseline="0"/>
                  <a:t> Distribution (20-29 = 30, 30-39 = 40,..)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4821904"/>
        <c:crosses val="autoZero"/>
        <c:auto val="1"/>
        <c:lblAlgn val="ctr"/>
        <c:lblOffset val="100"/>
        <c:noMultiLvlLbl val="0"/>
      </c:catAx>
      <c:valAx>
        <c:axId val="160482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</a:t>
                </a:r>
                <a:r>
                  <a:rPr lang="en-IN" baseline="0"/>
                  <a:t> of Customers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3.0207470616693839E-2"/>
              <c:y val="0.151074687935948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21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[Module_2_KPMG_Data_Insights_v02 - Copy.xlsx]RFM Seg!PivotTable4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RFM</a:t>
            </a:r>
            <a:r>
              <a:rPr lang="en-US" baseline="0"/>
              <a:t> Customer Segmentation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'RFM Seg'!$B$21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'RFM Seg'!$A$22:$A$26</c:f>
              <c:strCache>
                <c:ptCount val="4"/>
                <c:pt idx="0">
                  <c:v>Bronze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'RFM Seg'!$B$22:$B$26</c:f>
              <c:numCache>
                <c:formatCode>0</c:formatCode>
                <c:ptCount val="4"/>
                <c:pt idx="0">
                  <c:v>1018</c:v>
                </c:pt>
                <c:pt idx="1">
                  <c:v>848</c:v>
                </c:pt>
                <c:pt idx="2">
                  <c:v>819</c:v>
                </c:pt>
                <c:pt idx="3">
                  <c:v>810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69-467C-B954-05D7D5686D3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64200720"/>
        <c:axId val="1481375856"/>
      </c:barChart>
      <c:catAx>
        <c:axId val="1864200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Customer</a:t>
                </a:r>
                <a:r>
                  <a:rPr lang="en-IN" baseline="0"/>
                  <a:t> Profile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1375856"/>
        <c:crosses val="autoZero"/>
        <c:auto val="1"/>
        <c:lblAlgn val="ctr"/>
        <c:lblOffset val="100"/>
        <c:noMultiLvlLbl val="0"/>
      </c:catAx>
      <c:valAx>
        <c:axId val="148137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</a:t>
                </a:r>
                <a:r>
                  <a:rPr lang="en-IN" baseline="0"/>
                  <a:t> of Customers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3.3931888280192966E-2"/>
              <c:y val="0.116202852285879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200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Correlation between Recency and Monetary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'RFM Analysis'!$F$1</c:f>
              <c:strCache>
                <c:ptCount val="1"/>
                <c:pt idx="0">
                  <c:v>Average of profit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'RFM Analysis'!$E$2:$E$3494</c:f>
              <c:numCache>
                <c:formatCode>General</c:formatCode>
                <c:ptCount val="3493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33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0</c:v>
                </c:pt>
                <c:pt idx="17">
                  <c:v>134</c:v>
                </c:pt>
                <c:pt idx="18">
                  <c:v>102</c:v>
                </c:pt>
                <c:pt idx="19">
                  <c:v>31</c:v>
                </c:pt>
                <c:pt idx="20">
                  <c:v>6</c:v>
                </c:pt>
                <c:pt idx="21">
                  <c:v>97</c:v>
                </c:pt>
                <c:pt idx="22">
                  <c:v>10</c:v>
                </c:pt>
                <c:pt idx="23">
                  <c:v>17</c:v>
                </c:pt>
                <c:pt idx="24">
                  <c:v>5</c:v>
                </c:pt>
                <c:pt idx="25">
                  <c:v>113</c:v>
                </c:pt>
                <c:pt idx="26">
                  <c:v>143</c:v>
                </c:pt>
                <c:pt idx="27">
                  <c:v>83</c:v>
                </c:pt>
                <c:pt idx="28">
                  <c:v>22</c:v>
                </c:pt>
                <c:pt idx="29">
                  <c:v>11</c:v>
                </c:pt>
                <c:pt idx="30">
                  <c:v>89</c:v>
                </c:pt>
                <c:pt idx="31">
                  <c:v>138</c:v>
                </c:pt>
                <c:pt idx="32">
                  <c:v>38</c:v>
                </c:pt>
                <c:pt idx="33">
                  <c:v>102</c:v>
                </c:pt>
                <c:pt idx="34">
                  <c:v>92</c:v>
                </c:pt>
                <c:pt idx="35">
                  <c:v>163</c:v>
                </c:pt>
                <c:pt idx="36">
                  <c:v>7</c:v>
                </c:pt>
                <c:pt idx="37">
                  <c:v>50</c:v>
                </c:pt>
                <c:pt idx="38">
                  <c:v>34</c:v>
                </c:pt>
                <c:pt idx="39">
                  <c:v>14</c:v>
                </c:pt>
                <c:pt idx="40">
                  <c:v>29</c:v>
                </c:pt>
                <c:pt idx="41">
                  <c:v>111</c:v>
                </c:pt>
                <c:pt idx="42">
                  <c:v>61</c:v>
                </c:pt>
                <c:pt idx="43">
                  <c:v>35</c:v>
                </c:pt>
                <c:pt idx="44">
                  <c:v>43</c:v>
                </c:pt>
                <c:pt idx="45">
                  <c:v>53</c:v>
                </c:pt>
                <c:pt idx="46">
                  <c:v>35</c:v>
                </c:pt>
                <c:pt idx="47">
                  <c:v>82</c:v>
                </c:pt>
                <c:pt idx="48">
                  <c:v>36</c:v>
                </c:pt>
                <c:pt idx="49">
                  <c:v>26</c:v>
                </c:pt>
                <c:pt idx="50">
                  <c:v>55</c:v>
                </c:pt>
                <c:pt idx="51">
                  <c:v>4</c:v>
                </c:pt>
                <c:pt idx="52">
                  <c:v>7</c:v>
                </c:pt>
                <c:pt idx="53">
                  <c:v>67</c:v>
                </c:pt>
                <c:pt idx="54">
                  <c:v>46</c:v>
                </c:pt>
                <c:pt idx="55">
                  <c:v>2</c:v>
                </c:pt>
                <c:pt idx="56">
                  <c:v>35</c:v>
                </c:pt>
                <c:pt idx="57">
                  <c:v>20</c:v>
                </c:pt>
                <c:pt idx="58">
                  <c:v>22</c:v>
                </c:pt>
                <c:pt idx="59">
                  <c:v>200</c:v>
                </c:pt>
                <c:pt idx="60">
                  <c:v>47</c:v>
                </c:pt>
                <c:pt idx="61">
                  <c:v>5</c:v>
                </c:pt>
                <c:pt idx="62">
                  <c:v>68</c:v>
                </c:pt>
                <c:pt idx="63">
                  <c:v>3</c:v>
                </c:pt>
                <c:pt idx="64">
                  <c:v>136</c:v>
                </c:pt>
                <c:pt idx="65">
                  <c:v>43</c:v>
                </c:pt>
                <c:pt idx="66">
                  <c:v>116</c:v>
                </c:pt>
                <c:pt idx="67">
                  <c:v>84</c:v>
                </c:pt>
                <c:pt idx="68">
                  <c:v>20</c:v>
                </c:pt>
                <c:pt idx="69">
                  <c:v>4</c:v>
                </c:pt>
                <c:pt idx="70">
                  <c:v>131</c:v>
                </c:pt>
                <c:pt idx="71">
                  <c:v>22</c:v>
                </c:pt>
                <c:pt idx="72">
                  <c:v>168</c:v>
                </c:pt>
                <c:pt idx="73">
                  <c:v>28</c:v>
                </c:pt>
                <c:pt idx="74">
                  <c:v>60</c:v>
                </c:pt>
                <c:pt idx="75">
                  <c:v>1</c:v>
                </c:pt>
                <c:pt idx="76">
                  <c:v>101</c:v>
                </c:pt>
                <c:pt idx="77">
                  <c:v>211</c:v>
                </c:pt>
                <c:pt idx="78">
                  <c:v>43</c:v>
                </c:pt>
                <c:pt idx="79">
                  <c:v>28</c:v>
                </c:pt>
                <c:pt idx="80">
                  <c:v>4</c:v>
                </c:pt>
                <c:pt idx="81">
                  <c:v>78</c:v>
                </c:pt>
                <c:pt idx="82">
                  <c:v>80</c:v>
                </c:pt>
                <c:pt idx="83">
                  <c:v>28</c:v>
                </c:pt>
                <c:pt idx="84">
                  <c:v>37</c:v>
                </c:pt>
                <c:pt idx="85">
                  <c:v>0</c:v>
                </c:pt>
                <c:pt idx="86">
                  <c:v>18</c:v>
                </c:pt>
                <c:pt idx="87">
                  <c:v>74</c:v>
                </c:pt>
                <c:pt idx="88">
                  <c:v>4</c:v>
                </c:pt>
                <c:pt idx="89">
                  <c:v>30</c:v>
                </c:pt>
                <c:pt idx="90">
                  <c:v>9</c:v>
                </c:pt>
                <c:pt idx="91">
                  <c:v>34</c:v>
                </c:pt>
                <c:pt idx="92">
                  <c:v>79</c:v>
                </c:pt>
                <c:pt idx="93">
                  <c:v>33</c:v>
                </c:pt>
                <c:pt idx="94">
                  <c:v>38</c:v>
                </c:pt>
                <c:pt idx="95">
                  <c:v>70</c:v>
                </c:pt>
                <c:pt idx="96">
                  <c:v>102</c:v>
                </c:pt>
                <c:pt idx="97">
                  <c:v>122</c:v>
                </c:pt>
                <c:pt idx="98">
                  <c:v>2</c:v>
                </c:pt>
                <c:pt idx="99">
                  <c:v>11</c:v>
                </c:pt>
                <c:pt idx="100">
                  <c:v>8</c:v>
                </c:pt>
                <c:pt idx="101">
                  <c:v>42</c:v>
                </c:pt>
                <c:pt idx="102">
                  <c:v>49</c:v>
                </c:pt>
                <c:pt idx="103">
                  <c:v>64</c:v>
                </c:pt>
                <c:pt idx="104">
                  <c:v>89</c:v>
                </c:pt>
                <c:pt idx="105">
                  <c:v>1</c:v>
                </c:pt>
                <c:pt idx="106">
                  <c:v>81</c:v>
                </c:pt>
                <c:pt idx="107">
                  <c:v>10</c:v>
                </c:pt>
                <c:pt idx="108">
                  <c:v>8</c:v>
                </c:pt>
                <c:pt idx="109">
                  <c:v>14</c:v>
                </c:pt>
                <c:pt idx="110">
                  <c:v>147</c:v>
                </c:pt>
                <c:pt idx="111">
                  <c:v>47</c:v>
                </c:pt>
                <c:pt idx="112">
                  <c:v>175</c:v>
                </c:pt>
                <c:pt idx="113">
                  <c:v>70</c:v>
                </c:pt>
                <c:pt idx="114">
                  <c:v>14</c:v>
                </c:pt>
                <c:pt idx="115">
                  <c:v>12</c:v>
                </c:pt>
                <c:pt idx="116">
                  <c:v>5</c:v>
                </c:pt>
                <c:pt idx="117">
                  <c:v>69</c:v>
                </c:pt>
                <c:pt idx="118">
                  <c:v>30</c:v>
                </c:pt>
                <c:pt idx="119">
                  <c:v>129</c:v>
                </c:pt>
                <c:pt idx="120">
                  <c:v>111</c:v>
                </c:pt>
                <c:pt idx="121">
                  <c:v>8</c:v>
                </c:pt>
                <c:pt idx="122">
                  <c:v>191</c:v>
                </c:pt>
                <c:pt idx="123">
                  <c:v>2</c:v>
                </c:pt>
                <c:pt idx="124">
                  <c:v>83</c:v>
                </c:pt>
                <c:pt idx="125">
                  <c:v>11</c:v>
                </c:pt>
                <c:pt idx="126">
                  <c:v>23</c:v>
                </c:pt>
                <c:pt idx="127">
                  <c:v>137</c:v>
                </c:pt>
                <c:pt idx="128">
                  <c:v>178</c:v>
                </c:pt>
                <c:pt idx="129">
                  <c:v>76</c:v>
                </c:pt>
                <c:pt idx="130">
                  <c:v>205</c:v>
                </c:pt>
                <c:pt idx="131">
                  <c:v>7</c:v>
                </c:pt>
                <c:pt idx="132">
                  <c:v>26</c:v>
                </c:pt>
                <c:pt idx="133">
                  <c:v>14</c:v>
                </c:pt>
                <c:pt idx="134">
                  <c:v>115</c:v>
                </c:pt>
                <c:pt idx="135">
                  <c:v>20</c:v>
                </c:pt>
                <c:pt idx="136">
                  <c:v>27</c:v>
                </c:pt>
                <c:pt idx="137">
                  <c:v>64</c:v>
                </c:pt>
                <c:pt idx="138">
                  <c:v>26</c:v>
                </c:pt>
                <c:pt idx="139">
                  <c:v>3</c:v>
                </c:pt>
                <c:pt idx="140">
                  <c:v>159</c:v>
                </c:pt>
                <c:pt idx="141">
                  <c:v>4</c:v>
                </c:pt>
                <c:pt idx="142">
                  <c:v>13</c:v>
                </c:pt>
                <c:pt idx="143">
                  <c:v>6</c:v>
                </c:pt>
                <c:pt idx="144">
                  <c:v>28</c:v>
                </c:pt>
                <c:pt idx="145">
                  <c:v>194</c:v>
                </c:pt>
                <c:pt idx="146">
                  <c:v>34</c:v>
                </c:pt>
                <c:pt idx="147">
                  <c:v>43</c:v>
                </c:pt>
                <c:pt idx="148">
                  <c:v>18</c:v>
                </c:pt>
                <c:pt idx="149">
                  <c:v>75</c:v>
                </c:pt>
                <c:pt idx="150">
                  <c:v>0</c:v>
                </c:pt>
                <c:pt idx="151">
                  <c:v>158</c:v>
                </c:pt>
                <c:pt idx="152">
                  <c:v>64</c:v>
                </c:pt>
                <c:pt idx="153">
                  <c:v>23</c:v>
                </c:pt>
                <c:pt idx="154">
                  <c:v>8</c:v>
                </c:pt>
                <c:pt idx="155">
                  <c:v>16</c:v>
                </c:pt>
                <c:pt idx="156">
                  <c:v>135</c:v>
                </c:pt>
                <c:pt idx="157">
                  <c:v>65</c:v>
                </c:pt>
                <c:pt idx="158">
                  <c:v>66</c:v>
                </c:pt>
                <c:pt idx="159">
                  <c:v>93</c:v>
                </c:pt>
                <c:pt idx="160">
                  <c:v>159</c:v>
                </c:pt>
                <c:pt idx="161">
                  <c:v>98</c:v>
                </c:pt>
                <c:pt idx="162">
                  <c:v>114</c:v>
                </c:pt>
                <c:pt idx="163">
                  <c:v>198</c:v>
                </c:pt>
                <c:pt idx="164">
                  <c:v>8</c:v>
                </c:pt>
                <c:pt idx="165">
                  <c:v>63</c:v>
                </c:pt>
                <c:pt idx="166">
                  <c:v>14</c:v>
                </c:pt>
                <c:pt idx="167">
                  <c:v>136</c:v>
                </c:pt>
                <c:pt idx="168">
                  <c:v>61</c:v>
                </c:pt>
                <c:pt idx="169">
                  <c:v>100</c:v>
                </c:pt>
                <c:pt idx="170">
                  <c:v>18</c:v>
                </c:pt>
                <c:pt idx="171">
                  <c:v>11</c:v>
                </c:pt>
                <c:pt idx="172">
                  <c:v>15</c:v>
                </c:pt>
                <c:pt idx="173">
                  <c:v>11</c:v>
                </c:pt>
                <c:pt idx="174">
                  <c:v>64</c:v>
                </c:pt>
                <c:pt idx="175">
                  <c:v>22</c:v>
                </c:pt>
                <c:pt idx="176">
                  <c:v>37</c:v>
                </c:pt>
                <c:pt idx="177">
                  <c:v>32</c:v>
                </c:pt>
                <c:pt idx="178">
                  <c:v>40</c:v>
                </c:pt>
                <c:pt idx="179">
                  <c:v>11</c:v>
                </c:pt>
                <c:pt idx="180">
                  <c:v>50</c:v>
                </c:pt>
                <c:pt idx="181">
                  <c:v>13</c:v>
                </c:pt>
                <c:pt idx="182">
                  <c:v>102</c:v>
                </c:pt>
                <c:pt idx="183">
                  <c:v>32</c:v>
                </c:pt>
                <c:pt idx="184">
                  <c:v>8</c:v>
                </c:pt>
                <c:pt idx="185">
                  <c:v>23</c:v>
                </c:pt>
                <c:pt idx="186">
                  <c:v>14</c:v>
                </c:pt>
                <c:pt idx="187">
                  <c:v>15</c:v>
                </c:pt>
                <c:pt idx="188">
                  <c:v>3</c:v>
                </c:pt>
                <c:pt idx="189">
                  <c:v>29</c:v>
                </c:pt>
                <c:pt idx="190">
                  <c:v>105</c:v>
                </c:pt>
                <c:pt idx="191">
                  <c:v>79</c:v>
                </c:pt>
                <c:pt idx="192">
                  <c:v>24</c:v>
                </c:pt>
                <c:pt idx="193">
                  <c:v>108</c:v>
                </c:pt>
                <c:pt idx="194">
                  <c:v>0</c:v>
                </c:pt>
                <c:pt idx="195">
                  <c:v>146</c:v>
                </c:pt>
                <c:pt idx="196">
                  <c:v>27</c:v>
                </c:pt>
                <c:pt idx="197">
                  <c:v>58</c:v>
                </c:pt>
                <c:pt idx="198">
                  <c:v>15</c:v>
                </c:pt>
                <c:pt idx="199">
                  <c:v>7</c:v>
                </c:pt>
                <c:pt idx="200">
                  <c:v>28</c:v>
                </c:pt>
                <c:pt idx="201">
                  <c:v>18</c:v>
                </c:pt>
                <c:pt idx="202">
                  <c:v>11</c:v>
                </c:pt>
                <c:pt idx="203">
                  <c:v>27</c:v>
                </c:pt>
                <c:pt idx="204">
                  <c:v>52</c:v>
                </c:pt>
                <c:pt idx="205">
                  <c:v>77</c:v>
                </c:pt>
                <c:pt idx="206">
                  <c:v>279</c:v>
                </c:pt>
                <c:pt idx="207">
                  <c:v>27</c:v>
                </c:pt>
                <c:pt idx="208">
                  <c:v>107</c:v>
                </c:pt>
                <c:pt idx="209">
                  <c:v>22</c:v>
                </c:pt>
                <c:pt idx="210">
                  <c:v>39</c:v>
                </c:pt>
                <c:pt idx="211">
                  <c:v>187</c:v>
                </c:pt>
                <c:pt idx="212">
                  <c:v>28</c:v>
                </c:pt>
                <c:pt idx="213">
                  <c:v>56</c:v>
                </c:pt>
                <c:pt idx="214">
                  <c:v>3</c:v>
                </c:pt>
                <c:pt idx="215">
                  <c:v>16</c:v>
                </c:pt>
                <c:pt idx="216">
                  <c:v>4</c:v>
                </c:pt>
                <c:pt idx="217">
                  <c:v>14</c:v>
                </c:pt>
                <c:pt idx="218">
                  <c:v>40</c:v>
                </c:pt>
                <c:pt idx="219">
                  <c:v>15</c:v>
                </c:pt>
                <c:pt idx="220">
                  <c:v>18</c:v>
                </c:pt>
                <c:pt idx="221">
                  <c:v>20</c:v>
                </c:pt>
                <c:pt idx="222">
                  <c:v>52</c:v>
                </c:pt>
                <c:pt idx="223">
                  <c:v>1</c:v>
                </c:pt>
                <c:pt idx="224">
                  <c:v>37</c:v>
                </c:pt>
                <c:pt idx="225">
                  <c:v>116</c:v>
                </c:pt>
                <c:pt idx="226">
                  <c:v>26</c:v>
                </c:pt>
                <c:pt idx="227">
                  <c:v>77</c:v>
                </c:pt>
                <c:pt idx="228">
                  <c:v>60</c:v>
                </c:pt>
                <c:pt idx="229">
                  <c:v>36</c:v>
                </c:pt>
                <c:pt idx="230">
                  <c:v>45</c:v>
                </c:pt>
                <c:pt idx="231">
                  <c:v>141</c:v>
                </c:pt>
                <c:pt idx="232">
                  <c:v>17</c:v>
                </c:pt>
                <c:pt idx="233">
                  <c:v>11</c:v>
                </c:pt>
                <c:pt idx="234">
                  <c:v>2</c:v>
                </c:pt>
                <c:pt idx="235">
                  <c:v>6</c:v>
                </c:pt>
                <c:pt idx="236">
                  <c:v>26</c:v>
                </c:pt>
                <c:pt idx="237">
                  <c:v>107</c:v>
                </c:pt>
                <c:pt idx="238">
                  <c:v>1</c:v>
                </c:pt>
                <c:pt idx="239">
                  <c:v>88</c:v>
                </c:pt>
                <c:pt idx="240">
                  <c:v>47</c:v>
                </c:pt>
                <c:pt idx="241">
                  <c:v>131</c:v>
                </c:pt>
                <c:pt idx="242">
                  <c:v>74</c:v>
                </c:pt>
                <c:pt idx="243">
                  <c:v>194</c:v>
                </c:pt>
                <c:pt idx="244">
                  <c:v>12</c:v>
                </c:pt>
                <c:pt idx="245">
                  <c:v>27</c:v>
                </c:pt>
                <c:pt idx="246">
                  <c:v>112</c:v>
                </c:pt>
                <c:pt idx="247">
                  <c:v>134</c:v>
                </c:pt>
                <c:pt idx="248">
                  <c:v>47</c:v>
                </c:pt>
                <c:pt idx="249">
                  <c:v>31</c:v>
                </c:pt>
                <c:pt idx="250">
                  <c:v>38</c:v>
                </c:pt>
                <c:pt idx="251">
                  <c:v>62</c:v>
                </c:pt>
                <c:pt idx="252">
                  <c:v>17</c:v>
                </c:pt>
                <c:pt idx="253">
                  <c:v>41</c:v>
                </c:pt>
                <c:pt idx="254">
                  <c:v>57</c:v>
                </c:pt>
                <c:pt idx="255">
                  <c:v>0</c:v>
                </c:pt>
                <c:pt idx="256">
                  <c:v>92</c:v>
                </c:pt>
                <c:pt idx="257">
                  <c:v>18</c:v>
                </c:pt>
                <c:pt idx="258">
                  <c:v>27</c:v>
                </c:pt>
                <c:pt idx="259">
                  <c:v>8</c:v>
                </c:pt>
                <c:pt idx="260">
                  <c:v>50</c:v>
                </c:pt>
                <c:pt idx="261">
                  <c:v>10</c:v>
                </c:pt>
                <c:pt idx="262">
                  <c:v>46</c:v>
                </c:pt>
                <c:pt idx="263">
                  <c:v>48</c:v>
                </c:pt>
                <c:pt idx="264">
                  <c:v>79</c:v>
                </c:pt>
                <c:pt idx="265">
                  <c:v>32</c:v>
                </c:pt>
                <c:pt idx="266">
                  <c:v>130</c:v>
                </c:pt>
                <c:pt idx="267">
                  <c:v>69</c:v>
                </c:pt>
                <c:pt idx="268">
                  <c:v>168</c:v>
                </c:pt>
                <c:pt idx="269">
                  <c:v>7</c:v>
                </c:pt>
                <c:pt idx="270">
                  <c:v>202</c:v>
                </c:pt>
                <c:pt idx="271">
                  <c:v>91</c:v>
                </c:pt>
                <c:pt idx="272">
                  <c:v>28</c:v>
                </c:pt>
                <c:pt idx="273">
                  <c:v>149</c:v>
                </c:pt>
                <c:pt idx="274">
                  <c:v>132</c:v>
                </c:pt>
                <c:pt idx="275">
                  <c:v>3</c:v>
                </c:pt>
                <c:pt idx="276">
                  <c:v>21</c:v>
                </c:pt>
                <c:pt idx="277">
                  <c:v>248</c:v>
                </c:pt>
                <c:pt idx="278">
                  <c:v>14</c:v>
                </c:pt>
                <c:pt idx="279">
                  <c:v>43</c:v>
                </c:pt>
                <c:pt idx="280">
                  <c:v>9</c:v>
                </c:pt>
                <c:pt idx="281">
                  <c:v>69</c:v>
                </c:pt>
                <c:pt idx="282">
                  <c:v>91</c:v>
                </c:pt>
                <c:pt idx="283">
                  <c:v>133</c:v>
                </c:pt>
                <c:pt idx="284">
                  <c:v>7</c:v>
                </c:pt>
                <c:pt idx="285">
                  <c:v>137</c:v>
                </c:pt>
                <c:pt idx="286">
                  <c:v>138</c:v>
                </c:pt>
                <c:pt idx="287">
                  <c:v>44</c:v>
                </c:pt>
                <c:pt idx="288">
                  <c:v>44</c:v>
                </c:pt>
                <c:pt idx="289">
                  <c:v>11</c:v>
                </c:pt>
                <c:pt idx="290">
                  <c:v>40</c:v>
                </c:pt>
                <c:pt idx="291">
                  <c:v>58</c:v>
                </c:pt>
                <c:pt idx="292">
                  <c:v>10</c:v>
                </c:pt>
                <c:pt idx="293">
                  <c:v>115</c:v>
                </c:pt>
                <c:pt idx="294">
                  <c:v>34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92</c:v>
                </c:pt>
                <c:pt idx="299">
                  <c:v>156</c:v>
                </c:pt>
                <c:pt idx="300">
                  <c:v>93</c:v>
                </c:pt>
                <c:pt idx="301">
                  <c:v>276</c:v>
                </c:pt>
                <c:pt idx="302">
                  <c:v>43</c:v>
                </c:pt>
                <c:pt idx="303">
                  <c:v>80</c:v>
                </c:pt>
                <c:pt idx="304">
                  <c:v>33</c:v>
                </c:pt>
                <c:pt idx="305">
                  <c:v>123</c:v>
                </c:pt>
                <c:pt idx="306">
                  <c:v>15</c:v>
                </c:pt>
                <c:pt idx="307">
                  <c:v>25</c:v>
                </c:pt>
                <c:pt idx="308">
                  <c:v>9</c:v>
                </c:pt>
                <c:pt idx="309">
                  <c:v>8</c:v>
                </c:pt>
                <c:pt idx="310">
                  <c:v>61</c:v>
                </c:pt>
                <c:pt idx="311">
                  <c:v>13</c:v>
                </c:pt>
                <c:pt idx="312">
                  <c:v>17</c:v>
                </c:pt>
                <c:pt idx="313">
                  <c:v>20</c:v>
                </c:pt>
                <c:pt idx="314">
                  <c:v>27</c:v>
                </c:pt>
                <c:pt idx="315">
                  <c:v>11</c:v>
                </c:pt>
                <c:pt idx="316">
                  <c:v>51</c:v>
                </c:pt>
                <c:pt idx="317">
                  <c:v>9</c:v>
                </c:pt>
                <c:pt idx="318">
                  <c:v>71</c:v>
                </c:pt>
                <c:pt idx="319">
                  <c:v>12</c:v>
                </c:pt>
                <c:pt idx="320">
                  <c:v>12</c:v>
                </c:pt>
                <c:pt idx="321">
                  <c:v>1</c:v>
                </c:pt>
                <c:pt idx="322">
                  <c:v>35</c:v>
                </c:pt>
                <c:pt idx="323">
                  <c:v>21</c:v>
                </c:pt>
                <c:pt idx="324">
                  <c:v>133</c:v>
                </c:pt>
                <c:pt idx="325">
                  <c:v>161</c:v>
                </c:pt>
                <c:pt idx="326">
                  <c:v>16</c:v>
                </c:pt>
                <c:pt idx="327">
                  <c:v>4</c:v>
                </c:pt>
                <c:pt idx="328">
                  <c:v>34</c:v>
                </c:pt>
                <c:pt idx="329">
                  <c:v>107</c:v>
                </c:pt>
                <c:pt idx="330">
                  <c:v>82</c:v>
                </c:pt>
                <c:pt idx="331">
                  <c:v>263</c:v>
                </c:pt>
                <c:pt idx="332">
                  <c:v>22</c:v>
                </c:pt>
                <c:pt idx="333">
                  <c:v>56</c:v>
                </c:pt>
                <c:pt idx="334">
                  <c:v>24</c:v>
                </c:pt>
                <c:pt idx="335">
                  <c:v>82</c:v>
                </c:pt>
                <c:pt idx="336">
                  <c:v>37</c:v>
                </c:pt>
                <c:pt idx="337">
                  <c:v>10</c:v>
                </c:pt>
                <c:pt idx="338">
                  <c:v>58</c:v>
                </c:pt>
                <c:pt idx="339">
                  <c:v>30</c:v>
                </c:pt>
                <c:pt idx="340">
                  <c:v>134</c:v>
                </c:pt>
                <c:pt idx="341">
                  <c:v>93</c:v>
                </c:pt>
                <c:pt idx="342">
                  <c:v>103</c:v>
                </c:pt>
                <c:pt idx="343">
                  <c:v>8</c:v>
                </c:pt>
                <c:pt idx="344">
                  <c:v>19</c:v>
                </c:pt>
                <c:pt idx="345">
                  <c:v>12</c:v>
                </c:pt>
                <c:pt idx="346">
                  <c:v>59</c:v>
                </c:pt>
                <c:pt idx="347">
                  <c:v>125</c:v>
                </c:pt>
                <c:pt idx="348">
                  <c:v>166</c:v>
                </c:pt>
                <c:pt idx="349">
                  <c:v>4</c:v>
                </c:pt>
                <c:pt idx="350">
                  <c:v>11</c:v>
                </c:pt>
                <c:pt idx="351">
                  <c:v>25</c:v>
                </c:pt>
                <c:pt idx="352">
                  <c:v>23</c:v>
                </c:pt>
                <c:pt idx="353">
                  <c:v>67</c:v>
                </c:pt>
                <c:pt idx="354">
                  <c:v>45</c:v>
                </c:pt>
                <c:pt idx="355">
                  <c:v>61</c:v>
                </c:pt>
                <c:pt idx="356">
                  <c:v>15</c:v>
                </c:pt>
                <c:pt idx="357">
                  <c:v>70</c:v>
                </c:pt>
                <c:pt idx="358">
                  <c:v>8</c:v>
                </c:pt>
                <c:pt idx="359">
                  <c:v>8</c:v>
                </c:pt>
                <c:pt idx="360">
                  <c:v>146</c:v>
                </c:pt>
                <c:pt idx="361">
                  <c:v>0</c:v>
                </c:pt>
                <c:pt idx="362">
                  <c:v>14</c:v>
                </c:pt>
                <c:pt idx="363">
                  <c:v>11</c:v>
                </c:pt>
                <c:pt idx="364">
                  <c:v>50</c:v>
                </c:pt>
                <c:pt idx="365">
                  <c:v>115</c:v>
                </c:pt>
                <c:pt idx="366">
                  <c:v>43</c:v>
                </c:pt>
                <c:pt idx="367">
                  <c:v>13</c:v>
                </c:pt>
                <c:pt idx="368">
                  <c:v>101</c:v>
                </c:pt>
                <c:pt idx="369">
                  <c:v>111</c:v>
                </c:pt>
                <c:pt idx="370">
                  <c:v>9</c:v>
                </c:pt>
                <c:pt idx="371">
                  <c:v>31</c:v>
                </c:pt>
                <c:pt idx="372">
                  <c:v>223</c:v>
                </c:pt>
                <c:pt idx="373">
                  <c:v>13</c:v>
                </c:pt>
                <c:pt idx="374">
                  <c:v>91</c:v>
                </c:pt>
                <c:pt idx="375">
                  <c:v>43</c:v>
                </c:pt>
                <c:pt idx="376">
                  <c:v>6</c:v>
                </c:pt>
                <c:pt idx="377">
                  <c:v>124</c:v>
                </c:pt>
                <c:pt idx="378">
                  <c:v>145</c:v>
                </c:pt>
                <c:pt idx="379">
                  <c:v>35</c:v>
                </c:pt>
                <c:pt idx="380">
                  <c:v>2</c:v>
                </c:pt>
                <c:pt idx="381">
                  <c:v>35</c:v>
                </c:pt>
                <c:pt idx="382">
                  <c:v>51</c:v>
                </c:pt>
                <c:pt idx="383">
                  <c:v>85</c:v>
                </c:pt>
                <c:pt idx="384">
                  <c:v>78</c:v>
                </c:pt>
                <c:pt idx="385">
                  <c:v>66</c:v>
                </c:pt>
                <c:pt idx="386">
                  <c:v>31</c:v>
                </c:pt>
                <c:pt idx="387">
                  <c:v>55</c:v>
                </c:pt>
                <c:pt idx="388">
                  <c:v>113</c:v>
                </c:pt>
                <c:pt idx="389">
                  <c:v>76</c:v>
                </c:pt>
                <c:pt idx="390">
                  <c:v>56</c:v>
                </c:pt>
                <c:pt idx="391">
                  <c:v>101</c:v>
                </c:pt>
                <c:pt idx="392">
                  <c:v>146</c:v>
                </c:pt>
                <c:pt idx="393">
                  <c:v>45</c:v>
                </c:pt>
                <c:pt idx="394">
                  <c:v>30</c:v>
                </c:pt>
                <c:pt idx="395">
                  <c:v>29</c:v>
                </c:pt>
                <c:pt idx="396">
                  <c:v>45</c:v>
                </c:pt>
                <c:pt idx="397">
                  <c:v>12</c:v>
                </c:pt>
                <c:pt idx="398">
                  <c:v>49</c:v>
                </c:pt>
                <c:pt idx="399">
                  <c:v>134</c:v>
                </c:pt>
                <c:pt idx="400">
                  <c:v>29</c:v>
                </c:pt>
                <c:pt idx="401">
                  <c:v>56</c:v>
                </c:pt>
                <c:pt idx="402">
                  <c:v>56</c:v>
                </c:pt>
                <c:pt idx="403">
                  <c:v>18</c:v>
                </c:pt>
                <c:pt idx="404">
                  <c:v>14</c:v>
                </c:pt>
                <c:pt idx="405">
                  <c:v>106</c:v>
                </c:pt>
                <c:pt idx="406">
                  <c:v>9</c:v>
                </c:pt>
                <c:pt idx="407">
                  <c:v>17</c:v>
                </c:pt>
                <c:pt idx="408">
                  <c:v>13</c:v>
                </c:pt>
                <c:pt idx="409">
                  <c:v>6</c:v>
                </c:pt>
                <c:pt idx="410">
                  <c:v>187</c:v>
                </c:pt>
                <c:pt idx="411">
                  <c:v>27</c:v>
                </c:pt>
                <c:pt idx="412">
                  <c:v>167</c:v>
                </c:pt>
                <c:pt idx="413">
                  <c:v>47</c:v>
                </c:pt>
                <c:pt idx="414">
                  <c:v>248</c:v>
                </c:pt>
                <c:pt idx="415">
                  <c:v>88</c:v>
                </c:pt>
                <c:pt idx="416">
                  <c:v>70</c:v>
                </c:pt>
                <c:pt idx="417">
                  <c:v>28</c:v>
                </c:pt>
                <c:pt idx="418">
                  <c:v>14</c:v>
                </c:pt>
                <c:pt idx="419">
                  <c:v>59</c:v>
                </c:pt>
                <c:pt idx="420">
                  <c:v>56</c:v>
                </c:pt>
                <c:pt idx="421">
                  <c:v>133</c:v>
                </c:pt>
                <c:pt idx="422">
                  <c:v>141</c:v>
                </c:pt>
                <c:pt idx="423">
                  <c:v>74</c:v>
                </c:pt>
                <c:pt idx="424">
                  <c:v>25</c:v>
                </c:pt>
                <c:pt idx="425">
                  <c:v>59</c:v>
                </c:pt>
                <c:pt idx="426">
                  <c:v>109</c:v>
                </c:pt>
                <c:pt idx="427">
                  <c:v>51</c:v>
                </c:pt>
                <c:pt idx="428">
                  <c:v>18</c:v>
                </c:pt>
                <c:pt idx="429">
                  <c:v>65</c:v>
                </c:pt>
                <c:pt idx="430">
                  <c:v>98</c:v>
                </c:pt>
                <c:pt idx="431">
                  <c:v>21</c:v>
                </c:pt>
                <c:pt idx="432">
                  <c:v>15</c:v>
                </c:pt>
                <c:pt idx="433">
                  <c:v>297</c:v>
                </c:pt>
                <c:pt idx="434">
                  <c:v>102</c:v>
                </c:pt>
                <c:pt idx="435">
                  <c:v>50</c:v>
                </c:pt>
                <c:pt idx="436">
                  <c:v>48</c:v>
                </c:pt>
                <c:pt idx="437">
                  <c:v>51</c:v>
                </c:pt>
                <c:pt idx="438">
                  <c:v>99</c:v>
                </c:pt>
                <c:pt idx="439">
                  <c:v>11</c:v>
                </c:pt>
                <c:pt idx="440">
                  <c:v>62</c:v>
                </c:pt>
                <c:pt idx="441">
                  <c:v>13</c:v>
                </c:pt>
                <c:pt idx="442">
                  <c:v>4</c:v>
                </c:pt>
                <c:pt idx="443">
                  <c:v>45</c:v>
                </c:pt>
                <c:pt idx="444">
                  <c:v>24</c:v>
                </c:pt>
                <c:pt idx="445">
                  <c:v>52</c:v>
                </c:pt>
                <c:pt idx="446">
                  <c:v>0</c:v>
                </c:pt>
                <c:pt idx="447">
                  <c:v>188</c:v>
                </c:pt>
                <c:pt idx="448">
                  <c:v>133</c:v>
                </c:pt>
                <c:pt idx="449">
                  <c:v>82</c:v>
                </c:pt>
                <c:pt idx="450">
                  <c:v>66</c:v>
                </c:pt>
                <c:pt idx="451">
                  <c:v>24</c:v>
                </c:pt>
                <c:pt idx="452">
                  <c:v>41</c:v>
                </c:pt>
                <c:pt idx="453">
                  <c:v>49</c:v>
                </c:pt>
                <c:pt idx="454">
                  <c:v>67</c:v>
                </c:pt>
                <c:pt idx="455">
                  <c:v>88</c:v>
                </c:pt>
                <c:pt idx="456">
                  <c:v>115</c:v>
                </c:pt>
                <c:pt idx="457">
                  <c:v>26</c:v>
                </c:pt>
                <c:pt idx="458">
                  <c:v>38</c:v>
                </c:pt>
                <c:pt idx="459">
                  <c:v>17</c:v>
                </c:pt>
                <c:pt idx="460">
                  <c:v>20</c:v>
                </c:pt>
                <c:pt idx="461">
                  <c:v>142</c:v>
                </c:pt>
                <c:pt idx="462">
                  <c:v>59</c:v>
                </c:pt>
                <c:pt idx="463">
                  <c:v>9</c:v>
                </c:pt>
                <c:pt idx="464">
                  <c:v>4</c:v>
                </c:pt>
                <c:pt idx="465">
                  <c:v>40</c:v>
                </c:pt>
                <c:pt idx="466">
                  <c:v>169</c:v>
                </c:pt>
                <c:pt idx="467">
                  <c:v>94</c:v>
                </c:pt>
                <c:pt idx="468">
                  <c:v>101</c:v>
                </c:pt>
                <c:pt idx="469">
                  <c:v>9</c:v>
                </c:pt>
                <c:pt idx="470">
                  <c:v>48</c:v>
                </c:pt>
                <c:pt idx="471">
                  <c:v>49</c:v>
                </c:pt>
                <c:pt idx="472">
                  <c:v>115</c:v>
                </c:pt>
                <c:pt idx="473">
                  <c:v>97</c:v>
                </c:pt>
                <c:pt idx="474">
                  <c:v>24</c:v>
                </c:pt>
                <c:pt idx="475">
                  <c:v>9</c:v>
                </c:pt>
                <c:pt idx="476">
                  <c:v>35</c:v>
                </c:pt>
                <c:pt idx="477">
                  <c:v>3</c:v>
                </c:pt>
                <c:pt idx="478">
                  <c:v>76</c:v>
                </c:pt>
                <c:pt idx="479">
                  <c:v>17</c:v>
                </c:pt>
                <c:pt idx="480">
                  <c:v>14</c:v>
                </c:pt>
                <c:pt idx="481">
                  <c:v>75</c:v>
                </c:pt>
                <c:pt idx="482">
                  <c:v>40</c:v>
                </c:pt>
                <c:pt idx="483">
                  <c:v>19</c:v>
                </c:pt>
                <c:pt idx="484">
                  <c:v>14</c:v>
                </c:pt>
                <c:pt idx="485">
                  <c:v>91</c:v>
                </c:pt>
                <c:pt idx="486">
                  <c:v>139</c:v>
                </c:pt>
                <c:pt idx="487">
                  <c:v>27</c:v>
                </c:pt>
                <c:pt idx="488">
                  <c:v>124</c:v>
                </c:pt>
                <c:pt idx="489">
                  <c:v>53</c:v>
                </c:pt>
                <c:pt idx="490">
                  <c:v>68</c:v>
                </c:pt>
                <c:pt idx="491">
                  <c:v>89</c:v>
                </c:pt>
                <c:pt idx="492">
                  <c:v>75</c:v>
                </c:pt>
                <c:pt idx="493">
                  <c:v>133</c:v>
                </c:pt>
                <c:pt idx="494">
                  <c:v>128</c:v>
                </c:pt>
                <c:pt idx="495">
                  <c:v>45</c:v>
                </c:pt>
                <c:pt idx="496">
                  <c:v>59</c:v>
                </c:pt>
                <c:pt idx="497">
                  <c:v>7</c:v>
                </c:pt>
                <c:pt idx="498">
                  <c:v>55</c:v>
                </c:pt>
                <c:pt idx="499">
                  <c:v>24</c:v>
                </c:pt>
                <c:pt idx="500">
                  <c:v>128</c:v>
                </c:pt>
                <c:pt idx="501">
                  <c:v>131</c:v>
                </c:pt>
                <c:pt idx="502">
                  <c:v>83</c:v>
                </c:pt>
                <c:pt idx="503">
                  <c:v>136</c:v>
                </c:pt>
                <c:pt idx="504">
                  <c:v>14</c:v>
                </c:pt>
                <c:pt idx="505">
                  <c:v>56</c:v>
                </c:pt>
                <c:pt idx="506">
                  <c:v>36</c:v>
                </c:pt>
                <c:pt idx="507">
                  <c:v>155</c:v>
                </c:pt>
                <c:pt idx="508">
                  <c:v>89</c:v>
                </c:pt>
                <c:pt idx="509">
                  <c:v>59</c:v>
                </c:pt>
                <c:pt idx="510">
                  <c:v>11</c:v>
                </c:pt>
                <c:pt idx="511">
                  <c:v>95</c:v>
                </c:pt>
                <c:pt idx="512">
                  <c:v>14</c:v>
                </c:pt>
                <c:pt idx="513">
                  <c:v>123</c:v>
                </c:pt>
                <c:pt idx="514">
                  <c:v>14</c:v>
                </c:pt>
                <c:pt idx="515">
                  <c:v>19</c:v>
                </c:pt>
                <c:pt idx="516">
                  <c:v>10</c:v>
                </c:pt>
                <c:pt idx="517">
                  <c:v>261</c:v>
                </c:pt>
                <c:pt idx="518">
                  <c:v>55</c:v>
                </c:pt>
                <c:pt idx="519">
                  <c:v>16</c:v>
                </c:pt>
                <c:pt idx="520">
                  <c:v>154</c:v>
                </c:pt>
                <c:pt idx="521">
                  <c:v>41</c:v>
                </c:pt>
                <c:pt idx="522">
                  <c:v>18</c:v>
                </c:pt>
                <c:pt idx="523">
                  <c:v>138</c:v>
                </c:pt>
                <c:pt idx="524">
                  <c:v>119</c:v>
                </c:pt>
                <c:pt idx="525">
                  <c:v>154</c:v>
                </c:pt>
                <c:pt idx="526">
                  <c:v>43</c:v>
                </c:pt>
                <c:pt idx="527">
                  <c:v>134</c:v>
                </c:pt>
                <c:pt idx="528">
                  <c:v>12</c:v>
                </c:pt>
                <c:pt idx="529">
                  <c:v>162</c:v>
                </c:pt>
                <c:pt idx="530">
                  <c:v>61</c:v>
                </c:pt>
                <c:pt idx="531">
                  <c:v>28</c:v>
                </c:pt>
                <c:pt idx="532">
                  <c:v>2</c:v>
                </c:pt>
                <c:pt idx="533">
                  <c:v>6</c:v>
                </c:pt>
                <c:pt idx="534">
                  <c:v>73</c:v>
                </c:pt>
                <c:pt idx="535">
                  <c:v>32</c:v>
                </c:pt>
                <c:pt idx="536">
                  <c:v>49</c:v>
                </c:pt>
                <c:pt idx="537">
                  <c:v>4</c:v>
                </c:pt>
                <c:pt idx="538">
                  <c:v>36</c:v>
                </c:pt>
                <c:pt idx="539">
                  <c:v>79</c:v>
                </c:pt>
                <c:pt idx="540">
                  <c:v>137</c:v>
                </c:pt>
                <c:pt idx="541">
                  <c:v>38</c:v>
                </c:pt>
                <c:pt idx="542">
                  <c:v>0</c:v>
                </c:pt>
                <c:pt idx="543">
                  <c:v>173</c:v>
                </c:pt>
                <c:pt idx="544">
                  <c:v>6</c:v>
                </c:pt>
                <c:pt idx="545">
                  <c:v>37</c:v>
                </c:pt>
                <c:pt idx="546">
                  <c:v>74</c:v>
                </c:pt>
                <c:pt idx="547">
                  <c:v>10</c:v>
                </c:pt>
                <c:pt idx="548">
                  <c:v>40</c:v>
                </c:pt>
                <c:pt idx="549">
                  <c:v>14</c:v>
                </c:pt>
                <c:pt idx="550">
                  <c:v>152</c:v>
                </c:pt>
                <c:pt idx="551">
                  <c:v>159</c:v>
                </c:pt>
                <c:pt idx="552">
                  <c:v>19</c:v>
                </c:pt>
                <c:pt idx="553">
                  <c:v>38</c:v>
                </c:pt>
                <c:pt idx="554">
                  <c:v>165</c:v>
                </c:pt>
                <c:pt idx="555">
                  <c:v>9</c:v>
                </c:pt>
                <c:pt idx="556">
                  <c:v>181</c:v>
                </c:pt>
                <c:pt idx="557">
                  <c:v>35</c:v>
                </c:pt>
                <c:pt idx="558">
                  <c:v>6</c:v>
                </c:pt>
                <c:pt idx="559">
                  <c:v>41</c:v>
                </c:pt>
                <c:pt idx="560">
                  <c:v>28</c:v>
                </c:pt>
                <c:pt idx="561">
                  <c:v>36</c:v>
                </c:pt>
                <c:pt idx="562">
                  <c:v>33</c:v>
                </c:pt>
                <c:pt idx="563">
                  <c:v>11</c:v>
                </c:pt>
                <c:pt idx="564">
                  <c:v>104</c:v>
                </c:pt>
                <c:pt idx="565">
                  <c:v>52</c:v>
                </c:pt>
                <c:pt idx="566">
                  <c:v>60</c:v>
                </c:pt>
                <c:pt idx="567">
                  <c:v>91</c:v>
                </c:pt>
                <c:pt idx="568">
                  <c:v>98</c:v>
                </c:pt>
                <c:pt idx="569">
                  <c:v>35</c:v>
                </c:pt>
                <c:pt idx="570">
                  <c:v>72</c:v>
                </c:pt>
                <c:pt idx="571">
                  <c:v>13</c:v>
                </c:pt>
                <c:pt idx="572">
                  <c:v>105</c:v>
                </c:pt>
                <c:pt idx="573">
                  <c:v>277</c:v>
                </c:pt>
                <c:pt idx="574">
                  <c:v>248</c:v>
                </c:pt>
                <c:pt idx="575">
                  <c:v>7</c:v>
                </c:pt>
                <c:pt idx="576">
                  <c:v>2</c:v>
                </c:pt>
                <c:pt idx="577">
                  <c:v>199</c:v>
                </c:pt>
                <c:pt idx="578">
                  <c:v>52</c:v>
                </c:pt>
                <c:pt idx="579">
                  <c:v>24</c:v>
                </c:pt>
                <c:pt idx="580">
                  <c:v>53</c:v>
                </c:pt>
                <c:pt idx="581">
                  <c:v>149</c:v>
                </c:pt>
                <c:pt idx="582">
                  <c:v>31</c:v>
                </c:pt>
                <c:pt idx="583">
                  <c:v>132</c:v>
                </c:pt>
                <c:pt idx="584">
                  <c:v>97</c:v>
                </c:pt>
                <c:pt idx="585">
                  <c:v>90</c:v>
                </c:pt>
                <c:pt idx="586">
                  <c:v>53</c:v>
                </c:pt>
                <c:pt idx="587">
                  <c:v>19</c:v>
                </c:pt>
                <c:pt idx="588">
                  <c:v>10</c:v>
                </c:pt>
                <c:pt idx="589">
                  <c:v>43</c:v>
                </c:pt>
                <c:pt idx="590">
                  <c:v>221</c:v>
                </c:pt>
                <c:pt idx="591">
                  <c:v>199</c:v>
                </c:pt>
                <c:pt idx="592">
                  <c:v>1</c:v>
                </c:pt>
                <c:pt idx="593">
                  <c:v>33</c:v>
                </c:pt>
                <c:pt idx="594">
                  <c:v>184</c:v>
                </c:pt>
                <c:pt idx="595">
                  <c:v>85</c:v>
                </c:pt>
                <c:pt idx="596">
                  <c:v>61</c:v>
                </c:pt>
                <c:pt idx="597">
                  <c:v>131</c:v>
                </c:pt>
                <c:pt idx="598">
                  <c:v>115</c:v>
                </c:pt>
                <c:pt idx="599">
                  <c:v>206</c:v>
                </c:pt>
                <c:pt idx="600">
                  <c:v>58</c:v>
                </c:pt>
                <c:pt idx="601">
                  <c:v>77</c:v>
                </c:pt>
                <c:pt idx="602">
                  <c:v>49</c:v>
                </c:pt>
                <c:pt idx="603">
                  <c:v>69</c:v>
                </c:pt>
                <c:pt idx="604">
                  <c:v>2</c:v>
                </c:pt>
                <c:pt idx="605">
                  <c:v>55</c:v>
                </c:pt>
                <c:pt idx="606">
                  <c:v>58</c:v>
                </c:pt>
                <c:pt idx="607">
                  <c:v>85</c:v>
                </c:pt>
                <c:pt idx="608">
                  <c:v>36</c:v>
                </c:pt>
                <c:pt idx="609">
                  <c:v>46</c:v>
                </c:pt>
                <c:pt idx="610">
                  <c:v>3</c:v>
                </c:pt>
                <c:pt idx="611">
                  <c:v>1</c:v>
                </c:pt>
                <c:pt idx="612">
                  <c:v>3</c:v>
                </c:pt>
                <c:pt idx="613">
                  <c:v>18</c:v>
                </c:pt>
                <c:pt idx="614">
                  <c:v>42</c:v>
                </c:pt>
                <c:pt idx="615">
                  <c:v>92</c:v>
                </c:pt>
                <c:pt idx="616">
                  <c:v>20</c:v>
                </c:pt>
                <c:pt idx="617">
                  <c:v>308</c:v>
                </c:pt>
                <c:pt idx="618">
                  <c:v>65</c:v>
                </c:pt>
                <c:pt idx="619">
                  <c:v>103</c:v>
                </c:pt>
                <c:pt idx="620">
                  <c:v>2</c:v>
                </c:pt>
                <c:pt idx="621">
                  <c:v>266</c:v>
                </c:pt>
                <c:pt idx="622">
                  <c:v>93</c:v>
                </c:pt>
                <c:pt idx="623">
                  <c:v>90</c:v>
                </c:pt>
                <c:pt idx="624">
                  <c:v>16</c:v>
                </c:pt>
                <c:pt idx="625">
                  <c:v>54</c:v>
                </c:pt>
                <c:pt idx="626">
                  <c:v>58</c:v>
                </c:pt>
                <c:pt idx="627">
                  <c:v>54</c:v>
                </c:pt>
                <c:pt idx="628">
                  <c:v>64</c:v>
                </c:pt>
                <c:pt idx="629">
                  <c:v>53</c:v>
                </c:pt>
                <c:pt idx="630">
                  <c:v>16</c:v>
                </c:pt>
                <c:pt idx="631">
                  <c:v>41</c:v>
                </c:pt>
                <c:pt idx="632">
                  <c:v>1</c:v>
                </c:pt>
                <c:pt idx="633">
                  <c:v>17</c:v>
                </c:pt>
                <c:pt idx="634">
                  <c:v>39</c:v>
                </c:pt>
                <c:pt idx="635">
                  <c:v>19</c:v>
                </c:pt>
                <c:pt idx="636">
                  <c:v>7</c:v>
                </c:pt>
                <c:pt idx="637">
                  <c:v>60</c:v>
                </c:pt>
                <c:pt idx="638">
                  <c:v>8</c:v>
                </c:pt>
                <c:pt idx="639">
                  <c:v>10</c:v>
                </c:pt>
                <c:pt idx="640">
                  <c:v>202</c:v>
                </c:pt>
                <c:pt idx="641">
                  <c:v>24</c:v>
                </c:pt>
                <c:pt idx="642">
                  <c:v>197</c:v>
                </c:pt>
                <c:pt idx="643">
                  <c:v>157</c:v>
                </c:pt>
                <c:pt idx="644">
                  <c:v>116</c:v>
                </c:pt>
                <c:pt idx="645">
                  <c:v>110</c:v>
                </c:pt>
                <c:pt idx="646">
                  <c:v>42</c:v>
                </c:pt>
                <c:pt idx="647">
                  <c:v>57</c:v>
                </c:pt>
                <c:pt idx="648">
                  <c:v>11</c:v>
                </c:pt>
                <c:pt idx="649">
                  <c:v>50</c:v>
                </c:pt>
                <c:pt idx="650">
                  <c:v>18</c:v>
                </c:pt>
                <c:pt idx="651">
                  <c:v>5</c:v>
                </c:pt>
                <c:pt idx="652">
                  <c:v>37</c:v>
                </c:pt>
                <c:pt idx="653">
                  <c:v>28</c:v>
                </c:pt>
                <c:pt idx="654">
                  <c:v>51</c:v>
                </c:pt>
                <c:pt idx="655">
                  <c:v>10</c:v>
                </c:pt>
                <c:pt idx="656">
                  <c:v>76</c:v>
                </c:pt>
                <c:pt idx="657">
                  <c:v>97</c:v>
                </c:pt>
                <c:pt idx="658">
                  <c:v>146</c:v>
                </c:pt>
                <c:pt idx="659">
                  <c:v>12</c:v>
                </c:pt>
                <c:pt idx="660">
                  <c:v>34</c:v>
                </c:pt>
                <c:pt idx="661">
                  <c:v>86</c:v>
                </c:pt>
                <c:pt idx="662">
                  <c:v>73</c:v>
                </c:pt>
                <c:pt idx="663">
                  <c:v>84</c:v>
                </c:pt>
                <c:pt idx="664">
                  <c:v>85</c:v>
                </c:pt>
                <c:pt idx="665">
                  <c:v>41</c:v>
                </c:pt>
                <c:pt idx="666">
                  <c:v>19</c:v>
                </c:pt>
                <c:pt idx="667">
                  <c:v>6</c:v>
                </c:pt>
                <c:pt idx="668">
                  <c:v>8</c:v>
                </c:pt>
                <c:pt idx="669">
                  <c:v>116</c:v>
                </c:pt>
                <c:pt idx="670">
                  <c:v>62</c:v>
                </c:pt>
                <c:pt idx="671">
                  <c:v>50</c:v>
                </c:pt>
                <c:pt idx="672">
                  <c:v>2</c:v>
                </c:pt>
                <c:pt idx="673">
                  <c:v>115</c:v>
                </c:pt>
                <c:pt idx="674">
                  <c:v>0</c:v>
                </c:pt>
                <c:pt idx="675">
                  <c:v>33</c:v>
                </c:pt>
                <c:pt idx="676">
                  <c:v>71</c:v>
                </c:pt>
                <c:pt idx="677">
                  <c:v>94</c:v>
                </c:pt>
                <c:pt idx="678">
                  <c:v>62</c:v>
                </c:pt>
                <c:pt idx="679">
                  <c:v>14</c:v>
                </c:pt>
                <c:pt idx="680">
                  <c:v>7</c:v>
                </c:pt>
                <c:pt idx="681">
                  <c:v>20</c:v>
                </c:pt>
                <c:pt idx="682">
                  <c:v>15</c:v>
                </c:pt>
                <c:pt idx="683">
                  <c:v>42</c:v>
                </c:pt>
                <c:pt idx="684">
                  <c:v>102</c:v>
                </c:pt>
                <c:pt idx="685">
                  <c:v>37</c:v>
                </c:pt>
                <c:pt idx="686">
                  <c:v>8</c:v>
                </c:pt>
                <c:pt idx="687">
                  <c:v>81</c:v>
                </c:pt>
                <c:pt idx="688">
                  <c:v>12</c:v>
                </c:pt>
                <c:pt idx="689">
                  <c:v>64</c:v>
                </c:pt>
                <c:pt idx="690">
                  <c:v>39</c:v>
                </c:pt>
                <c:pt idx="691">
                  <c:v>50</c:v>
                </c:pt>
                <c:pt idx="692">
                  <c:v>10</c:v>
                </c:pt>
                <c:pt idx="693">
                  <c:v>7</c:v>
                </c:pt>
                <c:pt idx="694">
                  <c:v>16</c:v>
                </c:pt>
                <c:pt idx="695">
                  <c:v>21</c:v>
                </c:pt>
                <c:pt idx="696">
                  <c:v>11</c:v>
                </c:pt>
                <c:pt idx="697">
                  <c:v>76</c:v>
                </c:pt>
                <c:pt idx="698">
                  <c:v>55</c:v>
                </c:pt>
                <c:pt idx="699">
                  <c:v>106</c:v>
                </c:pt>
                <c:pt idx="700">
                  <c:v>32</c:v>
                </c:pt>
                <c:pt idx="701">
                  <c:v>62</c:v>
                </c:pt>
                <c:pt idx="702">
                  <c:v>1</c:v>
                </c:pt>
                <c:pt idx="703">
                  <c:v>10</c:v>
                </c:pt>
                <c:pt idx="704">
                  <c:v>11</c:v>
                </c:pt>
                <c:pt idx="705">
                  <c:v>30</c:v>
                </c:pt>
                <c:pt idx="706">
                  <c:v>44</c:v>
                </c:pt>
                <c:pt idx="707">
                  <c:v>175</c:v>
                </c:pt>
                <c:pt idx="708">
                  <c:v>146</c:v>
                </c:pt>
                <c:pt idx="709">
                  <c:v>39</c:v>
                </c:pt>
                <c:pt idx="710">
                  <c:v>83</c:v>
                </c:pt>
                <c:pt idx="711">
                  <c:v>61</c:v>
                </c:pt>
                <c:pt idx="712">
                  <c:v>255</c:v>
                </c:pt>
                <c:pt idx="713">
                  <c:v>59</c:v>
                </c:pt>
                <c:pt idx="714">
                  <c:v>158</c:v>
                </c:pt>
                <c:pt idx="715">
                  <c:v>12</c:v>
                </c:pt>
                <c:pt idx="716">
                  <c:v>14</c:v>
                </c:pt>
                <c:pt idx="717">
                  <c:v>34</c:v>
                </c:pt>
                <c:pt idx="718">
                  <c:v>11</c:v>
                </c:pt>
                <c:pt idx="719">
                  <c:v>20</c:v>
                </c:pt>
                <c:pt idx="720">
                  <c:v>4</c:v>
                </c:pt>
                <c:pt idx="721">
                  <c:v>87</c:v>
                </c:pt>
                <c:pt idx="722">
                  <c:v>15</c:v>
                </c:pt>
                <c:pt idx="723">
                  <c:v>23</c:v>
                </c:pt>
                <c:pt idx="724">
                  <c:v>3</c:v>
                </c:pt>
                <c:pt idx="725">
                  <c:v>54</c:v>
                </c:pt>
                <c:pt idx="726">
                  <c:v>61</c:v>
                </c:pt>
                <c:pt idx="727">
                  <c:v>25</c:v>
                </c:pt>
                <c:pt idx="728">
                  <c:v>1</c:v>
                </c:pt>
                <c:pt idx="729">
                  <c:v>14</c:v>
                </c:pt>
                <c:pt idx="730">
                  <c:v>25</c:v>
                </c:pt>
                <c:pt idx="731">
                  <c:v>64</c:v>
                </c:pt>
                <c:pt idx="732">
                  <c:v>46</c:v>
                </c:pt>
                <c:pt idx="733">
                  <c:v>89</c:v>
                </c:pt>
                <c:pt idx="734">
                  <c:v>87</c:v>
                </c:pt>
                <c:pt idx="735">
                  <c:v>11</c:v>
                </c:pt>
                <c:pt idx="736">
                  <c:v>54</c:v>
                </c:pt>
                <c:pt idx="737">
                  <c:v>69</c:v>
                </c:pt>
                <c:pt idx="738">
                  <c:v>1</c:v>
                </c:pt>
                <c:pt idx="739">
                  <c:v>61</c:v>
                </c:pt>
                <c:pt idx="740">
                  <c:v>148</c:v>
                </c:pt>
                <c:pt idx="741">
                  <c:v>10</c:v>
                </c:pt>
                <c:pt idx="742">
                  <c:v>89</c:v>
                </c:pt>
                <c:pt idx="743">
                  <c:v>23</c:v>
                </c:pt>
                <c:pt idx="744">
                  <c:v>11</c:v>
                </c:pt>
                <c:pt idx="745">
                  <c:v>43</c:v>
                </c:pt>
                <c:pt idx="746">
                  <c:v>35</c:v>
                </c:pt>
                <c:pt idx="747">
                  <c:v>46</c:v>
                </c:pt>
                <c:pt idx="748">
                  <c:v>80</c:v>
                </c:pt>
                <c:pt idx="749">
                  <c:v>58</c:v>
                </c:pt>
                <c:pt idx="750">
                  <c:v>130</c:v>
                </c:pt>
                <c:pt idx="751">
                  <c:v>20</c:v>
                </c:pt>
                <c:pt idx="752">
                  <c:v>15</c:v>
                </c:pt>
                <c:pt idx="753">
                  <c:v>210</c:v>
                </c:pt>
                <c:pt idx="754">
                  <c:v>95</c:v>
                </c:pt>
                <c:pt idx="755">
                  <c:v>25</c:v>
                </c:pt>
                <c:pt idx="756">
                  <c:v>72</c:v>
                </c:pt>
                <c:pt idx="757">
                  <c:v>27</c:v>
                </c:pt>
                <c:pt idx="758">
                  <c:v>23</c:v>
                </c:pt>
                <c:pt idx="759">
                  <c:v>26</c:v>
                </c:pt>
                <c:pt idx="760">
                  <c:v>145</c:v>
                </c:pt>
                <c:pt idx="761">
                  <c:v>85</c:v>
                </c:pt>
                <c:pt idx="762">
                  <c:v>74</c:v>
                </c:pt>
                <c:pt idx="763">
                  <c:v>79</c:v>
                </c:pt>
                <c:pt idx="764">
                  <c:v>24</c:v>
                </c:pt>
                <c:pt idx="765">
                  <c:v>16</c:v>
                </c:pt>
                <c:pt idx="766">
                  <c:v>42</c:v>
                </c:pt>
                <c:pt idx="767">
                  <c:v>5</c:v>
                </c:pt>
                <c:pt idx="768">
                  <c:v>19</c:v>
                </c:pt>
                <c:pt idx="769">
                  <c:v>49</c:v>
                </c:pt>
                <c:pt idx="770">
                  <c:v>124</c:v>
                </c:pt>
                <c:pt idx="771">
                  <c:v>2</c:v>
                </c:pt>
                <c:pt idx="772">
                  <c:v>72</c:v>
                </c:pt>
                <c:pt idx="773">
                  <c:v>143</c:v>
                </c:pt>
                <c:pt idx="774">
                  <c:v>58</c:v>
                </c:pt>
                <c:pt idx="775">
                  <c:v>13</c:v>
                </c:pt>
                <c:pt idx="776">
                  <c:v>27</c:v>
                </c:pt>
                <c:pt idx="777">
                  <c:v>33</c:v>
                </c:pt>
                <c:pt idx="778">
                  <c:v>82</c:v>
                </c:pt>
                <c:pt idx="779">
                  <c:v>88</c:v>
                </c:pt>
                <c:pt idx="780">
                  <c:v>125</c:v>
                </c:pt>
                <c:pt idx="781">
                  <c:v>25</c:v>
                </c:pt>
                <c:pt idx="782">
                  <c:v>96</c:v>
                </c:pt>
                <c:pt idx="783">
                  <c:v>143</c:v>
                </c:pt>
                <c:pt idx="784">
                  <c:v>18</c:v>
                </c:pt>
                <c:pt idx="785">
                  <c:v>9</c:v>
                </c:pt>
                <c:pt idx="786">
                  <c:v>75</c:v>
                </c:pt>
                <c:pt idx="787">
                  <c:v>39</c:v>
                </c:pt>
                <c:pt idx="788">
                  <c:v>4</c:v>
                </c:pt>
                <c:pt idx="789">
                  <c:v>14</c:v>
                </c:pt>
                <c:pt idx="790">
                  <c:v>123</c:v>
                </c:pt>
                <c:pt idx="791">
                  <c:v>17</c:v>
                </c:pt>
                <c:pt idx="792">
                  <c:v>1</c:v>
                </c:pt>
                <c:pt idx="793">
                  <c:v>22</c:v>
                </c:pt>
                <c:pt idx="794">
                  <c:v>18</c:v>
                </c:pt>
                <c:pt idx="795">
                  <c:v>6</c:v>
                </c:pt>
                <c:pt idx="796">
                  <c:v>21</c:v>
                </c:pt>
                <c:pt idx="797">
                  <c:v>21</c:v>
                </c:pt>
                <c:pt idx="798">
                  <c:v>10</c:v>
                </c:pt>
                <c:pt idx="799">
                  <c:v>85</c:v>
                </c:pt>
                <c:pt idx="800">
                  <c:v>182</c:v>
                </c:pt>
                <c:pt idx="801">
                  <c:v>95</c:v>
                </c:pt>
                <c:pt idx="802">
                  <c:v>66</c:v>
                </c:pt>
                <c:pt idx="803">
                  <c:v>41</c:v>
                </c:pt>
                <c:pt idx="804">
                  <c:v>122</c:v>
                </c:pt>
                <c:pt idx="805">
                  <c:v>31</c:v>
                </c:pt>
                <c:pt idx="806">
                  <c:v>80</c:v>
                </c:pt>
                <c:pt idx="807">
                  <c:v>123</c:v>
                </c:pt>
                <c:pt idx="808">
                  <c:v>45</c:v>
                </c:pt>
                <c:pt idx="809">
                  <c:v>68</c:v>
                </c:pt>
                <c:pt idx="810">
                  <c:v>174</c:v>
                </c:pt>
                <c:pt idx="811">
                  <c:v>197</c:v>
                </c:pt>
                <c:pt idx="812">
                  <c:v>50</c:v>
                </c:pt>
                <c:pt idx="813">
                  <c:v>48</c:v>
                </c:pt>
                <c:pt idx="814">
                  <c:v>27</c:v>
                </c:pt>
                <c:pt idx="815">
                  <c:v>53</c:v>
                </c:pt>
                <c:pt idx="816">
                  <c:v>16</c:v>
                </c:pt>
                <c:pt idx="817">
                  <c:v>40</c:v>
                </c:pt>
                <c:pt idx="818">
                  <c:v>43</c:v>
                </c:pt>
                <c:pt idx="819">
                  <c:v>3</c:v>
                </c:pt>
                <c:pt idx="820">
                  <c:v>33</c:v>
                </c:pt>
                <c:pt idx="821">
                  <c:v>328</c:v>
                </c:pt>
                <c:pt idx="822">
                  <c:v>23</c:v>
                </c:pt>
                <c:pt idx="823">
                  <c:v>9</c:v>
                </c:pt>
                <c:pt idx="824">
                  <c:v>10</c:v>
                </c:pt>
                <c:pt idx="825">
                  <c:v>4</c:v>
                </c:pt>
                <c:pt idx="826">
                  <c:v>49</c:v>
                </c:pt>
                <c:pt idx="827">
                  <c:v>79</c:v>
                </c:pt>
                <c:pt idx="828">
                  <c:v>12</c:v>
                </c:pt>
                <c:pt idx="829">
                  <c:v>149</c:v>
                </c:pt>
                <c:pt idx="830">
                  <c:v>11</c:v>
                </c:pt>
                <c:pt idx="831">
                  <c:v>17</c:v>
                </c:pt>
                <c:pt idx="832">
                  <c:v>25</c:v>
                </c:pt>
                <c:pt idx="833">
                  <c:v>18</c:v>
                </c:pt>
                <c:pt idx="834">
                  <c:v>7</c:v>
                </c:pt>
                <c:pt idx="835">
                  <c:v>72</c:v>
                </c:pt>
                <c:pt idx="836">
                  <c:v>157</c:v>
                </c:pt>
                <c:pt idx="837">
                  <c:v>41</c:v>
                </c:pt>
                <c:pt idx="838">
                  <c:v>106</c:v>
                </c:pt>
                <c:pt idx="839">
                  <c:v>38</c:v>
                </c:pt>
                <c:pt idx="840">
                  <c:v>150</c:v>
                </c:pt>
                <c:pt idx="841">
                  <c:v>55</c:v>
                </c:pt>
                <c:pt idx="842">
                  <c:v>2</c:v>
                </c:pt>
                <c:pt idx="843">
                  <c:v>31</c:v>
                </c:pt>
                <c:pt idx="844">
                  <c:v>97</c:v>
                </c:pt>
                <c:pt idx="845">
                  <c:v>82</c:v>
                </c:pt>
                <c:pt idx="846">
                  <c:v>114</c:v>
                </c:pt>
                <c:pt idx="847">
                  <c:v>140</c:v>
                </c:pt>
                <c:pt idx="848">
                  <c:v>27</c:v>
                </c:pt>
                <c:pt idx="849">
                  <c:v>34</c:v>
                </c:pt>
                <c:pt idx="850">
                  <c:v>9</c:v>
                </c:pt>
                <c:pt idx="851">
                  <c:v>64</c:v>
                </c:pt>
                <c:pt idx="852">
                  <c:v>8</c:v>
                </c:pt>
                <c:pt idx="853">
                  <c:v>104</c:v>
                </c:pt>
                <c:pt idx="854">
                  <c:v>1</c:v>
                </c:pt>
                <c:pt idx="855">
                  <c:v>24</c:v>
                </c:pt>
                <c:pt idx="856">
                  <c:v>11</c:v>
                </c:pt>
                <c:pt idx="857">
                  <c:v>18</c:v>
                </c:pt>
                <c:pt idx="858">
                  <c:v>91</c:v>
                </c:pt>
                <c:pt idx="859">
                  <c:v>54</c:v>
                </c:pt>
                <c:pt idx="860">
                  <c:v>54</c:v>
                </c:pt>
                <c:pt idx="861">
                  <c:v>69</c:v>
                </c:pt>
                <c:pt idx="862">
                  <c:v>46</c:v>
                </c:pt>
                <c:pt idx="863">
                  <c:v>121</c:v>
                </c:pt>
                <c:pt idx="864">
                  <c:v>98</c:v>
                </c:pt>
                <c:pt idx="865">
                  <c:v>293</c:v>
                </c:pt>
                <c:pt idx="866">
                  <c:v>83</c:v>
                </c:pt>
                <c:pt idx="867">
                  <c:v>61</c:v>
                </c:pt>
                <c:pt idx="868">
                  <c:v>54</c:v>
                </c:pt>
                <c:pt idx="869">
                  <c:v>171</c:v>
                </c:pt>
                <c:pt idx="870">
                  <c:v>31</c:v>
                </c:pt>
                <c:pt idx="871">
                  <c:v>46</c:v>
                </c:pt>
                <c:pt idx="872">
                  <c:v>63</c:v>
                </c:pt>
                <c:pt idx="873">
                  <c:v>16</c:v>
                </c:pt>
                <c:pt idx="874">
                  <c:v>17</c:v>
                </c:pt>
                <c:pt idx="875">
                  <c:v>79</c:v>
                </c:pt>
                <c:pt idx="876">
                  <c:v>76</c:v>
                </c:pt>
                <c:pt idx="877">
                  <c:v>62</c:v>
                </c:pt>
                <c:pt idx="878">
                  <c:v>147</c:v>
                </c:pt>
                <c:pt idx="879">
                  <c:v>112</c:v>
                </c:pt>
                <c:pt idx="880">
                  <c:v>47</c:v>
                </c:pt>
                <c:pt idx="881">
                  <c:v>1</c:v>
                </c:pt>
                <c:pt idx="882">
                  <c:v>7</c:v>
                </c:pt>
                <c:pt idx="883">
                  <c:v>1</c:v>
                </c:pt>
                <c:pt idx="884">
                  <c:v>39</c:v>
                </c:pt>
                <c:pt idx="885">
                  <c:v>68</c:v>
                </c:pt>
                <c:pt idx="886">
                  <c:v>36</c:v>
                </c:pt>
                <c:pt idx="887">
                  <c:v>165</c:v>
                </c:pt>
                <c:pt idx="888">
                  <c:v>12</c:v>
                </c:pt>
                <c:pt idx="889">
                  <c:v>90</c:v>
                </c:pt>
                <c:pt idx="890">
                  <c:v>75</c:v>
                </c:pt>
                <c:pt idx="891">
                  <c:v>48</c:v>
                </c:pt>
                <c:pt idx="892">
                  <c:v>61</c:v>
                </c:pt>
                <c:pt idx="893">
                  <c:v>38</c:v>
                </c:pt>
                <c:pt idx="894">
                  <c:v>98</c:v>
                </c:pt>
                <c:pt idx="895">
                  <c:v>205</c:v>
                </c:pt>
                <c:pt idx="896">
                  <c:v>49</c:v>
                </c:pt>
                <c:pt idx="897">
                  <c:v>12</c:v>
                </c:pt>
                <c:pt idx="898">
                  <c:v>82</c:v>
                </c:pt>
                <c:pt idx="899">
                  <c:v>14</c:v>
                </c:pt>
                <c:pt idx="900">
                  <c:v>16</c:v>
                </c:pt>
                <c:pt idx="901">
                  <c:v>37</c:v>
                </c:pt>
                <c:pt idx="902">
                  <c:v>105</c:v>
                </c:pt>
                <c:pt idx="903">
                  <c:v>16</c:v>
                </c:pt>
                <c:pt idx="904">
                  <c:v>26</c:v>
                </c:pt>
                <c:pt idx="905">
                  <c:v>4</c:v>
                </c:pt>
                <c:pt idx="906">
                  <c:v>189</c:v>
                </c:pt>
                <c:pt idx="907">
                  <c:v>272</c:v>
                </c:pt>
                <c:pt idx="908">
                  <c:v>56</c:v>
                </c:pt>
                <c:pt idx="909">
                  <c:v>40</c:v>
                </c:pt>
                <c:pt idx="910">
                  <c:v>63</c:v>
                </c:pt>
                <c:pt idx="911">
                  <c:v>106</c:v>
                </c:pt>
                <c:pt idx="912">
                  <c:v>28</c:v>
                </c:pt>
                <c:pt idx="913">
                  <c:v>36</c:v>
                </c:pt>
                <c:pt idx="914">
                  <c:v>35</c:v>
                </c:pt>
                <c:pt idx="915">
                  <c:v>16</c:v>
                </c:pt>
                <c:pt idx="916">
                  <c:v>80</c:v>
                </c:pt>
                <c:pt idx="917">
                  <c:v>90</c:v>
                </c:pt>
                <c:pt idx="918">
                  <c:v>44</c:v>
                </c:pt>
                <c:pt idx="919">
                  <c:v>188</c:v>
                </c:pt>
                <c:pt idx="920">
                  <c:v>32</c:v>
                </c:pt>
                <c:pt idx="921">
                  <c:v>109</c:v>
                </c:pt>
                <c:pt idx="922">
                  <c:v>12</c:v>
                </c:pt>
                <c:pt idx="923">
                  <c:v>12</c:v>
                </c:pt>
                <c:pt idx="924">
                  <c:v>295</c:v>
                </c:pt>
                <c:pt idx="925">
                  <c:v>11</c:v>
                </c:pt>
                <c:pt idx="926">
                  <c:v>56</c:v>
                </c:pt>
                <c:pt idx="927">
                  <c:v>21</c:v>
                </c:pt>
                <c:pt idx="928">
                  <c:v>70</c:v>
                </c:pt>
                <c:pt idx="929">
                  <c:v>3</c:v>
                </c:pt>
                <c:pt idx="930">
                  <c:v>0</c:v>
                </c:pt>
                <c:pt idx="931">
                  <c:v>0</c:v>
                </c:pt>
                <c:pt idx="932">
                  <c:v>53</c:v>
                </c:pt>
                <c:pt idx="933">
                  <c:v>32</c:v>
                </c:pt>
                <c:pt idx="934">
                  <c:v>15</c:v>
                </c:pt>
                <c:pt idx="935">
                  <c:v>61</c:v>
                </c:pt>
                <c:pt idx="936">
                  <c:v>31</c:v>
                </c:pt>
                <c:pt idx="937">
                  <c:v>52</c:v>
                </c:pt>
                <c:pt idx="938">
                  <c:v>33</c:v>
                </c:pt>
                <c:pt idx="939">
                  <c:v>143</c:v>
                </c:pt>
                <c:pt idx="940">
                  <c:v>112</c:v>
                </c:pt>
                <c:pt idx="941">
                  <c:v>85</c:v>
                </c:pt>
                <c:pt idx="942">
                  <c:v>14</c:v>
                </c:pt>
                <c:pt idx="943">
                  <c:v>2</c:v>
                </c:pt>
                <c:pt idx="944">
                  <c:v>80</c:v>
                </c:pt>
                <c:pt idx="945">
                  <c:v>100</c:v>
                </c:pt>
                <c:pt idx="946">
                  <c:v>88</c:v>
                </c:pt>
                <c:pt idx="947">
                  <c:v>32</c:v>
                </c:pt>
                <c:pt idx="948">
                  <c:v>6</c:v>
                </c:pt>
                <c:pt idx="949">
                  <c:v>46</c:v>
                </c:pt>
                <c:pt idx="950">
                  <c:v>11</c:v>
                </c:pt>
                <c:pt idx="951">
                  <c:v>113</c:v>
                </c:pt>
                <c:pt idx="952">
                  <c:v>13</c:v>
                </c:pt>
                <c:pt idx="953">
                  <c:v>173</c:v>
                </c:pt>
                <c:pt idx="954">
                  <c:v>38</c:v>
                </c:pt>
                <c:pt idx="955">
                  <c:v>34</c:v>
                </c:pt>
                <c:pt idx="956">
                  <c:v>76</c:v>
                </c:pt>
                <c:pt idx="957">
                  <c:v>78</c:v>
                </c:pt>
                <c:pt idx="958">
                  <c:v>64</c:v>
                </c:pt>
                <c:pt idx="959">
                  <c:v>2</c:v>
                </c:pt>
                <c:pt idx="960">
                  <c:v>60</c:v>
                </c:pt>
                <c:pt idx="961">
                  <c:v>1</c:v>
                </c:pt>
                <c:pt idx="962">
                  <c:v>60</c:v>
                </c:pt>
                <c:pt idx="963">
                  <c:v>13</c:v>
                </c:pt>
                <c:pt idx="964">
                  <c:v>66</c:v>
                </c:pt>
                <c:pt idx="965">
                  <c:v>35</c:v>
                </c:pt>
                <c:pt idx="966">
                  <c:v>17</c:v>
                </c:pt>
                <c:pt idx="967">
                  <c:v>33</c:v>
                </c:pt>
                <c:pt idx="968">
                  <c:v>48</c:v>
                </c:pt>
                <c:pt idx="969">
                  <c:v>175</c:v>
                </c:pt>
                <c:pt idx="970">
                  <c:v>8</c:v>
                </c:pt>
                <c:pt idx="971">
                  <c:v>6</c:v>
                </c:pt>
                <c:pt idx="972">
                  <c:v>10</c:v>
                </c:pt>
                <c:pt idx="973">
                  <c:v>170</c:v>
                </c:pt>
                <c:pt idx="974">
                  <c:v>41</c:v>
                </c:pt>
                <c:pt idx="975">
                  <c:v>192</c:v>
                </c:pt>
                <c:pt idx="976">
                  <c:v>5</c:v>
                </c:pt>
                <c:pt idx="977">
                  <c:v>177</c:v>
                </c:pt>
                <c:pt idx="978">
                  <c:v>25</c:v>
                </c:pt>
                <c:pt idx="979">
                  <c:v>55</c:v>
                </c:pt>
                <c:pt idx="980">
                  <c:v>1</c:v>
                </c:pt>
                <c:pt idx="981">
                  <c:v>56</c:v>
                </c:pt>
                <c:pt idx="982">
                  <c:v>14</c:v>
                </c:pt>
                <c:pt idx="983">
                  <c:v>75</c:v>
                </c:pt>
                <c:pt idx="984">
                  <c:v>22</c:v>
                </c:pt>
                <c:pt idx="985">
                  <c:v>112</c:v>
                </c:pt>
                <c:pt idx="986">
                  <c:v>25</c:v>
                </c:pt>
                <c:pt idx="987">
                  <c:v>11</c:v>
                </c:pt>
                <c:pt idx="988">
                  <c:v>147</c:v>
                </c:pt>
                <c:pt idx="989">
                  <c:v>95</c:v>
                </c:pt>
                <c:pt idx="990">
                  <c:v>0</c:v>
                </c:pt>
                <c:pt idx="991">
                  <c:v>42</c:v>
                </c:pt>
                <c:pt idx="992">
                  <c:v>11</c:v>
                </c:pt>
                <c:pt idx="993">
                  <c:v>63</c:v>
                </c:pt>
                <c:pt idx="994">
                  <c:v>59</c:v>
                </c:pt>
                <c:pt idx="995">
                  <c:v>321</c:v>
                </c:pt>
                <c:pt idx="996">
                  <c:v>54</c:v>
                </c:pt>
                <c:pt idx="997">
                  <c:v>0</c:v>
                </c:pt>
                <c:pt idx="998">
                  <c:v>42</c:v>
                </c:pt>
                <c:pt idx="999">
                  <c:v>155</c:v>
                </c:pt>
                <c:pt idx="1000">
                  <c:v>47</c:v>
                </c:pt>
                <c:pt idx="1001">
                  <c:v>203</c:v>
                </c:pt>
                <c:pt idx="1002">
                  <c:v>159</c:v>
                </c:pt>
                <c:pt idx="1003">
                  <c:v>37</c:v>
                </c:pt>
                <c:pt idx="1004">
                  <c:v>20</c:v>
                </c:pt>
                <c:pt idx="1005">
                  <c:v>17</c:v>
                </c:pt>
                <c:pt idx="1006">
                  <c:v>54</c:v>
                </c:pt>
                <c:pt idx="1007">
                  <c:v>126</c:v>
                </c:pt>
                <c:pt idx="1008">
                  <c:v>242</c:v>
                </c:pt>
                <c:pt idx="1009">
                  <c:v>9</c:v>
                </c:pt>
                <c:pt idx="1010">
                  <c:v>95</c:v>
                </c:pt>
                <c:pt idx="1011">
                  <c:v>4</c:v>
                </c:pt>
                <c:pt idx="1012">
                  <c:v>26</c:v>
                </c:pt>
                <c:pt idx="1013">
                  <c:v>66</c:v>
                </c:pt>
                <c:pt idx="1014">
                  <c:v>226</c:v>
                </c:pt>
                <c:pt idx="1015">
                  <c:v>26</c:v>
                </c:pt>
                <c:pt idx="1016">
                  <c:v>42</c:v>
                </c:pt>
                <c:pt idx="1017">
                  <c:v>89</c:v>
                </c:pt>
                <c:pt idx="1018">
                  <c:v>28</c:v>
                </c:pt>
                <c:pt idx="1019">
                  <c:v>83</c:v>
                </c:pt>
                <c:pt idx="1020">
                  <c:v>125</c:v>
                </c:pt>
                <c:pt idx="1021">
                  <c:v>34</c:v>
                </c:pt>
                <c:pt idx="1022">
                  <c:v>60</c:v>
                </c:pt>
                <c:pt idx="1023">
                  <c:v>29</c:v>
                </c:pt>
                <c:pt idx="1024">
                  <c:v>24</c:v>
                </c:pt>
                <c:pt idx="1025">
                  <c:v>8</c:v>
                </c:pt>
                <c:pt idx="1026">
                  <c:v>30</c:v>
                </c:pt>
                <c:pt idx="1027">
                  <c:v>39</c:v>
                </c:pt>
                <c:pt idx="1028">
                  <c:v>46</c:v>
                </c:pt>
                <c:pt idx="1029">
                  <c:v>30</c:v>
                </c:pt>
                <c:pt idx="1030">
                  <c:v>14</c:v>
                </c:pt>
                <c:pt idx="1031">
                  <c:v>104</c:v>
                </c:pt>
                <c:pt idx="1032">
                  <c:v>13</c:v>
                </c:pt>
                <c:pt idx="1033">
                  <c:v>162</c:v>
                </c:pt>
                <c:pt idx="1034">
                  <c:v>73</c:v>
                </c:pt>
                <c:pt idx="1035">
                  <c:v>12</c:v>
                </c:pt>
                <c:pt idx="1036">
                  <c:v>52</c:v>
                </c:pt>
                <c:pt idx="1037">
                  <c:v>161</c:v>
                </c:pt>
                <c:pt idx="1038">
                  <c:v>20</c:v>
                </c:pt>
                <c:pt idx="1039">
                  <c:v>35</c:v>
                </c:pt>
                <c:pt idx="1040">
                  <c:v>130</c:v>
                </c:pt>
                <c:pt idx="1041">
                  <c:v>112</c:v>
                </c:pt>
                <c:pt idx="1042">
                  <c:v>113</c:v>
                </c:pt>
                <c:pt idx="1043">
                  <c:v>52</c:v>
                </c:pt>
                <c:pt idx="1044">
                  <c:v>57</c:v>
                </c:pt>
                <c:pt idx="1045">
                  <c:v>133</c:v>
                </c:pt>
                <c:pt idx="1046">
                  <c:v>32</c:v>
                </c:pt>
                <c:pt idx="1047">
                  <c:v>26</c:v>
                </c:pt>
                <c:pt idx="1048">
                  <c:v>179</c:v>
                </c:pt>
                <c:pt idx="1049">
                  <c:v>0</c:v>
                </c:pt>
                <c:pt idx="1050">
                  <c:v>139</c:v>
                </c:pt>
                <c:pt idx="1051">
                  <c:v>5</c:v>
                </c:pt>
                <c:pt idx="1052">
                  <c:v>206</c:v>
                </c:pt>
                <c:pt idx="1053">
                  <c:v>24</c:v>
                </c:pt>
                <c:pt idx="1054">
                  <c:v>48</c:v>
                </c:pt>
                <c:pt idx="1055">
                  <c:v>116</c:v>
                </c:pt>
                <c:pt idx="1056">
                  <c:v>22</c:v>
                </c:pt>
                <c:pt idx="1057">
                  <c:v>187</c:v>
                </c:pt>
                <c:pt idx="1058">
                  <c:v>24</c:v>
                </c:pt>
                <c:pt idx="1059">
                  <c:v>2</c:v>
                </c:pt>
                <c:pt idx="1060">
                  <c:v>46</c:v>
                </c:pt>
                <c:pt idx="1061">
                  <c:v>139</c:v>
                </c:pt>
                <c:pt idx="1062">
                  <c:v>79</c:v>
                </c:pt>
                <c:pt idx="1063">
                  <c:v>166</c:v>
                </c:pt>
                <c:pt idx="1064">
                  <c:v>232</c:v>
                </c:pt>
                <c:pt idx="1065">
                  <c:v>4</c:v>
                </c:pt>
                <c:pt idx="1066">
                  <c:v>204</c:v>
                </c:pt>
                <c:pt idx="1067">
                  <c:v>0</c:v>
                </c:pt>
                <c:pt idx="1068">
                  <c:v>39</c:v>
                </c:pt>
                <c:pt idx="1069">
                  <c:v>46</c:v>
                </c:pt>
                <c:pt idx="1070">
                  <c:v>17</c:v>
                </c:pt>
                <c:pt idx="1071">
                  <c:v>16</c:v>
                </c:pt>
                <c:pt idx="1072">
                  <c:v>67</c:v>
                </c:pt>
                <c:pt idx="1073">
                  <c:v>9</c:v>
                </c:pt>
                <c:pt idx="1074">
                  <c:v>5</c:v>
                </c:pt>
                <c:pt idx="1075">
                  <c:v>18</c:v>
                </c:pt>
                <c:pt idx="1076">
                  <c:v>17</c:v>
                </c:pt>
                <c:pt idx="1077">
                  <c:v>47</c:v>
                </c:pt>
                <c:pt idx="1078">
                  <c:v>11</c:v>
                </c:pt>
                <c:pt idx="1079">
                  <c:v>47</c:v>
                </c:pt>
                <c:pt idx="1080">
                  <c:v>266</c:v>
                </c:pt>
                <c:pt idx="1081">
                  <c:v>4</c:v>
                </c:pt>
                <c:pt idx="1082">
                  <c:v>64</c:v>
                </c:pt>
                <c:pt idx="1083">
                  <c:v>13</c:v>
                </c:pt>
                <c:pt idx="1084">
                  <c:v>14</c:v>
                </c:pt>
                <c:pt idx="1085">
                  <c:v>13</c:v>
                </c:pt>
                <c:pt idx="1086">
                  <c:v>151</c:v>
                </c:pt>
                <c:pt idx="1087">
                  <c:v>71</c:v>
                </c:pt>
                <c:pt idx="1088">
                  <c:v>4</c:v>
                </c:pt>
                <c:pt idx="1089">
                  <c:v>202</c:v>
                </c:pt>
                <c:pt idx="1090">
                  <c:v>99</c:v>
                </c:pt>
                <c:pt idx="1091">
                  <c:v>43</c:v>
                </c:pt>
                <c:pt idx="1092">
                  <c:v>14</c:v>
                </c:pt>
                <c:pt idx="1093">
                  <c:v>55</c:v>
                </c:pt>
                <c:pt idx="1094">
                  <c:v>76</c:v>
                </c:pt>
                <c:pt idx="1095">
                  <c:v>8</c:v>
                </c:pt>
                <c:pt idx="1096">
                  <c:v>110</c:v>
                </c:pt>
                <c:pt idx="1097">
                  <c:v>45</c:v>
                </c:pt>
                <c:pt idx="1098">
                  <c:v>113</c:v>
                </c:pt>
                <c:pt idx="1099">
                  <c:v>21</c:v>
                </c:pt>
                <c:pt idx="1100">
                  <c:v>32</c:v>
                </c:pt>
                <c:pt idx="1101">
                  <c:v>11</c:v>
                </c:pt>
                <c:pt idx="1102">
                  <c:v>16</c:v>
                </c:pt>
                <c:pt idx="1103">
                  <c:v>24</c:v>
                </c:pt>
                <c:pt idx="1104">
                  <c:v>48</c:v>
                </c:pt>
                <c:pt idx="1105">
                  <c:v>12</c:v>
                </c:pt>
                <c:pt idx="1106">
                  <c:v>208</c:v>
                </c:pt>
                <c:pt idx="1107">
                  <c:v>17</c:v>
                </c:pt>
                <c:pt idx="1108">
                  <c:v>20</c:v>
                </c:pt>
                <c:pt idx="1109">
                  <c:v>108</c:v>
                </c:pt>
                <c:pt idx="1110">
                  <c:v>26</c:v>
                </c:pt>
                <c:pt idx="1111">
                  <c:v>64</c:v>
                </c:pt>
                <c:pt idx="1112">
                  <c:v>2</c:v>
                </c:pt>
                <c:pt idx="1113">
                  <c:v>7</c:v>
                </c:pt>
                <c:pt idx="1114">
                  <c:v>136</c:v>
                </c:pt>
                <c:pt idx="1115">
                  <c:v>38</c:v>
                </c:pt>
                <c:pt idx="1116">
                  <c:v>98</c:v>
                </c:pt>
                <c:pt idx="1117">
                  <c:v>1</c:v>
                </c:pt>
                <c:pt idx="1118">
                  <c:v>7</c:v>
                </c:pt>
                <c:pt idx="1119">
                  <c:v>26</c:v>
                </c:pt>
                <c:pt idx="1120">
                  <c:v>10</c:v>
                </c:pt>
                <c:pt idx="1121">
                  <c:v>44</c:v>
                </c:pt>
                <c:pt idx="1122">
                  <c:v>29</c:v>
                </c:pt>
                <c:pt idx="1123">
                  <c:v>19</c:v>
                </c:pt>
                <c:pt idx="1124">
                  <c:v>136</c:v>
                </c:pt>
                <c:pt idx="1125">
                  <c:v>26</c:v>
                </c:pt>
                <c:pt idx="1126">
                  <c:v>26</c:v>
                </c:pt>
                <c:pt idx="1127">
                  <c:v>117</c:v>
                </c:pt>
                <c:pt idx="1128">
                  <c:v>53</c:v>
                </c:pt>
                <c:pt idx="1129">
                  <c:v>44</c:v>
                </c:pt>
                <c:pt idx="1130">
                  <c:v>17</c:v>
                </c:pt>
                <c:pt idx="1131">
                  <c:v>3</c:v>
                </c:pt>
                <c:pt idx="1132">
                  <c:v>164</c:v>
                </c:pt>
                <c:pt idx="1133">
                  <c:v>35</c:v>
                </c:pt>
                <c:pt idx="1134">
                  <c:v>5</c:v>
                </c:pt>
                <c:pt idx="1135">
                  <c:v>124</c:v>
                </c:pt>
                <c:pt idx="1136">
                  <c:v>69</c:v>
                </c:pt>
                <c:pt idx="1137">
                  <c:v>6</c:v>
                </c:pt>
                <c:pt idx="1138">
                  <c:v>133</c:v>
                </c:pt>
                <c:pt idx="1139">
                  <c:v>38</c:v>
                </c:pt>
                <c:pt idx="1140">
                  <c:v>4</c:v>
                </c:pt>
                <c:pt idx="1141">
                  <c:v>17</c:v>
                </c:pt>
                <c:pt idx="1142">
                  <c:v>13</c:v>
                </c:pt>
                <c:pt idx="1143">
                  <c:v>73</c:v>
                </c:pt>
                <c:pt idx="1144">
                  <c:v>165</c:v>
                </c:pt>
                <c:pt idx="1145">
                  <c:v>8</c:v>
                </c:pt>
                <c:pt idx="1146">
                  <c:v>188</c:v>
                </c:pt>
                <c:pt idx="1147">
                  <c:v>103</c:v>
                </c:pt>
                <c:pt idx="1148">
                  <c:v>75</c:v>
                </c:pt>
                <c:pt idx="1149">
                  <c:v>24</c:v>
                </c:pt>
                <c:pt idx="1150">
                  <c:v>17</c:v>
                </c:pt>
                <c:pt idx="1151">
                  <c:v>131</c:v>
                </c:pt>
                <c:pt idx="1152">
                  <c:v>29</c:v>
                </c:pt>
                <c:pt idx="1153">
                  <c:v>40</c:v>
                </c:pt>
                <c:pt idx="1154">
                  <c:v>85</c:v>
                </c:pt>
                <c:pt idx="1155">
                  <c:v>2</c:v>
                </c:pt>
                <c:pt idx="1156">
                  <c:v>6</c:v>
                </c:pt>
                <c:pt idx="1157">
                  <c:v>163</c:v>
                </c:pt>
                <c:pt idx="1158">
                  <c:v>12</c:v>
                </c:pt>
                <c:pt idx="1159">
                  <c:v>136</c:v>
                </c:pt>
                <c:pt idx="1160">
                  <c:v>48</c:v>
                </c:pt>
                <c:pt idx="1161">
                  <c:v>153</c:v>
                </c:pt>
                <c:pt idx="1162">
                  <c:v>10</c:v>
                </c:pt>
                <c:pt idx="1163">
                  <c:v>14</c:v>
                </c:pt>
                <c:pt idx="1164">
                  <c:v>10</c:v>
                </c:pt>
                <c:pt idx="1165">
                  <c:v>59</c:v>
                </c:pt>
                <c:pt idx="1166">
                  <c:v>62</c:v>
                </c:pt>
                <c:pt idx="1167">
                  <c:v>86</c:v>
                </c:pt>
                <c:pt idx="1168">
                  <c:v>34</c:v>
                </c:pt>
                <c:pt idx="1169">
                  <c:v>44</c:v>
                </c:pt>
                <c:pt idx="1170">
                  <c:v>108</c:v>
                </c:pt>
                <c:pt idx="1171">
                  <c:v>8</c:v>
                </c:pt>
                <c:pt idx="1172">
                  <c:v>218</c:v>
                </c:pt>
                <c:pt idx="1173">
                  <c:v>77</c:v>
                </c:pt>
                <c:pt idx="1174">
                  <c:v>87</c:v>
                </c:pt>
                <c:pt idx="1175">
                  <c:v>44</c:v>
                </c:pt>
                <c:pt idx="1176">
                  <c:v>7</c:v>
                </c:pt>
                <c:pt idx="1177">
                  <c:v>59</c:v>
                </c:pt>
                <c:pt idx="1178">
                  <c:v>44</c:v>
                </c:pt>
                <c:pt idx="1179">
                  <c:v>5</c:v>
                </c:pt>
                <c:pt idx="1180">
                  <c:v>153</c:v>
                </c:pt>
                <c:pt idx="1181">
                  <c:v>5</c:v>
                </c:pt>
                <c:pt idx="1182">
                  <c:v>9</c:v>
                </c:pt>
                <c:pt idx="1183">
                  <c:v>33</c:v>
                </c:pt>
                <c:pt idx="1184">
                  <c:v>58</c:v>
                </c:pt>
                <c:pt idx="1185">
                  <c:v>18</c:v>
                </c:pt>
                <c:pt idx="1186">
                  <c:v>47</c:v>
                </c:pt>
                <c:pt idx="1187">
                  <c:v>6</c:v>
                </c:pt>
                <c:pt idx="1188">
                  <c:v>43</c:v>
                </c:pt>
                <c:pt idx="1189">
                  <c:v>79</c:v>
                </c:pt>
                <c:pt idx="1190">
                  <c:v>36</c:v>
                </c:pt>
                <c:pt idx="1191">
                  <c:v>28</c:v>
                </c:pt>
                <c:pt idx="1192">
                  <c:v>19</c:v>
                </c:pt>
                <c:pt idx="1193">
                  <c:v>18</c:v>
                </c:pt>
                <c:pt idx="1194">
                  <c:v>7</c:v>
                </c:pt>
                <c:pt idx="1195">
                  <c:v>68</c:v>
                </c:pt>
                <c:pt idx="1196">
                  <c:v>43</c:v>
                </c:pt>
                <c:pt idx="1197">
                  <c:v>79</c:v>
                </c:pt>
                <c:pt idx="1198">
                  <c:v>82</c:v>
                </c:pt>
                <c:pt idx="1199">
                  <c:v>85</c:v>
                </c:pt>
                <c:pt idx="1200">
                  <c:v>7</c:v>
                </c:pt>
                <c:pt idx="1201">
                  <c:v>24</c:v>
                </c:pt>
                <c:pt idx="1202">
                  <c:v>22</c:v>
                </c:pt>
                <c:pt idx="1203">
                  <c:v>83</c:v>
                </c:pt>
                <c:pt idx="1204">
                  <c:v>13</c:v>
                </c:pt>
                <c:pt idx="1205">
                  <c:v>77</c:v>
                </c:pt>
                <c:pt idx="1206">
                  <c:v>131</c:v>
                </c:pt>
                <c:pt idx="1207">
                  <c:v>17</c:v>
                </c:pt>
                <c:pt idx="1208">
                  <c:v>234</c:v>
                </c:pt>
                <c:pt idx="1209">
                  <c:v>71</c:v>
                </c:pt>
                <c:pt idx="1210">
                  <c:v>69</c:v>
                </c:pt>
                <c:pt idx="1211">
                  <c:v>23</c:v>
                </c:pt>
                <c:pt idx="1212">
                  <c:v>77</c:v>
                </c:pt>
                <c:pt idx="1213">
                  <c:v>7</c:v>
                </c:pt>
                <c:pt idx="1214">
                  <c:v>10</c:v>
                </c:pt>
                <c:pt idx="1215">
                  <c:v>50</c:v>
                </c:pt>
                <c:pt idx="1216">
                  <c:v>4</c:v>
                </c:pt>
                <c:pt idx="1217">
                  <c:v>66</c:v>
                </c:pt>
                <c:pt idx="1218">
                  <c:v>9</c:v>
                </c:pt>
                <c:pt idx="1219">
                  <c:v>51</c:v>
                </c:pt>
                <c:pt idx="1220">
                  <c:v>34</c:v>
                </c:pt>
                <c:pt idx="1221">
                  <c:v>47</c:v>
                </c:pt>
                <c:pt idx="1222">
                  <c:v>58</c:v>
                </c:pt>
                <c:pt idx="1223">
                  <c:v>24</c:v>
                </c:pt>
                <c:pt idx="1224">
                  <c:v>61</c:v>
                </c:pt>
                <c:pt idx="1225">
                  <c:v>132</c:v>
                </c:pt>
                <c:pt idx="1226">
                  <c:v>19</c:v>
                </c:pt>
                <c:pt idx="1227">
                  <c:v>76</c:v>
                </c:pt>
                <c:pt idx="1228">
                  <c:v>175</c:v>
                </c:pt>
                <c:pt idx="1229">
                  <c:v>4</c:v>
                </c:pt>
                <c:pt idx="1230">
                  <c:v>14</c:v>
                </c:pt>
                <c:pt idx="1231">
                  <c:v>85</c:v>
                </c:pt>
                <c:pt idx="1232">
                  <c:v>81</c:v>
                </c:pt>
                <c:pt idx="1233">
                  <c:v>41</c:v>
                </c:pt>
                <c:pt idx="1234">
                  <c:v>23</c:v>
                </c:pt>
                <c:pt idx="1235">
                  <c:v>101</c:v>
                </c:pt>
                <c:pt idx="1236">
                  <c:v>38</c:v>
                </c:pt>
                <c:pt idx="1237">
                  <c:v>5</c:v>
                </c:pt>
                <c:pt idx="1238">
                  <c:v>75</c:v>
                </c:pt>
                <c:pt idx="1239">
                  <c:v>17</c:v>
                </c:pt>
                <c:pt idx="1240">
                  <c:v>70</c:v>
                </c:pt>
                <c:pt idx="1241">
                  <c:v>19</c:v>
                </c:pt>
                <c:pt idx="1242">
                  <c:v>71</c:v>
                </c:pt>
                <c:pt idx="1243">
                  <c:v>114</c:v>
                </c:pt>
                <c:pt idx="1244">
                  <c:v>90</c:v>
                </c:pt>
                <c:pt idx="1245">
                  <c:v>67</c:v>
                </c:pt>
                <c:pt idx="1246">
                  <c:v>106</c:v>
                </c:pt>
                <c:pt idx="1247">
                  <c:v>35</c:v>
                </c:pt>
                <c:pt idx="1248">
                  <c:v>61</c:v>
                </c:pt>
                <c:pt idx="1249">
                  <c:v>9</c:v>
                </c:pt>
                <c:pt idx="1250">
                  <c:v>4</c:v>
                </c:pt>
                <c:pt idx="1251">
                  <c:v>37</c:v>
                </c:pt>
                <c:pt idx="1252">
                  <c:v>78</c:v>
                </c:pt>
                <c:pt idx="1253">
                  <c:v>81</c:v>
                </c:pt>
                <c:pt idx="1254">
                  <c:v>256</c:v>
                </c:pt>
                <c:pt idx="1255">
                  <c:v>52</c:v>
                </c:pt>
                <c:pt idx="1256">
                  <c:v>41</c:v>
                </c:pt>
                <c:pt idx="1257">
                  <c:v>66</c:v>
                </c:pt>
                <c:pt idx="1258">
                  <c:v>48</c:v>
                </c:pt>
                <c:pt idx="1259">
                  <c:v>43</c:v>
                </c:pt>
                <c:pt idx="1260">
                  <c:v>42</c:v>
                </c:pt>
                <c:pt idx="1261">
                  <c:v>2</c:v>
                </c:pt>
                <c:pt idx="1262">
                  <c:v>7</c:v>
                </c:pt>
                <c:pt idx="1263">
                  <c:v>257</c:v>
                </c:pt>
                <c:pt idx="1264">
                  <c:v>141</c:v>
                </c:pt>
                <c:pt idx="1265">
                  <c:v>67</c:v>
                </c:pt>
                <c:pt idx="1266">
                  <c:v>211</c:v>
                </c:pt>
                <c:pt idx="1267">
                  <c:v>205</c:v>
                </c:pt>
                <c:pt idx="1268">
                  <c:v>187</c:v>
                </c:pt>
                <c:pt idx="1269">
                  <c:v>24</c:v>
                </c:pt>
                <c:pt idx="1270">
                  <c:v>23</c:v>
                </c:pt>
                <c:pt idx="1271">
                  <c:v>14</c:v>
                </c:pt>
                <c:pt idx="1272">
                  <c:v>149</c:v>
                </c:pt>
                <c:pt idx="1273">
                  <c:v>100</c:v>
                </c:pt>
                <c:pt idx="1274">
                  <c:v>55</c:v>
                </c:pt>
                <c:pt idx="1275">
                  <c:v>64</c:v>
                </c:pt>
                <c:pt idx="1276">
                  <c:v>52</c:v>
                </c:pt>
                <c:pt idx="1277">
                  <c:v>106</c:v>
                </c:pt>
                <c:pt idx="1278">
                  <c:v>87</c:v>
                </c:pt>
                <c:pt idx="1279">
                  <c:v>38</c:v>
                </c:pt>
                <c:pt idx="1280">
                  <c:v>93</c:v>
                </c:pt>
                <c:pt idx="1281">
                  <c:v>78</c:v>
                </c:pt>
                <c:pt idx="1282">
                  <c:v>117</c:v>
                </c:pt>
                <c:pt idx="1283">
                  <c:v>51</c:v>
                </c:pt>
                <c:pt idx="1284">
                  <c:v>67</c:v>
                </c:pt>
                <c:pt idx="1285">
                  <c:v>22</c:v>
                </c:pt>
                <c:pt idx="1286">
                  <c:v>11</c:v>
                </c:pt>
                <c:pt idx="1287">
                  <c:v>44</c:v>
                </c:pt>
                <c:pt idx="1288">
                  <c:v>16</c:v>
                </c:pt>
                <c:pt idx="1289">
                  <c:v>31</c:v>
                </c:pt>
                <c:pt idx="1290">
                  <c:v>239</c:v>
                </c:pt>
                <c:pt idx="1291">
                  <c:v>176</c:v>
                </c:pt>
                <c:pt idx="1292">
                  <c:v>29</c:v>
                </c:pt>
                <c:pt idx="1293">
                  <c:v>130</c:v>
                </c:pt>
                <c:pt idx="1294">
                  <c:v>2</c:v>
                </c:pt>
                <c:pt idx="1295">
                  <c:v>141</c:v>
                </c:pt>
                <c:pt idx="1296">
                  <c:v>6</c:v>
                </c:pt>
                <c:pt idx="1297">
                  <c:v>20</c:v>
                </c:pt>
                <c:pt idx="1298">
                  <c:v>12</c:v>
                </c:pt>
                <c:pt idx="1299">
                  <c:v>29</c:v>
                </c:pt>
                <c:pt idx="1300">
                  <c:v>10</c:v>
                </c:pt>
                <c:pt idx="1301">
                  <c:v>3</c:v>
                </c:pt>
                <c:pt idx="1302">
                  <c:v>142</c:v>
                </c:pt>
                <c:pt idx="1303">
                  <c:v>12</c:v>
                </c:pt>
                <c:pt idx="1304">
                  <c:v>90</c:v>
                </c:pt>
                <c:pt idx="1305">
                  <c:v>15</c:v>
                </c:pt>
                <c:pt idx="1306">
                  <c:v>82</c:v>
                </c:pt>
                <c:pt idx="1307">
                  <c:v>20</c:v>
                </c:pt>
                <c:pt idx="1308">
                  <c:v>37</c:v>
                </c:pt>
                <c:pt idx="1309">
                  <c:v>26</c:v>
                </c:pt>
                <c:pt idx="1310">
                  <c:v>7</c:v>
                </c:pt>
                <c:pt idx="1311">
                  <c:v>27</c:v>
                </c:pt>
                <c:pt idx="1312">
                  <c:v>5</c:v>
                </c:pt>
                <c:pt idx="1313">
                  <c:v>32</c:v>
                </c:pt>
                <c:pt idx="1314">
                  <c:v>10</c:v>
                </c:pt>
                <c:pt idx="1315">
                  <c:v>7</c:v>
                </c:pt>
                <c:pt idx="1316">
                  <c:v>16</c:v>
                </c:pt>
                <c:pt idx="1317">
                  <c:v>94</c:v>
                </c:pt>
                <c:pt idx="1318">
                  <c:v>103</c:v>
                </c:pt>
                <c:pt idx="1319">
                  <c:v>63</c:v>
                </c:pt>
                <c:pt idx="1320">
                  <c:v>53</c:v>
                </c:pt>
                <c:pt idx="1321">
                  <c:v>74</c:v>
                </c:pt>
                <c:pt idx="1322">
                  <c:v>82</c:v>
                </c:pt>
                <c:pt idx="1323">
                  <c:v>10</c:v>
                </c:pt>
                <c:pt idx="1324">
                  <c:v>6</c:v>
                </c:pt>
                <c:pt idx="1325">
                  <c:v>0</c:v>
                </c:pt>
                <c:pt idx="1326">
                  <c:v>4</c:v>
                </c:pt>
                <c:pt idx="1327">
                  <c:v>75</c:v>
                </c:pt>
                <c:pt idx="1328">
                  <c:v>5</c:v>
                </c:pt>
                <c:pt idx="1329">
                  <c:v>31</c:v>
                </c:pt>
                <c:pt idx="1330">
                  <c:v>7</c:v>
                </c:pt>
                <c:pt idx="1331">
                  <c:v>240</c:v>
                </c:pt>
                <c:pt idx="1332">
                  <c:v>52</c:v>
                </c:pt>
                <c:pt idx="1333">
                  <c:v>78</c:v>
                </c:pt>
                <c:pt idx="1334">
                  <c:v>83</c:v>
                </c:pt>
                <c:pt idx="1335">
                  <c:v>231</c:v>
                </c:pt>
                <c:pt idx="1336">
                  <c:v>102</c:v>
                </c:pt>
                <c:pt idx="1337">
                  <c:v>28</c:v>
                </c:pt>
                <c:pt idx="1338">
                  <c:v>10</c:v>
                </c:pt>
                <c:pt idx="1339">
                  <c:v>3</c:v>
                </c:pt>
                <c:pt idx="1340">
                  <c:v>20</c:v>
                </c:pt>
                <c:pt idx="1341">
                  <c:v>21</c:v>
                </c:pt>
                <c:pt idx="1342">
                  <c:v>43</c:v>
                </c:pt>
                <c:pt idx="1343">
                  <c:v>15</c:v>
                </c:pt>
                <c:pt idx="1344">
                  <c:v>91</c:v>
                </c:pt>
                <c:pt idx="1345">
                  <c:v>114</c:v>
                </c:pt>
                <c:pt idx="1346">
                  <c:v>43</c:v>
                </c:pt>
                <c:pt idx="1347">
                  <c:v>116</c:v>
                </c:pt>
                <c:pt idx="1348">
                  <c:v>17</c:v>
                </c:pt>
                <c:pt idx="1349">
                  <c:v>88</c:v>
                </c:pt>
                <c:pt idx="1350">
                  <c:v>14</c:v>
                </c:pt>
                <c:pt idx="1351">
                  <c:v>74</c:v>
                </c:pt>
                <c:pt idx="1352">
                  <c:v>8</c:v>
                </c:pt>
                <c:pt idx="1353">
                  <c:v>22</c:v>
                </c:pt>
                <c:pt idx="1354">
                  <c:v>12</c:v>
                </c:pt>
                <c:pt idx="1355">
                  <c:v>3</c:v>
                </c:pt>
                <c:pt idx="1356">
                  <c:v>12</c:v>
                </c:pt>
                <c:pt idx="1357">
                  <c:v>181</c:v>
                </c:pt>
                <c:pt idx="1358">
                  <c:v>28</c:v>
                </c:pt>
                <c:pt idx="1359">
                  <c:v>118</c:v>
                </c:pt>
                <c:pt idx="1360">
                  <c:v>24</c:v>
                </c:pt>
                <c:pt idx="1361">
                  <c:v>64</c:v>
                </c:pt>
                <c:pt idx="1362">
                  <c:v>217</c:v>
                </c:pt>
                <c:pt idx="1363">
                  <c:v>54</c:v>
                </c:pt>
                <c:pt idx="1364">
                  <c:v>11</c:v>
                </c:pt>
                <c:pt idx="1365">
                  <c:v>48</c:v>
                </c:pt>
                <c:pt idx="1366">
                  <c:v>178</c:v>
                </c:pt>
                <c:pt idx="1367">
                  <c:v>26</c:v>
                </c:pt>
                <c:pt idx="1368">
                  <c:v>26</c:v>
                </c:pt>
                <c:pt idx="1369">
                  <c:v>66</c:v>
                </c:pt>
                <c:pt idx="1370">
                  <c:v>39</c:v>
                </c:pt>
                <c:pt idx="1371">
                  <c:v>82</c:v>
                </c:pt>
                <c:pt idx="1372">
                  <c:v>89</c:v>
                </c:pt>
                <c:pt idx="1373">
                  <c:v>75</c:v>
                </c:pt>
                <c:pt idx="1374">
                  <c:v>12</c:v>
                </c:pt>
                <c:pt idx="1375">
                  <c:v>28</c:v>
                </c:pt>
                <c:pt idx="1376">
                  <c:v>198</c:v>
                </c:pt>
                <c:pt idx="1377">
                  <c:v>113</c:v>
                </c:pt>
                <c:pt idx="1378">
                  <c:v>122</c:v>
                </c:pt>
                <c:pt idx="1379">
                  <c:v>57</c:v>
                </c:pt>
                <c:pt idx="1380">
                  <c:v>36</c:v>
                </c:pt>
                <c:pt idx="1381">
                  <c:v>142</c:v>
                </c:pt>
                <c:pt idx="1382">
                  <c:v>106</c:v>
                </c:pt>
                <c:pt idx="1383">
                  <c:v>215</c:v>
                </c:pt>
                <c:pt idx="1384">
                  <c:v>19</c:v>
                </c:pt>
                <c:pt idx="1385">
                  <c:v>49</c:v>
                </c:pt>
                <c:pt idx="1386">
                  <c:v>1</c:v>
                </c:pt>
                <c:pt idx="1387">
                  <c:v>63</c:v>
                </c:pt>
                <c:pt idx="1388">
                  <c:v>107</c:v>
                </c:pt>
                <c:pt idx="1389">
                  <c:v>1</c:v>
                </c:pt>
                <c:pt idx="1390">
                  <c:v>171</c:v>
                </c:pt>
                <c:pt idx="1391">
                  <c:v>87</c:v>
                </c:pt>
                <c:pt idx="1392">
                  <c:v>9</c:v>
                </c:pt>
                <c:pt idx="1393">
                  <c:v>137</c:v>
                </c:pt>
                <c:pt idx="1394">
                  <c:v>36</c:v>
                </c:pt>
                <c:pt idx="1395">
                  <c:v>16</c:v>
                </c:pt>
                <c:pt idx="1396">
                  <c:v>56</c:v>
                </c:pt>
                <c:pt idx="1397">
                  <c:v>81</c:v>
                </c:pt>
                <c:pt idx="1398">
                  <c:v>40</c:v>
                </c:pt>
                <c:pt idx="1399">
                  <c:v>164</c:v>
                </c:pt>
                <c:pt idx="1400">
                  <c:v>7</c:v>
                </c:pt>
                <c:pt idx="1401">
                  <c:v>33</c:v>
                </c:pt>
                <c:pt idx="1402">
                  <c:v>28</c:v>
                </c:pt>
                <c:pt idx="1403">
                  <c:v>0</c:v>
                </c:pt>
                <c:pt idx="1404">
                  <c:v>10</c:v>
                </c:pt>
                <c:pt idx="1405">
                  <c:v>22</c:v>
                </c:pt>
                <c:pt idx="1406">
                  <c:v>60</c:v>
                </c:pt>
                <c:pt idx="1407">
                  <c:v>35</c:v>
                </c:pt>
                <c:pt idx="1408">
                  <c:v>121</c:v>
                </c:pt>
                <c:pt idx="1409">
                  <c:v>3</c:v>
                </c:pt>
                <c:pt idx="1410">
                  <c:v>18</c:v>
                </c:pt>
                <c:pt idx="1411">
                  <c:v>57</c:v>
                </c:pt>
                <c:pt idx="1412">
                  <c:v>67</c:v>
                </c:pt>
                <c:pt idx="1413">
                  <c:v>56</c:v>
                </c:pt>
                <c:pt idx="1414">
                  <c:v>86</c:v>
                </c:pt>
                <c:pt idx="1415">
                  <c:v>22</c:v>
                </c:pt>
                <c:pt idx="1416">
                  <c:v>38</c:v>
                </c:pt>
                <c:pt idx="1417">
                  <c:v>57</c:v>
                </c:pt>
                <c:pt idx="1418">
                  <c:v>38</c:v>
                </c:pt>
                <c:pt idx="1419">
                  <c:v>24</c:v>
                </c:pt>
                <c:pt idx="1420">
                  <c:v>76</c:v>
                </c:pt>
                <c:pt idx="1421">
                  <c:v>0</c:v>
                </c:pt>
                <c:pt idx="1422">
                  <c:v>48</c:v>
                </c:pt>
                <c:pt idx="1423">
                  <c:v>59</c:v>
                </c:pt>
                <c:pt idx="1424">
                  <c:v>15</c:v>
                </c:pt>
                <c:pt idx="1425">
                  <c:v>31</c:v>
                </c:pt>
                <c:pt idx="1426">
                  <c:v>108</c:v>
                </c:pt>
                <c:pt idx="1427">
                  <c:v>19</c:v>
                </c:pt>
                <c:pt idx="1428">
                  <c:v>33</c:v>
                </c:pt>
                <c:pt idx="1429">
                  <c:v>131</c:v>
                </c:pt>
                <c:pt idx="1430">
                  <c:v>124</c:v>
                </c:pt>
                <c:pt idx="1431">
                  <c:v>33</c:v>
                </c:pt>
                <c:pt idx="1432">
                  <c:v>72</c:v>
                </c:pt>
                <c:pt idx="1433">
                  <c:v>143</c:v>
                </c:pt>
                <c:pt idx="1434">
                  <c:v>6</c:v>
                </c:pt>
                <c:pt idx="1435">
                  <c:v>65</c:v>
                </c:pt>
                <c:pt idx="1436">
                  <c:v>19</c:v>
                </c:pt>
                <c:pt idx="1437">
                  <c:v>158</c:v>
                </c:pt>
                <c:pt idx="1438">
                  <c:v>53</c:v>
                </c:pt>
                <c:pt idx="1439">
                  <c:v>44</c:v>
                </c:pt>
                <c:pt idx="1440">
                  <c:v>38</c:v>
                </c:pt>
                <c:pt idx="1441">
                  <c:v>6</c:v>
                </c:pt>
                <c:pt idx="1442">
                  <c:v>10</c:v>
                </c:pt>
                <c:pt idx="1443">
                  <c:v>97</c:v>
                </c:pt>
                <c:pt idx="1444">
                  <c:v>237</c:v>
                </c:pt>
                <c:pt idx="1445">
                  <c:v>14</c:v>
                </c:pt>
                <c:pt idx="1446">
                  <c:v>42</c:v>
                </c:pt>
                <c:pt idx="1447">
                  <c:v>31</c:v>
                </c:pt>
                <c:pt idx="1448">
                  <c:v>2</c:v>
                </c:pt>
                <c:pt idx="1449">
                  <c:v>0</c:v>
                </c:pt>
                <c:pt idx="1450">
                  <c:v>5</c:v>
                </c:pt>
                <c:pt idx="1451">
                  <c:v>32</c:v>
                </c:pt>
                <c:pt idx="1452">
                  <c:v>8</c:v>
                </c:pt>
                <c:pt idx="1453">
                  <c:v>65</c:v>
                </c:pt>
                <c:pt idx="1454">
                  <c:v>198</c:v>
                </c:pt>
                <c:pt idx="1455">
                  <c:v>98</c:v>
                </c:pt>
                <c:pt idx="1456">
                  <c:v>12</c:v>
                </c:pt>
                <c:pt idx="1457">
                  <c:v>18</c:v>
                </c:pt>
                <c:pt idx="1458">
                  <c:v>81</c:v>
                </c:pt>
                <c:pt idx="1459">
                  <c:v>110</c:v>
                </c:pt>
                <c:pt idx="1460">
                  <c:v>106</c:v>
                </c:pt>
                <c:pt idx="1461">
                  <c:v>107</c:v>
                </c:pt>
                <c:pt idx="1462">
                  <c:v>33</c:v>
                </c:pt>
                <c:pt idx="1463">
                  <c:v>13</c:v>
                </c:pt>
                <c:pt idx="1464">
                  <c:v>24</c:v>
                </c:pt>
                <c:pt idx="1465">
                  <c:v>74</c:v>
                </c:pt>
                <c:pt idx="1466">
                  <c:v>1</c:v>
                </c:pt>
                <c:pt idx="1467">
                  <c:v>5</c:v>
                </c:pt>
                <c:pt idx="1468">
                  <c:v>69</c:v>
                </c:pt>
                <c:pt idx="1469">
                  <c:v>32</c:v>
                </c:pt>
                <c:pt idx="1470">
                  <c:v>66</c:v>
                </c:pt>
                <c:pt idx="1471">
                  <c:v>46</c:v>
                </c:pt>
                <c:pt idx="1472">
                  <c:v>24</c:v>
                </c:pt>
                <c:pt idx="1473">
                  <c:v>19</c:v>
                </c:pt>
                <c:pt idx="1474">
                  <c:v>1</c:v>
                </c:pt>
                <c:pt idx="1475">
                  <c:v>15</c:v>
                </c:pt>
                <c:pt idx="1476">
                  <c:v>2</c:v>
                </c:pt>
                <c:pt idx="1477">
                  <c:v>20</c:v>
                </c:pt>
                <c:pt idx="1478">
                  <c:v>68</c:v>
                </c:pt>
                <c:pt idx="1479">
                  <c:v>29</c:v>
                </c:pt>
                <c:pt idx="1480">
                  <c:v>14</c:v>
                </c:pt>
                <c:pt idx="1481">
                  <c:v>4</c:v>
                </c:pt>
                <c:pt idx="1482">
                  <c:v>32</c:v>
                </c:pt>
                <c:pt idx="1483">
                  <c:v>17</c:v>
                </c:pt>
                <c:pt idx="1484">
                  <c:v>40</c:v>
                </c:pt>
                <c:pt idx="1485">
                  <c:v>82</c:v>
                </c:pt>
                <c:pt idx="1486">
                  <c:v>68</c:v>
                </c:pt>
                <c:pt idx="1487">
                  <c:v>160</c:v>
                </c:pt>
                <c:pt idx="1488">
                  <c:v>5</c:v>
                </c:pt>
                <c:pt idx="1489">
                  <c:v>20</c:v>
                </c:pt>
                <c:pt idx="1490">
                  <c:v>18</c:v>
                </c:pt>
                <c:pt idx="1491">
                  <c:v>3</c:v>
                </c:pt>
                <c:pt idx="1492">
                  <c:v>53</c:v>
                </c:pt>
                <c:pt idx="1493">
                  <c:v>182</c:v>
                </c:pt>
                <c:pt idx="1494">
                  <c:v>40</c:v>
                </c:pt>
                <c:pt idx="1495">
                  <c:v>125</c:v>
                </c:pt>
                <c:pt idx="1496">
                  <c:v>5</c:v>
                </c:pt>
                <c:pt idx="1497">
                  <c:v>53</c:v>
                </c:pt>
                <c:pt idx="1498">
                  <c:v>26</c:v>
                </c:pt>
                <c:pt idx="1499">
                  <c:v>34</c:v>
                </c:pt>
                <c:pt idx="1500">
                  <c:v>5</c:v>
                </c:pt>
                <c:pt idx="1501">
                  <c:v>18</c:v>
                </c:pt>
                <c:pt idx="1502">
                  <c:v>0</c:v>
                </c:pt>
                <c:pt idx="1503">
                  <c:v>16</c:v>
                </c:pt>
                <c:pt idx="1504">
                  <c:v>61</c:v>
                </c:pt>
                <c:pt idx="1505">
                  <c:v>44</c:v>
                </c:pt>
                <c:pt idx="1506">
                  <c:v>56</c:v>
                </c:pt>
                <c:pt idx="1507">
                  <c:v>16</c:v>
                </c:pt>
                <c:pt idx="1508">
                  <c:v>56</c:v>
                </c:pt>
                <c:pt idx="1509">
                  <c:v>120</c:v>
                </c:pt>
                <c:pt idx="1510">
                  <c:v>67</c:v>
                </c:pt>
                <c:pt idx="1511">
                  <c:v>8</c:v>
                </c:pt>
                <c:pt idx="1512">
                  <c:v>37</c:v>
                </c:pt>
                <c:pt idx="1513">
                  <c:v>28</c:v>
                </c:pt>
                <c:pt idx="1514">
                  <c:v>31</c:v>
                </c:pt>
                <c:pt idx="1515">
                  <c:v>8</c:v>
                </c:pt>
                <c:pt idx="1516">
                  <c:v>167</c:v>
                </c:pt>
                <c:pt idx="1517">
                  <c:v>95</c:v>
                </c:pt>
                <c:pt idx="1518">
                  <c:v>9</c:v>
                </c:pt>
                <c:pt idx="1519">
                  <c:v>41</c:v>
                </c:pt>
                <c:pt idx="1520">
                  <c:v>37</c:v>
                </c:pt>
                <c:pt idx="1521">
                  <c:v>24</c:v>
                </c:pt>
                <c:pt idx="1522">
                  <c:v>80</c:v>
                </c:pt>
                <c:pt idx="1523">
                  <c:v>41</c:v>
                </c:pt>
                <c:pt idx="1524">
                  <c:v>75</c:v>
                </c:pt>
                <c:pt idx="1525">
                  <c:v>104</c:v>
                </c:pt>
                <c:pt idx="1526">
                  <c:v>1</c:v>
                </c:pt>
                <c:pt idx="1527">
                  <c:v>42</c:v>
                </c:pt>
                <c:pt idx="1528">
                  <c:v>3</c:v>
                </c:pt>
                <c:pt idx="1529">
                  <c:v>104</c:v>
                </c:pt>
                <c:pt idx="1530">
                  <c:v>46</c:v>
                </c:pt>
                <c:pt idx="1531">
                  <c:v>104</c:v>
                </c:pt>
                <c:pt idx="1532">
                  <c:v>33</c:v>
                </c:pt>
                <c:pt idx="1533">
                  <c:v>26</c:v>
                </c:pt>
                <c:pt idx="1534">
                  <c:v>1</c:v>
                </c:pt>
                <c:pt idx="1535">
                  <c:v>65</c:v>
                </c:pt>
                <c:pt idx="1536">
                  <c:v>5</c:v>
                </c:pt>
                <c:pt idx="1537">
                  <c:v>70</c:v>
                </c:pt>
                <c:pt idx="1538">
                  <c:v>133</c:v>
                </c:pt>
                <c:pt idx="1539">
                  <c:v>74</c:v>
                </c:pt>
                <c:pt idx="1540">
                  <c:v>329</c:v>
                </c:pt>
                <c:pt idx="1541">
                  <c:v>2</c:v>
                </c:pt>
                <c:pt idx="1542">
                  <c:v>69</c:v>
                </c:pt>
                <c:pt idx="1543">
                  <c:v>27</c:v>
                </c:pt>
                <c:pt idx="1544">
                  <c:v>37</c:v>
                </c:pt>
                <c:pt idx="1545">
                  <c:v>3</c:v>
                </c:pt>
                <c:pt idx="1546">
                  <c:v>42</c:v>
                </c:pt>
                <c:pt idx="1547">
                  <c:v>22</c:v>
                </c:pt>
                <c:pt idx="1548">
                  <c:v>99</c:v>
                </c:pt>
                <c:pt idx="1549">
                  <c:v>84</c:v>
                </c:pt>
                <c:pt idx="1550">
                  <c:v>20</c:v>
                </c:pt>
                <c:pt idx="1551">
                  <c:v>133</c:v>
                </c:pt>
                <c:pt idx="1552">
                  <c:v>84</c:v>
                </c:pt>
                <c:pt idx="1553">
                  <c:v>75</c:v>
                </c:pt>
                <c:pt idx="1554">
                  <c:v>8</c:v>
                </c:pt>
                <c:pt idx="1555">
                  <c:v>56</c:v>
                </c:pt>
                <c:pt idx="1556">
                  <c:v>202</c:v>
                </c:pt>
                <c:pt idx="1557">
                  <c:v>43</c:v>
                </c:pt>
                <c:pt idx="1558">
                  <c:v>100</c:v>
                </c:pt>
                <c:pt idx="1559">
                  <c:v>129</c:v>
                </c:pt>
                <c:pt idx="1560">
                  <c:v>13</c:v>
                </c:pt>
                <c:pt idx="1561">
                  <c:v>9</c:v>
                </c:pt>
                <c:pt idx="1562">
                  <c:v>86</c:v>
                </c:pt>
                <c:pt idx="1563">
                  <c:v>24</c:v>
                </c:pt>
                <c:pt idx="1564">
                  <c:v>139</c:v>
                </c:pt>
                <c:pt idx="1565">
                  <c:v>53</c:v>
                </c:pt>
                <c:pt idx="1566">
                  <c:v>33</c:v>
                </c:pt>
                <c:pt idx="1567">
                  <c:v>3</c:v>
                </c:pt>
                <c:pt idx="1568">
                  <c:v>82</c:v>
                </c:pt>
                <c:pt idx="1569">
                  <c:v>64</c:v>
                </c:pt>
                <c:pt idx="1570">
                  <c:v>73</c:v>
                </c:pt>
                <c:pt idx="1571">
                  <c:v>86</c:v>
                </c:pt>
                <c:pt idx="1572">
                  <c:v>37</c:v>
                </c:pt>
                <c:pt idx="1573">
                  <c:v>12</c:v>
                </c:pt>
                <c:pt idx="1574">
                  <c:v>16</c:v>
                </c:pt>
                <c:pt idx="1575">
                  <c:v>40</c:v>
                </c:pt>
                <c:pt idx="1576">
                  <c:v>55</c:v>
                </c:pt>
                <c:pt idx="1577">
                  <c:v>36</c:v>
                </c:pt>
                <c:pt idx="1578">
                  <c:v>55</c:v>
                </c:pt>
                <c:pt idx="1579">
                  <c:v>112</c:v>
                </c:pt>
                <c:pt idx="1580">
                  <c:v>2</c:v>
                </c:pt>
                <c:pt idx="1581">
                  <c:v>37</c:v>
                </c:pt>
                <c:pt idx="1582">
                  <c:v>16</c:v>
                </c:pt>
                <c:pt idx="1583">
                  <c:v>77</c:v>
                </c:pt>
                <c:pt idx="1584">
                  <c:v>32</c:v>
                </c:pt>
                <c:pt idx="1585">
                  <c:v>11</c:v>
                </c:pt>
                <c:pt idx="1586">
                  <c:v>86</c:v>
                </c:pt>
                <c:pt idx="1587">
                  <c:v>29</c:v>
                </c:pt>
                <c:pt idx="1588">
                  <c:v>100</c:v>
                </c:pt>
                <c:pt idx="1589">
                  <c:v>53</c:v>
                </c:pt>
                <c:pt idx="1590">
                  <c:v>0</c:v>
                </c:pt>
                <c:pt idx="1591">
                  <c:v>77</c:v>
                </c:pt>
                <c:pt idx="1592">
                  <c:v>135</c:v>
                </c:pt>
                <c:pt idx="1593">
                  <c:v>25</c:v>
                </c:pt>
                <c:pt idx="1594">
                  <c:v>170</c:v>
                </c:pt>
                <c:pt idx="1595">
                  <c:v>19</c:v>
                </c:pt>
                <c:pt idx="1596">
                  <c:v>13</c:v>
                </c:pt>
                <c:pt idx="1597">
                  <c:v>19</c:v>
                </c:pt>
                <c:pt idx="1598">
                  <c:v>7</c:v>
                </c:pt>
                <c:pt idx="1599">
                  <c:v>23</c:v>
                </c:pt>
                <c:pt idx="1600">
                  <c:v>99</c:v>
                </c:pt>
                <c:pt idx="1601">
                  <c:v>181</c:v>
                </c:pt>
                <c:pt idx="1602">
                  <c:v>42</c:v>
                </c:pt>
                <c:pt idx="1603">
                  <c:v>1</c:v>
                </c:pt>
                <c:pt idx="1604">
                  <c:v>12</c:v>
                </c:pt>
                <c:pt idx="1605">
                  <c:v>61</c:v>
                </c:pt>
                <c:pt idx="1606">
                  <c:v>8</c:v>
                </c:pt>
                <c:pt idx="1607">
                  <c:v>41</c:v>
                </c:pt>
                <c:pt idx="1608">
                  <c:v>67</c:v>
                </c:pt>
                <c:pt idx="1609">
                  <c:v>41</c:v>
                </c:pt>
                <c:pt idx="1610">
                  <c:v>50</c:v>
                </c:pt>
                <c:pt idx="1611">
                  <c:v>55</c:v>
                </c:pt>
                <c:pt idx="1612">
                  <c:v>23</c:v>
                </c:pt>
                <c:pt idx="1613">
                  <c:v>5</c:v>
                </c:pt>
                <c:pt idx="1614">
                  <c:v>28</c:v>
                </c:pt>
                <c:pt idx="1615">
                  <c:v>84</c:v>
                </c:pt>
                <c:pt idx="1616">
                  <c:v>216</c:v>
                </c:pt>
                <c:pt idx="1617">
                  <c:v>82</c:v>
                </c:pt>
                <c:pt idx="1618">
                  <c:v>47</c:v>
                </c:pt>
                <c:pt idx="1619">
                  <c:v>2</c:v>
                </c:pt>
                <c:pt idx="1620">
                  <c:v>3</c:v>
                </c:pt>
                <c:pt idx="1621">
                  <c:v>9</c:v>
                </c:pt>
                <c:pt idx="1622">
                  <c:v>255</c:v>
                </c:pt>
                <c:pt idx="1623">
                  <c:v>24</c:v>
                </c:pt>
                <c:pt idx="1624">
                  <c:v>133</c:v>
                </c:pt>
                <c:pt idx="1625">
                  <c:v>1</c:v>
                </c:pt>
                <c:pt idx="1626">
                  <c:v>23</c:v>
                </c:pt>
                <c:pt idx="1627">
                  <c:v>131</c:v>
                </c:pt>
                <c:pt idx="1628">
                  <c:v>281</c:v>
                </c:pt>
                <c:pt idx="1629">
                  <c:v>17</c:v>
                </c:pt>
                <c:pt idx="1630">
                  <c:v>29</c:v>
                </c:pt>
                <c:pt idx="1631">
                  <c:v>139</c:v>
                </c:pt>
                <c:pt idx="1632">
                  <c:v>40</c:v>
                </c:pt>
                <c:pt idx="1633">
                  <c:v>143</c:v>
                </c:pt>
                <c:pt idx="1634">
                  <c:v>11</c:v>
                </c:pt>
                <c:pt idx="1635">
                  <c:v>30</c:v>
                </c:pt>
                <c:pt idx="1636">
                  <c:v>62</c:v>
                </c:pt>
                <c:pt idx="1637">
                  <c:v>63</c:v>
                </c:pt>
                <c:pt idx="1638">
                  <c:v>84</c:v>
                </c:pt>
                <c:pt idx="1639">
                  <c:v>38</c:v>
                </c:pt>
                <c:pt idx="1640">
                  <c:v>22</c:v>
                </c:pt>
                <c:pt idx="1641">
                  <c:v>90</c:v>
                </c:pt>
                <c:pt idx="1642">
                  <c:v>26</c:v>
                </c:pt>
                <c:pt idx="1643">
                  <c:v>178</c:v>
                </c:pt>
                <c:pt idx="1644">
                  <c:v>13</c:v>
                </c:pt>
                <c:pt idx="1645">
                  <c:v>71</c:v>
                </c:pt>
                <c:pt idx="1646">
                  <c:v>10</c:v>
                </c:pt>
                <c:pt idx="1647">
                  <c:v>97</c:v>
                </c:pt>
                <c:pt idx="1648">
                  <c:v>96</c:v>
                </c:pt>
                <c:pt idx="1649">
                  <c:v>33</c:v>
                </c:pt>
                <c:pt idx="1650">
                  <c:v>84</c:v>
                </c:pt>
                <c:pt idx="1651">
                  <c:v>16</c:v>
                </c:pt>
                <c:pt idx="1652">
                  <c:v>84</c:v>
                </c:pt>
                <c:pt idx="1653">
                  <c:v>61</c:v>
                </c:pt>
                <c:pt idx="1654">
                  <c:v>280</c:v>
                </c:pt>
                <c:pt idx="1655">
                  <c:v>80</c:v>
                </c:pt>
                <c:pt idx="1656">
                  <c:v>76</c:v>
                </c:pt>
                <c:pt idx="1657">
                  <c:v>218</c:v>
                </c:pt>
                <c:pt idx="1658">
                  <c:v>62</c:v>
                </c:pt>
                <c:pt idx="1659">
                  <c:v>13</c:v>
                </c:pt>
                <c:pt idx="1660">
                  <c:v>42</c:v>
                </c:pt>
                <c:pt idx="1661">
                  <c:v>68</c:v>
                </c:pt>
                <c:pt idx="1662">
                  <c:v>78</c:v>
                </c:pt>
                <c:pt idx="1663">
                  <c:v>76</c:v>
                </c:pt>
                <c:pt idx="1664">
                  <c:v>4</c:v>
                </c:pt>
                <c:pt idx="1665">
                  <c:v>59</c:v>
                </c:pt>
                <c:pt idx="1666">
                  <c:v>60</c:v>
                </c:pt>
                <c:pt idx="1667">
                  <c:v>43</c:v>
                </c:pt>
                <c:pt idx="1668">
                  <c:v>42</c:v>
                </c:pt>
                <c:pt idx="1669">
                  <c:v>133</c:v>
                </c:pt>
                <c:pt idx="1670">
                  <c:v>48</c:v>
                </c:pt>
                <c:pt idx="1671">
                  <c:v>101</c:v>
                </c:pt>
                <c:pt idx="1672">
                  <c:v>87</c:v>
                </c:pt>
                <c:pt idx="1673">
                  <c:v>98</c:v>
                </c:pt>
                <c:pt idx="1674">
                  <c:v>68</c:v>
                </c:pt>
                <c:pt idx="1675">
                  <c:v>136</c:v>
                </c:pt>
                <c:pt idx="1676">
                  <c:v>112</c:v>
                </c:pt>
                <c:pt idx="1677">
                  <c:v>18</c:v>
                </c:pt>
                <c:pt idx="1678">
                  <c:v>82</c:v>
                </c:pt>
                <c:pt idx="1679">
                  <c:v>82</c:v>
                </c:pt>
                <c:pt idx="1680">
                  <c:v>16</c:v>
                </c:pt>
                <c:pt idx="1681">
                  <c:v>25</c:v>
                </c:pt>
                <c:pt idx="1682">
                  <c:v>78</c:v>
                </c:pt>
                <c:pt idx="1683">
                  <c:v>10</c:v>
                </c:pt>
                <c:pt idx="1684">
                  <c:v>23</c:v>
                </c:pt>
                <c:pt idx="1685">
                  <c:v>136</c:v>
                </c:pt>
                <c:pt idx="1686">
                  <c:v>16</c:v>
                </c:pt>
                <c:pt idx="1687">
                  <c:v>2</c:v>
                </c:pt>
                <c:pt idx="1688">
                  <c:v>127</c:v>
                </c:pt>
                <c:pt idx="1689">
                  <c:v>75</c:v>
                </c:pt>
                <c:pt idx="1690">
                  <c:v>19</c:v>
                </c:pt>
                <c:pt idx="1691">
                  <c:v>37</c:v>
                </c:pt>
                <c:pt idx="1692">
                  <c:v>28</c:v>
                </c:pt>
                <c:pt idx="1693">
                  <c:v>24</c:v>
                </c:pt>
                <c:pt idx="1694">
                  <c:v>32</c:v>
                </c:pt>
                <c:pt idx="1695">
                  <c:v>81</c:v>
                </c:pt>
                <c:pt idx="1696">
                  <c:v>44</c:v>
                </c:pt>
                <c:pt idx="1697">
                  <c:v>5</c:v>
                </c:pt>
                <c:pt idx="1698">
                  <c:v>14</c:v>
                </c:pt>
                <c:pt idx="1699">
                  <c:v>3</c:v>
                </c:pt>
                <c:pt idx="1700">
                  <c:v>119</c:v>
                </c:pt>
                <c:pt idx="1701">
                  <c:v>15</c:v>
                </c:pt>
                <c:pt idx="1702">
                  <c:v>2</c:v>
                </c:pt>
                <c:pt idx="1703">
                  <c:v>17</c:v>
                </c:pt>
                <c:pt idx="1704">
                  <c:v>258</c:v>
                </c:pt>
                <c:pt idx="1705">
                  <c:v>4</c:v>
                </c:pt>
                <c:pt idx="1706">
                  <c:v>80</c:v>
                </c:pt>
                <c:pt idx="1707">
                  <c:v>41</c:v>
                </c:pt>
                <c:pt idx="1708">
                  <c:v>286</c:v>
                </c:pt>
                <c:pt idx="1709">
                  <c:v>6</c:v>
                </c:pt>
                <c:pt idx="1710">
                  <c:v>38</c:v>
                </c:pt>
                <c:pt idx="1711">
                  <c:v>102</c:v>
                </c:pt>
                <c:pt idx="1712">
                  <c:v>134</c:v>
                </c:pt>
                <c:pt idx="1713">
                  <c:v>46</c:v>
                </c:pt>
                <c:pt idx="1714">
                  <c:v>24</c:v>
                </c:pt>
                <c:pt idx="1715">
                  <c:v>19</c:v>
                </c:pt>
                <c:pt idx="1716">
                  <c:v>23</c:v>
                </c:pt>
                <c:pt idx="1717">
                  <c:v>0</c:v>
                </c:pt>
                <c:pt idx="1718">
                  <c:v>4</c:v>
                </c:pt>
                <c:pt idx="1719">
                  <c:v>17</c:v>
                </c:pt>
                <c:pt idx="1720">
                  <c:v>103</c:v>
                </c:pt>
                <c:pt idx="1721">
                  <c:v>60</c:v>
                </c:pt>
                <c:pt idx="1722">
                  <c:v>9</c:v>
                </c:pt>
                <c:pt idx="1723">
                  <c:v>71</c:v>
                </c:pt>
                <c:pt idx="1724">
                  <c:v>45</c:v>
                </c:pt>
                <c:pt idx="1725">
                  <c:v>58</c:v>
                </c:pt>
                <c:pt idx="1726">
                  <c:v>20</c:v>
                </c:pt>
                <c:pt idx="1727">
                  <c:v>43</c:v>
                </c:pt>
                <c:pt idx="1728">
                  <c:v>97</c:v>
                </c:pt>
                <c:pt idx="1729">
                  <c:v>53</c:v>
                </c:pt>
                <c:pt idx="1730">
                  <c:v>25</c:v>
                </c:pt>
                <c:pt idx="1731">
                  <c:v>65</c:v>
                </c:pt>
                <c:pt idx="1732">
                  <c:v>54</c:v>
                </c:pt>
                <c:pt idx="1733">
                  <c:v>45</c:v>
                </c:pt>
                <c:pt idx="1734">
                  <c:v>21</c:v>
                </c:pt>
                <c:pt idx="1735">
                  <c:v>37</c:v>
                </c:pt>
                <c:pt idx="1736">
                  <c:v>6</c:v>
                </c:pt>
                <c:pt idx="1737">
                  <c:v>64</c:v>
                </c:pt>
                <c:pt idx="1738">
                  <c:v>59</c:v>
                </c:pt>
                <c:pt idx="1739">
                  <c:v>86</c:v>
                </c:pt>
                <c:pt idx="1740">
                  <c:v>109</c:v>
                </c:pt>
                <c:pt idx="1741">
                  <c:v>5</c:v>
                </c:pt>
                <c:pt idx="1742">
                  <c:v>105</c:v>
                </c:pt>
                <c:pt idx="1743">
                  <c:v>190</c:v>
                </c:pt>
                <c:pt idx="1744">
                  <c:v>2</c:v>
                </c:pt>
                <c:pt idx="1745">
                  <c:v>81</c:v>
                </c:pt>
                <c:pt idx="1746">
                  <c:v>55</c:v>
                </c:pt>
                <c:pt idx="1747">
                  <c:v>12</c:v>
                </c:pt>
                <c:pt idx="1748">
                  <c:v>28</c:v>
                </c:pt>
                <c:pt idx="1749">
                  <c:v>27</c:v>
                </c:pt>
                <c:pt idx="1750">
                  <c:v>142</c:v>
                </c:pt>
                <c:pt idx="1751">
                  <c:v>48</c:v>
                </c:pt>
                <c:pt idx="1752">
                  <c:v>62</c:v>
                </c:pt>
                <c:pt idx="1753">
                  <c:v>229</c:v>
                </c:pt>
                <c:pt idx="1754">
                  <c:v>2</c:v>
                </c:pt>
                <c:pt idx="1755">
                  <c:v>18</c:v>
                </c:pt>
                <c:pt idx="1756">
                  <c:v>12</c:v>
                </c:pt>
                <c:pt idx="1757">
                  <c:v>18</c:v>
                </c:pt>
                <c:pt idx="1758">
                  <c:v>21</c:v>
                </c:pt>
                <c:pt idx="1759">
                  <c:v>9</c:v>
                </c:pt>
                <c:pt idx="1760">
                  <c:v>2</c:v>
                </c:pt>
                <c:pt idx="1761">
                  <c:v>46</c:v>
                </c:pt>
                <c:pt idx="1762">
                  <c:v>178</c:v>
                </c:pt>
                <c:pt idx="1763">
                  <c:v>4</c:v>
                </c:pt>
                <c:pt idx="1764">
                  <c:v>92</c:v>
                </c:pt>
                <c:pt idx="1765">
                  <c:v>36</c:v>
                </c:pt>
                <c:pt idx="1766">
                  <c:v>13</c:v>
                </c:pt>
                <c:pt idx="1767">
                  <c:v>39</c:v>
                </c:pt>
                <c:pt idx="1768">
                  <c:v>168</c:v>
                </c:pt>
                <c:pt idx="1769">
                  <c:v>8</c:v>
                </c:pt>
                <c:pt idx="1770">
                  <c:v>97</c:v>
                </c:pt>
                <c:pt idx="1771">
                  <c:v>52</c:v>
                </c:pt>
                <c:pt idx="1772">
                  <c:v>34</c:v>
                </c:pt>
                <c:pt idx="1773">
                  <c:v>70</c:v>
                </c:pt>
                <c:pt idx="1774">
                  <c:v>312</c:v>
                </c:pt>
                <c:pt idx="1775">
                  <c:v>129</c:v>
                </c:pt>
                <c:pt idx="1776">
                  <c:v>38</c:v>
                </c:pt>
                <c:pt idx="1777">
                  <c:v>9</c:v>
                </c:pt>
                <c:pt idx="1778">
                  <c:v>81</c:v>
                </c:pt>
                <c:pt idx="1779">
                  <c:v>49</c:v>
                </c:pt>
                <c:pt idx="1780">
                  <c:v>71</c:v>
                </c:pt>
                <c:pt idx="1781">
                  <c:v>34</c:v>
                </c:pt>
                <c:pt idx="1782">
                  <c:v>174</c:v>
                </c:pt>
                <c:pt idx="1783">
                  <c:v>0</c:v>
                </c:pt>
                <c:pt idx="1784">
                  <c:v>29</c:v>
                </c:pt>
                <c:pt idx="1785">
                  <c:v>60</c:v>
                </c:pt>
                <c:pt idx="1786">
                  <c:v>32</c:v>
                </c:pt>
                <c:pt idx="1787">
                  <c:v>117</c:v>
                </c:pt>
                <c:pt idx="1788">
                  <c:v>6</c:v>
                </c:pt>
                <c:pt idx="1789">
                  <c:v>60</c:v>
                </c:pt>
                <c:pt idx="1790">
                  <c:v>1</c:v>
                </c:pt>
                <c:pt idx="1791">
                  <c:v>3</c:v>
                </c:pt>
                <c:pt idx="1792">
                  <c:v>122</c:v>
                </c:pt>
                <c:pt idx="1793">
                  <c:v>54</c:v>
                </c:pt>
                <c:pt idx="1794">
                  <c:v>13</c:v>
                </c:pt>
                <c:pt idx="1795">
                  <c:v>52</c:v>
                </c:pt>
                <c:pt idx="1796">
                  <c:v>171</c:v>
                </c:pt>
                <c:pt idx="1797">
                  <c:v>65</c:v>
                </c:pt>
                <c:pt idx="1798">
                  <c:v>13</c:v>
                </c:pt>
                <c:pt idx="1799">
                  <c:v>115</c:v>
                </c:pt>
                <c:pt idx="1800">
                  <c:v>31</c:v>
                </c:pt>
                <c:pt idx="1801">
                  <c:v>90</c:v>
                </c:pt>
                <c:pt idx="1802">
                  <c:v>37</c:v>
                </c:pt>
                <c:pt idx="1803">
                  <c:v>60</c:v>
                </c:pt>
                <c:pt idx="1804">
                  <c:v>76</c:v>
                </c:pt>
                <c:pt idx="1805">
                  <c:v>27</c:v>
                </c:pt>
                <c:pt idx="1806">
                  <c:v>6</c:v>
                </c:pt>
                <c:pt idx="1807">
                  <c:v>32</c:v>
                </c:pt>
                <c:pt idx="1808">
                  <c:v>22</c:v>
                </c:pt>
                <c:pt idx="1809">
                  <c:v>18</c:v>
                </c:pt>
                <c:pt idx="1810">
                  <c:v>51</c:v>
                </c:pt>
                <c:pt idx="1811">
                  <c:v>11</c:v>
                </c:pt>
                <c:pt idx="1812">
                  <c:v>80</c:v>
                </c:pt>
                <c:pt idx="1813">
                  <c:v>31</c:v>
                </c:pt>
                <c:pt idx="1814">
                  <c:v>24</c:v>
                </c:pt>
                <c:pt idx="1815">
                  <c:v>252</c:v>
                </c:pt>
                <c:pt idx="1816">
                  <c:v>35</c:v>
                </c:pt>
                <c:pt idx="1817">
                  <c:v>24</c:v>
                </c:pt>
                <c:pt idx="1818">
                  <c:v>2</c:v>
                </c:pt>
                <c:pt idx="1819">
                  <c:v>161</c:v>
                </c:pt>
                <c:pt idx="1820">
                  <c:v>12</c:v>
                </c:pt>
                <c:pt idx="1821">
                  <c:v>40</c:v>
                </c:pt>
                <c:pt idx="1822">
                  <c:v>40</c:v>
                </c:pt>
                <c:pt idx="1823">
                  <c:v>38</c:v>
                </c:pt>
                <c:pt idx="1824">
                  <c:v>150</c:v>
                </c:pt>
                <c:pt idx="1825">
                  <c:v>3</c:v>
                </c:pt>
                <c:pt idx="1826">
                  <c:v>13</c:v>
                </c:pt>
                <c:pt idx="1827">
                  <c:v>165</c:v>
                </c:pt>
                <c:pt idx="1828">
                  <c:v>84</c:v>
                </c:pt>
                <c:pt idx="1829">
                  <c:v>10</c:v>
                </c:pt>
                <c:pt idx="1830">
                  <c:v>126</c:v>
                </c:pt>
                <c:pt idx="1831">
                  <c:v>25</c:v>
                </c:pt>
                <c:pt idx="1832">
                  <c:v>166</c:v>
                </c:pt>
                <c:pt idx="1833">
                  <c:v>35</c:v>
                </c:pt>
                <c:pt idx="1834">
                  <c:v>49</c:v>
                </c:pt>
                <c:pt idx="1835">
                  <c:v>49</c:v>
                </c:pt>
                <c:pt idx="1836">
                  <c:v>98</c:v>
                </c:pt>
                <c:pt idx="1837">
                  <c:v>36</c:v>
                </c:pt>
                <c:pt idx="1838">
                  <c:v>211</c:v>
                </c:pt>
                <c:pt idx="1839">
                  <c:v>112</c:v>
                </c:pt>
                <c:pt idx="1840">
                  <c:v>41</c:v>
                </c:pt>
                <c:pt idx="1841">
                  <c:v>21</c:v>
                </c:pt>
                <c:pt idx="1842">
                  <c:v>333</c:v>
                </c:pt>
                <c:pt idx="1843">
                  <c:v>32</c:v>
                </c:pt>
                <c:pt idx="1844">
                  <c:v>42</c:v>
                </c:pt>
                <c:pt idx="1845">
                  <c:v>136</c:v>
                </c:pt>
                <c:pt idx="1846">
                  <c:v>44</c:v>
                </c:pt>
                <c:pt idx="1847">
                  <c:v>285</c:v>
                </c:pt>
                <c:pt idx="1848">
                  <c:v>97</c:v>
                </c:pt>
                <c:pt idx="1849">
                  <c:v>26</c:v>
                </c:pt>
                <c:pt idx="1850">
                  <c:v>0</c:v>
                </c:pt>
                <c:pt idx="1851">
                  <c:v>22</c:v>
                </c:pt>
                <c:pt idx="1852">
                  <c:v>127</c:v>
                </c:pt>
                <c:pt idx="1853">
                  <c:v>87</c:v>
                </c:pt>
                <c:pt idx="1854">
                  <c:v>21</c:v>
                </c:pt>
                <c:pt idx="1855">
                  <c:v>76</c:v>
                </c:pt>
                <c:pt idx="1856">
                  <c:v>11</c:v>
                </c:pt>
                <c:pt idx="1857">
                  <c:v>29</c:v>
                </c:pt>
                <c:pt idx="1858">
                  <c:v>74</c:v>
                </c:pt>
                <c:pt idx="1859">
                  <c:v>24</c:v>
                </c:pt>
                <c:pt idx="1860">
                  <c:v>24</c:v>
                </c:pt>
                <c:pt idx="1861">
                  <c:v>99</c:v>
                </c:pt>
                <c:pt idx="1862">
                  <c:v>38</c:v>
                </c:pt>
                <c:pt idx="1863">
                  <c:v>2</c:v>
                </c:pt>
                <c:pt idx="1864">
                  <c:v>26</c:v>
                </c:pt>
                <c:pt idx="1865">
                  <c:v>41</c:v>
                </c:pt>
                <c:pt idx="1866">
                  <c:v>38</c:v>
                </c:pt>
                <c:pt idx="1867">
                  <c:v>94</c:v>
                </c:pt>
                <c:pt idx="1868">
                  <c:v>3</c:v>
                </c:pt>
                <c:pt idx="1869">
                  <c:v>8</c:v>
                </c:pt>
                <c:pt idx="1870">
                  <c:v>99</c:v>
                </c:pt>
                <c:pt idx="1871">
                  <c:v>98</c:v>
                </c:pt>
                <c:pt idx="1872">
                  <c:v>138</c:v>
                </c:pt>
                <c:pt idx="1873">
                  <c:v>80</c:v>
                </c:pt>
                <c:pt idx="1874">
                  <c:v>32</c:v>
                </c:pt>
                <c:pt idx="1875">
                  <c:v>47</c:v>
                </c:pt>
                <c:pt idx="1876">
                  <c:v>67</c:v>
                </c:pt>
                <c:pt idx="1877">
                  <c:v>35</c:v>
                </c:pt>
                <c:pt idx="1878">
                  <c:v>128</c:v>
                </c:pt>
                <c:pt idx="1879">
                  <c:v>42</c:v>
                </c:pt>
                <c:pt idx="1880">
                  <c:v>24</c:v>
                </c:pt>
                <c:pt idx="1881">
                  <c:v>4</c:v>
                </c:pt>
                <c:pt idx="1882">
                  <c:v>6</c:v>
                </c:pt>
                <c:pt idx="1883">
                  <c:v>43</c:v>
                </c:pt>
                <c:pt idx="1884">
                  <c:v>87</c:v>
                </c:pt>
                <c:pt idx="1885">
                  <c:v>135</c:v>
                </c:pt>
                <c:pt idx="1886">
                  <c:v>44</c:v>
                </c:pt>
                <c:pt idx="1887">
                  <c:v>81</c:v>
                </c:pt>
                <c:pt idx="1888">
                  <c:v>107</c:v>
                </c:pt>
                <c:pt idx="1889">
                  <c:v>2</c:v>
                </c:pt>
                <c:pt idx="1890">
                  <c:v>36</c:v>
                </c:pt>
                <c:pt idx="1891">
                  <c:v>7</c:v>
                </c:pt>
                <c:pt idx="1892">
                  <c:v>159</c:v>
                </c:pt>
                <c:pt idx="1893">
                  <c:v>62</c:v>
                </c:pt>
                <c:pt idx="1894">
                  <c:v>55</c:v>
                </c:pt>
                <c:pt idx="1895">
                  <c:v>76</c:v>
                </c:pt>
                <c:pt idx="1896">
                  <c:v>67</c:v>
                </c:pt>
                <c:pt idx="1897">
                  <c:v>127</c:v>
                </c:pt>
                <c:pt idx="1898">
                  <c:v>21</c:v>
                </c:pt>
                <c:pt idx="1899">
                  <c:v>16</c:v>
                </c:pt>
                <c:pt idx="1900">
                  <c:v>67</c:v>
                </c:pt>
                <c:pt idx="1901">
                  <c:v>10</c:v>
                </c:pt>
                <c:pt idx="1902">
                  <c:v>1</c:v>
                </c:pt>
                <c:pt idx="1903">
                  <c:v>110</c:v>
                </c:pt>
                <c:pt idx="1904">
                  <c:v>107</c:v>
                </c:pt>
                <c:pt idx="1905">
                  <c:v>59</c:v>
                </c:pt>
                <c:pt idx="1906">
                  <c:v>17</c:v>
                </c:pt>
                <c:pt idx="1907">
                  <c:v>61</c:v>
                </c:pt>
                <c:pt idx="1908">
                  <c:v>38</c:v>
                </c:pt>
                <c:pt idx="1909">
                  <c:v>42</c:v>
                </c:pt>
                <c:pt idx="1910">
                  <c:v>12</c:v>
                </c:pt>
                <c:pt idx="1911">
                  <c:v>61</c:v>
                </c:pt>
                <c:pt idx="1912">
                  <c:v>53</c:v>
                </c:pt>
                <c:pt idx="1913">
                  <c:v>28</c:v>
                </c:pt>
                <c:pt idx="1914">
                  <c:v>1</c:v>
                </c:pt>
                <c:pt idx="1915">
                  <c:v>44</c:v>
                </c:pt>
                <c:pt idx="1916">
                  <c:v>66</c:v>
                </c:pt>
                <c:pt idx="1917">
                  <c:v>40</c:v>
                </c:pt>
                <c:pt idx="1918">
                  <c:v>93</c:v>
                </c:pt>
                <c:pt idx="1919">
                  <c:v>15</c:v>
                </c:pt>
                <c:pt idx="1920">
                  <c:v>25</c:v>
                </c:pt>
                <c:pt idx="1921">
                  <c:v>5</c:v>
                </c:pt>
                <c:pt idx="1922">
                  <c:v>5</c:v>
                </c:pt>
                <c:pt idx="1923">
                  <c:v>90</c:v>
                </c:pt>
                <c:pt idx="1924">
                  <c:v>34</c:v>
                </c:pt>
                <c:pt idx="1925">
                  <c:v>45</c:v>
                </c:pt>
                <c:pt idx="1926">
                  <c:v>21</c:v>
                </c:pt>
                <c:pt idx="1927">
                  <c:v>23</c:v>
                </c:pt>
                <c:pt idx="1928">
                  <c:v>89</c:v>
                </c:pt>
                <c:pt idx="1929">
                  <c:v>41</c:v>
                </c:pt>
                <c:pt idx="1930">
                  <c:v>3</c:v>
                </c:pt>
                <c:pt idx="1931">
                  <c:v>57</c:v>
                </c:pt>
                <c:pt idx="1932">
                  <c:v>77</c:v>
                </c:pt>
                <c:pt idx="1933">
                  <c:v>34</c:v>
                </c:pt>
                <c:pt idx="1934">
                  <c:v>229</c:v>
                </c:pt>
                <c:pt idx="1935">
                  <c:v>76</c:v>
                </c:pt>
                <c:pt idx="1936">
                  <c:v>76</c:v>
                </c:pt>
                <c:pt idx="1937">
                  <c:v>5</c:v>
                </c:pt>
                <c:pt idx="1938">
                  <c:v>16</c:v>
                </c:pt>
                <c:pt idx="1939">
                  <c:v>299</c:v>
                </c:pt>
                <c:pt idx="1940">
                  <c:v>5</c:v>
                </c:pt>
                <c:pt idx="1941">
                  <c:v>115</c:v>
                </c:pt>
                <c:pt idx="1942">
                  <c:v>88</c:v>
                </c:pt>
                <c:pt idx="1943">
                  <c:v>35</c:v>
                </c:pt>
                <c:pt idx="1944">
                  <c:v>168</c:v>
                </c:pt>
                <c:pt idx="1945">
                  <c:v>29</c:v>
                </c:pt>
                <c:pt idx="1946">
                  <c:v>6</c:v>
                </c:pt>
                <c:pt idx="1947">
                  <c:v>118</c:v>
                </c:pt>
                <c:pt idx="1948">
                  <c:v>76</c:v>
                </c:pt>
                <c:pt idx="1949">
                  <c:v>10</c:v>
                </c:pt>
                <c:pt idx="1950">
                  <c:v>100</c:v>
                </c:pt>
                <c:pt idx="1951">
                  <c:v>78</c:v>
                </c:pt>
                <c:pt idx="1952">
                  <c:v>33</c:v>
                </c:pt>
                <c:pt idx="1953">
                  <c:v>19</c:v>
                </c:pt>
                <c:pt idx="1954">
                  <c:v>69</c:v>
                </c:pt>
                <c:pt idx="1955">
                  <c:v>141</c:v>
                </c:pt>
                <c:pt idx="1956">
                  <c:v>69</c:v>
                </c:pt>
                <c:pt idx="1957">
                  <c:v>25</c:v>
                </c:pt>
                <c:pt idx="1958">
                  <c:v>93</c:v>
                </c:pt>
                <c:pt idx="1959">
                  <c:v>9</c:v>
                </c:pt>
                <c:pt idx="1960">
                  <c:v>102</c:v>
                </c:pt>
                <c:pt idx="1961">
                  <c:v>6</c:v>
                </c:pt>
                <c:pt idx="1962">
                  <c:v>161</c:v>
                </c:pt>
                <c:pt idx="1963">
                  <c:v>22</c:v>
                </c:pt>
                <c:pt idx="1964">
                  <c:v>159</c:v>
                </c:pt>
                <c:pt idx="1965">
                  <c:v>17</c:v>
                </c:pt>
                <c:pt idx="1966">
                  <c:v>0</c:v>
                </c:pt>
                <c:pt idx="1967">
                  <c:v>62</c:v>
                </c:pt>
                <c:pt idx="1968">
                  <c:v>0</c:v>
                </c:pt>
                <c:pt idx="1969">
                  <c:v>47</c:v>
                </c:pt>
                <c:pt idx="1970">
                  <c:v>32</c:v>
                </c:pt>
                <c:pt idx="1971">
                  <c:v>108</c:v>
                </c:pt>
                <c:pt idx="1972">
                  <c:v>135</c:v>
                </c:pt>
                <c:pt idx="1973">
                  <c:v>60</c:v>
                </c:pt>
                <c:pt idx="1974">
                  <c:v>13</c:v>
                </c:pt>
                <c:pt idx="1975">
                  <c:v>33</c:v>
                </c:pt>
                <c:pt idx="1976">
                  <c:v>73</c:v>
                </c:pt>
                <c:pt idx="1977">
                  <c:v>89</c:v>
                </c:pt>
                <c:pt idx="1978">
                  <c:v>50</c:v>
                </c:pt>
                <c:pt idx="1979">
                  <c:v>2</c:v>
                </c:pt>
                <c:pt idx="1980">
                  <c:v>48</c:v>
                </c:pt>
                <c:pt idx="1981">
                  <c:v>0</c:v>
                </c:pt>
                <c:pt idx="1982">
                  <c:v>44</c:v>
                </c:pt>
                <c:pt idx="1983">
                  <c:v>42</c:v>
                </c:pt>
                <c:pt idx="1984">
                  <c:v>134</c:v>
                </c:pt>
                <c:pt idx="1985">
                  <c:v>22</c:v>
                </c:pt>
                <c:pt idx="1986">
                  <c:v>9</c:v>
                </c:pt>
                <c:pt idx="1987">
                  <c:v>1</c:v>
                </c:pt>
                <c:pt idx="1988">
                  <c:v>140</c:v>
                </c:pt>
                <c:pt idx="1989">
                  <c:v>6</c:v>
                </c:pt>
                <c:pt idx="1990">
                  <c:v>2</c:v>
                </c:pt>
                <c:pt idx="1991">
                  <c:v>125</c:v>
                </c:pt>
                <c:pt idx="1992">
                  <c:v>13</c:v>
                </c:pt>
                <c:pt idx="1993">
                  <c:v>54</c:v>
                </c:pt>
                <c:pt idx="1994">
                  <c:v>156</c:v>
                </c:pt>
                <c:pt idx="1995">
                  <c:v>3</c:v>
                </c:pt>
                <c:pt idx="1996">
                  <c:v>44</c:v>
                </c:pt>
                <c:pt idx="1997">
                  <c:v>86</c:v>
                </c:pt>
                <c:pt idx="1998">
                  <c:v>97</c:v>
                </c:pt>
                <c:pt idx="1999">
                  <c:v>219</c:v>
                </c:pt>
                <c:pt idx="2000">
                  <c:v>46</c:v>
                </c:pt>
                <c:pt idx="2001">
                  <c:v>5</c:v>
                </c:pt>
                <c:pt idx="2002">
                  <c:v>147</c:v>
                </c:pt>
                <c:pt idx="2003">
                  <c:v>23</c:v>
                </c:pt>
                <c:pt idx="2004">
                  <c:v>29</c:v>
                </c:pt>
                <c:pt idx="2005">
                  <c:v>5</c:v>
                </c:pt>
                <c:pt idx="2006">
                  <c:v>34</c:v>
                </c:pt>
                <c:pt idx="2007">
                  <c:v>315</c:v>
                </c:pt>
                <c:pt idx="2008">
                  <c:v>13</c:v>
                </c:pt>
                <c:pt idx="2009">
                  <c:v>15</c:v>
                </c:pt>
                <c:pt idx="2010">
                  <c:v>54</c:v>
                </c:pt>
                <c:pt idx="2011">
                  <c:v>50</c:v>
                </c:pt>
                <c:pt idx="2012">
                  <c:v>68</c:v>
                </c:pt>
                <c:pt idx="2013">
                  <c:v>12</c:v>
                </c:pt>
                <c:pt idx="2014">
                  <c:v>35</c:v>
                </c:pt>
                <c:pt idx="2015">
                  <c:v>52</c:v>
                </c:pt>
                <c:pt idx="2016">
                  <c:v>43</c:v>
                </c:pt>
                <c:pt idx="2017">
                  <c:v>125</c:v>
                </c:pt>
                <c:pt idx="2018">
                  <c:v>13</c:v>
                </c:pt>
                <c:pt idx="2019">
                  <c:v>13</c:v>
                </c:pt>
                <c:pt idx="2020">
                  <c:v>29</c:v>
                </c:pt>
                <c:pt idx="2021">
                  <c:v>138</c:v>
                </c:pt>
                <c:pt idx="2022">
                  <c:v>146</c:v>
                </c:pt>
                <c:pt idx="2023">
                  <c:v>14</c:v>
                </c:pt>
                <c:pt idx="2024">
                  <c:v>40</c:v>
                </c:pt>
                <c:pt idx="2025">
                  <c:v>1</c:v>
                </c:pt>
                <c:pt idx="2026">
                  <c:v>239</c:v>
                </c:pt>
                <c:pt idx="2027">
                  <c:v>19</c:v>
                </c:pt>
                <c:pt idx="2028">
                  <c:v>5</c:v>
                </c:pt>
                <c:pt idx="2029">
                  <c:v>11</c:v>
                </c:pt>
                <c:pt idx="2030">
                  <c:v>52</c:v>
                </c:pt>
                <c:pt idx="2031">
                  <c:v>127</c:v>
                </c:pt>
                <c:pt idx="2032">
                  <c:v>25</c:v>
                </c:pt>
                <c:pt idx="2033">
                  <c:v>98</c:v>
                </c:pt>
                <c:pt idx="2034">
                  <c:v>13</c:v>
                </c:pt>
                <c:pt idx="2035">
                  <c:v>199</c:v>
                </c:pt>
                <c:pt idx="2036">
                  <c:v>96</c:v>
                </c:pt>
                <c:pt idx="2037">
                  <c:v>80</c:v>
                </c:pt>
                <c:pt idx="2038">
                  <c:v>11</c:v>
                </c:pt>
                <c:pt idx="2039">
                  <c:v>139</c:v>
                </c:pt>
                <c:pt idx="2040">
                  <c:v>5</c:v>
                </c:pt>
                <c:pt idx="2041">
                  <c:v>55</c:v>
                </c:pt>
                <c:pt idx="2042">
                  <c:v>33</c:v>
                </c:pt>
                <c:pt idx="2043">
                  <c:v>67</c:v>
                </c:pt>
                <c:pt idx="2044">
                  <c:v>57</c:v>
                </c:pt>
                <c:pt idx="2045">
                  <c:v>65</c:v>
                </c:pt>
                <c:pt idx="2046">
                  <c:v>6</c:v>
                </c:pt>
                <c:pt idx="2047">
                  <c:v>51</c:v>
                </c:pt>
                <c:pt idx="2048">
                  <c:v>58</c:v>
                </c:pt>
                <c:pt idx="2049">
                  <c:v>5</c:v>
                </c:pt>
                <c:pt idx="2050">
                  <c:v>1</c:v>
                </c:pt>
                <c:pt idx="2051">
                  <c:v>0</c:v>
                </c:pt>
                <c:pt idx="2052">
                  <c:v>54</c:v>
                </c:pt>
                <c:pt idx="2053">
                  <c:v>16</c:v>
                </c:pt>
                <c:pt idx="2054">
                  <c:v>120</c:v>
                </c:pt>
                <c:pt idx="2055">
                  <c:v>170</c:v>
                </c:pt>
                <c:pt idx="2056">
                  <c:v>5</c:v>
                </c:pt>
                <c:pt idx="2057">
                  <c:v>132</c:v>
                </c:pt>
                <c:pt idx="2058">
                  <c:v>42</c:v>
                </c:pt>
                <c:pt idx="2059">
                  <c:v>9</c:v>
                </c:pt>
                <c:pt idx="2060">
                  <c:v>106</c:v>
                </c:pt>
                <c:pt idx="2061">
                  <c:v>215</c:v>
                </c:pt>
                <c:pt idx="2062">
                  <c:v>90</c:v>
                </c:pt>
                <c:pt idx="2063">
                  <c:v>30</c:v>
                </c:pt>
                <c:pt idx="2064">
                  <c:v>159</c:v>
                </c:pt>
                <c:pt idx="2065">
                  <c:v>51</c:v>
                </c:pt>
                <c:pt idx="2066">
                  <c:v>4</c:v>
                </c:pt>
                <c:pt idx="2067">
                  <c:v>20</c:v>
                </c:pt>
                <c:pt idx="2068">
                  <c:v>8</c:v>
                </c:pt>
                <c:pt idx="2069">
                  <c:v>18</c:v>
                </c:pt>
                <c:pt idx="2070">
                  <c:v>4</c:v>
                </c:pt>
                <c:pt idx="2071">
                  <c:v>19</c:v>
                </c:pt>
                <c:pt idx="2072">
                  <c:v>227</c:v>
                </c:pt>
                <c:pt idx="2073">
                  <c:v>65</c:v>
                </c:pt>
                <c:pt idx="2074">
                  <c:v>3</c:v>
                </c:pt>
                <c:pt idx="2075">
                  <c:v>162</c:v>
                </c:pt>
                <c:pt idx="2076">
                  <c:v>11</c:v>
                </c:pt>
                <c:pt idx="2077">
                  <c:v>1</c:v>
                </c:pt>
                <c:pt idx="2078">
                  <c:v>15</c:v>
                </c:pt>
                <c:pt idx="2079">
                  <c:v>49</c:v>
                </c:pt>
                <c:pt idx="2080">
                  <c:v>27</c:v>
                </c:pt>
                <c:pt idx="2081">
                  <c:v>98</c:v>
                </c:pt>
                <c:pt idx="2082">
                  <c:v>55</c:v>
                </c:pt>
                <c:pt idx="2083">
                  <c:v>9</c:v>
                </c:pt>
                <c:pt idx="2084">
                  <c:v>147</c:v>
                </c:pt>
                <c:pt idx="2085">
                  <c:v>163</c:v>
                </c:pt>
                <c:pt idx="2086">
                  <c:v>211</c:v>
                </c:pt>
                <c:pt idx="2087">
                  <c:v>16</c:v>
                </c:pt>
                <c:pt idx="2088">
                  <c:v>60</c:v>
                </c:pt>
                <c:pt idx="2089">
                  <c:v>34</c:v>
                </c:pt>
                <c:pt idx="2090">
                  <c:v>20</c:v>
                </c:pt>
                <c:pt idx="2091">
                  <c:v>132</c:v>
                </c:pt>
                <c:pt idx="2092">
                  <c:v>38</c:v>
                </c:pt>
                <c:pt idx="2093">
                  <c:v>8</c:v>
                </c:pt>
                <c:pt idx="2094">
                  <c:v>63</c:v>
                </c:pt>
                <c:pt idx="2095">
                  <c:v>18</c:v>
                </c:pt>
                <c:pt idx="2096">
                  <c:v>20</c:v>
                </c:pt>
                <c:pt idx="2097">
                  <c:v>17</c:v>
                </c:pt>
                <c:pt idx="2098">
                  <c:v>14</c:v>
                </c:pt>
                <c:pt idx="2099">
                  <c:v>80</c:v>
                </c:pt>
                <c:pt idx="2100">
                  <c:v>23</c:v>
                </c:pt>
                <c:pt idx="2101">
                  <c:v>3</c:v>
                </c:pt>
                <c:pt idx="2102">
                  <c:v>64</c:v>
                </c:pt>
                <c:pt idx="2103">
                  <c:v>12</c:v>
                </c:pt>
                <c:pt idx="2104">
                  <c:v>2</c:v>
                </c:pt>
                <c:pt idx="2105">
                  <c:v>26</c:v>
                </c:pt>
                <c:pt idx="2106">
                  <c:v>6</c:v>
                </c:pt>
                <c:pt idx="2107">
                  <c:v>2</c:v>
                </c:pt>
                <c:pt idx="2108">
                  <c:v>33</c:v>
                </c:pt>
                <c:pt idx="2109">
                  <c:v>14</c:v>
                </c:pt>
                <c:pt idx="2110">
                  <c:v>47</c:v>
                </c:pt>
                <c:pt idx="2111">
                  <c:v>105</c:v>
                </c:pt>
                <c:pt idx="2112">
                  <c:v>24</c:v>
                </c:pt>
                <c:pt idx="2113">
                  <c:v>135</c:v>
                </c:pt>
                <c:pt idx="2114">
                  <c:v>67</c:v>
                </c:pt>
                <c:pt idx="2115">
                  <c:v>2</c:v>
                </c:pt>
                <c:pt idx="2116">
                  <c:v>89</c:v>
                </c:pt>
                <c:pt idx="2117">
                  <c:v>8</c:v>
                </c:pt>
                <c:pt idx="2118">
                  <c:v>195</c:v>
                </c:pt>
                <c:pt idx="2119">
                  <c:v>57</c:v>
                </c:pt>
                <c:pt idx="2120">
                  <c:v>13</c:v>
                </c:pt>
                <c:pt idx="2121">
                  <c:v>25</c:v>
                </c:pt>
                <c:pt idx="2122">
                  <c:v>32</c:v>
                </c:pt>
                <c:pt idx="2123">
                  <c:v>13</c:v>
                </c:pt>
                <c:pt idx="2124">
                  <c:v>149</c:v>
                </c:pt>
                <c:pt idx="2125">
                  <c:v>1</c:v>
                </c:pt>
                <c:pt idx="2126">
                  <c:v>101</c:v>
                </c:pt>
                <c:pt idx="2127">
                  <c:v>18</c:v>
                </c:pt>
                <c:pt idx="2128">
                  <c:v>120</c:v>
                </c:pt>
                <c:pt idx="2129">
                  <c:v>81</c:v>
                </c:pt>
                <c:pt idx="2130">
                  <c:v>137</c:v>
                </c:pt>
                <c:pt idx="2131">
                  <c:v>10</c:v>
                </c:pt>
                <c:pt idx="2132">
                  <c:v>20</c:v>
                </c:pt>
                <c:pt idx="2133">
                  <c:v>29</c:v>
                </c:pt>
                <c:pt idx="2134">
                  <c:v>60</c:v>
                </c:pt>
                <c:pt idx="2135">
                  <c:v>98</c:v>
                </c:pt>
                <c:pt idx="2136">
                  <c:v>76</c:v>
                </c:pt>
                <c:pt idx="2137">
                  <c:v>81</c:v>
                </c:pt>
                <c:pt idx="2138">
                  <c:v>27</c:v>
                </c:pt>
                <c:pt idx="2139">
                  <c:v>67</c:v>
                </c:pt>
                <c:pt idx="2140">
                  <c:v>194</c:v>
                </c:pt>
                <c:pt idx="2141">
                  <c:v>50</c:v>
                </c:pt>
                <c:pt idx="2142">
                  <c:v>125</c:v>
                </c:pt>
                <c:pt idx="2143">
                  <c:v>137</c:v>
                </c:pt>
                <c:pt idx="2144">
                  <c:v>11</c:v>
                </c:pt>
                <c:pt idx="2145">
                  <c:v>94</c:v>
                </c:pt>
                <c:pt idx="2146">
                  <c:v>146</c:v>
                </c:pt>
                <c:pt idx="2147">
                  <c:v>1</c:v>
                </c:pt>
                <c:pt idx="2148">
                  <c:v>76</c:v>
                </c:pt>
                <c:pt idx="2149">
                  <c:v>38</c:v>
                </c:pt>
                <c:pt idx="2150">
                  <c:v>19</c:v>
                </c:pt>
                <c:pt idx="2151">
                  <c:v>113</c:v>
                </c:pt>
                <c:pt idx="2152">
                  <c:v>161</c:v>
                </c:pt>
                <c:pt idx="2153">
                  <c:v>50</c:v>
                </c:pt>
                <c:pt idx="2154">
                  <c:v>18</c:v>
                </c:pt>
                <c:pt idx="2155">
                  <c:v>47</c:v>
                </c:pt>
                <c:pt idx="2156">
                  <c:v>52</c:v>
                </c:pt>
                <c:pt idx="2157">
                  <c:v>53</c:v>
                </c:pt>
                <c:pt idx="2158">
                  <c:v>70</c:v>
                </c:pt>
                <c:pt idx="2159">
                  <c:v>68</c:v>
                </c:pt>
                <c:pt idx="2160">
                  <c:v>0</c:v>
                </c:pt>
                <c:pt idx="2161">
                  <c:v>58</c:v>
                </c:pt>
                <c:pt idx="2162">
                  <c:v>144</c:v>
                </c:pt>
                <c:pt idx="2163">
                  <c:v>2</c:v>
                </c:pt>
                <c:pt idx="2164">
                  <c:v>117</c:v>
                </c:pt>
                <c:pt idx="2165">
                  <c:v>28</c:v>
                </c:pt>
                <c:pt idx="2166">
                  <c:v>34</c:v>
                </c:pt>
                <c:pt idx="2167">
                  <c:v>29</c:v>
                </c:pt>
                <c:pt idx="2168">
                  <c:v>157</c:v>
                </c:pt>
                <c:pt idx="2169">
                  <c:v>81</c:v>
                </c:pt>
                <c:pt idx="2170">
                  <c:v>58</c:v>
                </c:pt>
                <c:pt idx="2171">
                  <c:v>28</c:v>
                </c:pt>
                <c:pt idx="2172">
                  <c:v>98</c:v>
                </c:pt>
                <c:pt idx="2173">
                  <c:v>77</c:v>
                </c:pt>
                <c:pt idx="2174">
                  <c:v>36</c:v>
                </c:pt>
                <c:pt idx="2175">
                  <c:v>80</c:v>
                </c:pt>
                <c:pt idx="2176">
                  <c:v>51</c:v>
                </c:pt>
                <c:pt idx="2177">
                  <c:v>17</c:v>
                </c:pt>
                <c:pt idx="2178">
                  <c:v>8</c:v>
                </c:pt>
                <c:pt idx="2179">
                  <c:v>37</c:v>
                </c:pt>
                <c:pt idx="2180">
                  <c:v>136</c:v>
                </c:pt>
                <c:pt idx="2181">
                  <c:v>154</c:v>
                </c:pt>
                <c:pt idx="2182">
                  <c:v>63</c:v>
                </c:pt>
                <c:pt idx="2183">
                  <c:v>70</c:v>
                </c:pt>
                <c:pt idx="2184">
                  <c:v>40</c:v>
                </c:pt>
                <c:pt idx="2185">
                  <c:v>41</c:v>
                </c:pt>
                <c:pt idx="2186">
                  <c:v>12</c:v>
                </c:pt>
                <c:pt idx="2187">
                  <c:v>42</c:v>
                </c:pt>
                <c:pt idx="2188">
                  <c:v>54</c:v>
                </c:pt>
                <c:pt idx="2189">
                  <c:v>42</c:v>
                </c:pt>
                <c:pt idx="2190">
                  <c:v>2</c:v>
                </c:pt>
                <c:pt idx="2191">
                  <c:v>71</c:v>
                </c:pt>
                <c:pt idx="2192">
                  <c:v>119</c:v>
                </c:pt>
                <c:pt idx="2193">
                  <c:v>25</c:v>
                </c:pt>
                <c:pt idx="2194">
                  <c:v>24</c:v>
                </c:pt>
                <c:pt idx="2195">
                  <c:v>79</c:v>
                </c:pt>
                <c:pt idx="2196">
                  <c:v>30</c:v>
                </c:pt>
                <c:pt idx="2197">
                  <c:v>58</c:v>
                </c:pt>
                <c:pt idx="2198">
                  <c:v>49</c:v>
                </c:pt>
                <c:pt idx="2199">
                  <c:v>17</c:v>
                </c:pt>
                <c:pt idx="2200">
                  <c:v>100</c:v>
                </c:pt>
                <c:pt idx="2201">
                  <c:v>58</c:v>
                </c:pt>
                <c:pt idx="2202">
                  <c:v>74</c:v>
                </c:pt>
                <c:pt idx="2203">
                  <c:v>114</c:v>
                </c:pt>
                <c:pt idx="2204">
                  <c:v>265</c:v>
                </c:pt>
                <c:pt idx="2205">
                  <c:v>27</c:v>
                </c:pt>
                <c:pt idx="2206">
                  <c:v>111</c:v>
                </c:pt>
                <c:pt idx="2207">
                  <c:v>41</c:v>
                </c:pt>
                <c:pt idx="2208">
                  <c:v>15</c:v>
                </c:pt>
                <c:pt idx="2209">
                  <c:v>27</c:v>
                </c:pt>
                <c:pt idx="2210">
                  <c:v>19</c:v>
                </c:pt>
                <c:pt idx="2211">
                  <c:v>74</c:v>
                </c:pt>
                <c:pt idx="2212">
                  <c:v>22</c:v>
                </c:pt>
                <c:pt idx="2213">
                  <c:v>21</c:v>
                </c:pt>
                <c:pt idx="2214">
                  <c:v>61</c:v>
                </c:pt>
                <c:pt idx="2215">
                  <c:v>85</c:v>
                </c:pt>
                <c:pt idx="2216">
                  <c:v>94</c:v>
                </c:pt>
                <c:pt idx="2217">
                  <c:v>59</c:v>
                </c:pt>
                <c:pt idx="2218">
                  <c:v>54</c:v>
                </c:pt>
                <c:pt idx="2219">
                  <c:v>287</c:v>
                </c:pt>
                <c:pt idx="2220">
                  <c:v>208</c:v>
                </c:pt>
                <c:pt idx="2221">
                  <c:v>49</c:v>
                </c:pt>
                <c:pt idx="2222">
                  <c:v>40</c:v>
                </c:pt>
                <c:pt idx="2223">
                  <c:v>168</c:v>
                </c:pt>
                <c:pt idx="2224">
                  <c:v>21</c:v>
                </c:pt>
                <c:pt idx="2225">
                  <c:v>44</c:v>
                </c:pt>
                <c:pt idx="2226">
                  <c:v>64</c:v>
                </c:pt>
                <c:pt idx="2227">
                  <c:v>59</c:v>
                </c:pt>
                <c:pt idx="2228">
                  <c:v>63</c:v>
                </c:pt>
                <c:pt idx="2229">
                  <c:v>57</c:v>
                </c:pt>
                <c:pt idx="2230">
                  <c:v>80</c:v>
                </c:pt>
                <c:pt idx="2231">
                  <c:v>1</c:v>
                </c:pt>
                <c:pt idx="2232">
                  <c:v>38</c:v>
                </c:pt>
                <c:pt idx="2233">
                  <c:v>141</c:v>
                </c:pt>
                <c:pt idx="2234">
                  <c:v>32</c:v>
                </c:pt>
                <c:pt idx="2235">
                  <c:v>31</c:v>
                </c:pt>
                <c:pt idx="2236">
                  <c:v>17</c:v>
                </c:pt>
                <c:pt idx="2237">
                  <c:v>170</c:v>
                </c:pt>
                <c:pt idx="2238">
                  <c:v>183</c:v>
                </c:pt>
                <c:pt idx="2239">
                  <c:v>63</c:v>
                </c:pt>
                <c:pt idx="2240">
                  <c:v>74</c:v>
                </c:pt>
                <c:pt idx="2241">
                  <c:v>99</c:v>
                </c:pt>
                <c:pt idx="2242">
                  <c:v>29</c:v>
                </c:pt>
                <c:pt idx="2243">
                  <c:v>51</c:v>
                </c:pt>
                <c:pt idx="2244">
                  <c:v>112</c:v>
                </c:pt>
                <c:pt idx="2245">
                  <c:v>124</c:v>
                </c:pt>
                <c:pt idx="2246">
                  <c:v>15</c:v>
                </c:pt>
                <c:pt idx="2247">
                  <c:v>130</c:v>
                </c:pt>
                <c:pt idx="2248">
                  <c:v>84</c:v>
                </c:pt>
                <c:pt idx="2249">
                  <c:v>3</c:v>
                </c:pt>
                <c:pt idx="2250">
                  <c:v>143</c:v>
                </c:pt>
                <c:pt idx="2251">
                  <c:v>169</c:v>
                </c:pt>
                <c:pt idx="2252">
                  <c:v>64</c:v>
                </c:pt>
                <c:pt idx="2253">
                  <c:v>52</c:v>
                </c:pt>
                <c:pt idx="2254">
                  <c:v>161</c:v>
                </c:pt>
                <c:pt idx="2255">
                  <c:v>17</c:v>
                </c:pt>
                <c:pt idx="2256">
                  <c:v>35</c:v>
                </c:pt>
                <c:pt idx="2257">
                  <c:v>75</c:v>
                </c:pt>
                <c:pt idx="2258">
                  <c:v>35</c:v>
                </c:pt>
                <c:pt idx="2259">
                  <c:v>153</c:v>
                </c:pt>
                <c:pt idx="2260">
                  <c:v>95</c:v>
                </c:pt>
                <c:pt idx="2261">
                  <c:v>29</c:v>
                </c:pt>
                <c:pt idx="2262">
                  <c:v>99</c:v>
                </c:pt>
                <c:pt idx="2263">
                  <c:v>35</c:v>
                </c:pt>
                <c:pt idx="2264">
                  <c:v>47</c:v>
                </c:pt>
                <c:pt idx="2265">
                  <c:v>129</c:v>
                </c:pt>
                <c:pt idx="2266">
                  <c:v>177</c:v>
                </c:pt>
                <c:pt idx="2267">
                  <c:v>104</c:v>
                </c:pt>
                <c:pt idx="2268">
                  <c:v>26</c:v>
                </c:pt>
                <c:pt idx="2269">
                  <c:v>55</c:v>
                </c:pt>
                <c:pt idx="2270">
                  <c:v>121</c:v>
                </c:pt>
                <c:pt idx="2271">
                  <c:v>10</c:v>
                </c:pt>
                <c:pt idx="2272">
                  <c:v>36</c:v>
                </c:pt>
                <c:pt idx="2273">
                  <c:v>34</c:v>
                </c:pt>
                <c:pt idx="2274">
                  <c:v>35</c:v>
                </c:pt>
                <c:pt idx="2275">
                  <c:v>24</c:v>
                </c:pt>
                <c:pt idx="2276">
                  <c:v>38</c:v>
                </c:pt>
                <c:pt idx="2277">
                  <c:v>14</c:v>
                </c:pt>
                <c:pt idx="2278">
                  <c:v>30</c:v>
                </c:pt>
                <c:pt idx="2279">
                  <c:v>34</c:v>
                </c:pt>
                <c:pt idx="2280">
                  <c:v>39</c:v>
                </c:pt>
                <c:pt idx="2281">
                  <c:v>49</c:v>
                </c:pt>
                <c:pt idx="2282">
                  <c:v>159</c:v>
                </c:pt>
                <c:pt idx="2283">
                  <c:v>29</c:v>
                </c:pt>
                <c:pt idx="2284">
                  <c:v>59</c:v>
                </c:pt>
                <c:pt idx="2285">
                  <c:v>72</c:v>
                </c:pt>
                <c:pt idx="2286">
                  <c:v>107</c:v>
                </c:pt>
                <c:pt idx="2287">
                  <c:v>45</c:v>
                </c:pt>
                <c:pt idx="2288">
                  <c:v>85</c:v>
                </c:pt>
                <c:pt idx="2289">
                  <c:v>73</c:v>
                </c:pt>
                <c:pt idx="2290">
                  <c:v>17</c:v>
                </c:pt>
                <c:pt idx="2291">
                  <c:v>36</c:v>
                </c:pt>
                <c:pt idx="2292">
                  <c:v>37</c:v>
                </c:pt>
                <c:pt idx="2293">
                  <c:v>45</c:v>
                </c:pt>
                <c:pt idx="2294">
                  <c:v>59</c:v>
                </c:pt>
                <c:pt idx="2295">
                  <c:v>17</c:v>
                </c:pt>
                <c:pt idx="2296">
                  <c:v>5</c:v>
                </c:pt>
                <c:pt idx="2297">
                  <c:v>53</c:v>
                </c:pt>
                <c:pt idx="2298">
                  <c:v>144</c:v>
                </c:pt>
                <c:pt idx="2299">
                  <c:v>3</c:v>
                </c:pt>
                <c:pt idx="2300">
                  <c:v>78</c:v>
                </c:pt>
                <c:pt idx="2301">
                  <c:v>6</c:v>
                </c:pt>
                <c:pt idx="2302">
                  <c:v>81</c:v>
                </c:pt>
                <c:pt idx="2303">
                  <c:v>13</c:v>
                </c:pt>
                <c:pt idx="2304">
                  <c:v>53</c:v>
                </c:pt>
                <c:pt idx="2305">
                  <c:v>15</c:v>
                </c:pt>
                <c:pt idx="2306">
                  <c:v>66</c:v>
                </c:pt>
                <c:pt idx="2307">
                  <c:v>28</c:v>
                </c:pt>
                <c:pt idx="2308">
                  <c:v>44</c:v>
                </c:pt>
                <c:pt idx="2309">
                  <c:v>48</c:v>
                </c:pt>
                <c:pt idx="2310">
                  <c:v>152</c:v>
                </c:pt>
                <c:pt idx="2311">
                  <c:v>46</c:v>
                </c:pt>
                <c:pt idx="2312">
                  <c:v>53</c:v>
                </c:pt>
                <c:pt idx="2313">
                  <c:v>16</c:v>
                </c:pt>
                <c:pt idx="2314">
                  <c:v>9</c:v>
                </c:pt>
                <c:pt idx="2315">
                  <c:v>24</c:v>
                </c:pt>
                <c:pt idx="2316">
                  <c:v>161</c:v>
                </c:pt>
                <c:pt idx="2317">
                  <c:v>67</c:v>
                </c:pt>
                <c:pt idx="2318">
                  <c:v>212</c:v>
                </c:pt>
                <c:pt idx="2319">
                  <c:v>78</c:v>
                </c:pt>
                <c:pt idx="2320">
                  <c:v>12</c:v>
                </c:pt>
                <c:pt idx="2321">
                  <c:v>112</c:v>
                </c:pt>
                <c:pt idx="2322">
                  <c:v>224</c:v>
                </c:pt>
                <c:pt idx="2323">
                  <c:v>151</c:v>
                </c:pt>
                <c:pt idx="2324">
                  <c:v>8</c:v>
                </c:pt>
                <c:pt idx="2325">
                  <c:v>4</c:v>
                </c:pt>
                <c:pt idx="2326">
                  <c:v>19</c:v>
                </c:pt>
                <c:pt idx="2327">
                  <c:v>31</c:v>
                </c:pt>
                <c:pt idx="2328">
                  <c:v>92</c:v>
                </c:pt>
                <c:pt idx="2329">
                  <c:v>69</c:v>
                </c:pt>
                <c:pt idx="2330">
                  <c:v>11</c:v>
                </c:pt>
                <c:pt idx="2331">
                  <c:v>74</c:v>
                </c:pt>
                <c:pt idx="2332">
                  <c:v>172</c:v>
                </c:pt>
                <c:pt idx="2333">
                  <c:v>23</c:v>
                </c:pt>
                <c:pt idx="2334">
                  <c:v>11</c:v>
                </c:pt>
                <c:pt idx="2335">
                  <c:v>5</c:v>
                </c:pt>
                <c:pt idx="2336">
                  <c:v>13</c:v>
                </c:pt>
                <c:pt idx="2337">
                  <c:v>65</c:v>
                </c:pt>
                <c:pt idx="2338">
                  <c:v>62</c:v>
                </c:pt>
                <c:pt idx="2339">
                  <c:v>47</c:v>
                </c:pt>
                <c:pt idx="2340">
                  <c:v>0</c:v>
                </c:pt>
                <c:pt idx="2341">
                  <c:v>162</c:v>
                </c:pt>
                <c:pt idx="2342">
                  <c:v>87</c:v>
                </c:pt>
                <c:pt idx="2343">
                  <c:v>60</c:v>
                </c:pt>
                <c:pt idx="2344">
                  <c:v>54</c:v>
                </c:pt>
                <c:pt idx="2345">
                  <c:v>180</c:v>
                </c:pt>
                <c:pt idx="2346">
                  <c:v>55</c:v>
                </c:pt>
                <c:pt idx="2347">
                  <c:v>36</c:v>
                </c:pt>
                <c:pt idx="2348">
                  <c:v>81</c:v>
                </c:pt>
                <c:pt idx="2349">
                  <c:v>36</c:v>
                </c:pt>
                <c:pt idx="2350">
                  <c:v>70</c:v>
                </c:pt>
                <c:pt idx="2351">
                  <c:v>146</c:v>
                </c:pt>
                <c:pt idx="2352">
                  <c:v>40</c:v>
                </c:pt>
                <c:pt idx="2353">
                  <c:v>3</c:v>
                </c:pt>
                <c:pt idx="2354">
                  <c:v>82</c:v>
                </c:pt>
                <c:pt idx="2355">
                  <c:v>27</c:v>
                </c:pt>
                <c:pt idx="2356">
                  <c:v>22</c:v>
                </c:pt>
                <c:pt idx="2357">
                  <c:v>45</c:v>
                </c:pt>
                <c:pt idx="2358">
                  <c:v>58</c:v>
                </c:pt>
                <c:pt idx="2359">
                  <c:v>43</c:v>
                </c:pt>
                <c:pt idx="2360">
                  <c:v>1</c:v>
                </c:pt>
                <c:pt idx="2361">
                  <c:v>19</c:v>
                </c:pt>
                <c:pt idx="2362">
                  <c:v>25</c:v>
                </c:pt>
                <c:pt idx="2363">
                  <c:v>74</c:v>
                </c:pt>
                <c:pt idx="2364">
                  <c:v>1</c:v>
                </c:pt>
                <c:pt idx="2365">
                  <c:v>20</c:v>
                </c:pt>
                <c:pt idx="2366">
                  <c:v>93</c:v>
                </c:pt>
                <c:pt idx="2367">
                  <c:v>0</c:v>
                </c:pt>
                <c:pt idx="2368">
                  <c:v>45</c:v>
                </c:pt>
                <c:pt idx="2369">
                  <c:v>14</c:v>
                </c:pt>
                <c:pt idx="2370">
                  <c:v>43</c:v>
                </c:pt>
                <c:pt idx="2371">
                  <c:v>11</c:v>
                </c:pt>
                <c:pt idx="2372">
                  <c:v>7</c:v>
                </c:pt>
                <c:pt idx="2373">
                  <c:v>10</c:v>
                </c:pt>
                <c:pt idx="2374">
                  <c:v>3</c:v>
                </c:pt>
                <c:pt idx="2375">
                  <c:v>42</c:v>
                </c:pt>
                <c:pt idx="2376">
                  <c:v>29</c:v>
                </c:pt>
                <c:pt idx="2377">
                  <c:v>38</c:v>
                </c:pt>
                <c:pt idx="2378">
                  <c:v>21</c:v>
                </c:pt>
                <c:pt idx="2379">
                  <c:v>59</c:v>
                </c:pt>
                <c:pt idx="2380">
                  <c:v>31</c:v>
                </c:pt>
                <c:pt idx="2381">
                  <c:v>12</c:v>
                </c:pt>
                <c:pt idx="2382">
                  <c:v>182</c:v>
                </c:pt>
                <c:pt idx="2383">
                  <c:v>113</c:v>
                </c:pt>
                <c:pt idx="2384">
                  <c:v>8</c:v>
                </c:pt>
                <c:pt idx="2385">
                  <c:v>69</c:v>
                </c:pt>
                <c:pt idx="2386">
                  <c:v>12</c:v>
                </c:pt>
                <c:pt idx="2387">
                  <c:v>26</c:v>
                </c:pt>
                <c:pt idx="2388">
                  <c:v>122</c:v>
                </c:pt>
                <c:pt idx="2389">
                  <c:v>90</c:v>
                </c:pt>
                <c:pt idx="2390">
                  <c:v>62</c:v>
                </c:pt>
                <c:pt idx="2391">
                  <c:v>0</c:v>
                </c:pt>
                <c:pt idx="2392">
                  <c:v>53</c:v>
                </c:pt>
                <c:pt idx="2393">
                  <c:v>113</c:v>
                </c:pt>
                <c:pt idx="2394">
                  <c:v>38</c:v>
                </c:pt>
                <c:pt idx="2395">
                  <c:v>19</c:v>
                </c:pt>
                <c:pt idx="2396">
                  <c:v>21</c:v>
                </c:pt>
                <c:pt idx="2397">
                  <c:v>78</c:v>
                </c:pt>
                <c:pt idx="2398">
                  <c:v>150</c:v>
                </c:pt>
                <c:pt idx="2399">
                  <c:v>2</c:v>
                </c:pt>
                <c:pt idx="2400">
                  <c:v>45</c:v>
                </c:pt>
                <c:pt idx="2401">
                  <c:v>80</c:v>
                </c:pt>
                <c:pt idx="2402">
                  <c:v>68</c:v>
                </c:pt>
                <c:pt idx="2403">
                  <c:v>24</c:v>
                </c:pt>
                <c:pt idx="2404">
                  <c:v>49</c:v>
                </c:pt>
                <c:pt idx="2405">
                  <c:v>36</c:v>
                </c:pt>
                <c:pt idx="2406">
                  <c:v>223</c:v>
                </c:pt>
                <c:pt idx="2407">
                  <c:v>17</c:v>
                </c:pt>
                <c:pt idx="2408">
                  <c:v>58</c:v>
                </c:pt>
                <c:pt idx="2409">
                  <c:v>4</c:v>
                </c:pt>
                <c:pt idx="2410">
                  <c:v>43</c:v>
                </c:pt>
                <c:pt idx="2411">
                  <c:v>222</c:v>
                </c:pt>
                <c:pt idx="2412">
                  <c:v>22</c:v>
                </c:pt>
                <c:pt idx="2413">
                  <c:v>2</c:v>
                </c:pt>
                <c:pt idx="2414">
                  <c:v>51</c:v>
                </c:pt>
                <c:pt idx="2415">
                  <c:v>139</c:v>
                </c:pt>
                <c:pt idx="2416">
                  <c:v>0</c:v>
                </c:pt>
                <c:pt idx="2417">
                  <c:v>32</c:v>
                </c:pt>
                <c:pt idx="2418">
                  <c:v>59</c:v>
                </c:pt>
                <c:pt idx="2419">
                  <c:v>67</c:v>
                </c:pt>
                <c:pt idx="2420">
                  <c:v>8</c:v>
                </c:pt>
                <c:pt idx="2421">
                  <c:v>16</c:v>
                </c:pt>
                <c:pt idx="2422">
                  <c:v>3</c:v>
                </c:pt>
                <c:pt idx="2423">
                  <c:v>10</c:v>
                </c:pt>
                <c:pt idx="2424">
                  <c:v>222</c:v>
                </c:pt>
                <c:pt idx="2425">
                  <c:v>115</c:v>
                </c:pt>
                <c:pt idx="2426">
                  <c:v>218</c:v>
                </c:pt>
                <c:pt idx="2427">
                  <c:v>32</c:v>
                </c:pt>
                <c:pt idx="2428">
                  <c:v>26</c:v>
                </c:pt>
                <c:pt idx="2429">
                  <c:v>0</c:v>
                </c:pt>
                <c:pt idx="2430">
                  <c:v>123</c:v>
                </c:pt>
                <c:pt idx="2431">
                  <c:v>16</c:v>
                </c:pt>
                <c:pt idx="2432">
                  <c:v>198</c:v>
                </c:pt>
                <c:pt idx="2433">
                  <c:v>27</c:v>
                </c:pt>
                <c:pt idx="2434">
                  <c:v>18</c:v>
                </c:pt>
                <c:pt idx="2435">
                  <c:v>53</c:v>
                </c:pt>
                <c:pt idx="2436">
                  <c:v>28</c:v>
                </c:pt>
                <c:pt idx="2437">
                  <c:v>80</c:v>
                </c:pt>
                <c:pt idx="2438">
                  <c:v>12</c:v>
                </c:pt>
                <c:pt idx="2439">
                  <c:v>44</c:v>
                </c:pt>
                <c:pt idx="2440">
                  <c:v>17</c:v>
                </c:pt>
                <c:pt idx="2441">
                  <c:v>71</c:v>
                </c:pt>
                <c:pt idx="2442">
                  <c:v>39</c:v>
                </c:pt>
                <c:pt idx="2443">
                  <c:v>6</c:v>
                </c:pt>
                <c:pt idx="2444">
                  <c:v>76</c:v>
                </c:pt>
                <c:pt idx="2445">
                  <c:v>40</c:v>
                </c:pt>
                <c:pt idx="2446">
                  <c:v>17</c:v>
                </c:pt>
                <c:pt idx="2447">
                  <c:v>9</c:v>
                </c:pt>
                <c:pt idx="2448">
                  <c:v>56</c:v>
                </c:pt>
                <c:pt idx="2449">
                  <c:v>29</c:v>
                </c:pt>
                <c:pt idx="2450">
                  <c:v>75</c:v>
                </c:pt>
                <c:pt idx="2451">
                  <c:v>167</c:v>
                </c:pt>
                <c:pt idx="2452">
                  <c:v>52</c:v>
                </c:pt>
                <c:pt idx="2453">
                  <c:v>4</c:v>
                </c:pt>
                <c:pt idx="2454">
                  <c:v>53</c:v>
                </c:pt>
                <c:pt idx="2455">
                  <c:v>50</c:v>
                </c:pt>
                <c:pt idx="2456">
                  <c:v>31</c:v>
                </c:pt>
                <c:pt idx="2457">
                  <c:v>24</c:v>
                </c:pt>
                <c:pt idx="2458">
                  <c:v>64</c:v>
                </c:pt>
                <c:pt idx="2459">
                  <c:v>2</c:v>
                </c:pt>
                <c:pt idx="2460">
                  <c:v>11</c:v>
                </c:pt>
                <c:pt idx="2461">
                  <c:v>19</c:v>
                </c:pt>
                <c:pt idx="2462">
                  <c:v>21</c:v>
                </c:pt>
                <c:pt idx="2463">
                  <c:v>21</c:v>
                </c:pt>
                <c:pt idx="2464">
                  <c:v>20</c:v>
                </c:pt>
                <c:pt idx="2465">
                  <c:v>12</c:v>
                </c:pt>
                <c:pt idx="2466">
                  <c:v>13</c:v>
                </c:pt>
                <c:pt idx="2467">
                  <c:v>85</c:v>
                </c:pt>
                <c:pt idx="2468">
                  <c:v>113</c:v>
                </c:pt>
                <c:pt idx="2469">
                  <c:v>31</c:v>
                </c:pt>
                <c:pt idx="2470">
                  <c:v>85</c:v>
                </c:pt>
                <c:pt idx="2471">
                  <c:v>14</c:v>
                </c:pt>
                <c:pt idx="2472">
                  <c:v>40</c:v>
                </c:pt>
                <c:pt idx="2473">
                  <c:v>114</c:v>
                </c:pt>
                <c:pt idx="2474">
                  <c:v>2</c:v>
                </c:pt>
                <c:pt idx="2475">
                  <c:v>42</c:v>
                </c:pt>
                <c:pt idx="2476">
                  <c:v>20</c:v>
                </c:pt>
                <c:pt idx="2477">
                  <c:v>232</c:v>
                </c:pt>
                <c:pt idx="2478">
                  <c:v>69</c:v>
                </c:pt>
                <c:pt idx="2479">
                  <c:v>24</c:v>
                </c:pt>
                <c:pt idx="2480">
                  <c:v>4</c:v>
                </c:pt>
                <c:pt idx="2481">
                  <c:v>229</c:v>
                </c:pt>
                <c:pt idx="2482">
                  <c:v>98</c:v>
                </c:pt>
                <c:pt idx="2483">
                  <c:v>18</c:v>
                </c:pt>
                <c:pt idx="2484">
                  <c:v>40</c:v>
                </c:pt>
                <c:pt idx="2485">
                  <c:v>38</c:v>
                </c:pt>
                <c:pt idx="2486">
                  <c:v>105</c:v>
                </c:pt>
                <c:pt idx="2487">
                  <c:v>7</c:v>
                </c:pt>
                <c:pt idx="2488">
                  <c:v>54</c:v>
                </c:pt>
                <c:pt idx="2489">
                  <c:v>95</c:v>
                </c:pt>
                <c:pt idx="2490">
                  <c:v>31</c:v>
                </c:pt>
                <c:pt idx="2491">
                  <c:v>196</c:v>
                </c:pt>
                <c:pt idx="2492">
                  <c:v>46</c:v>
                </c:pt>
                <c:pt idx="2493">
                  <c:v>7</c:v>
                </c:pt>
                <c:pt idx="2494">
                  <c:v>175</c:v>
                </c:pt>
                <c:pt idx="2495">
                  <c:v>23</c:v>
                </c:pt>
                <c:pt idx="2496">
                  <c:v>18</c:v>
                </c:pt>
                <c:pt idx="2497">
                  <c:v>14</c:v>
                </c:pt>
                <c:pt idx="2498">
                  <c:v>108</c:v>
                </c:pt>
                <c:pt idx="2499">
                  <c:v>93</c:v>
                </c:pt>
                <c:pt idx="2500">
                  <c:v>12</c:v>
                </c:pt>
                <c:pt idx="2501">
                  <c:v>106</c:v>
                </c:pt>
                <c:pt idx="2502">
                  <c:v>47</c:v>
                </c:pt>
                <c:pt idx="2503">
                  <c:v>56</c:v>
                </c:pt>
                <c:pt idx="2504">
                  <c:v>25</c:v>
                </c:pt>
                <c:pt idx="2505">
                  <c:v>111</c:v>
                </c:pt>
                <c:pt idx="2506">
                  <c:v>32</c:v>
                </c:pt>
                <c:pt idx="2507">
                  <c:v>111</c:v>
                </c:pt>
                <c:pt idx="2508">
                  <c:v>106</c:v>
                </c:pt>
                <c:pt idx="2509">
                  <c:v>46</c:v>
                </c:pt>
                <c:pt idx="2510">
                  <c:v>24</c:v>
                </c:pt>
                <c:pt idx="2511">
                  <c:v>83</c:v>
                </c:pt>
                <c:pt idx="2512">
                  <c:v>145</c:v>
                </c:pt>
                <c:pt idx="2513">
                  <c:v>70</c:v>
                </c:pt>
                <c:pt idx="2514">
                  <c:v>108</c:v>
                </c:pt>
                <c:pt idx="2515">
                  <c:v>11</c:v>
                </c:pt>
                <c:pt idx="2516">
                  <c:v>208</c:v>
                </c:pt>
                <c:pt idx="2517">
                  <c:v>24</c:v>
                </c:pt>
                <c:pt idx="2518">
                  <c:v>6</c:v>
                </c:pt>
                <c:pt idx="2519">
                  <c:v>184</c:v>
                </c:pt>
                <c:pt idx="2520">
                  <c:v>303</c:v>
                </c:pt>
                <c:pt idx="2521">
                  <c:v>53</c:v>
                </c:pt>
                <c:pt idx="2522">
                  <c:v>40</c:v>
                </c:pt>
                <c:pt idx="2523">
                  <c:v>25</c:v>
                </c:pt>
                <c:pt idx="2524">
                  <c:v>98</c:v>
                </c:pt>
                <c:pt idx="2525">
                  <c:v>9</c:v>
                </c:pt>
                <c:pt idx="2526">
                  <c:v>5</c:v>
                </c:pt>
                <c:pt idx="2527">
                  <c:v>140</c:v>
                </c:pt>
                <c:pt idx="2528">
                  <c:v>18</c:v>
                </c:pt>
                <c:pt idx="2529">
                  <c:v>45</c:v>
                </c:pt>
                <c:pt idx="2530">
                  <c:v>14</c:v>
                </c:pt>
                <c:pt idx="2531">
                  <c:v>7</c:v>
                </c:pt>
                <c:pt idx="2532">
                  <c:v>22</c:v>
                </c:pt>
                <c:pt idx="2533">
                  <c:v>35</c:v>
                </c:pt>
                <c:pt idx="2534">
                  <c:v>40</c:v>
                </c:pt>
                <c:pt idx="2535">
                  <c:v>20</c:v>
                </c:pt>
                <c:pt idx="2536">
                  <c:v>20</c:v>
                </c:pt>
                <c:pt idx="2537">
                  <c:v>43</c:v>
                </c:pt>
                <c:pt idx="2538">
                  <c:v>22</c:v>
                </c:pt>
                <c:pt idx="2539">
                  <c:v>32</c:v>
                </c:pt>
                <c:pt idx="2540">
                  <c:v>117</c:v>
                </c:pt>
                <c:pt idx="2541">
                  <c:v>19</c:v>
                </c:pt>
                <c:pt idx="2542">
                  <c:v>184</c:v>
                </c:pt>
                <c:pt idx="2543">
                  <c:v>3</c:v>
                </c:pt>
                <c:pt idx="2544">
                  <c:v>57</c:v>
                </c:pt>
                <c:pt idx="2545">
                  <c:v>11</c:v>
                </c:pt>
                <c:pt idx="2546">
                  <c:v>265</c:v>
                </c:pt>
                <c:pt idx="2547">
                  <c:v>35</c:v>
                </c:pt>
                <c:pt idx="2548">
                  <c:v>150</c:v>
                </c:pt>
                <c:pt idx="2549">
                  <c:v>59</c:v>
                </c:pt>
                <c:pt idx="2550">
                  <c:v>1</c:v>
                </c:pt>
                <c:pt idx="2551">
                  <c:v>14</c:v>
                </c:pt>
                <c:pt idx="2552">
                  <c:v>30</c:v>
                </c:pt>
                <c:pt idx="2553">
                  <c:v>32</c:v>
                </c:pt>
                <c:pt idx="2554">
                  <c:v>12</c:v>
                </c:pt>
                <c:pt idx="2555">
                  <c:v>45</c:v>
                </c:pt>
                <c:pt idx="2556">
                  <c:v>1</c:v>
                </c:pt>
                <c:pt idx="2557">
                  <c:v>101</c:v>
                </c:pt>
                <c:pt idx="2558">
                  <c:v>57</c:v>
                </c:pt>
                <c:pt idx="2559">
                  <c:v>47</c:v>
                </c:pt>
                <c:pt idx="2560">
                  <c:v>29</c:v>
                </c:pt>
                <c:pt idx="2561">
                  <c:v>17</c:v>
                </c:pt>
                <c:pt idx="2562">
                  <c:v>71</c:v>
                </c:pt>
                <c:pt idx="2563">
                  <c:v>72</c:v>
                </c:pt>
                <c:pt idx="2564">
                  <c:v>75</c:v>
                </c:pt>
                <c:pt idx="2565">
                  <c:v>93</c:v>
                </c:pt>
                <c:pt idx="2566">
                  <c:v>45</c:v>
                </c:pt>
                <c:pt idx="2567">
                  <c:v>79</c:v>
                </c:pt>
                <c:pt idx="2568">
                  <c:v>14</c:v>
                </c:pt>
                <c:pt idx="2569">
                  <c:v>27</c:v>
                </c:pt>
                <c:pt idx="2570">
                  <c:v>10</c:v>
                </c:pt>
                <c:pt idx="2571">
                  <c:v>78</c:v>
                </c:pt>
                <c:pt idx="2572">
                  <c:v>93</c:v>
                </c:pt>
                <c:pt idx="2573">
                  <c:v>38</c:v>
                </c:pt>
                <c:pt idx="2574">
                  <c:v>49</c:v>
                </c:pt>
                <c:pt idx="2575">
                  <c:v>64</c:v>
                </c:pt>
                <c:pt idx="2576">
                  <c:v>134</c:v>
                </c:pt>
                <c:pt idx="2577">
                  <c:v>52</c:v>
                </c:pt>
                <c:pt idx="2578">
                  <c:v>92</c:v>
                </c:pt>
                <c:pt idx="2579">
                  <c:v>38</c:v>
                </c:pt>
                <c:pt idx="2580">
                  <c:v>5</c:v>
                </c:pt>
                <c:pt idx="2581">
                  <c:v>19</c:v>
                </c:pt>
                <c:pt idx="2582">
                  <c:v>64</c:v>
                </c:pt>
                <c:pt idx="2583">
                  <c:v>178</c:v>
                </c:pt>
                <c:pt idx="2584">
                  <c:v>67</c:v>
                </c:pt>
                <c:pt idx="2585">
                  <c:v>50</c:v>
                </c:pt>
                <c:pt idx="2586">
                  <c:v>42</c:v>
                </c:pt>
                <c:pt idx="2587">
                  <c:v>37</c:v>
                </c:pt>
                <c:pt idx="2588">
                  <c:v>60</c:v>
                </c:pt>
                <c:pt idx="2589">
                  <c:v>91</c:v>
                </c:pt>
                <c:pt idx="2590">
                  <c:v>44</c:v>
                </c:pt>
                <c:pt idx="2591">
                  <c:v>72</c:v>
                </c:pt>
                <c:pt idx="2592">
                  <c:v>5</c:v>
                </c:pt>
                <c:pt idx="2593">
                  <c:v>87</c:v>
                </c:pt>
                <c:pt idx="2594">
                  <c:v>53</c:v>
                </c:pt>
                <c:pt idx="2595">
                  <c:v>171</c:v>
                </c:pt>
                <c:pt idx="2596">
                  <c:v>36</c:v>
                </c:pt>
                <c:pt idx="2597">
                  <c:v>71</c:v>
                </c:pt>
                <c:pt idx="2598">
                  <c:v>14</c:v>
                </c:pt>
                <c:pt idx="2599">
                  <c:v>86</c:v>
                </c:pt>
                <c:pt idx="2600">
                  <c:v>115</c:v>
                </c:pt>
                <c:pt idx="2601">
                  <c:v>5</c:v>
                </c:pt>
                <c:pt idx="2602">
                  <c:v>5</c:v>
                </c:pt>
                <c:pt idx="2603">
                  <c:v>17</c:v>
                </c:pt>
                <c:pt idx="2604">
                  <c:v>181</c:v>
                </c:pt>
                <c:pt idx="2605">
                  <c:v>112</c:v>
                </c:pt>
                <c:pt idx="2606">
                  <c:v>2</c:v>
                </c:pt>
                <c:pt idx="2607">
                  <c:v>209</c:v>
                </c:pt>
                <c:pt idx="2608">
                  <c:v>98</c:v>
                </c:pt>
                <c:pt idx="2609">
                  <c:v>20</c:v>
                </c:pt>
                <c:pt idx="2610">
                  <c:v>55</c:v>
                </c:pt>
                <c:pt idx="2611">
                  <c:v>42</c:v>
                </c:pt>
                <c:pt idx="2612">
                  <c:v>126</c:v>
                </c:pt>
                <c:pt idx="2613">
                  <c:v>7</c:v>
                </c:pt>
                <c:pt idx="2614">
                  <c:v>76</c:v>
                </c:pt>
                <c:pt idx="2615">
                  <c:v>30</c:v>
                </c:pt>
                <c:pt idx="2616">
                  <c:v>9</c:v>
                </c:pt>
                <c:pt idx="2617">
                  <c:v>16</c:v>
                </c:pt>
                <c:pt idx="2618">
                  <c:v>10</c:v>
                </c:pt>
                <c:pt idx="2619">
                  <c:v>27</c:v>
                </c:pt>
                <c:pt idx="2620">
                  <c:v>84</c:v>
                </c:pt>
                <c:pt idx="2621">
                  <c:v>41</c:v>
                </c:pt>
                <c:pt idx="2622">
                  <c:v>33</c:v>
                </c:pt>
                <c:pt idx="2623">
                  <c:v>173</c:v>
                </c:pt>
                <c:pt idx="2624">
                  <c:v>44</c:v>
                </c:pt>
                <c:pt idx="2625">
                  <c:v>62</c:v>
                </c:pt>
                <c:pt idx="2626">
                  <c:v>27</c:v>
                </c:pt>
                <c:pt idx="2627">
                  <c:v>7</c:v>
                </c:pt>
                <c:pt idx="2628">
                  <c:v>15</c:v>
                </c:pt>
                <c:pt idx="2629">
                  <c:v>189</c:v>
                </c:pt>
                <c:pt idx="2630">
                  <c:v>68</c:v>
                </c:pt>
                <c:pt idx="2631">
                  <c:v>30</c:v>
                </c:pt>
                <c:pt idx="2632">
                  <c:v>54</c:v>
                </c:pt>
                <c:pt idx="2633">
                  <c:v>83</c:v>
                </c:pt>
                <c:pt idx="2634">
                  <c:v>31</c:v>
                </c:pt>
                <c:pt idx="2635">
                  <c:v>67</c:v>
                </c:pt>
                <c:pt idx="2636">
                  <c:v>11</c:v>
                </c:pt>
                <c:pt idx="2637">
                  <c:v>20</c:v>
                </c:pt>
                <c:pt idx="2638">
                  <c:v>54</c:v>
                </c:pt>
                <c:pt idx="2639">
                  <c:v>60</c:v>
                </c:pt>
                <c:pt idx="2640">
                  <c:v>32</c:v>
                </c:pt>
                <c:pt idx="2641">
                  <c:v>119</c:v>
                </c:pt>
                <c:pt idx="2642">
                  <c:v>12</c:v>
                </c:pt>
                <c:pt idx="2643">
                  <c:v>35</c:v>
                </c:pt>
                <c:pt idx="2644">
                  <c:v>129</c:v>
                </c:pt>
                <c:pt idx="2645">
                  <c:v>25</c:v>
                </c:pt>
                <c:pt idx="2646">
                  <c:v>15</c:v>
                </c:pt>
                <c:pt idx="2647">
                  <c:v>23</c:v>
                </c:pt>
                <c:pt idx="2648">
                  <c:v>3</c:v>
                </c:pt>
                <c:pt idx="2649">
                  <c:v>108</c:v>
                </c:pt>
                <c:pt idx="2650">
                  <c:v>157</c:v>
                </c:pt>
                <c:pt idx="2651">
                  <c:v>138</c:v>
                </c:pt>
                <c:pt idx="2652">
                  <c:v>182</c:v>
                </c:pt>
                <c:pt idx="2653">
                  <c:v>36</c:v>
                </c:pt>
                <c:pt idx="2654">
                  <c:v>0</c:v>
                </c:pt>
                <c:pt idx="2655">
                  <c:v>8</c:v>
                </c:pt>
                <c:pt idx="2656">
                  <c:v>62</c:v>
                </c:pt>
                <c:pt idx="2657">
                  <c:v>164</c:v>
                </c:pt>
                <c:pt idx="2658">
                  <c:v>134</c:v>
                </c:pt>
                <c:pt idx="2659">
                  <c:v>30</c:v>
                </c:pt>
                <c:pt idx="2660">
                  <c:v>256</c:v>
                </c:pt>
                <c:pt idx="2661">
                  <c:v>98</c:v>
                </c:pt>
                <c:pt idx="2662">
                  <c:v>61</c:v>
                </c:pt>
                <c:pt idx="2663">
                  <c:v>48</c:v>
                </c:pt>
                <c:pt idx="2664">
                  <c:v>58</c:v>
                </c:pt>
                <c:pt idx="2665">
                  <c:v>100</c:v>
                </c:pt>
                <c:pt idx="2666">
                  <c:v>15</c:v>
                </c:pt>
                <c:pt idx="2667">
                  <c:v>90</c:v>
                </c:pt>
                <c:pt idx="2668">
                  <c:v>44</c:v>
                </c:pt>
                <c:pt idx="2669">
                  <c:v>95</c:v>
                </c:pt>
                <c:pt idx="2670">
                  <c:v>5</c:v>
                </c:pt>
                <c:pt idx="2671">
                  <c:v>27</c:v>
                </c:pt>
                <c:pt idx="2672">
                  <c:v>113</c:v>
                </c:pt>
                <c:pt idx="2673">
                  <c:v>85</c:v>
                </c:pt>
                <c:pt idx="2674">
                  <c:v>16</c:v>
                </c:pt>
                <c:pt idx="2675">
                  <c:v>50</c:v>
                </c:pt>
                <c:pt idx="2676">
                  <c:v>38</c:v>
                </c:pt>
                <c:pt idx="2677">
                  <c:v>16</c:v>
                </c:pt>
                <c:pt idx="2678">
                  <c:v>38</c:v>
                </c:pt>
                <c:pt idx="2679">
                  <c:v>44</c:v>
                </c:pt>
                <c:pt idx="2680">
                  <c:v>24</c:v>
                </c:pt>
                <c:pt idx="2681">
                  <c:v>17</c:v>
                </c:pt>
                <c:pt idx="2682">
                  <c:v>88</c:v>
                </c:pt>
                <c:pt idx="2683">
                  <c:v>1</c:v>
                </c:pt>
                <c:pt idx="2684">
                  <c:v>109</c:v>
                </c:pt>
                <c:pt idx="2685">
                  <c:v>60</c:v>
                </c:pt>
                <c:pt idx="2686">
                  <c:v>40</c:v>
                </c:pt>
                <c:pt idx="2687">
                  <c:v>1</c:v>
                </c:pt>
                <c:pt idx="2688">
                  <c:v>29</c:v>
                </c:pt>
                <c:pt idx="2689">
                  <c:v>4</c:v>
                </c:pt>
                <c:pt idx="2690">
                  <c:v>151</c:v>
                </c:pt>
                <c:pt idx="2691">
                  <c:v>33</c:v>
                </c:pt>
                <c:pt idx="2692">
                  <c:v>12</c:v>
                </c:pt>
                <c:pt idx="2693">
                  <c:v>60</c:v>
                </c:pt>
                <c:pt idx="2694">
                  <c:v>71</c:v>
                </c:pt>
                <c:pt idx="2695">
                  <c:v>52</c:v>
                </c:pt>
                <c:pt idx="2696">
                  <c:v>19</c:v>
                </c:pt>
                <c:pt idx="2697">
                  <c:v>19</c:v>
                </c:pt>
                <c:pt idx="2698">
                  <c:v>235</c:v>
                </c:pt>
                <c:pt idx="2699">
                  <c:v>2</c:v>
                </c:pt>
                <c:pt idx="2700">
                  <c:v>123</c:v>
                </c:pt>
                <c:pt idx="2701">
                  <c:v>43</c:v>
                </c:pt>
                <c:pt idx="2702">
                  <c:v>11</c:v>
                </c:pt>
                <c:pt idx="2703">
                  <c:v>2</c:v>
                </c:pt>
                <c:pt idx="2704">
                  <c:v>8</c:v>
                </c:pt>
                <c:pt idx="2705">
                  <c:v>63</c:v>
                </c:pt>
                <c:pt idx="2706">
                  <c:v>16</c:v>
                </c:pt>
                <c:pt idx="2707">
                  <c:v>0</c:v>
                </c:pt>
                <c:pt idx="2708">
                  <c:v>8</c:v>
                </c:pt>
                <c:pt idx="2709">
                  <c:v>104</c:v>
                </c:pt>
                <c:pt idx="2710">
                  <c:v>143</c:v>
                </c:pt>
                <c:pt idx="2711">
                  <c:v>41</c:v>
                </c:pt>
                <c:pt idx="2712">
                  <c:v>221</c:v>
                </c:pt>
                <c:pt idx="2713">
                  <c:v>10</c:v>
                </c:pt>
                <c:pt idx="2714">
                  <c:v>148</c:v>
                </c:pt>
                <c:pt idx="2715">
                  <c:v>114</c:v>
                </c:pt>
                <c:pt idx="2716">
                  <c:v>73</c:v>
                </c:pt>
                <c:pt idx="2717">
                  <c:v>40</c:v>
                </c:pt>
                <c:pt idx="2718">
                  <c:v>142</c:v>
                </c:pt>
                <c:pt idx="2719">
                  <c:v>176</c:v>
                </c:pt>
                <c:pt idx="2720">
                  <c:v>27</c:v>
                </c:pt>
                <c:pt idx="2721">
                  <c:v>49</c:v>
                </c:pt>
                <c:pt idx="2722">
                  <c:v>7</c:v>
                </c:pt>
                <c:pt idx="2723">
                  <c:v>6</c:v>
                </c:pt>
                <c:pt idx="2724">
                  <c:v>4</c:v>
                </c:pt>
                <c:pt idx="2725">
                  <c:v>3</c:v>
                </c:pt>
                <c:pt idx="2726">
                  <c:v>16</c:v>
                </c:pt>
                <c:pt idx="2727">
                  <c:v>28</c:v>
                </c:pt>
                <c:pt idx="2728">
                  <c:v>55</c:v>
                </c:pt>
                <c:pt idx="2729">
                  <c:v>148</c:v>
                </c:pt>
                <c:pt idx="2730">
                  <c:v>42</c:v>
                </c:pt>
                <c:pt idx="2731">
                  <c:v>5</c:v>
                </c:pt>
                <c:pt idx="2732">
                  <c:v>59</c:v>
                </c:pt>
                <c:pt idx="2733">
                  <c:v>242</c:v>
                </c:pt>
                <c:pt idx="2734">
                  <c:v>26</c:v>
                </c:pt>
                <c:pt idx="2735">
                  <c:v>19</c:v>
                </c:pt>
                <c:pt idx="2736">
                  <c:v>95</c:v>
                </c:pt>
                <c:pt idx="2737">
                  <c:v>46</c:v>
                </c:pt>
                <c:pt idx="2738">
                  <c:v>125</c:v>
                </c:pt>
                <c:pt idx="2739">
                  <c:v>267</c:v>
                </c:pt>
                <c:pt idx="2740">
                  <c:v>8</c:v>
                </c:pt>
                <c:pt idx="2741">
                  <c:v>14</c:v>
                </c:pt>
                <c:pt idx="2742">
                  <c:v>6</c:v>
                </c:pt>
                <c:pt idx="2743">
                  <c:v>34</c:v>
                </c:pt>
                <c:pt idx="2744">
                  <c:v>42</c:v>
                </c:pt>
                <c:pt idx="2745">
                  <c:v>3</c:v>
                </c:pt>
                <c:pt idx="2746">
                  <c:v>12</c:v>
                </c:pt>
                <c:pt idx="2747">
                  <c:v>67</c:v>
                </c:pt>
                <c:pt idx="2748">
                  <c:v>186</c:v>
                </c:pt>
                <c:pt idx="2749">
                  <c:v>28</c:v>
                </c:pt>
                <c:pt idx="2750">
                  <c:v>56</c:v>
                </c:pt>
                <c:pt idx="2751">
                  <c:v>144</c:v>
                </c:pt>
                <c:pt idx="2752">
                  <c:v>15</c:v>
                </c:pt>
                <c:pt idx="2753">
                  <c:v>110</c:v>
                </c:pt>
                <c:pt idx="2754">
                  <c:v>31</c:v>
                </c:pt>
                <c:pt idx="2755">
                  <c:v>7</c:v>
                </c:pt>
                <c:pt idx="2756">
                  <c:v>16</c:v>
                </c:pt>
                <c:pt idx="2757">
                  <c:v>19</c:v>
                </c:pt>
                <c:pt idx="2758">
                  <c:v>51</c:v>
                </c:pt>
                <c:pt idx="2759">
                  <c:v>46</c:v>
                </c:pt>
                <c:pt idx="2760">
                  <c:v>47</c:v>
                </c:pt>
                <c:pt idx="2761">
                  <c:v>48</c:v>
                </c:pt>
                <c:pt idx="2762">
                  <c:v>23</c:v>
                </c:pt>
                <c:pt idx="2763">
                  <c:v>46</c:v>
                </c:pt>
                <c:pt idx="2764">
                  <c:v>30</c:v>
                </c:pt>
                <c:pt idx="2765">
                  <c:v>44</c:v>
                </c:pt>
                <c:pt idx="2766">
                  <c:v>25</c:v>
                </c:pt>
                <c:pt idx="2767">
                  <c:v>4</c:v>
                </c:pt>
                <c:pt idx="2768">
                  <c:v>84</c:v>
                </c:pt>
                <c:pt idx="2769">
                  <c:v>12</c:v>
                </c:pt>
                <c:pt idx="2770">
                  <c:v>46</c:v>
                </c:pt>
                <c:pt idx="2771">
                  <c:v>103</c:v>
                </c:pt>
                <c:pt idx="2772">
                  <c:v>9</c:v>
                </c:pt>
                <c:pt idx="2773">
                  <c:v>11</c:v>
                </c:pt>
                <c:pt idx="2774">
                  <c:v>2</c:v>
                </c:pt>
                <c:pt idx="2775">
                  <c:v>73</c:v>
                </c:pt>
                <c:pt idx="2776">
                  <c:v>170</c:v>
                </c:pt>
                <c:pt idx="2777">
                  <c:v>73</c:v>
                </c:pt>
                <c:pt idx="2778">
                  <c:v>74</c:v>
                </c:pt>
                <c:pt idx="2779">
                  <c:v>45</c:v>
                </c:pt>
                <c:pt idx="2780">
                  <c:v>3</c:v>
                </c:pt>
                <c:pt idx="2781">
                  <c:v>37</c:v>
                </c:pt>
                <c:pt idx="2782">
                  <c:v>44</c:v>
                </c:pt>
                <c:pt idx="2783">
                  <c:v>24</c:v>
                </c:pt>
                <c:pt idx="2784">
                  <c:v>77</c:v>
                </c:pt>
                <c:pt idx="2785">
                  <c:v>14</c:v>
                </c:pt>
                <c:pt idx="2786">
                  <c:v>218</c:v>
                </c:pt>
                <c:pt idx="2787">
                  <c:v>34</c:v>
                </c:pt>
                <c:pt idx="2788">
                  <c:v>5</c:v>
                </c:pt>
                <c:pt idx="2789">
                  <c:v>91</c:v>
                </c:pt>
                <c:pt idx="2790">
                  <c:v>8</c:v>
                </c:pt>
                <c:pt idx="2791">
                  <c:v>75</c:v>
                </c:pt>
                <c:pt idx="2792">
                  <c:v>154</c:v>
                </c:pt>
                <c:pt idx="2793">
                  <c:v>29</c:v>
                </c:pt>
                <c:pt idx="2794">
                  <c:v>41</c:v>
                </c:pt>
                <c:pt idx="2795">
                  <c:v>22</c:v>
                </c:pt>
                <c:pt idx="2796">
                  <c:v>172</c:v>
                </c:pt>
                <c:pt idx="2797">
                  <c:v>30</c:v>
                </c:pt>
                <c:pt idx="2798">
                  <c:v>58</c:v>
                </c:pt>
                <c:pt idx="2799">
                  <c:v>3</c:v>
                </c:pt>
                <c:pt idx="2800">
                  <c:v>68</c:v>
                </c:pt>
                <c:pt idx="2801">
                  <c:v>353</c:v>
                </c:pt>
                <c:pt idx="2802">
                  <c:v>6</c:v>
                </c:pt>
                <c:pt idx="2803">
                  <c:v>83</c:v>
                </c:pt>
                <c:pt idx="2804">
                  <c:v>62</c:v>
                </c:pt>
                <c:pt idx="2805">
                  <c:v>25</c:v>
                </c:pt>
                <c:pt idx="2806">
                  <c:v>87</c:v>
                </c:pt>
                <c:pt idx="2807">
                  <c:v>204</c:v>
                </c:pt>
                <c:pt idx="2808">
                  <c:v>13</c:v>
                </c:pt>
                <c:pt idx="2809">
                  <c:v>27</c:v>
                </c:pt>
                <c:pt idx="2810">
                  <c:v>8</c:v>
                </c:pt>
                <c:pt idx="2811">
                  <c:v>15</c:v>
                </c:pt>
                <c:pt idx="2812">
                  <c:v>99</c:v>
                </c:pt>
                <c:pt idx="2813">
                  <c:v>162</c:v>
                </c:pt>
                <c:pt idx="2814">
                  <c:v>58</c:v>
                </c:pt>
                <c:pt idx="2815">
                  <c:v>51</c:v>
                </c:pt>
                <c:pt idx="2816">
                  <c:v>11</c:v>
                </c:pt>
                <c:pt idx="2817">
                  <c:v>12</c:v>
                </c:pt>
                <c:pt idx="2818">
                  <c:v>122</c:v>
                </c:pt>
                <c:pt idx="2819">
                  <c:v>112</c:v>
                </c:pt>
                <c:pt idx="2820">
                  <c:v>11</c:v>
                </c:pt>
                <c:pt idx="2821">
                  <c:v>107</c:v>
                </c:pt>
                <c:pt idx="2822">
                  <c:v>115</c:v>
                </c:pt>
                <c:pt idx="2823">
                  <c:v>144</c:v>
                </c:pt>
                <c:pt idx="2824">
                  <c:v>95</c:v>
                </c:pt>
                <c:pt idx="2825">
                  <c:v>14</c:v>
                </c:pt>
                <c:pt idx="2826">
                  <c:v>23</c:v>
                </c:pt>
                <c:pt idx="2827">
                  <c:v>16</c:v>
                </c:pt>
                <c:pt idx="2828">
                  <c:v>66</c:v>
                </c:pt>
                <c:pt idx="2829">
                  <c:v>228</c:v>
                </c:pt>
                <c:pt idx="2830">
                  <c:v>13</c:v>
                </c:pt>
                <c:pt idx="2831">
                  <c:v>41</c:v>
                </c:pt>
                <c:pt idx="2832">
                  <c:v>15</c:v>
                </c:pt>
                <c:pt idx="2833">
                  <c:v>17</c:v>
                </c:pt>
                <c:pt idx="2834">
                  <c:v>16</c:v>
                </c:pt>
                <c:pt idx="2835">
                  <c:v>16</c:v>
                </c:pt>
                <c:pt idx="2836">
                  <c:v>39</c:v>
                </c:pt>
                <c:pt idx="2837">
                  <c:v>20</c:v>
                </c:pt>
                <c:pt idx="2838">
                  <c:v>23</c:v>
                </c:pt>
                <c:pt idx="2839">
                  <c:v>47</c:v>
                </c:pt>
                <c:pt idx="2840">
                  <c:v>15</c:v>
                </c:pt>
                <c:pt idx="2841">
                  <c:v>44</c:v>
                </c:pt>
                <c:pt idx="2842">
                  <c:v>13</c:v>
                </c:pt>
                <c:pt idx="2843">
                  <c:v>115</c:v>
                </c:pt>
                <c:pt idx="2844">
                  <c:v>7</c:v>
                </c:pt>
                <c:pt idx="2845">
                  <c:v>9</c:v>
                </c:pt>
                <c:pt idx="2846">
                  <c:v>25</c:v>
                </c:pt>
                <c:pt idx="2847">
                  <c:v>81</c:v>
                </c:pt>
                <c:pt idx="2848">
                  <c:v>83</c:v>
                </c:pt>
                <c:pt idx="2849">
                  <c:v>39</c:v>
                </c:pt>
                <c:pt idx="2850">
                  <c:v>6</c:v>
                </c:pt>
                <c:pt idx="2851">
                  <c:v>113</c:v>
                </c:pt>
                <c:pt idx="2852">
                  <c:v>108</c:v>
                </c:pt>
                <c:pt idx="2853">
                  <c:v>10</c:v>
                </c:pt>
                <c:pt idx="2854">
                  <c:v>8</c:v>
                </c:pt>
                <c:pt idx="2855">
                  <c:v>73</c:v>
                </c:pt>
                <c:pt idx="2856">
                  <c:v>14</c:v>
                </c:pt>
                <c:pt idx="2857">
                  <c:v>175</c:v>
                </c:pt>
                <c:pt idx="2858">
                  <c:v>17</c:v>
                </c:pt>
                <c:pt idx="2859">
                  <c:v>0</c:v>
                </c:pt>
                <c:pt idx="2860">
                  <c:v>78</c:v>
                </c:pt>
                <c:pt idx="2861">
                  <c:v>95</c:v>
                </c:pt>
                <c:pt idx="2862">
                  <c:v>25</c:v>
                </c:pt>
                <c:pt idx="2863">
                  <c:v>116</c:v>
                </c:pt>
                <c:pt idx="2864">
                  <c:v>109</c:v>
                </c:pt>
                <c:pt idx="2865">
                  <c:v>20</c:v>
                </c:pt>
                <c:pt idx="2866">
                  <c:v>24</c:v>
                </c:pt>
                <c:pt idx="2867">
                  <c:v>104</c:v>
                </c:pt>
                <c:pt idx="2868">
                  <c:v>60</c:v>
                </c:pt>
                <c:pt idx="2869">
                  <c:v>35</c:v>
                </c:pt>
                <c:pt idx="2870">
                  <c:v>325</c:v>
                </c:pt>
                <c:pt idx="2871">
                  <c:v>41</c:v>
                </c:pt>
                <c:pt idx="2872">
                  <c:v>0</c:v>
                </c:pt>
                <c:pt idx="2873">
                  <c:v>14</c:v>
                </c:pt>
                <c:pt idx="2874">
                  <c:v>18</c:v>
                </c:pt>
                <c:pt idx="2875">
                  <c:v>72</c:v>
                </c:pt>
                <c:pt idx="2876">
                  <c:v>294</c:v>
                </c:pt>
                <c:pt idx="2877">
                  <c:v>49</c:v>
                </c:pt>
                <c:pt idx="2878">
                  <c:v>14</c:v>
                </c:pt>
                <c:pt idx="2879">
                  <c:v>94</c:v>
                </c:pt>
                <c:pt idx="2880">
                  <c:v>39</c:v>
                </c:pt>
                <c:pt idx="2881">
                  <c:v>24</c:v>
                </c:pt>
                <c:pt idx="2882">
                  <c:v>29</c:v>
                </c:pt>
                <c:pt idx="2883">
                  <c:v>105</c:v>
                </c:pt>
                <c:pt idx="2884">
                  <c:v>86</c:v>
                </c:pt>
                <c:pt idx="2885">
                  <c:v>62</c:v>
                </c:pt>
                <c:pt idx="2886">
                  <c:v>12</c:v>
                </c:pt>
                <c:pt idx="2887">
                  <c:v>59</c:v>
                </c:pt>
                <c:pt idx="2888">
                  <c:v>86</c:v>
                </c:pt>
                <c:pt idx="2889">
                  <c:v>258</c:v>
                </c:pt>
                <c:pt idx="2890">
                  <c:v>194</c:v>
                </c:pt>
                <c:pt idx="2891">
                  <c:v>46</c:v>
                </c:pt>
                <c:pt idx="2892">
                  <c:v>78</c:v>
                </c:pt>
                <c:pt idx="2893">
                  <c:v>30</c:v>
                </c:pt>
                <c:pt idx="2894">
                  <c:v>61</c:v>
                </c:pt>
                <c:pt idx="2895">
                  <c:v>38</c:v>
                </c:pt>
                <c:pt idx="2896">
                  <c:v>196</c:v>
                </c:pt>
                <c:pt idx="2897">
                  <c:v>26</c:v>
                </c:pt>
                <c:pt idx="2898">
                  <c:v>23</c:v>
                </c:pt>
                <c:pt idx="2899">
                  <c:v>8</c:v>
                </c:pt>
                <c:pt idx="2900">
                  <c:v>45</c:v>
                </c:pt>
                <c:pt idx="2901">
                  <c:v>74</c:v>
                </c:pt>
                <c:pt idx="2902">
                  <c:v>1</c:v>
                </c:pt>
                <c:pt idx="2903">
                  <c:v>83</c:v>
                </c:pt>
                <c:pt idx="2904">
                  <c:v>46</c:v>
                </c:pt>
                <c:pt idx="2905">
                  <c:v>283</c:v>
                </c:pt>
                <c:pt idx="2906">
                  <c:v>46</c:v>
                </c:pt>
                <c:pt idx="2907">
                  <c:v>89</c:v>
                </c:pt>
                <c:pt idx="2908">
                  <c:v>12</c:v>
                </c:pt>
                <c:pt idx="2909">
                  <c:v>33</c:v>
                </c:pt>
                <c:pt idx="2910">
                  <c:v>24</c:v>
                </c:pt>
                <c:pt idx="2911">
                  <c:v>148</c:v>
                </c:pt>
                <c:pt idx="2912">
                  <c:v>51</c:v>
                </c:pt>
                <c:pt idx="2913">
                  <c:v>21</c:v>
                </c:pt>
                <c:pt idx="2914">
                  <c:v>99</c:v>
                </c:pt>
                <c:pt idx="2915">
                  <c:v>57</c:v>
                </c:pt>
                <c:pt idx="2916">
                  <c:v>1</c:v>
                </c:pt>
                <c:pt idx="2917">
                  <c:v>13</c:v>
                </c:pt>
                <c:pt idx="2918">
                  <c:v>64</c:v>
                </c:pt>
                <c:pt idx="2919">
                  <c:v>93</c:v>
                </c:pt>
                <c:pt idx="2920">
                  <c:v>143</c:v>
                </c:pt>
                <c:pt idx="2921">
                  <c:v>99</c:v>
                </c:pt>
                <c:pt idx="2922">
                  <c:v>175</c:v>
                </c:pt>
                <c:pt idx="2923">
                  <c:v>1</c:v>
                </c:pt>
                <c:pt idx="2924">
                  <c:v>71</c:v>
                </c:pt>
                <c:pt idx="2925">
                  <c:v>57</c:v>
                </c:pt>
                <c:pt idx="2926">
                  <c:v>19</c:v>
                </c:pt>
                <c:pt idx="2927">
                  <c:v>95</c:v>
                </c:pt>
                <c:pt idx="2928">
                  <c:v>61</c:v>
                </c:pt>
                <c:pt idx="2929">
                  <c:v>6</c:v>
                </c:pt>
                <c:pt idx="2930">
                  <c:v>59</c:v>
                </c:pt>
                <c:pt idx="2931">
                  <c:v>7</c:v>
                </c:pt>
                <c:pt idx="2932">
                  <c:v>125</c:v>
                </c:pt>
                <c:pt idx="2933">
                  <c:v>90</c:v>
                </c:pt>
                <c:pt idx="2934">
                  <c:v>94</c:v>
                </c:pt>
                <c:pt idx="2935">
                  <c:v>172</c:v>
                </c:pt>
                <c:pt idx="2936">
                  <c:v>9</c:v>
                </c:pt>
                <c:pt idx="2937">
                  <c:v>52</c:v>
                </c:pt>
                <c:pt idx="2938">
                  <c:v>30</c:v>
                </c:pt>
                <c:pt idx="2939">
                  <c:v>49</c:v>
                </c:pt>
                <c:pt idx="2940">
                  <c:v>31</c:v>
                </c:pt>
                <c:pt idx="2941">
                  <c:v>14</c:v>
                </c:pt>
                <c:pt idx="2942">
                  <c:v>111</c:v>
                </c:pt>
                <c:pt idx="2943">
                  <c:v>13</c:v>
                </c:pt>
                <c:pt idx="2944">
                  <c:v>75</c:v>
                </c:pt>
                <c:pt idx="2945">
                  <c:v>85</c:v>
                </c:pt>
                <c:pt idx="2946">
                  <c:v>27</c:v>
                </c:pt>
                <c:pt idx="2947">
                  <c:v>75</c:v>
                </c:pt>
                <c:pt idx="2948">
                  <c:v>6</c:v>
                </c:pt>
                <c:pt idx="2949">
                  <c:v>19</c:v>
                </c:pt>
                <c:pt idx="2950">
                  <c:v>97</c:v>
                </c:pt>
                <c:pt idx="2951">
                  <c:v>98</c:v>
                </c:pt>
                <c:pt idx="2952">
                  <c:v>4</c:v>
                </c:pt>
                <c:pt idx="2953">
                  <c:v>134</c:v>
                </c:pt>
                <c:pt idx="2954">
                  <c:v>88</c:v>
                </c:pt>
                <c:pt idx="2955">
                  <c:v>2</c:v>
                </c:pt>
                <c:pt idx="2956">
                  <c:v>77</c:v>
                </c:pt>
                <c:pt idx="2957">
                  <c:v>55</c:v>
                </c:pt>
                <c:pt idx="2958">
                  <c:v>168</c:v>
                </c:pt>
                <c:pt idx="2959">
                  <c:v>90</c:v>
                </c:pt>
                <c:pt idx="2960">
                  <c:v>32</c:v>
                </c:pt>
                <c:pt idx="2961">
                  <c:v>10</c:v>
                </c:pt>
                <c:pt idx="2962">
                  <c:v>171</c:v>
                </c:pt>
                <c:pt idx="2963">
                  <c:v>11</c:v>
                </c:pt>
                <c:pt idx="2964">
                  <c:v>98</c:v>
                </c:pt>
                <c:pt idx="2965">
                  <c:v>27</c:v>
                </c:pt>
                <c:pt idx="2966">
                  <c:v>56</c:v>
                </c:pt>
                <c:pt idx="2967">
                  <c:v>93</c:v>
                </c:pt>
                <c:pt idx="2968">
                  <c:v>159</c:v>
                </c:pt>
                <c:pt idx="2969">
                  <c:v>169</c:v>
                </c:pt>
                <c:pt idx="2970">
                  <c:v>6</c:v>
                </c:pt>
                <c:pt idx="2971">
                  <c:v>9</c:v>
                </c:pt>
                <c:pt idx="2972">
                  <c:v>147</c:v>
                </c:pt>
                <c:pt idx="2973">
                  <c:v>114</c:v>
                </c:pt>
                <c:pt idx="2974">
                  <c:v>15</c:v>
                </c:pt>
                <c:pt idx="2975">
                  <c:v>52</c:v>
                </c:pt>
                <c:pt idx="2976">
                  <c:v>117</c:v>
                </c:pt>
                <c:pt idx="2977">
                  <c:v>129</c:v>
                </c:pt>
                <c:pt idx="2978">
                  <c:v>158</c:v>
                </c:pt>
                <c:pt idx="2979">
                  <c:v>38</c:v>
                </c:pt>
                <c:pt idx="2980">
                  <c:v>28</c:v>
                </c:pt>
                <c:pt idx="2981">
                  <c:v>17</c:v>
                </c:pt>
                <c:pt idx="2982">
                  <c:v>32</c:v>
                </c:pt>
                <c:pt idx="2983">
                  <c:v>70</c:v>
                </c:pt>
                <c:pt idx="2984">
                  <c:v>14</c:v>
                </c:pt>
                <c:pt idx="2985">
                  <c:v>75</c:v>
                </c:pt>
                <c:pt idx="2986">
                  <c:v>9</c:v>
                </c:pt>
                <c:pt idx="2987">
                  <c:v>9</c:v>
                </c:pt>
                <c:pt idx="2988">
                  <c:v>15</c:v>
                </c:pt>
                <c:pt idx="2989">
                  <c:v>10</c:v>
                </c:pt>
                <c:pt idx="2990">
                  <c:v>21</c:v>
                </c:pt>
                <c:pt idx="2991">
                  <c:v>31</c:v>
                </c:pt>
                <c:pt idx="2992">
                  <c:v>66</c:v>
                </c:pt>
                <c:pt idx="2993">
                  <c:v>8</c:v>
                </c:pt>
                <c:pt idx="2994">
                  <c:v>42</c:v>
                </c:pt>
                <c:pt idx="2995">
                  <c:v>104</c:v>
                </c:pt>
                <c:pt idx="2996">
                  <c:v>44</c:v>
                </c:pt>
                <c:pt idx="2997">
                  <c:v>111</c:v>
                </c:pt>
                <c:pt idx="2998">
                  <c:v>113</c:v>
                </c:pt>
                <c:pt idx="2999">
                  <c:v>189</c:v>
                </c:pt>
                <c:pt idx="3000">
                  <c:v>30</c:v>
                </c:pt>
                <c:pt idx="3001">
                  <c:v>3</c:v>
                </c:pt>
                <c:pt idx="3002">
                  <c:v>5</c:v>
                </c:pt>
                <c:pt idx="3003">
                  <c:v>88</c:v>
                </c:pt>
                <c:pt idx="3004">
                  <c:v>110</c:v>
                </c:pt>
                <c:pt idx="3005">
                  <c:v>35</c:v>
                </c:pt>
                <c:pt idx="3006">
                  <c:v>3</c:v>
                </c:pt>
                <c:pt idx="3007">
                  <c:v>4</c:v>
                </c:pt>
                <c:pt idx="3008">
                  <c:v>19</c:v>
                </c:pt>
                <c:pt idx="3009">
                  <c:v>46</c:v>
                </c:pt>
                <c:pt idx="3010">
                  <c:v>0</c:v>
                </c:pt>
                <c:pt idx="3011">
                  <c:v>57</c:v>
                </c:pt>
                <c:pt idx="3012">
                  <c:v>19</c:v>
                </c:pt>
                <c:pt idx="3013">
                  <c:v>64</c:v>
                </c:pt>
                <c:pt idx="3014">
                  <c:v>22</c:v>
                </c:pt>
                <c:pt idx="3015">
                  <c:v>60</c:v>
                </c:pt>
                <c:pt idx="3016">
                  <c:v>31</c:v>
                </c:pt>
                <c:pt idx="3017">
                  <c:v>132</c:v>
                </c:pt>
                <c:pt idx="3018">
                  <c:v>50</c:v>
                </c:pt>
                <c:pt idx="3019">
                  <c:v>125</c:v>
                </c:pt>
                <c:pt idx="3020">
                  <c:v>92</c:v>
                </c:pt>
                <c:pt idx="3021">
                  <c:v>31</c:v>
                </c:pt>
                <c:pt idx="3022">
                  <c:v>46</c:v>
                </c:pt>
                <c:pt idx="3023">
                  <c:v>121</c:v>
                </c:pt>
                <c:pt idx="3024">
                  <c:v>24</c:v>
                </c:pt>
                <c:pt idx="3025">
                  <c:v>2</c:v>
                </c:pt>
                <c:pt idx="3026">
                  <c:v>40</c:v>
                </c:pt>
                <c:pt idx="3027">
                  <c:v>158</c:v>
                </c:pt>
                <c:pt idx="3028">
                  <c:v>48</c:v>
                </c:pt>
                <c:pt idx="3029">
                  <c:v>38</c:v>
                </c:pt>
                <c:pt idx="3030">
                  <c:v>156</c:v>
                </c:pt>
                <c:pt idx="3031">
                  <c:v>185</c:v>
                </c:pt>
                <c:pt idx="3032">
                  <c:v>46</c:v>
                </c:pt>
                <c:pt idx="3033">
                  <c:v>69</c:v>
                </c:pt>
                <c:pt idx="3034">
                  <c:v>203</c:v>
                </c:pt>
                <c:pt idx="3035">
                  <c:v>124</c:v>
                </c:pt>
                <c:pt idx="3036">
                  <c:v>11</c:v>
                </c:pt>
                <c:pt idx="3037">
                  <c:v>11</c:v>
                </c:pt>
                <c:pt idx="3038">
                  <c:v>4</c:v>
                </c:pt>
                <c:pt idx="3039">
                  <c:v>65</c:v>
                </c:pt>
                <c:pt idx="3040">
                  <c:v>228</c:v>
                </c:pt>
                <c:pt idx="3041">
                  <c:v>34</c:v>
                </c:pt>
                <c:pt idx="3042">
                  <c:v>4</c:v>
                </c:pt>
                <c:pt idx="3043">
                  <c:v>43</c:v>
                </c:pt>
                <c:pt idx="3044">
                  <c:v>66</c:v>
                </c:pt>
                <c:pt idx="3045">
                  <c:v>140</c:v>
                </c:pt>
                <c:pt idx="3046">
                  <c:v>54</c:v>
                </c:pt>
                <c:pt idx="3047">
                  <c:v>193</c:v>
                </c:pt>
                <c:pt idx="3048">
                  <c:v>2</c:v>
                </c:pt>
                <c:pt idx="3049">
                  <c:v>58</c:v>
                </c:pt>
                <c:pt idx="3050">
                  <c:v>19</c:v>
                </c:pt>
                <c:pt idx="3051">
                  <c:v>28</c:v>
                </c:pt>
                <c:pt idx="3052">
                  <c:v>24</c:v>
                </c:pt>
                <c:pt idx="3053">
                  <c:v>142</c:v>
                </c:pt>
                <c:pt idx="3054">
                  <c:v>29</c:v>
                </c:pt>
                <c:pt idx="3055">
                  <c:v>59</c:v>
                </c:pt>
                <c:pt idx="3056">
                  <c:v>46</c:v>
                </c:pt>
                <c:pt idx="3057">
                  <c:v>92</c:v>
                </c:pt>
                <c:pt idx="3058">
                  <c:v>55</c:v>
                </c:pt>
                <c:pt idx="3059">
                  <c:v>5</c:v>
                </c:pt>
                <c:pt idx="3060">
                  <c:v>164</c:v>
                </c:pt>
                <c:pt idx="3061">
                  <c:v>39</c:v>
                </c:pt>
                <c:pt idx="3062">
                  <c:v>79</c:v>
                </c:pt>
                <c:pt idx="3063">
                  <c:v>70</c:v>
                </c:pt>
                <c:pt idx="3064">
                  <c:v>119</c:v>
                </c:pt>
                <c:pt idx="3065">
                  <c:v>158</c:v>
                </c:pt>
                <c:pt idx="3066">
                  <c:v>67</c:v>
                </c:pt>
                <c:pt idx="3067">
                  <c:v>251</c:v>
                </c:pt>
                <c:pt idx="3068">
                  <c:v>10</c:v>
                </c:pt>
                <c:pt idx="3069">
                  <c:v>81</c:v>
                </c:pt>
                <c:pt idx="3070">
                  <c:v>209</c:v>
                </c:pt>
                <c:pt idx="3071">
                  <c:v>16</c:v>
                </c:pt>
                <c:pt idx="3072">
                  <c:v>169</c:v>
                </c:pt>
                <c:pt idx="3073">
                  <c:v>131</c:v>
                </c:pt>
                <c:pt idx="3074">
                  <c:v>4</c:v>
                </c:pt>
                <c:pt idx="3075">
                  <c:v>106</c:v>
                </c:pt>
                <c:pt idx="3076">
                  <c:v>16</c:v>
                </c:pt>
                <c:pt idx="3077">
                  <c:v>69</c:v>
                </c:pt>
                <c:pt idx="3078">
                  <c:v>15</c:v>
                </c:pt>
                <c:pt idx="3079">
                  <c:v>25</c:v>
                </c:pt>
                <c:pt idx="3080">
                  <c:v>11</c:v>
                </c:pt>
                <c:pt idx="3081">
                  <c:v>84</c:v>
                </c:pt>
                <c:pt idx="3082">
                  <c:v>3</c:v>
                </c:pt>
                <c:pt idx="3083">
                  <c:v>27</c:v>
                </c:pt>
                <c:pt idx="3084">
                  <c:v>198</c:v>
                </c:pt>
                <c:pt idx="3085">
                  <c:v>307</c:v>
                </c:pt>
                <c:pt idx="3086">
                  <c:v>160</c:v>
                </c:pt>
                <c:pt idx="3087">
                  <c:v>68</c:v>
                </c:pt>
                <c:pt idx="3088">
                  <c:v>161</c:v>
                </c:pt>
                <c:pt idx="3089">
                  <c:v>36</c:v>
                </c:pt>
                <c:pt idx="3090">
                  <c:v>15</c:v>
                </c:pt>
                <c:pt idx="3091">
                  <c:v>60</c:v>
                </c:pt>
                <c:pt idx="3092">
                  <c:v>38</c:v>
                </c:pt>
                <c:pt idx="3093">
                  <c:v>83</c:v>
                </c:pt>
                <c:pt idx="3094">
                  <c:v>20</c:v>
                </c:pt>
                <c:pt idx="3095">
                  <c:v>61</c:v>
                </c:pt>
                <c:pt idx="3096">
                  <c:v>106</c:v>
                </c:pt>
                <c:pt idx="3097">
                  <c:v>59</c:v>
                </c:pt>
                <c:pt idx="3098">
                  <c:v>49</c:v>
                </c:pt>
                <c:pt idx="3099">
                  <c:v>10</c:v>
                </c:pt>
                <c:pt idx="3100">
                  <c:v>199</c:v>
                </c:pt>
                <c:pt idx="3101">
                  <c:v>95</c:v>
                </c:pt>
                <c:pt idx="3102">
                  <c:v>53</c:v>
                </c:pt>
                <c:pt idx="3103">
                  <c:v>169</c:v>
                </c:pt>
                <c:pt idx="3104">
                  <c:v>17</c:v>
                </c:pt>
                <c:pt idx="3105">
                  <c:v>48</c:v>
                </c:pt>
                <c:pt idx="3106">
                  <c:v>11</c:v>
                </c:pt>
                <c:pt idx="3107">
                  <c:v>109</c:v>
                </c:pt>
                <c:pt idx="3108">
                  <c:v>3</c:v>
                </c:pt>
                <c:pt idx="3109">
                  <c:v>195</c:v>
                </c:pt>
                <c:pt idx="3110">
                  <c:v>87</c:v>
                </c:pt>
                <c:pt idx="3111">
                  <c:v>25</c:v>
                </c:pt>
                <c:pt idx="3112">
                  <c:v>12</c:v>
                </c:pt>
                <c:pt idx="3113">
                  <c:v>5</c:v>
                </c:pt>
                <c:pt idx="3114">
                  <c:v>20</c:v>
                </c:pt>
                <c:pt idx="3115">
                  <c:v>48</c:v>
                </c:pt>
                <c:pt idx="3116">
                  <c:v>143</c:v>
                </c:pt>
                <c:pt idx="3117">
                  <c:v>0</c:v>
                </c:pt>
                <c:pt idx="3118">
                  <c:v>38</c:v>
                </c:pt>
                <c:pt idx="3119">
                  <c:v>9</c:v>
                </c:pt>
                <c:pt idx="3120">
                  <c:v>40</c:v>
                </c:pt>
                <c:pt idx="3121">
                  <c:v>35</c:v>
                </c:pt>
                <c:pt idx="3122">
                  <c:v>104</c:v>
                </c:pt>
                <c:pt idx="3123">
                  <c:v>16</c:v>
                </c:pt>
                <c:pt idx="3124">
                  <c:v>0</c:v>
                </c:pt>
                <c:pt idx="3125">
                  <c:v>17</c:v>
                </c:pt>
                <c:pt idx="3126">
                  <c:v>23</c:v>
                </c:pt>
                <c:pt idx="3127">
                  <c:v>11</c:v>
                </c:pt>
                <c:pt idx="3128">
                  <c:v>64</c:v>
                </c:pt>
                <c:pt idx="3129">
                  <c:v>121</c:v>
                </c:pt>
                <c:pt idx="3130">
                  <c:v>25</c:v>
                </c:pt>
                <c:pt idx="3131">
                  <c:v>116</c:v>
                </c:pt>
                <c:pt idx="3132">
                  <c:v>69</c:v>
                </c:pt>
                <c:pt idx="3133">
                  <c:v>11</c:v>
                </c:pt>
                <c:pt idx="3134">
                  <c:v>40</c:v>
                </c:pt>
                <c:pt idx="3135">
                  <c:v>70</c:v>
                </c:pt>
                <c:pt idx="3136">
                  <c:v>12</c:v>
                </c:pt>
                <c:pt idx="3137">
                  <c:v>20</c:v>
                </c:pt>
                <c:pt idx="3138">
                  <c:v>64</c:v>
                </c:pt>
                <c:pt idx="3139">
                  <c:v>68</c:v>
                </c:pt>
                <c:pt idx="3140">
                  <c:v>54</c:v>
                </c:pt>
                <c:pt idx="3141">
                  <c:v>3</c:v>
                </c:pt>
                <c:pt idx="3142">
                  <c:v>55</c:v>
                </c:pt>
                <c:pt idx="3143">
                  <c:v>22</c:v>
                </c:pt>
                <c:pt idx="3144">
                  <c:v>87</c:v>
                </c:pt>
                <c:pt idx="3145">
                  <c:v>13</c:v>
                </c:pt>
                <c:pt idx="3146">
                  <c:v>11</c:v>
                </c:pt>
                <c:pt idx="3147">
                  <c:v>127</c:v>
                </c:pt>
                <c:pt idx="3148">
                  <c:v>14</c:v>
                </c:pt>
                <c:pt idx="3149">
                  <c:v>43</c:v>
                </c:pt>
                <c:pt idx="3150">
                  <c:v>4</c:v>
                </c:pt>
                <c:pt idx="3151">
                  <c:v>10</c:v>
                </c:pt>
                <c:pt idx="3152">
                  <c:v>16</c:v>
                </c:pt>
                <c:pt idx="3153">
                  <c:v>25</c:v>
                </c:pt>
                <c:pt idx="3154">
                  <c:v>52</c:v>
                </c:pt>
                <c:pt idx="3155">
                  <c:v>83</c:v>
                </c:pt>
                <c:pt idx="3156">
                  <c:v>110</c:v>
                </c:pt>
                <c:pt idx="3157">
                  <c:v>14</c:v>
                </c:pt>
                <c:pt idx="3158">
                  <c:v>98</c:v>
                </c:pt>
                <c:pt idx="3159">
                  <c:v>77</c:v>
                </c:pt>
                <c:pt idx="3160">
                  <c:v>47</c:v>
                </c:pt>
                <c:pt idx="3161">
                  <c:v>73</c:v>
                </c:pt>
                <c:pt idx="3162">
                  <c:v>91</c:v>
                </c:pt>
                <c:pt idx="3163">
                  <c:v>0</c:v>
                </c:pt>
                <c:pt idx="3164">
                  <c:v>44</c:v>
                </c:pt>
                <c:pt idx="3165">
                  <c:v>75</c:v>
                </c:pt>
                <c:pt idx="3166">
                  <c:v>55</c:v>
                </c:pt>
                <c:pt idx="3167">
                  <c:v>45</c:v>
                </c:pt>
                <c:pt idx="3168">
                  <c:v>24</c:v>
                </c:pt>
                <c:pt idx="3169">
                  <c:v>260</c:v>
                </c:pt>
                <c:pt idx="3170">
                  <c:v>24</c:v>
                </c:pt>
                <c:pt idx="3171">
                  <c:v>68</c:v>
                </c:pt>
                <c:pt idx="3172">
                  <c:v>29</c:v>
                </c:pt>
                <c:pt idx="3173">
                  <c:v>268</c:v>
                </c:pt>
                <c:pt idx="3174">
                  <c:v>145</c:v>
                </c:pt>
                <c:pt idx="3175">
                  <c:v>9</c:v>
                </c:pt>
                <c:pt idx="3176">
                  <c:v>84</c:v>
                </c:pt>
                <c:pt idx="3177">
                  <c:v>11</c:v>
                </c:pt>
                <c:pt idx="3178">
                  <c:v>68</c:v>
                </c:pt>
                <c:pt idx="3179">
                  <c:v>18</c:v>
                </c:pt>
                <c:pt idx="3180">
                  <c:v>19</c:v>
                </c:pt>
                <c:pt idx="3181">
                  <c:v>63</c:v>
                </c:pt>
                <c:pt idx="3182">
                  <c:v>116</c:v>
                </c:pt>
                <c:pt idx="3183">
                  <c:v>56</c:v>
                </c:pt>
                <c:pt idx="3184">
                  <c:v>92</c:v>
                </c:pt>
                <c:pt idx="3185">
                  <c:v>7</c:v>
                </c:pt>
                <c:pt idx="3186">
                  <c:v>188</c:v>
                </c:pt>
                <c:pt idx="3187">
                  <c:v>10</c:v>
                </c:pt>
                <c:pt idx="3188">
                  <c:v>86</c:v>
                </c:pt>
                <c:pt idx="3189">
                  <c:v>49</c:v>
                </c:pt>
                <c:pt idx="3190">
                  <c:v>50</c:v>
                </c:pt>
                <c:pt idx="3191">
                  <c:v>3</c:v>
                </c:pt>
                <c:pt idx="3192">
                  <c:v>101</c:v>
                </c:pt>
                <c:pt idx="3193">
                  <c:v>13</c:v>
                </c:pt>
                <c:pt idx="3194">
                  <c:v>39</c:v>
                </c:pt>
                <c:pt idx="3195">
                  <c:v>21</c:v>
                </c:pt>
                <c:pt idx="3196">
                  <c:v>11</c:v>
                </c:pt>
                <c:pt idx="3197">
                  <c:v>7</c:v>
                </c:pt>
                <c:pt idx="3198">
                  <c:v>34</c:v>
                </c:pt>
                <c:pt idx="3199">
                  <c:v>96</c:v>
                </c:pt>
                <c:pt idx="3200">
                  <c:v>75</c:v>
                </c:pt>
                <c:pt idx="3201">
                  <c:v>81</c:v>
                </c:pt>
                <c:pt idx="3202">
                  <c:v>53</c:v>
                </c:pt>
                <c:pt idx="3203">
                  <c:v>9</c:v>
                </c:pt>
                <c:pt idx="3204">
                  <c:v>9</c:v>
                </c:pt>
                <c:pt idx="3205">
                  <c:v>35</c:v>
                </c:pt>
                <c:pt idx="3206">
                  <c:v>99</c:v>
                </c:pt>
                <c:pt idx="3207">
                  <c:v>68</c:v>
                </c:pt>
                <c:pt idx="3208">
                  <c:v>68</c:v>
                </c:pt>
                <c:pt idx="3209">
                  <c:v>66</c:v>
                </c:pt>
                <c:pt idx="3210">
                  <c:v>0</c:v>
                </c:pt>
                <c:pt idx="3211">
                  <c:v>8</c:v>
                </c:pt>
                <c:pt idx="3212">
                  <c:v>216</c:v>
                </c:pt>
                <c:pt idx="3213">
                  <c:v>27</c:v>
                </c:pt>
                <c:pt idx="3214">
                  <c:v>40</c:v>
                </c:pt>
                <c:pt idx="3215">
                  <c:v>111</c:v>
                </c:pt>
                <c:pt idx="3216">
                  <c:v>15</c:v>
                </c:pt>
                <c:pt idx="3217">
                  <c:v>14</c:v>
                </c:pt>
                <c:pt idx="3218">
                  <c:v>51</c:v>
                </c:pt>
                <c:pt idx="3219">
                  <c:v>8</c:v>
                </c:pt>
                <c:pt idx="3220">
                  <c:v>20</c:v>
                </c:pt>
                <c:pt idx="3221">
                  <c:v>3</c:v>
                </c:pt>
                <c:pt idx="3222">
                  <c:v>40</c:v>
                </c:pt>
                <c:pt idx="3223">
                  <c:v>69</c:v>
                </c:pt>
                <c:pt idx="3224">
                  <c:v>1</c:v>
                </c:pt>
                <c:pt idx="3225">
                  <c:v>8</c:v>
                </c:pt>
                <c:pt idx="3226">
                  <c:v>80</c:v>
                </c:pt>
                <c:pt idx="3227">
                  <c:v>149</c:v>
                </c:pt>
                <c:pt idx="3228">
                  <c:v>222</c:v>
                </c:pt>
                <c:pt idx="3229">
                  <c:v>176</c:v>
                </c:pt>
                <c:pt idx="3230">
                  <c:v>29</c:v>
                </c:pt>
                <c:pt idx="3231">
                  <c:v>2</c:v>
                </c:pt>
                <c:pt idx="3232">
                  <c:v>38</c:v>
                </c:pt>
                <c:pt idx="3233">
                  <c:v>7</c:v>
                </c:pt>
                <c:pt idx="3234">
                  <c:v>49</c:v>
                </c:pt>
                <c:pt idx="3235">
                  <c:v>163</c:v>
                </c:pt>
                <c:pt idx="3236">
                  <c:v>21</c:v>
                </c:pt>
                <c:pt idx="3237">
                  <c:v>93</c:v>
                </c:pt>
                <c:pt idx="3238">
                  <c:v>99</c:v>
                </c:pt>
                <c:pt idx="3239">
                  <c:v>44</c:v>
                </c:pt>
                <c:pt idx="3240">
                  <c:v>58</c:v>
                </c:pt>
                <c:pt idx="3241">
                  <c:v>33</c:v>
                </c:pt>
                <c:pt idx="3242">
                  <c:v>85</c:v>
                </c:pt>
                <c:pt idx="3243">
                  <c:v>7</c:v>
                </c:pt>
                <c:pt idx="3244">
                  <c:v>18</c:v>
                </c:pt>
                <c:pt idx="3245">
                  <c:v>5</c:v>
                </c:pt>
                <c:pt idx="3246">
                  <c:v>31</c:v>
                </c:pt>
                <c:pt idx="3247">
                  <c:v>2</c:v>
                </c:pt>
                <c:pt idx="3248">
                  <c:v>12</c:v>
                </c:pt>
                <c:pt idx="3249">
                  <c:v>6</c:v>
                </c:pt>
                <c:pt idx="3250">
                  <c:v>17</c:v>
                </c:pt>
                <c:pt idx="3251">
                  <c:v>32</c:v>
                </c:pt>
                <c:pt idx="3252">
                  <c:v>124</c:v>
                </c:pt>
                <c:pt idx="3253">
                  <c:v>38</c:v>
                </c:pt>
                <c:pt idx="3254">
                  <c:v>1</c:v>
                </c:pt>
                <c:pt idx="3255">
                  <c:v>23</c:v>
                </c:pt>
                <c:pt idx="3256">
                  <c:v>23</c:v>
                </c:pt>
                <c:pt idx="3257">
                  <c:v>88</c:v>
                </c:pt>
                <c:pt idx="3258">
                  <c:v>71</c:v>
                </c:pt>
                <c:pt idx="3259">
                  <c:v>88</c:v>
                </c:pt>
                <c:pt idx="3260">
                  <c:v>132</c:v>
                </c:pt>
                <c:pt idx="3261">
                  <c:v>35</c:v>
                </c:pt>
                <c:pt idx="3262">
                  <c:v>122</c:v>
                </c:pt>
                <c:pt idx="3263">
                  <c:v>90</c:v>
                </c:pt>
                <c:pt idx="3264">
                  <c:v>295</c:v>
                </c:pt>
                <c:pt idx="3265">
                  <c:v>65</c:v>
                </c:pt>
                <c:pt idx="3266">
                  <c:v>30</c:v>
                </c:pt>
                <c:pt idx="3267">
                  <c:v>4</c:v>
                </c:pt>
                <c:pt idx="3268">
                  <c:v>80</c:v>
                </c:pt>
                <c:pt idx="3269">
                  <c:v>37</c:v>
                </c:pt>
                <c:pt idx="3270">
                  <c:v>22</c:v>
                </c:pt>
                <c:pt idx="3271">
                  <c:v>297</c:v>
                </c:pt>
                <c:pt idx="3272">
                  <c:v>134</c:v>
                </c:pt>
                <c:pt idx="3273">
                  <c:v>59</c:v>
                </c:pt>
                <c:pt idx="3274">
                  <c:v>16</c:v>
                </c:pt>
                <c:pt idx="3275">
                  <c:v>0</c:v>
                </c:pt>
                <c:pt idx="3276">
                  <c:v>278</c:v>
                </c:pt>
                <c:pt idx="3277">
                  <c:v>19</c:v>
                </c:pt>
                <c:pt idx="3278">
                  <c:v>9</c:v>
                </c:pt>
                <c:pt idx="3279">
                  <c:v>76</c:v>
                </c:pt>
                <c:pt idx="3280">
                  <c:v>32</c:v>
                </c:pt>
                <c:pt idx="3281">
                  <c:v>69</c:v>
                </c:pt>
                <c:pt idx="3282">
                  <c:v>2</c:v>
                </c:pt>
                <c:pt idx="3283">
                  <c:v>46</c:v>
                </c:pt>
                <c:pt idx="3284">
                  <c:v>301</c:v>
                </c:pt>
                <c:pt idx="3285">
                  <c:v>0</c:v>
                </c:pt>
                <c:pt idx="3286">
                  <c:v>62</c:v>
                </c:pt>
                <c:pt idx="3287">
                  <c:v>19</c:v>
                </c:pt>
                <c:pt idx="3288">
                  <c:v>64</c:v>
                </c:pt>
                <c:pt idx="3289">
                  <c:v>58</c:v>
                </c:pt>
                <c:pt idx="3290">
                  <c:v>4</c:v>
                </c:pt>
                <c:pt idx="3291">
                  <c:v>30</c:v>
                </c:pt>
                <c:pt idx="3292">
                  <c:v>15</c:v>
                </c:pt>
                <c:pt idx="3293">
                  <c:v>42</c:v>
                </c:pt>
                <c:pt idx="3294">
                  <c:v>20</c:v>
                </c:pt>
                <c:pt idx="3295">
                  <c:v>20</c:v>
                </c:pt>
                <c:pt idx="3296">
                  <c:v>78</c:v>
                </c:pt>
                <c:pt idx="3297">
                  <c:v>39</c:v>
                </c:pt>
                <c:pt idx="3298">
                  <c:v>40</c:v>
                </c:pt>
                <c:pt idx="3299">
                  <c:v>16</c:v>
                </c:pt>
                <c:pt idx="3300">
                  <c:v>67</c:v>
                </c:pt>
                <c:pt idx="3301">
                  <c:v>24</c:v>
                </c:pt>
                <c:pt idx="3302">
                  <c:v>51</c:v>
                </c:pt>
                <c:pt idx="3303">
                  <c:v>65</c:v>
                </c:pt>
                <c:pt idx="3304">
                  <c:v>6</c:v>
                </c:pt>
                <c:pt idx="3305">
                  <c:v>54</c:v>
                </c:pt>
                <c:pt idx="3306">
                  <c:v>58</c:v>
                </c:pt>
                <c:pt idx="3307">
                  <c:v>1</c:v>
                </c:pt>
                <c:pt idx="3308">
                  <c:v>20</c:v>
                </c:pt>
                <c:pt idx="3309">
                  <c:v>87</c:v>
                </c:pt>
                <c:pt idx="3310">
                  <c:v>151</c:v>
                </c:pt>
                <c:pt idx="3311">
                  <c:v>22</c:v>
                </c:pt>
                <c:pt idx="3312">
                  <c:v>137</c:v>
                </c:pt>
                <c:pt idx="3313">
                  <c:v>96</c:v>
                </c:pt>
                <c:pt idx="3314">
                  <c:v>2</c:v>
                </c:pt>
                <c:pt idx="3315">
                  <c:v>115</c:v>
                </c:pt>
                <c:pt idx="3316">
                  <c:v>31</c:v>
                </c:pt>
                <c:pt idx="3317">
                  <c:v>45</c:v>
                </c:pt>
                <c:pt idx="3318">
                  <c:v>29</c:v>
                </c:pt>
                <c:pt idx="3319">
                  <c:v>56</c:v>
                </c:pt>
                <c:pt idx="3320">
                  <c:v>40</c:v>
                </c:pt>
                <c:pt idx="3321">
                  <c:v>18</c:v>
                </c:pt>
                <c:pt idx="3322">
                  <c:v>22</c:v>
                </c:pt>
                <c:pt idx="3323">
                  <c:v>36</c:v>
                </c:pt>
                <c:pt idx="3324">
                  <c:v>5</c:v>
                </c:pt>
                <c:pt idx="3325">
                  <c:v>191</c:v>
                </c:pt>
                <c:pt idx="3326">
                  <c:v>73</c:v>
                </c:pt>
                <c:pt idx="3327">
                  <c:v>3</c:v>
                </c:pt>
                <c:pt idx="3328">
                  <c:v>74</c:v>
                </c:pt>
                <c:pt idx="3329">
                  <c:v>6</c:v>
                </c:pt>
                <c:pt idx="3330">
                  <c:v>4</c:v>
                </c:pt>
                <c:pt idx="3331">
                  <c:v>38</c:v>
                </c:pt>
                <c:pt idx="3332">
                  <c:v>113</c:v>
                </c:pt>
                <c:pt idx="3333">
                  <c:v>49</c:v>
                </c:pt>
                <c:pt idx="3334">
                  <c:v>100</c:v>
                </c:pt>
                <c:pt idx="3335">
                  <c:v>78</c:v>
                </c:pt>
                <c:pt idx="3336">
                  <c:v>10</c:v>
                </c:pt>
                <c:pt idx="3337">
                  <c:v>31</c:v>
                </c:pt>
                <c:pt idx="3338">
                  <c:v>48</c:v>
                </c:pt>
                <c:pt idx="3339">
                  <c:v>107</c:v>
                </c:pt>
                <c:pt idx="3340">
                  <c:v>129</c:v>
                </c:pt>
                <c:pt idx="3341">
                  <c:v>221</c:v>
                </c:pt>
                <c:pt idx="3342">
                  <c:v>38</c:v>
                </c:pt>
                <c:pt idx="3343">
                  <c:v>39</c:v>
                </c:pt>
                <c:pt idx="3344">
                  <c:v>30</c:v>
                </c:pt>
                <c:pt idx="3345">
                  <c:v>30</c:v>
                </c:pt>
                <c:pt idx="3346">
                  <c:v>182</c:v>
                </c:pt>
                <c:pt idx="3347">
                  <c:v>0</c:v>
                </c:pt>
                <c:pt idx="3348">
                  <c:v>4</c:v>
                </c:pt>
                <c:pt idx="3349">
                  <c:v>35</c:v>
                </c:pt>
                <c:pt idx="3350">
                  <c:v>37</c:v>
                </c:pt>
                <c:pt idx="3351">
                  <c:v>97</c:v>
                </c:pt>
                <c:pt idx="3352">
                  <c:v>57</c:v>
                </c:pt>
                <c:pt idx="3353">
                  <c:v>44</c:v>
                </c:pt>
                <c:pt idx="3354">
                  <c:v>86</c:v>
                </c:pt>
                <c:pt idx="3355">
                  <c:v>4</c:v>
                </c:pt>
                <c:pt idx="3356">
                  <c:v>120</c:v>
                </c:pt>
                <c:pt idx="3357">
                  <c:v>71</c:v>
                </c:pt>
                <c:pt idx="3358">
                  <c:v>44</c:v>
                </c:pt>
                <c:pt idx="3359">
                  <c:v>82</c:v>
                </c:pt>
                <c:pt idx="3360">
                  <c:v>29</c:v>
                </c:pt>
                <c:pt idx="3361">
                  <c:v>76</c:v>
                </c:pt>
                <c:pt idx="3362">
                  <c:v>42</c:v>
                </c:pt>
                <c:pt idx="3363">
                  <c:v>41</c:v>
                </c:pt>
                <c:pt idx="3364">
                  <c:v>31</c:v>
                </c:pt>
                <c:pt idx="3365">
                  <c:v>44</c:v>
                </c:pt>
                <c:pt idx="3366">
                  <c:v>1</c:v>
                </c:pt>
                <c:pt idx="3367">
                  <c:v>12</c:v>
                </c:pt>
                <c:pt idx="3368">
                  <c:v>93</c:v>
                </c:pt>
                <c:pt idx="3369">
                  <c:v>77</c:v>
                </c:pt>
                <c:pt idx="3370">
                  <c:v>55</c:v>
                </c:pt>
                <c:pt idx="3371">
                  <c:v>20</c:v>
                </c:pt>
                <c:pt idx="3372">
                  <c:v>63</c:v>
                </c:pt>
                <c:pt idx="3373">
                  <c:v>195</c:v>
                </c:pt>
                <c:pt idx="3374">
                  <c:v>19</c:v>
                </c:pt>
                <c:pt idx="3375">
                  <c:v>29</c:v>
                </c:pt>
                <c:pt idx="3376">
                  <c:v>29</c:v>
                </c:pt>
                <c:pt idx="3377">
                  <c:v>54</c:v>
                </c:pt>
                <c:pt idx="3378">
                  <c:v>7</c:v>
                </c:pt>
                <c:pt idx="3379">
                  <c:v>82</c:v>
                </c:pt>
                <c:pt idx="3380">
                  <c:v>25</c:v>
                </c:pt>
                <c:pt idx="3381">
                  <c:v>54</c:v>
                </c:pt>
                <c:pt idx="3382">
                  <c:v>18</c:v>
                </c:pt>
                <c:pt idx="3383">
                  <c:v>19</c:v>
                </c:pt>
                <c:pt idx="3384">
                  <c:v>74</c:v>
                </c:pt>
                <c:pt idx="3385">
                  <c:v>2</c:v>
                </c:pt>
                <c:pt idx="3386">
                  <c:v>19</c:v>
                </c:pt>
                <c:pt idx="3387">
                  <c:v>9</c:v>
                </c:pt>
                <c:pt idx="3388">
                  <c:v>71</c:v>
                </c:pt>
                <c:pt idx="3389">
                  <c:v>89</c:v>
                </c:pt>
                <c:pt idx="3390">
                  <c:v>65</c:v>
                </c:pt>
                <c:pt idx="3391">
                  <c:v>37</c:v>
                </c:pt>
                <c:pt idx="3392">
                  <c:v>26</c:v>
                </c:pt>
                <c:pt idx="3393">
                  <c:v>66</c:v>
                </c:pt>
                <c:pt idx="3394">
                  <c:v>12</c:v>
                </c:pt>
                <c:pt idx="3395">
                  <c:v>133</c:v>
                </c:pt>
                <c:pt idx="3396">
                  <c:v>51</c:v>
                </c:pt>
                <c:pt idx="3397">
                  <c:v>52</c:v>
                </c:pt>
                <c:pt idx="3398">
                  <c:v>46</c:v>
                </c:pt>
                <c:pt idx="3399">
                  <c:v>18</c:v>
                </c:pt>
                <c:pt idx="3400">
                  <c:v>22</c:v>
                </c:pt>
                <c:pt idx="3401">
                  <c:v>73</c:v>
                </c:pt>
                <c:pt idx="3402">
                  <c:v>241</c:v>
                </c:pt>
                <c:pt idx="3403">
                  <c:v>30</c:v>
                </c:pt>
                <c:pt idx="3404">
                  <c:v>44</c:v>
                </c:pt>
                <c:pt idx="3405">
                  <c:v>25</c:v>
                </c:pt>
                <c:pt idx="3406">
                  <c:v>162</c:v>
                </c:pt>
                <c:pt idx="3407">
                  <c:v>61</c:v>
                </c:pt>
                <c:pt idx="3408">
                  <c:v>122</c:v>
                </c:pt>
                <c:pt idx="3409">
                  <c:v>95</c:v>
                </c:pt>
                <c:pt idx="3410">
                  <c:v>90</c:v>
                </c:pt>
                <c:pt idx="3411">
                  <c:v>5</c:v>
                </c:pt>
                <c:pt idx="3412">
                  <c:v>5</c:v>
                </c:pt>
                <c:pt idx="3413">
                  <c:v>28</c:v>
                </c:pt>
                <c:pt idx="3414">
                  <c:v>32</c:v>
                </c:pt>
                <c:pt idx="3415">
                  <c:v>77</c:v>
                </c:pt>
                <c:pt idx="3416">
                  <c:v>153</c:v>
                </c:pt>
                <c:pt idx="3417">
                  <c:v>18</c:v>
                </c:pt>
                <c:pt idx="3418">
                  <c:v>45</c:v>
                </c:pt>
                <c:pt idx="3419">
                  <c:v>1</c:v>
                </c:pt>
                <c:pt idx="3420">
                  <c:v>91</c:v>
                </c:pt>
                <c:pt idx="3421">
                  <c:v>121</c:v>
                </c:pt>
                <c:pt idx="3422">
                  <c:v>63</c:v>
                </c:pt>
                <c:pt idx="3423">
                  <c:v>28</c:v>
                </c:pt>
                <c:pt idx="3424">
                  <c:v>106</c:v>
                </c:pt>
                <c:pt idx="3425">
                  <c:v>0</c:v>
                </c:pt>
                <c:pt idx="3426">
                  <c:v>64</c:v>
                </c:pt>
                <c:pt idx="3427">
                  <c:v>136</c:v>
                </c:pt>
                <c:pt idx="3428">
                  <c:v>22</c:v>
                </c:pt>
                <c:pt idx="3429">
                  <c:v>102</c:v>
                </c:pt>
                <c:pt idx="3430">
                  <c:v>174</c:v>
                </c:pt>
                <c:pt idx="3431">
                  <c:v>74</c:v>
                </c:pt>
                <c:pt idx="3432">
                  <c:v>32</c:v>
                </c:pt>
                <c:pt idx="3433">
                  <c:v>138</c:v>
                </c:pt>
                <c:pt idx="3434">
                  <c:v>203</c:v>
                </c:pt>
                <c:pt idx="3435">
                  <c:v>29</c:v>
                </c:pt>
                <c:pt idx="3436">
                  <c:v>39</c:v>
                </c:pt>
                <c:pt idx="3437">
                  <c:v>14</c:v>
                </c:pt>
                <c:pt idx="3438">
                  <c:v>4</c:v>
                </c:pt>
                <c:pt idx="3439">
                  <c:v>83</c:v>
                </c:pt>
                <c:pt idx="3440">
                  <c:v>10</c:v>
                </c:pt>
                <c:pt idx="3441">
                  <c:v>149</c:v>
                </c:pt>
                <c:pt idx="3442">
                  <c:v>98</c:v>
                </c:pt>
                <c:pt idx="3443">
                  <c:v>15</c:v>
                </c:pt>
                <c:pt idx="3444">
                  <c:v>2</c:v>
                </c:pt>
                <c:pt idx="3445">
                  <c:v>72</c:v>
                </c:pt>
                <c:pt idx="3446">
                  <c:v>115</c:v>
                </c:pt>
                <c:pt idx="3447">
                  <c:v>9</c:v>
                </c:pt>
                <c:pt idx="3448">
                  <c:v>63</c:v>
                </c:pt>
                <c:pt idx="3449">
                  <c:v>97</c:v>
                </c:pt>
                <c:pt idx="3450">
                  <c:v>108</c:v>
                </c:pt>
                <c:pt idx="3451">
                  <c:v>66</c:v>
                </c:pt>
                <c:pt idx="3452">
                  <c:v>55</c:v>
                </c:pt>
                <c:pt idx="3453">
                  <c:v>136</c:v>
                </c:pt>
                <c:pt idx="3454">
                  <c:v>21</c:v>
                </c:pt>
                <c:pt idx="3455">
                  <c:v>57</c:v>
                </c:pt>
                <c:pt idx="3456">
                  <c:v>17</c:v>
                </c:pt>
                <c:pt idx="3457">
                  <c:v>72</c:v>
                </c:pt>
                <c:pt idx="3458">
                  <c:v>68</c:v>
                </c:pt>
                <c:pt idx="3459">
                  <c:v>5</c:v>
                </c:pt>
                <c:pt idx="3460">
                  <c:v>1</c:v>
                </c:pt>
                <c:pt idx="3461">
                  <c:v>36</c:v>
                </c:pt>
                <c:pt idx="3462">
                  <c:v>2</c:v>
                </c:pt>
                <c:pt idx="3463">
                  <c:v>148</c:v>
                </c:pt>
                <c:pt idx="3464">
                  <c:v>5</c:v>
                </c:pt>
                <c:pt idx="3465">
                  <c:v>12</c:v>
                </c:pt>
                <c:pt idx="3466">
                  <c:v>71</c:v>
                </c:pt>
                <c:pt idx="3467">
                  <c:v>3</c:v>
                </c:pt>
                <c:pt idx="3468">
                  <c:v>50</c:v>
                </c:pt>
                <c:pt idx="3469">
                  <c:v>64</c:v>
                </c:pt>
                <c:pt idx="3470">
                  <c:v>29</c:v>
                </c:pt>
                <c:pt idx="3471">
                  <c:v>31</c:v>
                </c:pt>
                <c:pt idx="3472">
                  <c:v>16</c:v>
                </c:pt>
                <c:pt idx="3473">
                  <c:v>54</c:v>
                </c:pt>
                <c:pt idx="3474">
                  <c:v>27</c:v>
                </c:pt>
                <c:pt idx="3475">
                  <c:v>117</c:v>
                </c:pt>
                <c:pt idx="3476">
                  <c:v>79</c:v>
                </c:pt>
                <c:pt idx="3477">
                  <c:v>25</c:v>
                </c:pt>
                <c:pt idx="3478">
                  <c:v>9</c:v>
                </c:pt>
                <c:pt idx="3479">
                  <c:v>10</c:v>
                </c:pt>
                <c:pt idx="3480">
                  <c:v>17</c:v>
                </c:pt>
                <c:pt idx="3481">
                  <c:v>108</c:v>
                </c:pt>
                <c:pt idx="3482">
                  <c:v>166</c:v>
                </c:pt>
                <c:pt idx="3483">
                  <c:v>189</c:v>
                </c:pt>
                <c:pt idx="3484">
                  <c:v>80</c:v>
                </c:pt>
                <c:pt idx="3485">
                  <c:v>93</c:v>
                </c:pt>
                <c:pt idx="3486">
                  <c:v>4</c:v>
                </c:pt>
                <c:pt idx="3487">
                  <c:v>13</c:v>
                </c:pt>
                <c:pt idx="3488">
                  <c:v>256</c:v>
                </c:pt>
                <c:pt idx="3489">
                  <c:v>52</c:v>
                </c:pt>
                <c:pt idx="3490">
                  <c:v>127</c:v>
                </c:pt>
                <c:pt idx="3491">
                  <c:v>51</c:v>
                </c:pt>
                <c:pt idx="3492">
                  <c:v>144</c:v>
                </c:pt>
              </c:numCache>
            </c:numRef>
          </c:xVal>
          <c:yVal>
            <c:numRef>
              <c:f>'RFM Analysis'!$F$2:$F$3494</c:f>
              <c:numCache>
                <c:formatCode>General</c:formatCode>
                <c:ptCount val="3493"/>
                <c:pt idx="0">
                  <c:v>274.37181818181813</c:v>
                </c:pt>
                <c:pt idx="1">
                  <c:v>742.0866666666667</c:v>
                </c:pt>
                <c:pt idx="2">
                  <c:v>470.03000000000003</c:v>
                </c:pt>
                <c:pt idx="3">
                  <c:v>110.285</c:v>
                </c:pt>
                <c:pt idx="4">
                  <c:v>399.15666666666669</c:v>
                </c:pt>
                <c:pt idx="5">
                  <c:v>789.31000000000006</c:v>
                </c:pt>
                <c:pt idx="6">
                  <c:v>73.36999999999999</c:v>
                </c:pt>
                <c:pt idx="7">
                  <c:v>596.04333333333329</c:v>
                </c:pt>
                <c:pt idx="8">
                  <c:v>392.18500000000012</c:v>
                </c:pt>
                <c:pt idx="9">
                  <c:v>671.65599999999995</c:v>
                </c:pt>
                <c:pt idx="10">
                  <c:v>618.31200000000013</c:v>
                </c:pt>
                <c:pt idx="11">
                  <c:v>505.71857142857147</c:v>
                </c:pt>
                <c:pt idx="12">
                  <c:v>619.62571428571425</c:v>
                </c:pt>
                <c:pt idx="13">
                  <c:v>571.30000000000007</c:v>
                </c:pt>
                <c:pt idx="14">
                  <c:v>288.065</c:v>
                </c:pt>
                <c:pt idx="15">
                  <c:v>904.36800000000005</c:v>
                </c:pt>
                <c:pt idx="16">
                  <c:v>403.12199999999996</c:v>
                </c:pt>
                <c:pt idx="17">
                  <c:v>506.19714285714286</c:v>
                </c:pt>
                <c:pt idx="18">
                  <c:v>868.22500000000002</c:v>
                </c:pt>
                <c:pt idx="19">
                  <c:v>902.06999999999994</c:v>
                </c:pt>
                <c:pt idx="20">
                  <c:v>845.88199999999995</c:v>
                </c:pt>
                <c:pt idx="21">
                  <c:v>644.98</c:v>
                </c:pt>
                <c:pt idx="22">
                  <c:v>729.35833333333323</c:v>
                </c:pt>
                <c:pt idx="23">
                  <c:v>527.05000000000007</c:v>
                </c:pt>
                <c:pt idx="24">
                  <c:v>444.47166666666664</c:v>
                </c:pt>
                <c:pt idx="25">
                  <c:v>134.11999999999995</c:v>
                </c:pt>
                <c:pt idx="26">
                  <c:v>467.75000000000006</c:v>
                </c:pt>
                <c:pt idx="27">
                  <c:v>561.09333333333336</c:v>
                </c:pt>
                <c:pt idx="28">
                  <c:v>686.1444444444445</c:v>
                </c:pt>
                <c:pt idx="29">
                  <c:v>877.98333333333323</c:v>
                </c:pt>
                <c:pt idx="30">
                  <c:v>106.52749999999999</c:v>
                </c:pt>
                <c:pt idx="31">
                  <c:v>403.30285714285714</c:v>
                </c:pt>
                <c:pt idx="32">
                  <c:v>756.32428571428568</c:v>
                </c:pt>
                <c:pt idx="33">
                  <c:v>603.19875000000002</c:v>
                </c:pt>
                <c:pt idx="34">
                  <c:v>926.62749999999983</c:v>
                </c:pt>
                <c:pt idx="35">
                  <c:v>102.17999999999999</c:v>
                </c:pt>
                <c:pt idx="36">
                  <c:v>704.27666666666664</c:v>
                </c:pt>
                <c:pt idx="37">
                  <c:v>506.33499999999998</c:v>
                </c:pt>
                <c:pt idx="38">
                  <c:v>507.09750000000008</c:v>
                </c:pt>
                <c:pt idx="39">
                  <c:v>654.54</c:v>
                </c:pt>
                <c:pt idx="40">
                  <c:v>522.09888888888895</c:v>
                </c:pt>
                <c:pt idx="41">
                  <c:v>106.75999999999999</c:v>
                </c:pt>
                <c:pt idx="42">
                  <c:v>402.21666666666664</c:v>
                </c:pt>
                <c:pt idx="43">
                  <c:v>681.18285714285707</c:v>
                </c:pt>
                <c:pt idx="44">
                  <c:v>349.38333333333327</c:v>
                </c:pt>
                <c:pt idx="45">
                  <c:v>324.726</c:v>
                </c:pt>
                <c:pt idx="46">
                  <c:v>618.88428571428562</c:v>
                </c:pt>
                <c:pt idx="47">
                  <c:v>695.13499999999999</c:v>
                </c:pt>
                <c:pt idx="48">
                  <c:v>659.10750000000007</c:v>
                </c:pt>
                <c:pt idx="49">
                  <c:v>593.34428571428566</c:v>
                </c:pt>
                <c:pt idx="50">
                  <c:v>606.92500000000007</c:v>
                </c:pt>
                <c:pt idx="51">
                  <c:v>902.97166666666669</c:v>
                </c:pt>
                <c:pt idx="52">
                  <c:v>590.01400000000001</c:v>
                </c:pt>
                <c:pt idx="53">
                  <c:v>585.45857142857142</c:v>
                </c:pt>
                <c:pt idx="54">
                  <c:v>402.60750000000002</c:v>
                </c:pt>
                <c:pt idx="55">
                  <c:v>182.17714285714283</c:v>
                </c:pt>
                <c:pt idx="56">
                  <c:v>852.99333333333323</c:v>
                </c:pt>
                <c:pt idx="57">
                  <c:v>437.67124999999999</c:v>
                </c:pt>
                <c:pt idx="58">
                  <c:v>876.12333333333333</c:v>
                </c:pt>
                <c:pt idx="59">
                  <c:v>323.61</c:v>
                </c:pt>
                <c:pt idx="60">
                  <c:v>709.04000000000008</c:v>
                </c:pt>
                <c:pt idx="61">
                  <c:v>820.14666666666653</c:v>
                </c:pt>
                <c:pt idx="62">
                  <c:v>730.01666666666677</c:v>
                </c:pt>
                <c:pt idx="63">
                  <c:v>109.33599999999997</c:v>
                </c:pt>
                <c:pt idx="64">
                  <c:v>759.99399999999991</c:v>
                </c:pt>
                <c:pt idx="65">
                  <c:v>909.83999999999992</c:v>
                </c:pt>
                <c:pt idx="66">
                  <c:v>240.65799999999999</c:v>
                </c:pt>
                <c:pt idx="67">
                  <c:v>1280.8533333333332</c:v>
                </c:pt>
                <c:pt idx="68">
                  <c:v>882.45833333333337</c:v>
                </c:pt>
                <c:pt idx="69">
                  <c:v>547.37999999999988</c:v>
                </c:pt>
                <c:pt idx="70">
                  <c:v>155.65000000000009</c:v>
                </c:pt>
                <c:pt idx="71">
                  <c:v>639.94499999999994</c:v>
                </c:pt>
                <c:pt idx="72">
                  <c:v>386.08499999999998</c:v>
                </c:pt>
                <c:pt idx="73">
                  <c:v>322.17333333333335</c:v>
                </c:pt>
                <c:pt idx="74">
                  <c:v>622.49249999999995</c:v>
                </c:pt>
                <c:pt idx="75">
                  <c:v>358.52</c:v>
                </c:pt>
                <c:pt idx="76">
                  <c:v>552.52666666666676</c:v>
                </c:pt>
                <c:pt idx="77">
                  <c:v>41.129999999999995</c:v>
                </c:pt>
                <c:pt idx="78">
                  <c:v>372.05799999999999</c:v>
                </c:pt>
                <c:pt idx="79">
                  <c:v>598.88600000000008</c:v>
                </c:pt>
                <c:pt idx="80">
                  <c:v>812.25500000000011</c:v>
                </c:pt>
                <c:pt idx="81">
                  <c:v>584.87400000000002</c:v>
                </c:pt>
                <c:pt idx="82">
                  <c:v>299.7</c:v>
                </c:pt>
                <c:pt idx="83">
                  <c:v>327.88857142857148</c:v>
                </c:pt>
                <c:pt idx="84">
                  <c:v>93.894999999999982</c:v>
                </c:pt>
                <c:pt idx="85">
                  <c:v>262.23222222222222</c:v>
                </c:pt>
                <c:pt idx="86">
                  <c:v>415.64000000000004</c:v>
                </c:pt>
                <c:pt idx="87">
                  <c:v>422.38833333333338</c:v>
                </c:pt>
                <c:pt idx="88">
                  <c:v>642.18333333333328</c:v>
                </c:pt>
                <c:pt idx="89">
                  <c:v>427.24714285714288</c:v>
                </c:pt>
                <c:pt idx="90">
                  <c:v>655.3012500000001</c:v>
                </c:pt>
                <c:pt idx="91">
                  <c:v>989.14666666666653</c:v>
                </c:pt>
                <c:pt idx="92">
                  <c:v>992.13666666666643</c:v>
                </c:pt>
                <c:pt idx="93">
                  <c:v>700.31571428571431</c:v>
                </c:pt>
                <c:pt idx="94">
                  <c:v>762.70249999999987</c:v>
                </c:pt>
                <c:pt idx="95">
                  <c:v>378.41666666666669</c:v>
                </c:pt>
                <c:pt idx="96">
                  <c:v>613.90125</c:v>
                </c:pt>
                <c:pt idx="97">
                  <c:v>405.18750000000006</c:v>
                </c:pt>
                <c:pt idx="98">
                  <c:v>506.40555555555551</c:v>
                </c:pt>
                <c:pt idx="99">
                  <c:v>438.7</c:v>
                </c:pt>
                <c:pt idx="100">
                  <c:v>647.47249999999997</c:v>
                </c:pt>
                <c:pt idx="101">
                  <c:v>369.57285714285712</c:v>
                </c:pt>
                <c:pt idx="102">
                  <c:v>223.86249999999998</c:v>
                </c:pt>
                <c:pt idx="103">
                  <c:v>444.68571428571437</c:v>
                </c:pt>
                <c:pt idx="104">
                  <c:v>868.76</c:v>
                </c:pt>
                <c:pt idx="105">
                  <c:v>837.89666666666665</c:v>
                </c:pt>
                <c:pt idx="106">
                  <c:v>585.99250000000006</c:v>
                </c:pt>
                <c:pt idx="107">
                  <c:v>852.47333333333336</c:v>
                </c:pt>
                <c:pt idx="108">
                  <c:v>443.06599999999997</c:v>
                </c:pt>
                <c:pt idx="109">
                  <c:v>374.50714285714281</c:v>
                </c:pt>
                <c:pt idx="110">
                  <c:v>753.63249999999994</c:v>
                </c:pt>
                <c:pt idx="111">
                  <c:v>957.03166666666675</c:v>
                </c:pt>
                <c:pt idx="112">
                  <c:v>388.24833333333339</c:v>
                </c:pt>
                <c:pt idx="113">
                  <c:v>548.81499999999994</c:v>
                </c:pt>
                <c:pt idx="114">
                  <c:v>391.98374999999999</c:v>
                </c:pt>
                <c:pt idx="115">
                  <c:v>305.94250000000005</c:v>
                </c:pt>
                <c:pt idx="116">
                  <c:v>691.73400000000015</c:v>
                </c:pt>
                <c:pt idx="117">
                  <c:v>710.02</c:v>
                </c:pt>
                <c:pt idx="118">
                  <c:v>1054.31</c:v>
                </c:pt>
                <c:pt idx="119">
                  <c:v>434.66000000000014</c:v>
                </c:pt>
                <c:pt idx="120">
                  <c:v>723.02250000000004</c:v>
                </c:pt>
                <c:pt idx="121">
                  <c:v>539.0440000000001</c:v>
                </c:pt>
                <c:pt idx="122">
                  <c:v>811.4375</c:v>
                </c:pt>
                <c:pt idx="123">
                  <c:v>579.17857142857144</c:v>
                </c:pt>
                <c:pt idx="124">
                  <c:v>334.50100000000003</c:v>
                </c:pt>
                <c:pt idx="125">
                  <c:v>365.48666666666668</c:v>
                </c:pt>
                <c:pt idx="126">
                  <c:v>399.37099999999998</c:v>
                </c:pt>
                <c:pt idx="127">
                  <c:v>548.26499999999999</c:v>
                </c:pt>
                <c:pt idx="128">
                  <c:v>688.4375</c:v>
                </c:pt>
                <c:pt idx="129">
                  <c:v>889.79</c:v>
                </c:pt>
                <c:pt idx="130">
                  <c:v>915.81833333333327</c:v>
                </c:pt>
                <c:pt idx="131">
                  <c:v>463.45333333333338</c:v>
                </c:pt>
                <c:pt idx="132">
                  <c:v>160.77800000000002</c:v>
                </c:pt>
                <c:pt idx="133">
                  <c:v>491.07</c:v>
                </c:pt>
                <c:pt idx="134">
                  <c:v>649.92857142857144</c:v>
                </c:pt>
                <c:pt idx="135">
                  <c:v>442.9</c:v>
                </c:pt>
                <c:pt idx="136">
                  <c:v>299.28999999999996</c:v>
                </c:pt>
                <c:pt idx="137">
                  <c:v>482.44571428571425</c:v>
                </c:pt>
                <c:pt idx="138">
                  <c:v>573.49333333333334</c:v>
                </c:pt>
                <c:pt idx="139">
                  <c:v>449.98333333333335</c:v>
                </c:pt>
                <c:pt idx="140">
                  <c:v>712.78333333333342</c:v>
                </c:pt>
                <c:pt idx="141">
                  <c:v>356.12181818181813</c:v>
                </c:pt>
                <c:pt idx="142">
                  <c:v>618.6925</c:v>
                </c:pt>
                <c:pt idx="143">
                  <c:v>611.00250000000005</c:v>
                </c:pt>
                <c:pt idx="144">
                  <c:v>448.6142857142857</c:v>
                </c:pt>
                <c:pt idx="145">
                  <c:v>108.52999999999997</c:v>
                </c:pt>
                <c:pt idx="146">
                  <c:v>839.02666666666664</c:v>
                </c:pt>
                <c:pt idx="147">
                  <c:v>653.68000000000006</c:v>
                </c:pt>
                <c:pt idx="148">
                  <c:v>420.16499999999996</c:v>
                </c:pt>
                <c:pt idx="149">
                  <c:v>611.62749999999994</c:v>
                </c:pt>
                <c:pt idx="150">
                  <c:v>809.344285714286</c:v>
                </c:pt>
                <c:pt idx="151">
                  <c:v>983.44</c:v>
                </c:pt>
                <c:pt idx="152">
                  <c:v>788.93</c:v>
                </c:pt>
                <c:pt idx="153">
                  <c:v>136.72600000000003</c:v>
                </c:pt>
                <c:pt idx="154">
                  <c:v>362.80666666666667</c:v>
                </c:pt>
                <c:pt idx="155">
                  <c:v>619.07399999999984</c:v>
                </c:pt>
                <c:pt idx="156">
                  <c:v>98.003333333333288</c:v>
                </c:pt>
                <c:pt idx="157">
                  <c:v>771.22500000000002</c:v>
                </c:pt>
                <c:pt idx="158">
                  <c:v>489.22833333333341</c:v>
                </c:pt>
                <c:pt idx="159">
                  <c:v>1307.0800000000002</c:v>
                </c:pt>
                <c:pt idx="160">
                  <c:v>459.46000000000015</c:v>
                </c:pt>
                <c:pt idx="161">
                  <c:v>443.20333333333332</c:v>
                </c:pt>
                <c:pt idx="162">
                  <c:v>550.64</c:v>
                </c:pt>
                <c:pt idx="163">
                  <c:v>262.04666666666668</c:v>
                </c:pt>
                <c:pt idx="164">
                  <c:v>763.38000000000011</c:v>
                </c:pt>
                <c:pt idx="165">
                  <c:v>580.52285714285711</c:v>
                </c:pt>
                <c:pt idx="166">
                  <c:v>665.92666666666673</c:v>
                </c:pt>
                <c:pt idx="167">
                  <c:v>725.07499999999993</c:v>
                </c:pt>
                <c:pt idx="168">
                  <c:v>232.08666666666667</c:v>
                </c:pt>
                <c:pt idx="169">
                  <c:v>593.22666666666669</c:v>
                </c:pt>
                <c:pt idx="170">
                  <c:v>604.14250000000004</c:v>
                </c:pt>
                <c:pt idx="171">
                  <c:v>335.52285714285711</c:v>
                </c:pt>
                <c:pt idx="172">
                  <c:v>727.72333333333336</c:v>
                </c:pt>
                <c:pt idx="173">
                  <c:v>762.82400000000018</c:v>
                </c:pt>
                <c:pt idx="174">
                  <c:v>434.108</c:v>
                </c:pt>
                <c:pt idx="175">
                  <c:v>756.3900000000001</c:v>
                </c:pt>
                <c:pt idx="176">
                  <c:v>342.38333333333327</c:v>
                </c:pt>
                <c:pt idx="177">
                  <c:v>546.14499999999998</c:v>
                </c:pt>
                <c:pt idx="178">
                  <c:v>604.86333333333334</c:v>
                </c:pt>
                <c:pt idx="179">
                  <c:v>580.76428571428562</c:v>
                </c:pt>
                <c:pt idx="180">
                  <c:v>473.04799999999994</c:v>
                </c:pt>
                <c:pt idx="181">
                  <c:v>772.73142857142864</c:v>
                </c:pt>
                <c:pt idx="182">
                  <c:v>531.30666666666673</c:v>
                </c:pt>
                <c:pt idx="183">
                  <c:v>727.11666666666667</c:v>
                </c:pt>
                <c:pt idx="184">
                  <c:v>506.81142857142862</c:v>
                </c:pt>
                <c:pt idx="185">
                  <c:v>361.02833333333336</c:v>
                </c:pt>
                <c:pt idx="186">
                  <c:v>430.69714285714286</c:v>
                </c:pt>
                <c:pt idx="187">
                  <c:v>443.14499999999998</c:v>
                </c:pt>
                <c:pt idx="188">
                  <c:v>1065.9960000000001</c:v>
                </c:pt>
                <c:pt idx="189">
                  <c:v>176.07000000000005</c:v>
                </c:pt>
                <c:pt idx="190">
                  <c:v>834.93999999999994</c:v>
                </c:pt>
                <c:pt idx="191">
                  <c:v>379.86750000000006</c:v>
                </c:pt>
                <c:pt idx="192">
                  <c:v>510.3</c:v>
                </c:pt>
                <c:pt idx="193">
                  <c:v>869.42666666666673</c:v>
                </c:pt>
                <c:pt idx="194">
                  <c:v>1376.2014285714283</c:v>
                </c:pt>
                <c:pt idx="195">
                  <c:v>467.24999999999989</c:v>
                </c:pt>
                <c:pt idx="196">
                  <c:v>405.74555555555554</c:v>
                </c:pt>
                <c:pt idx="197">
                  <c:v>736.87444444444452</c:v>
                </c:pt>
                <c:pt idx="198">
                  <c:v>662.63250000000005</c:v>
                </c:pt>
                <c:pt idx="199">
                  <c:v>809.31777777777779</c:v>
                </c:pt>
                <c:pt idx="200">
                  <c:v>546.12750000000005</c:v>
                </c:pt>
                <c:pt idx="201">
                  <c:v>431.97</c:v>
                </c:pt>
                <c:pt idx="202">
                  <c:v>296.22400000000005</c:v>
                </c:pt>
                <c:pt idx="203">
                  <c:v>785.91125000000011</c:v>
                </c:pt>
                <c:pt idx="204">
                  <c:v>223.14111111111106</c:v>
                </c:pt>
                <c:pt idx="205">
                  <c:v>954.16249999999991</c:v>
                </c:pt>
                <c:pt idx="206">
                  <c:v>715.46500000000003</c:v>
                </c:pt>
                <c:pt idx="207">
                  <c:v>668.404</c:v>
                </c:pt>
                <c:pt idx="208">
                  <c:v>616.21400000000017</c:v>
                </c:pt>
                <c:pt idx="209">
                  <c:v>492.83833333333331</c:v>
                </c:pt>
                <c:pt idx="210">
                  <c:v>454.45</c:v>
                </c:pt>
                <c:pt idx="211">
                  <c:v>895.20500000000004</c:v>
                </c:pt>
                <c:pt idx="212">
                  <c:v>753.44800000000009</c:v>
                </c:pt>
                <c:pt idx="213">
                  <c:v>319.14599999999996</c:v>
                </c:pt>
                <c:pt idx="214">
                  <c:v>486.1737500000001</c:v>
                </c:pt>
                <c:pt idx="215">
                  <c:v>538.01250000000005</c:v>
                </c:pt>
                <c:pt idx="216">
                  <c:v>302.5971428571429</c:v>
                </c:pt>
                <c:pt idx="217">
                  <c:v>369.04250000000002</c:v>
                </c:pt>
                <c:pt idx="218">
                  <c:v>281.38833333333332</c:v>
                </c:pt>
                <c:pt idx="219">
                  <c:v>717.35166666666657</c:v>
                </c:pt>
                <c:pt idx="220">
                  <c:v>644.28000000000009</c:v>
                </c:pt>
                <c:pt idx="221">
                  <c:v>714.03</c:v>
                </c:pt>
                <c:pt idx="222">
                  <c:v>680.34833333333347</c:v>
                </c:pt>
                <c:pt idx="223">
                  <c:v>615.34833333333336</c:v>
                </c:pt>
                <c:pt idx="224">
                  <c:v>529.18333333333339</c:v>
                </c:pt>
                <c:pt idx="225">
                  <c:v>586.93000000000006</c:v>
                </c:pt>
                <c:pt idx="226">
                  <c:v>781.2059999999999</c:v>
                </c:pt>
                <c:pt idx="227">
                  <c:v>743.95</c:v>
                </c:pt>
                <c:pt idx="228">
                  <c:v>362.36799999999999</c:v>
                </c:pt>
                <c:pt idx="229">
                  <c:v>483.60272727272729</c:v>
                </c:pt>
                <c:pt idx="230">
                  <c:v>586.13000000000011</c:v>
                </c:pt>
                <c:pt idx="231">
                  <c:v>526.26499999999999</c:v>
                </c:pt>
                <c:pt idx="232">
                  <c:v>364.51500000000004</c:v>
                </c:pt>
                <c:pt idx="233">
                  <c:v>640.34777777777765</c:v>
                </c:pt>
                <c:pt idx="234">
                  <c:v>425.98363636363632</c:v>
                </c:pt>
                <c:pt idx="235">
                  <c:v>608.66000000000008</c:v>
                </c:pt>
                <c:pt idx="236">
                  <c:v>454.38</c:v>
                </c:pt>
                <c:pt idx="237">
                  <c:v>622.51400000000001</c:v>
                </c:pt>
                <c:pt idx="238">
                  <c:v>658.69222222222231</c:v>
                </c:pt>
                <c:pt idx="239">
                  <c:v>389.7016666666666</c:v>
                </c:pt>
                <c:pt idx="240">
                  <c:v>480.70500000000004</c:v>
                </c:pt>
                <c:pt idx="241">
                  <c:v>365.52857142857141</c:v>
                </c:pt>
                <c:pt idx="242">
                  <c:v>438.71000000000004</c:v>
                </c:pt>
                <c:pt idx="243">
                  <c:v>1089.7333333333333</c:v>
                </c:pt>
                <c:pt idx="244">
                  <c:v>442.60399999999993</c:v>
                </c:pt>
                <c:pt idx="245">
                  <c:v>352.68444444444447</c:v>
                </c:pt>
                <c:pt idx="246">
                  <c:v>701.88</c:v>
                </c:pt>
                <c:pt idx="247">
                  <c:v>456.18857142857138</c:v>
                </c:pt>
                <c:pt idx="248">
                  <c:v>248.45888888888885</c:v>
                </c:pt>
                <c:pt idx="249">
                  <c:v>493.87166666666673</c:v>
                </c:pt>
                <c:pt idx="250">
                  <c:v>302.5</c:v>
                </c:pt>
                <c:pt idx="251">
                  <c:v>519.52800000000002</c:v>
                </c:pt>
                <c:pt idx="252">
                  <c:v>238.25799999999998</c:v>
                </c:pt>
                <c:pt idx="253">
                  <c:v>968.70714285714268</c:v>
                </c:pt>
                <c:pt idx="254">
                  <c:v>619.43818181818176</c:v>
                </c:pt>
                <c:pt idx="255">
                  <c:v>345.73199999999997</c:v>
                </c:pt>
                <c:pt idx="256">
                  <c:v>730.10599999999999</c:v>
                </c:pt>
                <c:pt idx="257">
                  <c:v>328.51599999999996</c:v>
                </c:pt>
                <c:pt idx="258">
                  <c:v>531.16250000000002</c:v>
                </c:pt>
                <c:pt idx="259">
                  <c:v>375.71222222222218</c:v>
                </c:pt>
                <c:pt idx="260">
                  <c:v>448.12777777777774</c:v>
                </c:pt>
                <c:pt idx="261">
                  <c:v>423.57199999999995</c:v>
                </c:pt>
                <c:pt idx="262">
                  <c:v>496.70571428571424</c:v>
                </c:pt>
                <c:pt idx="263">
                  <c:v>256.32499999999993</c:v>
                </c:pt>
                <c:pt idx="264">
                  <c:v>673.22750000000008</c:v>
                </c:pt>
                <c:pt idx="265">
                  <c:v>435.70749999999998</c:v>
                </c:pt>
                <c:pt idx="266">
                  <c:v>584.49749999999995</c:v>
                </c:pt>
                <c:pt idx="267">
                  <c:v>678.29750000000001</c:v>
                </c:pt>
                <c:pt idx="268">
                  <c:v>333.77</c:v>
                </c:pt>
                <c:pt idx="269">
                  <c:v>660.74428571428575</c:v>
                </c:pt>
                <c:pt idx="270">
                  <c:v>513.1350000000001</c:v>
                </c:pt>
                <c:pt idx="271">
                  <c:v>548.86714285714277</c:v>
                </c:pt>
                <c:pt idx="272">
                  <c:v>651.92400000000009</c:v>
                </c:pt>
                <c:pt idx="273">
                  <c:v>197.51500000000001</c:v>
                </c:pt>
                <c:pt idx="274">
                  <c:v>687.76666666666677</c:v>
                </c:pt>
                <c:pt idx="275">
                  <c:v>184.6583333333333</c:v>
                </c:pt>
                <c:pt idx="276">
                  <c:v>585.76333333333332</c:v>
                </c:pt>
                <c:pt idx="277">
                  <c:v>827.15999999999985</c:v>
                </c:pt>
                <c:pt idx="278">
                  <c:v>409.32166666666666</c:v>
                </c:pt>
                <c:pt idx="279">
                  <c:v>630.471</c:v>
                </c:pt>
                <c:pt idx="280">
                  <c:v>558.41750000000002</c:v>
                </c:pt>
                <c:pt idx="281">
                  <c:v>312.07499999999999</c:v>
                </c:pt>
                <c:pt idx="282">
                  <c:v>958.55799999999977</c:v>
                </c:pt>
                <c:pt idx="283">
                  <c:v>650.28399999999999</c:v>
                </c:pt>
                <c:pt idx="284">
                  <c:v>437.78999999999996</c:v>
                </c:pt>
                <c:pt idx="285">
                  <c:v>488.67500000000001</c:v>
                </c:pt>
                <c:pt idx="286">
                  <c:v>1408.91</c:v>
                </c:pt>
                <c:pt idx="287">
                  <c:v>452.1825</c:v>
                </c:pt>
                <c:pt idx="288">
                  <c:v>436.01222222222225</c:v>
                </c:pt>
                <c:pt idx="289">
                  <c:v>673.65599999999995</c:v>
                </c:pt>
                <c:pt idx="290">
                  <c:v>302.505</c:v>
                </c:pt>
                <c:pt idx="291">
                  <c:v>518.80000000000007</c:v>
                </c:pt>
                <c:pt idx="292">
                  <c:v>398.38600000000008</c:v>
                </c:pt>
                <c:pt idx="293">
                  <c:v>787.09571428571428</c:v>
                </c:pt>
                <c:pt idx="294">
                  <c:v>648.55714285714294</c:v>
                </c:pt>
                <c:pt idx="295">
                  <c:v>838.43</c:v>
                </c:pt>
                <c:pt idx="296">
                  <c:v>899.79500000000007</c:v>
                </c:pt>
                <c:pt idx="297">
                  <c:v>486.9422222222222</c:v>
                </c:pt>
                <c:pt idx="298">
                  <c:v>985.41714285714284</c:v>
                </c:pt>
                <c:pt idx="299">
                  <c:v>695.18</c:v>
                </c:pt>
                <c:pt idx="300">
                  <c:v>44.855000000000004</c:v>
                </c:pt>
                <c:pt idx="301">
                  <c:v>182.81000000000017</c:v>
                </c:pt>
                <c:pt idx="302">
                  <c:v>1082.3599999999999</c:v>
                </c:pt>
                <c:pt idx="303">
                  <c:v>309.44888888888886</c:v>
                </c:pt>
                <c:pt idx="304">
                  <c:v>371.54666666666662</c:v>
                </c:pt>
                <c:pt idx="305">
                  <c:v>119.67500000000001</c:v>
                </c:pt>
                <c:pt idx="306">
                  <c:v>406.77222222222218</c:v>
                </c:pt>
                <c:pt idx="307">
                  <c:v>681.03500000000008</c:v>
                </c:pt>
                <c:pt idx="308">
                  <c:v>552.14499999999998</c:v>
                </c:pt>
                <c:pt idx="309">
                  <c:v>677.74142857142863</c:v>
                </c:pt>
                <c:pt idx="310">
                  <c:v>675.74666666666678</c:v>
                </c:pt>
                <c:pt idx="311">
                  <c:v>914.07600000000002</c:v>
                </c:pt>
                <c:pt idx="312">
                  <c:v>531.10500000000002</c:v>
                </c:pt>
                <c:pt idx="313">
                  <c:v>400.01875000000001</c:v>
                </c:pt>
                <c:pt idx="314">
                  <c:v>244.45666666666662</c:v>
                </c:pt>
                <c:pt idx="315">
                  <c:v>539.67750000000001</c:v>
                </c:pt>
                <c:pt idx="316">
                  <c:v>691.56750000000011</c:v>
                </c:pt>
                <c:pt idx="317">
                  <c:v>518.88285714285723</c:v>
                </c:pt>
                <c:pt idx="318">
                  <c:v>791.18200000000002</c:v>
                </c:pt>
                <c:pt idx="319">
                  <c:v>720.46600000000012</c:v>
                </c:pt>
                <c:pt idx="320">
                  <c:v>401.23599999999999</c:v>
                </c:pt>
                <c:pt idx="321">
                  <c:v>939.70636363636368</c:v>
                </c:pt>
                <c:pt idx="322">
                  <c:v>336.78833333333336</c:v>
                </c:pt>
                <c:pt idx="323">
                  <c:v>355.93999999999994</c:v>
                </c:pt>
                <c:pt idx="324">
                  <c:v>744.18</c:v>
                </c:pt>
                <c:pt idx="325">
                  <c:v>400.41666666666657</c:v>
                </c:pt>
                <c:pt idx="326">
                  <c:v>699.726</c:v>
                </c:pt>
                <c:pt idx="327">
                  <c:v>294.72499999999997</c:v>
                </c:pt>
                <c:pt idx="328">
                  <c:v>603.00166666666667</c:v>
                </c:pt>
                <c:pt idx="329">
                  <c:v>882.79999999999984</c:v>
                </c:pt>
                <c:pt idx="330">
                  <c:v>734.11166666666657</c:v>
                </c:pt>
                <c:pt idx="331">
                  <c:v>119.67500000000001</c:v>
                </c:pt>
                <c:pt idx="332">
                  <c:v>531.12</c:v>
                </c:pt>
                <c:pt idx="333">
                  <c:v>354.59833333333336</c:v>
                </c:pt>
                <c:pt idx="334">
                  <c:v>228.49499999999995</c:v>
                </c:pt>
                <c:pt idx="335">
                  <c:v>519.63199999999995</c:v>
                </c:pt>
                <c:pt idx="336">
                  <c:v>564.80333333333328</c:v>
                </c:pt>
                <c:pt idx="337">
                  <c:v>334.81571428571431</c:v>
                </c:pt>
                <c:pt idx="338">
                  <c:v>865.44799999999998</c:v>
                </c:pt>
                <c:pt idx="339">
                  <c:v>347.67</c:v>
                </c:pt>
                <c:pt idx="340">
                  <c:v>477.53999999999996</c:v>
                </c:pt>
                <c:pt idx="341">
                  <c:v>156.28666666666663</c:v>
                </c:pt>
                <c:pt idx="342">
                  <c:v>577.0622222222222</c:v>
                </c:pt>
                <c:pt idx="343">
                  <c:v>900.1400000000001</c:v>
                </c:pt>
                <c:pt idx="344">
                  <c:v>567.35142857142853</c:v>
                </c:pt>
                <c:pt idx="345">
                  <c:v>713.41111111111104</c:v>
                </c:pt>
                <c:pt idx="346">
                  <c:v>1189.4814285714288</c:v>
                </c:pt>
                <c:pt idx="347">
                  <c:v>345.33166666666665</c:v>
                </c:pt>
                <c:pt idx="348">
                  <c:v>333.85200000000003</c:v>
                </c:pt>
                <c:pt idx="349">
                  <c:v>168.11833333333337</c:v>
                </c:pt>
                <c:pt idx="350">
                  <c:v>719.31000000000006</c:v>
                </c:pt>
                <c:pt idx="351">
                  <c:v>734.06666666666672</c:v>
                </c:pt>
                <c:pt idx="352">
                  <c:v>617.5300000000002</c:v>
                </c:pt>
                <c:pt idx="353">
                  <c:v>516.95333333333326</c:v>
                </c:pt>
                <c:pt idx="354">
                  <c:v>532.54999999999995</c:v>
                </c:pt>
                <c:pt idx="355">
                  <c:v>471.59999999999991</c:v>
                </c:pt>
                <c:pt idx="356">
                  <c:v>556.93624999999997</c:v>
                </c:pt>
                <c:pt idx="357">
                  <c:v>702.995</c:v>
                </c:pt>
                <c:pt idx="358">
                  <c:v>292.17599999999993</c:v>
                </c:pt>
                <c:pt idx="359">
                  <c:v>1014.0459999999999</c:v>
                </c:pt>
                <c:pt idx="360">
                  <c:v>489.73571428571421</c:v>
                </c:pt>
                <c:pt idx="361">
                  <c:v>115.755</c:v>
                </c:pt>
                <c:pt idx="362">
                  <c:v>1576.3616666666667</c:v>
                </c:pt>
                <c:pt idx="363">
                  <c:v>554.995</c:v>
                </c:pt>
                <c:pt idx="364">
                  <c:v>674.86285714285714</c:v>
                </c:pt>
                <c:pt idx="365">
                  <c:v>448.7833333333333</c:v>
                </c:pt>
                <c:pt idx="366">
                  <c:v>404.44000000000005</c:v>
                </c:pt>
                <c:pt idx="367">
                  <c:v>437.74777777777774</c:v>
                </c:pt>
                <c:pt idx="368">
                  <c:v>491.47125000000005</c:v>
                </c:pt>
                <c:pt idx="369">
                  <c:v>470.0371428571429</c:v>
                </c:pt>
                <c:pt idx="370">
                  <c:v>1000.9039999999999</c:v>
                </c:pt>
                <c:pt idx="371">
                  <c:v>324.76625000000001</c:v>
                </c:pt>
                <c:pt idx="372">
                  <c:v>1103.43</c:v>
                </c:pt>
                <c:pt idx="373">
                  <c:v>878.62500000000011</c:v>
                </c:pt>
                <c:pt idx="374">
                  <c:v>121.99999999999999</c:v>
                </c:pt>
                <c:pt idx="375">
                  <c:v>122.72333333333336</c:v>
                </c:pt>
                <c:pt idx="376">
                  <c:v>374.94727272727272</c:v>
                </c:pt>
                <c:pt idx="377">
                  <c:v>462.33142857142855</c:v>
                </c:pt>
                <c:pt idx="378">
                  <c:v>320.46500000000003</c:v>
                </c:pt>
                <c:pt idx="379">
                  <c:v>774.52</c:v>
                </c:pt>
                <c:pt idx="380">
                  <c:v>566.78</c:v>
                </c:pt>
                <c:pt idx="381">
                  <c:v>236.77857142857141</c:v>
                </c:pt>
                <c:pt idx="382">
                  <c:v>329.1633333333333</c:v>
                </c:pt>
                <c:pt idx="383">
                  <c:v>583.51800000000003</c:v>
                </c:pt>
                <c:pt idx="384">
                  <c:v>580.0577777777778</c:v>
                </c:pt>
                <c:pt idx="385">
                  <c:v>483.19400000000007</c:v>
                </c:pt>
                <c:pt idx="386">
                  <c:v>1139.26</c:v>
                </c:pt>
                <c:pt idx="387">
                  <c:v>611.34333333333336</c:v>
                </c:pt>
                <c:pt idx="388">
                  <c:v>353.87666666666672</c:v>
                </c:pt>
                <c:pt idx="389">
                  <c:v>173.91200000000001</c:v>
                </c:pt>
                <c:pt idx="390">
                  <c:v>328.76499999999999</c:v>
                </c:pt>
                <c:pt idx="391">
                  <c:v>717.9014285714286</c:v>
                </c:pt>
                <c:pt idx="392">
                  <c:v>433.28999999999996</c:v>
                </c:pt>
                <c:pt idx="393">
                  <c:v>680.6825</c:v>
                </c:pt>
                <c:pt idx="394">
                  <c:v>588.03166666666664</c:v>
                </c:pt>
                <c:pt idx="395">
                  <c:v>774.52166666666665</c:v>
                </c:pt>
                <c:pt idx="396">
                  <c:v>523.6</c:v>
                </c:pt>
                <c:pt idx="397">
                  <c:v>132.52333333333328</c:v>
                </c:pt>
                <c:pt idx="398">
                  <c:v>836.75</c:v>
                </c:pt>
                <c:pt idx="399">
                  <c:v>537.78399999999999</c:v>
                </c:pt>
                <c:pt idx="400">
                  <c:v>520.43285714285707</c:v>
                </c:pt>
                <c:pt idx="401">
                  <c:v>827.57166666666672</c:v>
                </c:pt>
                <c:pt idx="402">
                  <c:v>471.65199999999993</c:v>
                </c:pt>
                <c:pt idx="403">
                  <c:v>609.31875000000002</c:v>
                </c:pt>
                <c:pt idx="404">
                  <c:v>556.39</c:v>
                </c:pt>
                <c:pt idx="405">
                  <c:v>689.00199999999995</c:v>
                </c:pt>
                <c:pt idx="406">
                  <c:v>455.11777777777775</c:v>
                </c:pt>
                <c:pt idx="407">
                  <c:v>616.4559999999999</c:v>
                </c:pt>
                <c:pt idx="408">
                  <c:v>566.96</c:v>
                </c:pt>
                <c:pt idx="409">
                  <c:v>311.13285714285712</c:v>
                </c:pt>
                <c:pt idx="410">
                  <c:v>510.76600000000008</c:v>
                </c:pt>
                <c:pt idx="411">
                  <c:v>351.67666666666668</c:v>
                </c:pt>
                <c:pt idx="412">
                  <c:v>764.56</c:v>
                </c:pt>
                <c:pt idx="413">
                  <c:v>384.09333333333325</c:v>
                </c:pt>
                <c:pt idx="414">
                  <c:v>745.38499999999999</c:v>
                </c:pt>
                <c:pt idx="415">
                  <c:v>617.19599999999991</c:v>
                </c:pt>
                <c:pt idx="416">
                  <c:v>543.94857142857143</c:v>
                </c:pt>
                <c:pt idx="417">
                  <c:v>554.18833333333339</c:v>
                </c:pt>
                <c:pt idx="418">
                  <c:v>718.1957142857143</c:v>
                </c:pt>
                <c:pt idx="419">
                  <c:v>365.21699999999998</c:v>
                </c:pt>
                <c:pt idx="420">
                  <c:v>658.69166666666672</c:v>
                </c:pt>
                <c:pt idx="421">
                  <c:v>597.71</c:v>
                </c:pt>
                <c:pt idx="422">
                  <c:v>317.96399999999994</c:v>
                </c:pt>
                <c:pt idx="423">
                  <c:v>646.45571428571441</c:v>
                </c:pt>
                <c:pt idx="424">
                  <c:v>1055.5142857142857</c:v>
                </c:pt>
                <c:pt idx="425">
                  <c:v>662.86250000000007</c:v>
                </c:pt>
                <c:pt idx="426">
                  <c:v>628.92000000000007</c:v>
                </c:pt>
                <c:pt idx="427">
                  <c:v>419.38875000000002</c:v>
                </c:pt>
                <c:pt idx="428">
                  <c:v>456.53250000000003</c:v>
                </c:pt>
                <c:pt idx="429">
                  <c:v>937.52833333333331</c:v>
                </c:pt>
                <c:pt idx="430">
                  <c:v>1215.3399999999999</c:v>
                </c:pt>
                <c:pt idx="431">
                  <c:v>638.77125000000001</c:v>
                </c:pt>
                <c:pt idx="432">
                  <c:v>417.12888888888892</c:v>
                </c:pt>
                <c:pt idx="433">
                  <c:v>513.94499999999994</c:v>
                </c:pt>
                <c:pt idx="434">
                  <c:v>1181.9375</c:v>
                </c:pt>
                <c:pt idx="435">
                  <c:v>708.23666666666668</c:v>
                </c:pt>
                <c:pt idx="436">
                  <c:v>507.59999999999997</c:v>
                </c:pt>
                <c:pt idx="437">
                  <c:v>961.54874999999993</c:v>
                </c:pt>
                <c:pt idx="438">
                  <c:v>524.24599999999998</c:v>
                </c:pt>
                <c:pt idx="439">
                  <c:v>310.14874999999995</c:v>
                </c:pt>
                <c:pt idx="440">
                  <c:v>583.5866666666667</c:v>
                </c:pt>
                <c:pt idx="441">
                  <c:v>398.46428571428572</c:v>
                </c:pt>
                <c:pt idx="442">
                  <c:v>528.52333333333343</c:v>
                </c:pt>
                <c:pt idx="443">
                  <c:v>543.9228571428572</c:v>
                </c:pt>
                <c:pt idx="444">
                  <c:v>734.7145454545456</c:v>
                </c:pt>
                <c:pt idx="445">
                  <c:v>670.41249999999991</c:v>
                </c:pt>
                <c:pt idx="446">
                  <c:v>538.14599999999996</c:v>
                </c:pt>
                <c:pt idx="447">
                  <c:v>603.27</c:v>
                </c:pt>
                <c:pt idx="448">
                  <c:v>548.73333333333335</c:v>
                </c:pt>
                <c:pt idx="449">
                  <c:v>794.57500000000005</c:v>
                </c:pt>
                <c:pt idx="450">
                  <c:v>426.7283333333333</c:v>
                </c:pt>
                <c:pt idx="451">
                  <c:v>312.31799999999998</c:v>
                </c:pt>
                <c:pt idx="452">
                  <c:v>286.50625000000002</c:v>
                </c:pt>
                <c:pt idx="453">
                  <c:v>676.96428571428567</c:v>
                </c:pt>
                <c:pt idx="454">
                  <c:v>533.63333333333333</c:v>
                </c:pt>
                <c:pt idx="455">
                  <c:v>436.62</c:v>
                </c:pt>
                <c:pt idx="456">
                  <c:v>736.06799999999987</c:v>
                </c:pt>
                <c:pt idx="457">
                  <c:v>249.44800000000001</c:v>
                </c:pt>
                <c:pt idx="458">
                  <c:v>480.48</c:v>
                </c:pt>
                <c:pt idx="459">
                  <c:v>620.67000000000007</c:v>
                </c:pt>
                <c:pt idx="460">
                  <c:v>715.29750000000001</c:v>
                </c:pt>
                <c:pt idx="461">
                  <c:v>600.04333333333341</c:v>
                </c:pt>
                <c:pt idx="462">
                  <c:v>547.1</c:v>
                </c:pt>
                <c:pt idx="463">
                  <c:v>350.49833333333328</c:v>
                </c:pt>
                <c:pt idx="464">
                  <c:v>581.46500000000003</c:v>
                </c:pt>
                <c:pt idx="465">
                  <c:v>401.95142857142855</c:v>
                </c:pt>
                <c:pt idx="466">
                  <c:v>641.72000000000014</c:v>
                </c:pt>
                <c:pt idx="467">
                  <c:v>677.26499999999999</c:v>
                </c:pt>
                <c:pt idx="468">
                  <c:v>417.721</c:v>
                </c:pt>
                <c:pt idx="469">
                  <c:v>270.0814285714286</c:v>
                </c:pt>
                <c:pt idx="470">
                  <c:v>653.01833333333332</c:v>
                </c:pt>
                <c:pt idx="471">
                  <c:v>661.95799999999997</c:v>
                </c:pt>
                <c:pt idx="472">
                  <c:v>929.40666666666664</c:v>
                </c:pt>
                <c:pt idx="473">
                  <c:v>760.36500000000001</c:v>
                </c:pt>
                <c:pt idx="474">
                  <c:v>415.3257142857143</c:v>
                </c:pt>
                <c:pt idx="475">
                  <c:v>338.40249999999997</c:v>
                </c:pt>
                <c:pt idx="476">
                  <c:v>675.01200000000006</c:v>
                </c:pt>
                <c:pt idx="477">
                  <c:v>368.91222222222223</c:v>
                </c:pt>
                <c:pt idx="478">
                  <c:v>370.57777777777778</c:v>
                </c:pt>
                <c:pt idx="479">
                  <c:v>322.00999999999993</c:v>
                </c:pt>
                <c:pt idx="480">
                  <c:v>808.60500000000002</c:v>
                </c:pt>
                <c:pt idx="481">
                  <c:v>588.71999999999991</c:v>
                </c:pt>
                <c:pt idx="482">
                  <c:v>329.68285714285713</c:v>
                </c:pt>
                <c:pt idx="483">
                  <c:v>340.95599999999996</c:v>
                </c:pt>
                <c:pt idx="484">
                  <c:v>452.54666666666668</c:v>
                </c:pt>
                <c:pt idx="485">
                  <c:v>983.15400000000011</c:v>
                </c:pt>
                <c:pt idx="486">
                  <c:v>343.75500000000005</c:v>
                </c:pt>
                <c:pt idx="487">
                  <c:v>167.44285714285709</c:v>
                </c:pt>
                <c:pt idx="488">
                  <c:v>414.73599999999999</c:v>
                </c:pt>
                <c:pt idx="489">
                  <c:v>510.33444444444444</c:v>
                </c:pt>
                <c:pt idx="490">
                  <c:v>390.81571428571431</c:v>
                </c:pt>
                <c:pt idx="491">
                  <c:v>676.97499999999991</c:v>
                </c:pt>
                <c:pt idx="492">
                  <c:v>50.646666666666654</c:v>
                </c:pt>
                <c:pt idx="493">
                  <c:v>298.33</c:v>
                </c:pt>
                <c:pt idx="494">
                  <c:v>681.17333333333329</c:v>
                </c:pt>
                <c:pt idx="495">
                  <c:v>327.69250000000005</c:v>
                </c:pt>
                <c:pt idx="496">
                  <c:v>265.37</c:v>
                </c:pt>
                <c:pt idx="497">
                  <c:v>711.77285714285722</c:v>
                </c:pt>
                <c:pt idx="498">
                  <c:v>367.59818181818184</c:v>
                </c:pt>
                <c:pt idx="499">
                  <c:v>497.22624999999994</c:v>
                </c:pt>
                <c:pt idx="500">
                  <c:v>421.37666666666672</c:v>
                </c:pt>
                <c:pt idx="501">
                  <c:v>627.2025000000001</c:v>
                </c:pt>
                <c:pt idx="502">
                  <c:v>426.87999999999994</c:v>
                </c:pt>
                <c:pt idx="503">
                  <c:v>339.34499999999997</c:v>
                </c:pt>
                <c:pt idx="504">
                  <c:v>673.89400000000001</c:v>
                </c:pt>
                <c:pt idx="505">
                  <c:v>698.524</c:v>
                </c:pt>
                <c:pt idx="506">
                  <c:v>612.9671428571429</c:v>
                </c:pt>
                <c:pt idx="507">
                  <c:v>646.88499999999999</c:v>
                </c:pt>
                <c:pt idx="508">
                  <c:v>731.62166666666656</c:v>
                </c:pt>
                <c:pt idx="509">
                  <c:v>847.29499999999996</c:v>
                </c:pt>
                <c:pt idx="510">
                  <c:v>556.57599999999991</c:v>
                </c:pt>
                <c:pt idx="511">
                  <c:v>284.08500000000004</c:v>
                </c:pt>
                <c:pt idx="512">
                  <c:v>844.42799999999988</c:v>
                </c:pt>
                <c:pt idx="513">
                  <c:v>428.858</c:v>
                </c:pt>
                <c:pt idx="514">
                  <c:v>739.58625000000006</c:v>
                </c:pt>
                <c:pt idx="515">
                  <c:v>472.221</c:v>
                </c:pt>
                <c:pt idx="516">
                  <c:v>438.69333333333338</c:v>
                </c:pt>
                <c:pt idx="517">
                  <c:v>312.75000000000006</c:v>
                </c:pt>
                <c:pt idx="518">
                  <c:v>581.59750000000008</c:v>
                </c:pt>
                <c:pt idx="519">
                  <c:v>163.852</c:v>
                </c:pt>
                <c:pt idx="520">
                  <c:v>312.45000000000005</c:v>
                </c:pt>
                <c:pt idx="521">
                  <c:v>415.95749999999998</c:v>
                </c:pt>
                <c:pt idx="522">
                  <c:v>465.96166666666676</c:v>
                </c:pt>
                <c:pt idx="523">
                  <c:v>289.21857142857141</c:v>
                </c:pt>
                <c:pt idx="524">
                  <c:v>448.10374999999993</c:v>
                </c:pt>
                <c:pt idx="525">
                  <c:v>370.51666666666665</c:v>
                </c:pt>
                <c:pt idx="526">
                  <c:v>847.38</c:v>
                </c:pt>
                <c:pt idx="527">
                  <c:v>596.45000000000005</c:v>
                </c:pt>
                <c:pt idx="528">
                  <c:v>389.85666666666674</c:v>
                </c:pt>
                <c:pt idx="529">
                  <c:v>583.7833333333333</c:v>
                </c:pt>
                <c:pt idx="530">
                  <c:v>352.29199999999997</c:v>
                </c:pt>
                <c:pt idx="531">
                  <c:v>592.76200000000006</c:v>
                </c:pt>
                <c:pt idx="532">
                  <c:v>897.8416666666667</c:v>
                </c:pt>
                <c:pt idx="533">
                  <c:v>601.24374999999998</c:v>
                </c:pt>
                <c:pt idx="534">
                  <c:v>630.78499999999997</c:v>
                </c:pt>
                <c:pt idx="535">
                  <c:v>944.01999999999987</c:v>
                </c:pt>
                <c:pt idx="536">
                  <c:v>275.24333333333334</c:v>
                </c:pt>
                <c:pt idx="537">
                  <c:v>921.02142857142883</c:v>
                </c:pt>
                <c:pt idx="538">
                  <c:v>209.55374999999998</c:v>
                </c:pt>
                <c:pt idx="539">
                  <c:v>303.50500000000005</c:v>
                </c:pt>
                <c:pt idx="540">
                  <c:v>551.05600000000004</c:v>
                </c:pt>
                <c:pt idx="541">
                  <c:v>349.75333333333333</c:v>
                </c:pt>
                <c:pt idx="542">
                  <c:v>384.83000000000004</c:v>
                </c:pt>
                <c:pt idx="543">
                  <c:v>561.60500000000002</c:v>
                </c:pt>
                <c:pt idx="544">
                  <c:v>944.29833333333318</c:v>
                </c:pt>
                <c:pt idx="545">
                  <c:v>889.90600000000018</c:v>
                </c:pt>
                <c:pt idx="546">
                  <c:v>483.53166666666669</c:v>
                </c:pt>
                <c:pt idx="547">
                  <c:v>603.3271428571428</c:v>
                </c:pt>
                <c:pt idx="548">
                  <c:v>468.96874999999994</c:v>
                </c:pt>
                <c:pt idx="549">
                  <c:v>287.54399999999998</c:v>
                </c:pt>
                <c:pt idx="550">
                  <c:v>712.5</c:v>
                </c:pt>
                <c:pt idx="551">
                  <c:v>394.42500000000007</c:v>
                </c:pt>
                <c:pt idx="552">
                  <c:v>427.71166666666664</c:v>
                </c:pt>
                <c:pt idx="553">
                  <c:v>556.89</c:v>
                </c:pt>
                <c:pt idx="554">
                  <c:v>876.40750000000003</c:v>
                </c:pt>
                <c:pt idx="555">
                  <c:v>797.00599999999997</c:v>
                </c:pt>
                <c:pt idx="556">
                  <c:v>415.15500000000003</c:v>
                </c:pt>
                <c:pt idx="557">
                  <c:v>561.46</c:v>
                </c:pt>
                <c:pt idx="558">
                  <c:v>456.12</c:v>
                </c:pt>
                <c:pt idx="559">
                  <c:v>597.24333333333334</c:v>
                </c:pt>
                <c:pt idx="560">
                  <c:v>481.93166666666667</c:v>
                </c:pt>
                <c:pt idx="561">
                  <c:v>425.00200000000007</c:v>
                </c:pt>
                <c:pt idx="562">
                  <c:v>275.87571428571425</c:v>
                </c:pt>
                <c:pt idx="563">
                  <c:v>357.23166666666663</c:v>
                </c:pt>
                <c:pt idx="564">
                  <c:v>707.90699999999993</c:v>
                </c:pt>
                <c:pt idx="565">
                  <c:v>715.18666666666661</c:v>
                </c:pt>
                <c:pt idx="566">
                  <c:v>109.89250000000001</c:v>
                </c:pt>
                <c:pt idx="567">
                  <c:v>179.72857142857143</c:v>
                </c:pt>
                <c:pt idx="568">
                  <c:v>1521.0349999999999</c:v>
                </c:pt>
                <c:pt idx="569">
                  <c:v>574.34499999999991</c:v>
                </c:pt>
                <c:pt idx="570">
                  <c:v>761.66</c:v>
                </c:pt>
                <c:pt idx="571">
                  <c:v>433.40666666666658</c:v>
                </c:pt>
                <c:pt idx="572">
                  <c:v>809.41500000000008</c:v>
                </c:pt>
                <c:pt idx="573">
                  <c:v>543.10249999999996</c:v>
                </c:pt>
                <c:pt idx="574">
                  <c:v>357.12</c:v>
                </c:pt>
                <c:pt idx="575">
                  <c:v>763.39166666666677</c:v>
                </c:pt>
                <c:pt idx="576">
                  <c:v>385.66727272727275</c:v>
                </c:pt>
                <c:pt idx="577">
                  <c:v>393.54428571428571</c:v>
                </c:pt>
                <c:pt idx="578">
                  <c:v>467.17777777777781</c:v>
                </c:pt>
                <c:pt idx="579">
                  <c:v>437.10199999999998</c:v>
                </c:pt>
                <c:pt idx="580">
                  <c:v>555.88749999999993</c:v>
                </c:pt>
                <c:pt idx="581">
                  <c:v>686.15</c:v>
                </c:pt>
                <c:pt idx="582">
                  <c:v>564.5474999999999</c:v>
                </c:pt>
                <c:pt idx="583">
                  <c:v>317.55249999999995</c:v>
                </c:pt>
                <c:pt idx="584">
                  <c:v>362.41666666666669</c:v>
                </c:pt>
                <c:pt idx="585">
                  <c:v>854.15666666666675</c:v>
                </c:pt>
                <c:pt idx="586">
                  <c:v>548.89666666666665</c:v>
                </c:pt>
                <c:pt idx="587">
                  <c:v>720.7700000000001</c:v>
                </c:pt>
                <c:pt idx="588">
                  <c:v>465.96666666666664</c:v>
                </c:pt>
                <c:pt idx="589">
                  <c:v>556.32727272727254</c:v>
                </c:pt>
                <c:pt idx="590">
                  <c:v>242.47999999999996</c:v>
                </c:pt>
                <c:pt idx="591">
                  <c:v>267.88249999999999</c:v>
                </c:pt>
                <c:pt idx="592">
                  <c:v>582.30000000000007</c:v>
                </c:pt>
                <c:pt idx="593">
                  <c:v>736.74666666666678</c:v>
                </c:pt>
                <c:pt idx="594">
                  <c:v>670.38666666666666</c:v>
                </c:pt>
                <c:pt idx="595">
                  <c:v>1278.78</c:v>
                </c:pt>
                <c:pt idx="596">
                  <c:v>366.07800000000003</c:v>
                </c:pt>
                <c:pt idx="597">
                  <c:v>505.08000000000004</c:v>
                </c:pt>
                <c:pt idx="598">
                  <c:v>863.82799999999986</c:v>
                </c:pt>
                <c:pt idx="599">
                  <c:v>618.26</c:v>
                </c:pt>
                <c:pt idx="600">
                  <c:v>284.68799999999999</c:v>
                </c:pt>
                <c:pt idx="601">
                  <c:v>513.75200000000007</c:v>
                </c:pt>
                <c:pt idx="602">
                  <c:v>449.7285714285714</c:v>
                </c:pt>
                <c:pt idx="603">
                  <c:v>776.99333333333323</c:v>
                </c:pt>
                <c:pt idx="604">
                  <c:v>628.20500000000015</c:v>
                </c:pt>
                <c:pt idx="605">
                  <c:v>414.75499999999994</c:v>
                </c:pt>
                <c:pt idx="606">
                  <c:v>713.76200000000006</c:v>
                </c:pt>
                <c:pt idx="607">
                  <c:v>506.26374999999996</c:v>
                </c:pt>
                <c:pt idx="608">
                  <c:v>542.18249999999989</c:v>
                </c:pt>
                <c:pt idx="609">
                  <c:v>377.76777777777778</c:v>
                </c:pt>
                <c:pt idx="610">
                  <c:v>437.55499999999995</c:v>
                </c:pt>
                <c:pt idx="611">
                  <c:v>518.58500000000004</c:v>
                </c:pt>
                <c:pt idx="612">
                  <c:v>349.76500000000004</c:v>
                </c:pt>
                <c:pt idx="613">
                  <c:v>680.05111111111114</c:v>
                </c:pt>
                <c:pt idx="614">
                  <c:v>905.22</c:v>
                </c:pt>
                <c:pt idx="615">
                  <c:v>423.99999999999994</c:v>
                </c:pt>
                <c:pt idx="616">
                  <c:v>578.35749999999985</c:v>
                </c:pt>
                <c:pt idx="617">
                  <c:v>601.19499999999994</c:v>
                </c:pt>
                <c:pt idx="618">
                  <c:v>482.62142857142857</c:v>
                </c:pt>
                <c:pt idx="619">
                  <c:v>247.66249999999997</c:v>
                </c:pt>
                <c:pt idx="620">
                  <c:v>680.75666666666677</c:v>
                </c:pt>
                <c:pt idx="621">
                  <c:v>542.56333333333328</c:v>
                </c:pt>
                <c:pt idx="622">
                  <c:v>545.63000000000011</c:v>
                </c:pt>
                <c:pt idx="623">
                  <c:v>1117.6300000000001</c:v>
                </c:pt>
                <c:pt idx="624">
                  <c:v>387.68000000000006</c:v>
                </c:pt>
                <c:pt idx="625">
                  <c:v>381.92999999999995</c:v>
                </c:pt>
                <c:pt idx="626">
                  <c:v>919.45399999999995</c:v>
                </c:pt>
                <c:pt idx="627">
                  <c:v>262.77200000000005</c:v>
                </c:pt>
                <c:pt idx="628">
                  <c:v>280.67874999999998</c:v>
                </c:pt>
                <c:pt idx="629">
                  <c:v>531.03</c:v>
                </c:pt>
                <c:pt idx="630">
                  <c:v>294.565</c:v>
                </c:pt>
                <c:pt idx="631">
                  <c:v>575.53666666666652</c:v>
                </c:pt>
                <c:pt idx="632">
                  <c:v>475.49285714285713</c:v>
                </c:pt>
                <c:pt idx="633">
                  <c:v>407.59714285714284</c:v>
                </c:pt>
                <c:pt idx="634">
                  <c:v>203.43500000000003</c:v>
                </c:pt>
                <c:pt idx="635">
                  <c:v>631.27142857142849</c:v>
                </c:pt>
                <c:pt idx="636">
                  <c:v>415.57461538461547</c:v>
                </c:pt>
                <c:pt idx="637">
                  <c:v>438.39125000000001</c:v>
                </c:pt>
                <c:pt idx="638">
                  <c:v>419.39166666666659</c:v>
                </c:pt>
                <c:pt idx="639">
                  <c:v>534.82500000000005</c:v>
                </c:pt>
                <c:pt idx="640">
                  <c:v>614.12750000000005</c:v>
                </c:pt>
                <c:pt idx="641">
                  <c:v>389.18428571428569</c:v>
                </c:pt>
                <c:pt idx="642">
                  <c:v>577.01</c:v>
                </c:pt>
                <c:pt idx="643">
                  <c:v>183.33333333333329</c:v>
                </c:pt>
                <c:pt idx="644">
                  <c:v>741.81714285714293</c:v>
                </c:pt>
                <c:pt idx="645">
                  <c:v>633.35249999999985</c:v>
                </c:pt>
                <c:pt idx="646">
                  <c:v>586.57666666666648</c:v>
                </c:pt>
                <c:pt idx="647">
                  <c:v>603.23285714285714</c:v>
                </c:pt>
                <c:pt idx="648">
                  <c:v>52.707999999999984</c:v>
                </c:pt>
                <c:pt idx="649">
                  <c:v>484.11500000000001</c:v>
                </c:pt>
                <c:pt idx="650">
                  <c:v>1157.7733333333333</c:v>
                </c:pt>
                <c:pt idx="651">
                  <c:v>276.54444444444448</c:v>
                </c:pt>
                <c:pt idx="652">
                  <c:v>524.76800000000003</c:v>
                </c:pt>
                <c:pt idx="653">
                  <c:v>458.3</c:v>
                </c:pt>
                <c:pt idx="654">
                  <c:v>958.9799999999999</c:v>
                </c:pt>
                <c:pt idx="655">
                  <c:v>468.69499999999999</c:v>
                </c:pt>
                <c:pt idx="656">
                  <c:v>454.83333333333331</c:v>
                </c:pt>
                <c:pt idx="657">
                  <c:v>519.23400000000004</c:v>
                </c:pt>
                <c:pt idx="658">
                  <c:v>827.09333333333336</c:v>
                </c:pt>
                <c:pt idx="659">
                  <c:v>959.86249999999995</c:v>
                </c:pt>
                <c:pt idx="660">
                  <c:v>551.34833333333336</c:v>
                </c:pt>
                <c:pt idx="661">
                  <c:v>553.28571428571433</c:v>
                </c:pt>
                <c:pt idx="662">
                  <c:v>533.1975000000001</c:v>
                </c:pt>
                <c:pt idx="663">
                  <c:v>259.02249999999998</c:v>
                </c:pt>
                <c:pt idx="664">
                  <c:v>743.45714285714291</c:v>
                </c:pt>
                <c:pt idx="665">
                  <c:v>491.95199999999994</c:v>
                </c:pt>
                <c:pt idx="666">
                  <c:v>760.55600000000004</c:v>
                </c:pt>
                <c:pt idx="667">
                  <c:v>625.1400000000001</c:v>
                </c:pt>
                <c:pt idx="668">
                  <c:v>501.20727272727277</c:v>
                </c:pt>
                <c:pt idx="669">
                  <c:v>385.54250000000002</c:v>
                </c:pt>
                <c:pt idx="670">
                  <c:v>898.8416666666667</c:v>
                </c:pt>
                <c:pt idx="671">
                  <c:v>1211.0466666666664</c:v>
                </c:pt>
                <c:pt idx="672">
                  <c:v>411.73999999999995</c:v>
                </c:pt>
                <c:pt idx="673">
                  <c:v>501.47666666666669</c:v>
                </c:pt>
                <c:pt idx="674">
                  <c:v>465.54000000000013</c:v>
                </c:pt>
                <c:pt idx="675">
                  <c:v>482.47500000000008</c:v>
                </c:pt>
                <c:pt idx="676">
                  <c:v>188.072</c:v>
                </c:pt>
                <c:pt idx="677">
                  <c:v>535.66333333333341</c:v>
                </c:pt>
                <c:pt idx="678">
                  <c:v>355.12399999999991</c:v>
                </c:pt>
                <c:pt idx="679">
                  <c:v>822.85750000000007</c:v>
                </c:pt>
                <c:pt idx="680">
                  <c:v>374.03166666666658</c:v>
                </c:pt>
                <c:pt idx="681">
                  <c:v>775.56285714285718</c:v>
                </c:pt>
                <c:pt idx="682">
                  <c:v>295.73400000000004</c:v>
                </c:pt>
                <c:pt idx="683">
                  <c:v>303.95000000000005</c:v>
                </c:pt>
                <c:pt idx="684">
                  <c:v>869.69999999999993</c:v>
                </c:pt>
                <c:pt idx="685">
                  <c:v>414.76200000000006</c:v>
                </c:pt>
                <c:pt idx="686">
                  <c:v>135.45333333333335</c:v>
                </c:pt>
                <c:pt idx="687">
                  <c:v>741.94999999999993</c:v>
                </c:pt>
                <c:pt idx="688">
                  <c:v>180.4433333333333</c:v>
                </c:pt>
                <c:pt idx="689">
                  <c:v>569.64799999999991</c:v>
                </c:pt>
                <c:pt idx="690">
                  <c:v>709.8</c:v>
                </c:pt>
                <c:pt idx="691">
                  <c:v>558.61000000000013</c:v>
                </c:pt>
                <c:pt idx="692">
                  <c:v>752.78399999999999</c:v>
                </c:pt>
                <c:pt idx="693">
                  <c:v>480.166</c:v>
                </c:pt>
                <c:pt idx="694">
                  <c:v>582.375</c:v>
                </c:pt>
                <c:pt idx="695">
                  <c:v>313.19</c:v>
                </c:pt>
                <c:pt idx="696">
                  <c:v>999.15</c:v>
                </c:pt>
                <c:pt idx="697">
                  <c:v>431.98666666666668</c:v>
                </c:pt>
                <c:pt idx="698">
                  <c:v>325.41333333333336</c:v>
                </c:pt>
                <c:pt idx="699">
                  <c:v>577.26374999999996</c:v>
                </c:pt>
                <c:pt idx="700">
                  <c:v>369.26</c:v>
                </c:pt>
                <c:pt idx="701">
                  <c:v>635.29333333333341</c:v>
                </c:pt>
                <c:pt idx="702">
                  <c:v>985.76</c:v>
                </c:pt>
                <c:pt idx="703">
                  <c:v>403.44600000000003</c:v>
                </c:pt>
                <c:pt idx="704">
                  <c:v>125.53</c:v>
                </c:pt>
                <c:pt idx="705">
                  <c:v>1184.8999999999999</c:v>
                </c:pt>
                <c:pt idx="706">
                  <c:v>561.36666666666667</c:v>
                </c:pt>
                <c:pt idx="707">
                  <c:v>715.27666666666664</c:v>
                </c:pt>
                <c:pt idx="708">
                  <c:v>648.66</c:v>
                </c:pt>
                <c:pt idx="709">
                  <c:v>866.89833333333343</c:v>
                </c:pt>
                <c:pt idx="710">
                  <c:v>671.40499999999997</c:v>
                </c:pt>
                <c:pt idx="711">
                  <c:v>572.68249999999989</c:v>
                </c:pt>
                <c:pt idx="712">
                  <c:v>472.77500000000003</c:v>
                </c:pt>
                <c:pt idx="713">
                  <c:v>398.73666666666668</c:v>
                </c:pt>
                <c:pt idx="714">
                  <c:v>803.41333333333341</c:v>
                </c:pt>
                <c:pt idx="715">
                  <c:v>629.58833333333325</c:v>
                </c:pt>
                <c:pt idx="716">
                  <c:v>309.54500000000002</c:v>
                </c:pt>
                <c:pt idx="717">
                  <c:v>270.51</c:v>
                </c:pt>
                <c:pt idx="718">
                  <c:v>528.48</c:v>
                </c:pt>
                <c:pt idx="719">
                  <c:v>721.2170000000001</c:v>
                </c:pt>
                <c:pt idx="720">
                  <c:v>939.9457142857143</c:v>
                </c:pt>
                <c:pt idx="721">
                  <c:v>586.88800000000003</c:v>
                </c:pt>
                <c:pt idx="722">
                  <c:v>436.24499999999995</c:v>
                </c:pt>
                <c:pt idx="723">
                  <c:v>634.15874999999994</c:v>
                </c:pt>
                <c:pt idx="724">
                  <c:v>665.59090909090912</c:v>
                </c:pt>
                <c:pt idx="725">
                  <c:v>988.58666666666659</c:v>
                </c:pt>
                <c:pt idx="726">
                  <c:v>661.67166666666674</c:v>
                </c:pt>
                <c:pt idx="727">
                  <c:v>712.4177777777777</c:v>
                </c:pt>
                <c:pt idx="728">
                  <c:v>994.79666666666662</c:v>
                </c:pt>
                <c:pt idx="729">
                  <c:v>454.71285714285716</c:v>
                </c:pt>
                <c:pt idx="730">
                  <c:v>663.56749999999988</c:v>
                </c:pt>
                <c:pt idx="731">
                  <c:v>653.82400000000007</c:v>
                </c:pt>
                <c:pt idx="732">
                  <c:v>821.03</c:v>
                </c:pt>
                <c:pt idx="733">
                  <c:v>380.0499999999999</c:v>
                </c:pt>
                <c:pt idx="734">
                  <c:v>756.33249999999998</c:v>
                </c:pt>
                <c:pt idx="735">
                  <c:v>821.57799999999986</c:v>
                </c:pt>
                <c:pt idx="736">
                  <c:v>640.01285714285711</c:v>
                </c:pt>
                <c:pt idx="737">
                  <c:v>588.35750000000007</c:v>
                </c:pt>
                <c:pt idx="738">
                  <c:v>484.21999999999997</c:v>
                </c:pt>
                <c:pt idx="739">
                  <c:v>520.9325</c:v>
                </c:pt>
                <c:pt idx="740">
                  <c:v>218.22800000000001</c:v>
                </c:pt>
                <c:pt idx="741">
                  <c:v>207.68499999999997</c:v>
                </c:pt>
                <c:pt idx="742">
                  <c:v>977.19999999999993</c:v>
                </c:pt>
                <c:pt idx="743">
                  <c:v>253.53599999999997</c:v>
                </c:pt>
                <c:pt idx="744">
                  <c:v>516.50750000000005</c:v>
                </c:pt>
                <c:pt idx="745">
                  <c:v>296.52666666666664</c:v>
                </c:pt>
                <c:pt idx="746">
                  <c:v>285.68999999999994</c:v>
                </c:pt>
                <c:pt idx="747">
                  <c:v>390.66666666666669</c:v>
                </c:pt>
                <c:pt idx="748">
                  <c:v>203.4133333333333</c:v>
                </c:pt>
                <c:pt idx="749">
                  <c:v>898.61833333333334</c:v>
                </c:pt>
                <c:pt idx="750">
                  <c:v>48.31</c:v>
                </c:pt>
                <c:pt idx="751">
                  <c:v>369.00125000000003</c:v>
                </c:pt>
                <c:pt idx="752">
                  <c:v>965.89625000000012</c:v>
                </c:pt>
                <c:pt idx="753">
                  <c:v>46.504999999999995</c:v>
                </c:pt>
                <c:pt idx="754">
                  <c:v>282.40666666666669</c:v>
                </c:pt>
                <c:pt idx="755">
                  <c:v>353.60166666666669</c:v>
                </c:pt>
                <c:pt idx="756">
                  <c:v>589.346</c:v>
                </c:pt>
                <c:pt idx="757">
                  <c:v>82.789999999999992</c:v>
                </c:pt>
                <c:pt idx="758">
                  <c:v>330.83375000000001</c:v>
                </c:pt>
                <c:pt idx="759">
                  <c:v>538.56111111111125</c:v>
                </c:pt>
                <c:pt idx="760">
                  <c:v>379.27800000000002</c:v>
                </c:pt>
                <c:pt idx="761">
                  <c:v>469.596</c:v>
                </c:pt>
                <c:pt idx="762">
                  <c:v>649.08500000000004</c:v>
                </c:pt>
                <c:pt idx="763">
                  <c:v>454.68666666666667</c:v>
                </c:pt>
                <c:pt idx="764">
                  <c:v>507.06200000000001</c:v>
                </c:pt>
                <c:pt idx="765">
                  <c:v>378.65500000000003</c:v>
                </c:pt>
                <c:pt idx="766">
                  <c:v>487.76800000000003</c:v>
                </c:pt>
                <c:pt idx="767">
                  <c:v>620.06333333333339</c:v>
                </c:pt>
                <c:pt idx="768">
                  <c:v>633.78</c:v>
                </c:pt>
                <c:pt idx="769">
                  <c:v>742.91333333333341</c:v>
                </c:pt>
                <c:pt idx="770">
                  <c:v>525.96833333333336</c:v>
                </c:pt>
                <c:pt idx="771">
                  <c:v>737.30000000000007</c:v>
                </c:pt>
                <c:pt idx="772">
                  <c:v>738.41875000000005</c:v>
                </c:pt>
                <c:pt idx="773">
                  <c:v>144.26</c:v>
                </c:pt>
                <c:pt idx="774">
                  <c:v>408.90428571428578</c:v>
                </c:pt>
                <c:pt idx="775">
                  <c:v>244.65111111111113</c:v>
                </c:pt>
                <c:pt idx="776">
                  <c:v>530.72166666666669</c:v>
                </c:pt>
                <c:pt idx="777">
                  <c:v>232.93666666666664</c:v>
                </c:pt>
                <c:pt idx="778">
                  <c:v>296.60250000000002</c:v>
                </c:pt>
                <c:pt idx="779">
                  <c:v>266.20666666666671</c:v>
                </c:pt>
                <c:pt idx="780">
                  <c:v>451.26199999999989</c:v>
                </c:pt>
                <c:pt idx="781">
                  <c:v>604.52833333333319</c:v>
                </c:pt>
                <c:pt idx="782">
                  <c:v>699.77200000000005</c:v>
                </c:pt>
                <c:pt idx="783">
                  <c:v>152.035</c:v>
                </c:pt>
                <c:pt idx="784">
                  <c:v>302.18666666666667</c:v>
                </c:pt>
                <c:pt idx="785">
                  <c:v>546.96285714285716</c:v>
                </c:pt>
                <c:pt idx="786">
                  <c:v>664.6</c:v>
                </c:pt>
                <c:pt idx="787">
                  <c:v>483.01799999999992</c:v>
                </c:pt>
                <c:pt idx="788">
                  <c:v>361.59499999999997</c:v>
                </c:pt>
                <c:pt idx="789">
                  <c:v>611.13874999999996</c:v>
                </c:pt>
                <c:pt idx="790">
                  <c:v>636.5</c:v>
                </c:pt>
                <c:pt idx="791">
                  <c:v>549.27500000000009</c:v>
                </c:pt>
                <c:pt idx="792">
                  <c:v>477.83299999999997</c:v>
                </c:pt>
                <c:pt idx="793">
                  <c:v>606.95285714285717</c:v>
                </c:pt>
                <c:pt idx="794">
                  <c:v>557.19600000000014</c:v>
                </c:pt>
                <c:pt idx="795">
                  <c:v>545.13285714285712</c:v>
                </c:pt>
                <c:pt idx="796">
                  <c:v>569.49</c:v>
                </c:pt>
                <c:pt idx="797">
                  <c:v>563.93666666666672</c:v>
                </c:pt>
                <c:pt idx="798">
                  <c:v>649.29090909090928</c:v>
                </c:pt>
                <c:pt idx="799">
                  <c:v>539.9133333333333</c:v>
                </c:pt>
                <c:pt idx="800">
                  <c:v>127.31499999999997</c:v>
                </c:pt>
                <c:pt idx="801">
                  <c:v>482.2</c:v>
                </c:pt>
                <c:pt idx="802">
                  <c:v>291.0916666666667</c:v>
                </c:pt>
                <c:pt idx="803">
                  <c:v>1021.9666666666667</c:v>
                </c:pt>
                <c:pt idx="804">
                  <c:v>465.95833333333331</c:v>
                </c:pt>
                <c:pt idx="805">
                  <c:v>547.39250000000004</c:v>
                </c:pt>
                <c:pt idx="806">
                  <c:v>622.78249999999991</c:v>
                </c:pt>
                <c:pt idx="807">
                  <c:v>706.57333333333327</c:v>
                </c:pt>
                <c:pt idx="808">
                  <c:v>123.18499999999997</c:v>
                </c:pt>
                <c:pt idx="809">
                  <c:v>236.29</c:v>
                </c:pt>
                <c:pt idx="810">
                  <c:v>165.53999999999996</c:v>
                </c:pt>
                <c:pt idx="811">
                  <c:v>283.17</c:v>
                </c:pt>
                <c:pt idx="812">
                  <c:v>326.72199999999998</c:v>
                </c:pt>
                <c:pt idx="813">
                  <c:v>718.04333333333341</c:v>
                </c:pt>
                <c:pt idx="814">
                  <c:v>846.88333333333355</c:v>
                </c:pt>
                <c:pt idx="815">
                  <c:v>315.28333333333325</c:v>
                </c:pt>
                <c:pt idx="816">
                  <c:v>465.78599999999994</c:v>
                </c:pt>
                <c:pt idx="817">
                  <c:v>504.80666666666662</c:v>
                </c:pt>
                <c:pt idx="818">
                  <c:v>511.608</c:v>
                </c:pt>
                <c:pt idx="819">
                  <c:v>486.83111111111106</c:v>
                </c:pt>
                <c:pt idx="820">
                  <c:v>585.15</c:v>
                </c:pt>
                <c:pt idx="821">
                  <c:v>802.26</c:v>
                </c:pt>
                <c:pt idx="822">
                  <c:v>968.55000000000018</c:v>
                </c:pt>
                <c:pt idx="823">
                  <c:v>1034.4450000000002</c:v>
                </c:pt>
                <c:pt idx="824">
                  <c:v>225.39166666666674</c:v>
                </c:pt>
                <c:pt idx="825">
                  <c:v>363.65250000000003</c:v>
                </c:pt>
                <c:pt idx="826">
                  <c:v>501.80249999999995</c:v>
                </c:pt>
                <c:pt idx="827">
                  <c:v>275.678</c:v>
                </c:pt>
                <c:pt idx="828">
                  <c:v>766.70666666666659</c:v>
                </c:pt>
                <c:pt idx="829">
                  <c:v>417.71166666666664</c:v>
                </c:pt>
                <c:pt idx="830">
                  <c:v>376.71800000000002</c:v>
                </c:pt>
                <c:pt idx="831">
                  <c:v>760.55909090909086</c:v>
                </c:pt>
                <c:pt idx="832">
                  <c:v>597.01250000000005</c:v>
                </c:pt>
                <c:pt idx="833">
                  <c:v>180.57499999999999</c:v>
                </c:pt>
                <c:pt idx="834">
                  <c:v>403.24</c:v>
                </c:pt>
                <c:pt idx="835">
                  <c:v>442.11</c:v>
                </c:pt>
                <c:pt idx="836">
                  <c:v>445.27</c:v>
                </c:pt>
                <c:pt idx="837">
                  <c:v>491.52</c:v>
                </c:pt>
                <c:pt idx="838">
                  <c:v>206.565</c:v>
                </c:pt>
                <c:pt idx="839">
                  <c:v>553.34833333333336</c:v>
                </c:pt>
                <c:pt idx="840">
                  <c:v>1190.012857142857</c:v>
                </c:pt>
                <c:pt idx="841">
                  <c:v>575.77333333333331</c:v>
                </c:pt>
                <c:pt idx="842">
                  <c:v>395.34833333333336</c:v>
                </c:pt>
                <c:pt idx="843">
                  <c:v>525.59111111111122</c:v>
                </c:pt>
                <c:pt idx="844">
                  <c:v>328.50749999999999</c:v>
                </c:pt>
                <c:pt idx="845">
                  <c:v>709.78000000000009</c:v>
                </c:pt>
                <c:pt idx="846">
                  <c:v>630.39499999999998</c:v>
                </c:pt>
                <c:pt idx="847">
                  <c:v>491.13</c:v>
                </c:pt>
                <c:pt idx="848">
                  <c:v>714.03499999999997</c:v>
                </c:pt>
                <c:pt idx="849">
                  <c:v>354.84</c:v>
                </c:pt>
                <c:pt idx="850">
                  <c:v>811.28</c:v>
                </c:pt>
                <c:pt idx="851">
                  <c:v>807.07333333333338</c:v>
                </c:pt>
                <c:pt idx="852">
                  <c:v>518.53250000000003</c:v>
                </c:pt>
                <c:pt idx="853">
                  <c:v>762.69</c:v>
                </c:pt>
                <c:pt idx="854">
                  <c:v>416.09285714285716</c:v>
                </c:pt>
                <c:pt idx="855">
                  <c:v>744.38400000000001</c:v>
                </c:pt>
                <c:pt idx="856">
                  <c:v>451.43333333333334</c:v>
                </c:pt>
                <c:pt idx="857">
                  <c:v>381.51</c:v>
                </c:pt>
                <c:pt idx="858">
                  <c:v>882.53</c:v>
                </c:pt>
                <c:pt idx="859">
                  <c:v>201.86799999999999</c:v>
                </c:pt>
                <c:pt idx="860">
                  <c:v>309.80999999999995</c:v>
                </c:pt>
                <c:pt idx="861">
                  <c:v>175.905</c:v>
                </c:pt>
                <c:pt idx="862">
                  <c:v>749.89666666666665</c:v>
                </c:pt>
                <c:pt idx="863">
                  <c:v>608.71428571428567</c:v>
                </c:pt>
                <c:pt idx="864">
                  <c:v>950.76800000000003</c:v>
                </c:pt>
                <c:pt idx="865">
                  <c:v>859.00399999999991</c:v>
                </c:pt>
                <c:pt idx="866">
                  <c:v>922.47166666666669</c:v>
                </c:pt>
                <c:pt idx="867">
                  <c:v>545.56714285714293</c:v>
                </c:pt>
                <c:pt idx="868">
                  <c:v>437.85750000000007</c:v>
                </c:pt>
                <c:pt idx="869">
                  <c:v>75.480000000000018</c:v>
                </c:pt>
                <c:pt idx="870">
                  <c:v>645.29200000000003</c:v>
                </c:pt>
                <c:pt idx="871">
                  <c:v>348.32</c:v>
                </c:pt>
                <c:pt idx="872">
                  <c:v>799.49333333333323</c:v>
                </c:pt>
                <c:pt idx="873">
                  <c:v>390.34</c:v>
                </c:pt>
                <c:pt idx="874">
                  <c:v>546.54111111111115</c:v>
                </c:pt>
                <c:pt idx="875">
                  <c:v>936.58333333333337</c:v>
                </c:pt>
                <c:pt idx="876">
                  <c:v>213.12500000000003</c:v>
                </c:pt>
                <c:pt idx="877">
                  <c:v>583.90666666666664</c:v>
                </c:pt>
                <c:pt idx="878">
                  <c:v>827.14333333333343</c:v>
                </c:pt>
                <c:pt idx="879">
                  <c:v>914.38599999999985</c:v>
                </c:pt>
                <c:pt idx="880">
                  <c:v>176.33750000000003</c:v>
                </c:pt>
                <c:pt idx="881">
                  <c:v>554.17000000000007</c:v>
                </c:pt>
                <c:pt idx="882">
                  <c:v>287.89333333333326</c:v>
                </c:pt>
                <c:pt idx="883">
                  <c:v>581.09285714285716</c:v>
                </c:pt>
                <c:pt idx="884">
                  <c:v>655.93</c:v>
                </c:pt>
                <c:pt idx="885">
                  <c:v>455.74000000000007</c:v>
                </c:pt>
                <c:pt idx="886">
                  <c:v>471.53800000000012</c:v>
                </c:pt>
                <c:pt idx="887">
                  <c:v>390.26499999999999</c:v>
                </c:pt>
                <c:pt idx="888">
                  <c:v>439.53599999999994</c:v>
                </c:pt>
                <c:pt idx="889">
                  <c:v>394.17000000000007</c:v>
                </c:pt>
                <c:pt idx="890">
                  <c:v>695.55285714285731</c:v>
                </c:pt>
                <c:pt idx="891">
                  <c:v>445.53374999999994</c:v>
                </c:pt>
                <c:pt idx="892">
                  <c:v>622.39</c:v>
                </c:pt>
                <c:pt idx="893">
                  <c:v>417.47250000000003</c:v>
                </c:pt>
                <c:pt idx="894">
                  <c:v>680.14</c:v>
                </c:pt>
                <c:pt idx="895">
                  <c:v>179.44</c:v>
                </c:pt>
                <c:pt idx="896">
                  <c:v>212.41333333333333</c:v>
                </c:pt>
                <c:pt idx="897">
                  <c:v>195.17500000000001</c:v>
                </c:pt>
                <c:pt idx="898">
                  <c:v>953.22</c:v>
                </c:pt>
                <c:pt idx="899">
                  <c:v>667.00555555555547</c:v>
                </c:pt>
                <c:pt idx="900">
                  <c:v>377.98333333333335</c:v>
                </c:pt>
                <c:pt idx="901">
                  <c:v>374.19749999999999</c:v>
                </c:pt>
                <c:pt idx="902">
                  <c:v>444.15999999999997</c:v>
                </c:pt>
                <c:pt idx="903">
                  <c:v>497.09666666666664</c:v>
                </c:pt>
                <c:pt idx="904">
                  <c:v>195.76714285714289</c:v>
                </c:pt>
                <c:pt idx="905">
                  <c:v>411.44285714285712</c:v>
                </c:pt>
                <c:pt idx="906">
                  <c:v>1057.8439999999998</c:v>
                </c:pt>
                <c:pt idx="907">
                  <c:v>673.19</c:v>
                </c:pt>
                <c:pt idx="908">
                  <c:v>126.66999999999996</c:v>
                </c:pt>
                <c:pt idx="909">
                  <c:v>594.88714285714275</c:v>
                </c:pt>
                <c:pt idx="910">
                  <c:v>808.78000000000009</c:v>
                </c:pt>
                <c:pt idx="911">
                  <c:v>506.18599999999998</c:v>
                </c:pt>
                <c:pt idx="912">
                  <c:v>252.02599999999998</c:v>
                </c:pt>
                <c:pt idx="913">
                  <c:v>866.26750000000004</c:v>
                </c:pt>
                <c:pt idx="914">
                  <c:v>674.11124999999993</c:v>
                </c:pt>
                <c:pt idx="915">
                  <c:v>813.24799999999993</c:v>
                </c:pt>
                <c:pt idx="916">
                  <c:v>495.43222222222226</c:v>
                </c:pt>
                <c:pt idx="917">
                  <c:v>690.69833333333327</c:v>
                </c:pt>
                <c:pt idx="918">
                  <c:v>897.96428571428601</c:v>
                </c:pt>
                <c:pt idx="919">
                  <c:v>41.129999999999995</c:v>
                </c:pt>
                <c:pt idx="920">
                  <c:v>476.73714285714283</c:v>
                </c:pt>
                <c:pt idx="921">
                  <c:v>434.93875000000003</c:v>
                </c:pt>
                <c:pt idx="922">
                  <c:v>485.68444444444441</c:v>
                </c:pt>
                <c:pt idx="923">
                  <c:v>235.69500000000002</c:v>
                </c:pt>
                <c:pt idx="924">
                  <c:v>660.70666666666659</c:v>
                </c:pt>
                <c:pt idx="925">
                  <c:v>349.84000000000003</c:v>
                </c:pt>
                <c:pt idx="926">
                  <c:v>508.07000000000005</c:v>
                </c:pt>
                <c:pt idx="927">
                  <c:v>75.444999999999993</c:v>
                </c:pt>
                <c:pt idx="928">
                  <c:v>578.01200000000006</c:v>
                </c:pt>
                <c:pt idx="929">
                  <c:v>353.62166666666667</c:v>
                </c:pt>
                <c:pt idx="930">
                  <c:v>563.52600000000007</c:v>
                </c:pt>
                <c:pt idx="931">
                  <c:v>669.96571428571428</c:v>
                </c:pt>
                <c:pt idx="932">
                  <c:v>786.01571428571424</c:v>
                </c:pt>
                <c:pt idx="933">
                  <c:v>787.42090909090905</c:v>
                </c:pt>
                <c:pt idx="934">
                  <c:v>536.03</c:v>
                </c:pt>
                <c:pt idx="935">
                  <c:v>535.44777777777779</c:v>
                </c:pt>
                <c:pt idx="936">
                  <c:v>454.5675</c:v>
                </c:pt>
                <c:pt idx="937">
                  <c:v>651.22799999999995</c:v>
                </c:pt>
                <c:pt idx="938">
                  <c:v>1166.8949999999998</c:v>
                </c:pt>
                <c:pt idx="939">
                  <c:v>929.58500000000004</c:v>
                </c:pt>
                <c:pt idx="940">
                  <c:v>883.49166666666667</c:v>
                </c:pt>
                <c:pt idx="941">
                  <c:v>276.29142857142858</c:v>
                </c:pt>
                <c:pt idx="942">
                  <c:v>544.6099999999999</c:v>
                </c:pt>
                <c:pt idx="943">
                  <c:v>788.2</c:v>
                </c:pt>
                <c:pt idx="944">
                  <c:v>596.30399999999997</c:v>
                </c:pt>
                <c:pt idx="945">
                  <c:v>474.2833333333333</c:v>
                </c:pt>
                <c:pt idx="946">
                  <c:v>607.41499999999996</c:v>
                </c:pt>
                <c:pt idx="947">
                  <c:v>515.58428571428567</c:v>
                </c:pt>
                <c:pt idx="948">
                  <c:v>290.10166666666669</c:v>
                </c:pt>
                <c:pt idx="949">
                  <c:v>713.99599999999998</c:v>
                </c:pt>
                <c:pt idx="950">
                  <c:v>576.83555555555563</c:v>
                </c:pt>
                <c:pt idx="951">
                  <c:v>906</c:v>
                </c:pt>
                <c:pt idx="952">
                  <c:v>204.19428571428571</c:v>
                </c:pt>
                <c:pt idx="953">
                  <c:v>312.3266666666666</c:v>
                </c:pt>
                <c:pt idx="954">
                  <c:v>526.41800000000001</c:v>
                </c:pt>
                <c:pt idx="955">
                  <c:v>363.95166666666654</c:v>
                </c:pt>
                <c:pt idx="956">
                  <c:v>363.07333333333327</c:v>
                </c:pt>
                <c:pt idx="957">
                  <c:v>879.0925000000002</c:v>
                </c:pt>
                <c:pt idx="958">
                  <c:v>345.10333333333341</c:v>
                </c:pt>
                <c:pt idx="959">
                  <c:v>334.85714285714283</c:v>
                </c:pt>
                <c:pt idx="960">
                  <c:v>398.26083333333344</c:v>
                </c:pt>
                <c:pt idx="961">
                  <c:v>403.71999999999997</c:v>
                </c:pt>
                <c:pt idx="962">
                  <c:v>966.93500000000006</c:v>
                </c:pt>
                <c:pt idx="963">
                  <c:v>131.935</c:v>
                </c:pt>
                <c:pt idx="964">
                  <c:v>949.58750000000009</c:v>
                </c:pt>
                <c:pt idx="965">
                  <c:v>703.86</c:v>
                </c:pt>
                <c:pt idx="966">
                  <c:v>558.6099999999999</c:v>
                </c:pt>
                <c:pt idx="967">
                  <c:v>568.16200000000003</c:v>
                </c:pt>
                <c:pt idx="968">
                  <c:v>803.15599999999995</c:v>
                </c:pt>
                <c:pt idx="969">
                  <c:v>1079.4999999999998</c:v>
                </c:pt>
                <c:pt idx="970">
                  <c:v>829.98125000000005</c:v>
                </c:pt>
                <c:pt idx="971">
                  <c:v>541.68833333333339</c:v>
                </c:pt>
                <c:pt idx="972">
                  <c:v>495.35999999999996</c:v>
                </c:pt>
                <c:pt idx="973">
                  <c:v>638.44666666666672</c:v>
                </c:pt>
                <c:pt idx="974">
                  <c:v>489.83000000000004</c:v>
                </c:pt>
                <c:pt idx="975">
                  <c:v>578.16800000000001</c:v>
                </c:pt>
                <c:pt idx="976">
                  <c:v>751.38200000000006</c:v>
                </c:pt>
                <c:pt idx="977">
                  <c:v>660.13750000000005</c:v>
                </c:pt>
                <c:pt idx="978">
                  <c:v>409.57142857142856</c:v>
                </c:pt>
                <c:pt idx="979">
                  <c:v>157.32166666666669</c:v>
                </c:pt>
                <c:pt idx="980">
                  <c:v>838.75750000000016</c:v>
                </c:pt>
                <c:pt idx="981">
                  <c:v>286.80374999999998</c:v>
                </c:pt>
                <c:pt idx="982">
                  <c:v>422.72750000000002</c:v>
                </c:pt>
                <c:pt idx="983">
                  <c:v>534.12124999999992</c:v>
                </c:pt>
                <c:pt idx="984">
                  <c:v>647.53250000000003</c:v>
                </c:pt>
                <c:pt idx="985">
                  <c:v>121.97</c:v>
                </c:pt>
                <c:pt idx="986">
                  <c:v>845.08499999999992</c:v>
                </c:pt>
                <c:pt idx="987">
                  <c:v>336.2128571428571</c:v>
                </c:pt>
                <c:pt idx="988">
                  <c:v>442.59999999999997</c:v>
                </c:pt>
                <c:pt idx="989">
                  <c:v>1028.76</c:v>
                </c:pt>
                <c:pt idx="990">
                  <c:v>304.32111111111112</c:v>
                </c:pt>
                <c:pt idx="991">
                  <c:v>413.92800000000005</c:v>
                </c:pt>
                <c:pt idx="992">
                  <c:v>966.38142857142861</c:v>
                </c:pt>
                <c:pt idx="993">
                  <c:v>918.65200000000004</c:v>
                </c:pt>
                <c:pt idx="994">
                  <c:v>417.61285714285708</c:v>
                </c:pt>
                <c:pt idx="995">
                  <c:v>292.72500000000002</c:v>
                </c:pt>
                <c:pt idx="996">
                  <c:v>934.85111111111109</c:v>
                </c:pt>
                <c:pt idx="997">
                  <c:v>598.16444444444448</c:v>
                </c:pt>
                <c:pt idx="998">
                  <c:v>412.02714285714291</c:v>
                </c:pt>
                <c:pt idx="999">
                  <c:v>563.64</c:v>
                </c:pt>
                <c:pt idx="1000">
                  <c:v>588.93111111111125</c:v>
                </c:pt>
                <c:pt idx="1001">
                  <c:v>600.15666666666664</c:v>
                </c:pt>
                <c:pt idx="1002">
                  <c:v>873.05000000000018</c:v>
                </c:pt>
                <c:pt idx="1003">
                  <c:v>585.94125000000008</c:v>
                </c:pt>
                <c:pt idx="1004">
                  <c:v>578.09666666666669</c:v>
                </c:pt>
                <c:pt idx="1005">
                  <c:v>630.88249999999994</c:v>
                </c:pt>
                <c:pt idx="1006">
                  <c:v>592.69499999999994</c:v>
                </c:pt>
                <c:pt idx="1007">
                  <c:v>128.78666666666666</c:v>
                </c:pt>
                <c:pt idx="1008">
                  <c:v>466.48</c:v>
                </c:pt>
                <c:pt idx="1009">
                  <c:v>676.09749999999997</c:v>
                </c:pt>
                <c:pt idx="1010">
                  <c:v>410.63166666666666</c:v>
                </c:pt>
                <c:pt idx="1011">
                  <c:v>561.97</c:v>
                </c:pt>
                <c:pt idx="1012">
                  <c:v>356.14499999999998</c:v>
                </c:pt>
                <c:pt idx="1013">
                  <c:v>181.17</c:v>
                </c:pt>
                <c:pt idx="1014">
                  <c:v>952.96333333333348</c:v>
                </c:pt>
                <c:pt idx="1015">
                  <c:v>499.56000000000006</c:v>
                </c:pt>
                <c:pt idx="1016">
                  <c:v>568.57999999999993</c:v>
                </c:pt>
                <c:pt idx="1017">
                  <c:v>382.97500000000002</c:v>
                </c:pt>
                <c:pt idx="1018">
                  <c:v>631.03249999999991</c:v>
                </c:pt>
                <c:pt idx="1019">
                  <c:v>1288.8979999999999</c:v>
                </c:pt>
                <c:pt idx="1020">
                  <c:v>246.32499999999999</c:v>
                </c:pt>
                <c:pt idx="1021">
                  <c:v>570.06999999999994</c:v>
                </c:pt>
                <c:pt idx="1022">
                  <c:v>225.01499999999999</c:v>
                </c:pt>
                <c:pt idx="1023">
                  <c:v>218.96333333333337</c:v>
                </c:pt>
                <c:pt idx="1024">
                  <c:v>241.5733333333333</c:v>
                </c:pt>
                <c:pt idx="1025">
                  <c:v>1080.3828571428569</c:v>
                </c:pt>
                <c:pt idx="1026">
                  <c:v>610.0100000000001</c:v>
                </c:pt>
                <c:pt idx="1027">
                  <c:v>587.32499999999993</c:v>
                </c:pt>
                <c:pt idx="1028">
                  <c:v>487.96000000000004</c:v>
                </c:pt>
                <c:pt idx="1029">
                  <c:v>398.89</c:v>
                </c:pt>
                <c:pt idx="1030">
                  <c:v>854.55499999999995</c:v>
                </c:pt>
                <c:pt idx="1031">
                  <c:v>516.78</c:v>
                </c:pt>
                <c:pt idx="1032">
                  <c:v>161.82000000000005</c:v>
                </c:pt>
                <c:pt idx="1033">
                  <c:v>757.4</c:v>
                </c:pt>
                <c:pt idx="1034">
                  <c:v>296.05499999999995</c:v>
                </c:pt>
                <c:pt idx="1035">
                  <c:v>519.79999999999995</c:v>
                </c:pt>
                <c:pt idx="1036">
                  <c:v>751.28571428571433</c:v>
                </c:pt>
                <c:pt idx="1037">
                  <c:v>442.10750000000007</c:v>
                </c:pt>
                <c:pt idx="1038">
                  <c:v>573.12750000000005</c:v>
                </c:pt>
                <c:pt idx="1039">
                  <c:v>923.79</c:v>
                </c:pt>
                <c:pt idx="1040">
                  <c:v>866.69374999999991</c:v>
                </c:pt>
                <c:pt idx="1041">
                  <c:v>441.05399999999997</c:v>
                </c:pt>
                <c:pt idx="1042">
                  <c:v>679.52666666666676</c:v>
                </c:pt>
                <c:pt idx="1043">
                  <c:v>397.02000000000004</c:v>
                </c:pt>
                <c:pt idx="1044">
                  <c:v>289.5057142857143</c:v>
                </c:pt>
                <c:pt idx="1045">
                  <c:v>404.42</c:v>
                </c:pt>
                <c:pt idx="1046">
                  <c:v>448.63199999999995</c:v>
                </c:pt>
                <c:pt idx="1047">
                  <c:v>422.60500000000002</c:v>
                </c:pt>
                <c:pt idx="1048">
                  <c:v>258.93799999999999</c:v>
                </c:pt>
                <c:pt idx="1049">
                  <c:v>543.38666666666666</c:v>
                </c:pt>
                <c:pt idx="1050">
                  <c:v>522.0866666666667</c:v>
                </c:pt>
                <c:pt idx="1051">
                  <c:v>425.77</c:v>
                </c:pt>
                <c:pt idx="1052">
                  <c:v>171.62</c:v>
                </c:pt>
                <c:pt idx="1053">
                  <c:v>564.91714285714295</c:v>
                </c:pt>
                <c:pt idx="1054">
                  <c:v>829.6</c:v>
                </c:pt>
                <c:pt idx="1055">
                  <c:v>253.19000000000003</c:v>
                </c:pt>
                <c:pt idx="1056">
                  <c:v>809.41500000000008</c:v>
                </c:pt>
                <c:pt idx="1057">
                  <c:v>412.54666666666662</c:v>
                </c:pt>
                <c:pt idx="1058">
                  <c:v>189.65666666666667</c:v>
                </c:pt>
                <c:pt idx="1059">
                  <c:v>741.80833333333339</c:v>
                </c:pt>
                <c:pt idx="1060">
                  <c:v>518.78166666666664</c:v>
                </c:pt>
                <c:pt idx="1061">
                  <c:v>466.13333333333327</c:v>
                </c:pt>
                <c:pt idx="1062">
                  <c:v>458.88666666666677</c:v>
                </c:pt>
                <c:pt idx="1063">
                  <c:v>465.66</c:v>
                </c:pt>
                <c:pt idx="1064">
                  <c:v>370.98500000000001</c:v>
                </c:pt>
                <c:pt idx="1065">
                  <c:v>345.83642857142871</c:v>
                </c:pt>
                <c:pt idx="1066">
                  <c:v>396.53800000000001</c:v>
                </c:pt>
                <c:pt idx="1067">
                  <c:v>889.87249999999995</c:v>
                </c:pt>
                <c:pt idx="1068">
                  <c:v>559.84833333333336</c:v>
                </c:pt>
                <c:pt idx="1069">
                  <c:v>700.77333333333343</c:v>
                </c:pt>
                <c:pt idx="1070">
                  <c:v>453.99833333333328</c:v>
                </c:pt>
                <c:pt idx="1071">
                  <c:v>506.71000000000004</c:v>
                </c:pt>
                <c:pt idx="1072">
                  <c:v>373.68666666666667</c:v>
                </c:pt>
                <c:pt idx="1073">
                  <c:v>675.37833333333333</c:v>
                </c:pt>
                <c:pt idx="1074">
                  <c:v>276.40833333333336</c:v>
                </c:pt>
                <c:pt idx="1075">
                  <c:v>179.994</c:v>
                </c:pt>
                <c:pt idx="1076">
                  <c:v>576.74749999999995</c:v>
                </c:pt>
                <c:pt idx="1077">
                  <c:v>619.20666666666659</c:v>
                </c:pt>
                <c:pt idx="1078">
                  <c:v>645.57799999999997</c:v>
                </c:pt>
                <c:pt idx="1079">
                  <c:v>566.54000000000008</c:v>
                </c:pt>
                <c:pt idx="1080">
                  <c:v>440.495</c:v>
                </c:pt>
                <c:pt idx="1081">
                  <c:v>598.2327272727274</c:v>
                </c:pt>
                <c:pt idx="1082">
                  <c:v>270.41250000000002</c:v>
                </c:pt>
                <c:pt idx="1083">
                  <c:v>522.85</c:v>
                </c:pt>
                <c:pt idx="1084">
                  <c:v>507.19000000000005</c:v>
                </c:pt>
                <c:pt idx="1085">
                  <c:v>599.22</c:v>
                </c:pt>
                <c:pt idx="1086">
                  <c:v>335.61285714285714</c:v>
                </c:pt>
                <c:pt idx="1087">
                  <c:v>218.43000000000006</c:v>
                </c:pt>
                <c:pt idx="1088">
                  <c:v>418.38100000000003</c:v>
                </c:pt>
                <c:pt idx="1089">
                  <c:v>249.054</c:v>
                </c:pt>
                <c:pt idx="1090">
                  <c:v>795.52111111111105</c:v>
                </c:pt>
                <c:pt idx="1091">
                  <c:v>518.9</c:v>
                </c:pt>
                <c:pt idx="1092">
                  <c:v>1124.585</c:v>
                </c:pt>
                <c:pt idx="1093">
                  <c:v>417.37</c:v>
                </c:pt>
                <c:pt idx="1094">
                  <c:v>222.26333333333329</c:v>
                </c:pt>
                <c:pt idx="1095">
                  <c:v>484.89249999999998</c:v>
                </c:pt>
                <c:pt idx="1096">
                  <c:v>91.599999999999952</c:v>
                </c:pt>
                <c:pt idx="1097">
                  <c:v>350.41</c:v>
                </c:pt>
                <c:pt idx="1098">
                  <c:v>853.48400000000004</c:v>
                </c:pt>
                <c:pt idx="1099">
                  <c:v>628.17999999999995</c:v>
                </c:pt>
                <c:pt idx="1100">
                  <c:v>613.99000000000012</c:v>
                </c:pt>
                <c:pt idx="1101">
                  <c:v>366.99571428571437</c:v>
                </c:pt>
                <c:pt idx="1102">
                  <c:v>1356.2849999999999</c:v>
                </c:pt>
                <c:pt idx="1103">
                  <c:v>632.40111111111116</c:v>
                </c:pt>
                <c:pt idx="1104">
                  <c:v>368.714</c:v>
                </c:pt>
                <c:pt idx="1105">
                  <c:v>334.65249999999997</c:v>
                </c:pt>
                <c:pt idx="1106">
                  <c:v>227.73333333333335</c:v>
                </c:pt>
                <c:pt idx="1107">
                  <c:v>762.34999999999991</c:v>
                </c:pt>
                <c:pt idx="1108">
                  <c:v>365.87857142857143</c:v>
                </c:pt>
                <c:pt idx="1109">
                  <c:v>405.74333333333334</c:v>
                </c:pt>
                <c:pt idx="1110">
                  <c:v>674.72</c:v>
                </c:pt>
                <c:pt idx="1111">
                  <c:v>443.53</c:v>
                </c:pt>
                <c:pt idx="1112">
                  <c:v>514.58111111111111</c:v>
                </c:pt>
                <c:pt idx="1113">
                  <c:v>1351.3066666666666</c:v>
                </c:pt>
                <c:pt idx="1114">
                  <c:v>342.76400000000001</c:v>
                </c:pt>
                <c:pt idx="1115">
                  <c:v>464.74250000000001</c:v>
                </c:pt>
                <c:pt idx="1116">
                  <c:v>804.30833333333339</c:v>
                </c:pt>
                <c:pt idx="1117">
                  <c:v>182.58800000000002</c:v>
                </c:pt>
                <c:pt idx="1118">
                  <c:v>163.53500000000008</c:v>
                </c:pt>
                <c:pt idx="1119">
                  <c:v>605.27800000000002</c:v>
                </c:pt>
                <c:pt idx="1120">
                  <c:v>847.15999999999985</c:v>
                </c:pt>
                <c:pt idx="1121">
                  <c:v>914.01333333333332</c:v>
                </c:pt>
                <c:pt idx="1122">
                  <c:v>567.9860000000001</c:v>
                </c:pt>
                <c:pt idx="1123">
                  <c:v>533.84249999999997</c:v>
                </c:pt>
                <c:pt idx="1124">
                  <c:v>571.26250000000005</c:v>
                </c:pt>
                <c:pt idx="1125">
                  <c:v>677.67</c:v>
                </c:pt>
                <c:pt idx="1126">
                  <c:v>522.36076923076917</c:v>
                </c:pt>
                <c:pt idx="1127">
                  <c:v>756.99599999999998</c:v>
                </c:pt>
                <c:pt idx="1128">
                  <c:v>671.90428571428583</c:v>
                </c:pt>
                <c:pt idx="1129">
                  <c:v>400.39499999999998</c:v>
                </c:pt>
                <c:pt idx="1130">
                  <c:v>923.75999999999988</c:v>
                </c:pt>
                <c:pt idx="1131">
                  <c:v>247.68428571428572</c:v>
                </c:pt>
                <c:pt idx="1132">
                  <c:v>586.32666666666671</c:v>
                </c:pt>
                <c:pt idx="1133">
                  <c:v>678.81999999999982</c:v>
                </c:pt>
                <c:pt idx="1134">
                  <c:v>537.46555555555562</c:v>
                </c:pt>
                <c:pt idx="1135">
                  <c:v>862.40666666666664</c:v>
                </c:pt>
                <c:pt idx="1136">
                  <c:v>358.64249999999998</c:v>
                </c:pt>
                <c:pt idx="1137">
                  <c:v>594.64090909090919</c:v>
                </c:pt>
                <c:pt idx="1138">
                  <c:v>154.41999999999999</c:v>
                </c:pt>
                <c:pt idx="1139">
                  <c:v>460.4325</c:v>
                </c:pt>
                <c:pt idx="1140">
                  <c:v>655.55399999999997</c:v>
                </c:pt>
                <c:pt idx="1141">
                  <c:v>851.60714285714289</c:v>
                </c:pt>
                <c:pt idx="1142">
                  <c:v>586.29</c:v>
                </c:pt>
                <c:pt idx="1143">
                  <c:v>647.20000000000005</c:v>
                </c:pt>
                <c:pt idx="1144">
                  <c:v>695.61166666666668</c:v>
                </c:pt>
                <c:pt idx="1145">
                  <c:v>563.25</c:v>
                </c:pt>
                <c:pt idx="1146">
                  <c:v>598.32749999999999</c:v>
                </c:pt>
                <c:pt idx="1147">
                  <c:v>1261.6559999999999</c:v>
                </c:pt>
                <c:pt idx="1148">
                  <c:v>689.86199999999997</c:v>
                </c:pt>
                <c:pt idx="1149">
                  <c:v>564.51750000000004</c:v>
                </c:pt>
                <c:pt idx="1150">
                  <c:v>500.35599999999994</c:v>
                </c:pt>
                <c:pt idx="1151">
                  <c:v>159.71833333333333</c:v>
                </c:pt>
                <c:pt idx="1152">
                  <c:v>333.20714285714286</c:v>
                </c:pt>
                <c:pt idx="1153">
                  <c:v>639.91499999999996</c:v>
                </c:pt>
                <c:pt idx="1154">
                  <c:v>719.63714285714286</c:v>
                </c:pt>
                <c:pt idx="1155">
                  <c:v>698.42428571428559</c:v>
                </c:pt>
                <c:pt idx="1156">
                  <c:v>588.07000000000005</c:v>
                </c:pt>
                <c:pt idx="1157">
                  <c:v>228.17333333333329</c:v>
                </c:pt>
                <c:pt idx="1158">
                  <c:v>667.43499999999995</c:v>
                </c:pt>
                <c:pt idx="1159">
                  <c:v>418.82750000000004</c:v>
                </c:pt>
                <c:pt idx="1160">
                  <c:v>355.00200000000007</c:v>
                </c:pt>
                <c:pt idx="1161">
                  <c:v>115.62999999999998</c:v>
                </c:pt>
                <c:pt idx="1162">
                  <c:v>365.15000000000003</c:v>
                </c:pt>
                <c:pt idx="1163">
                  <c:v>423.28500000000003</c:v>
                </c:pt>
                <c:pt idx="1164">
                  <c:v>660.48250000000007</c:v>
                </c:pt>
                <c:pt idx="1165">
                  <c:v>875.55142857142869</c:v>
                </c:pt>
                <c:pt idx="1166">
                  <c:v>616.88571428571436</c:v>
                </c:pt>
                <c:pt idx="1167">
                  <c:v>670.34000000000015</c:v>
                </c:pt>
                <c:pt idx="1168">
                  <c:v>431.03555555555556</c:v>
                </c:pt>
                <c:pt idx="1169">
                  <c:v>665.89400000000001</c:v>
                </c:pt>
                <c:pt idx="1170">
                  <c:v>116.20666666666664</c:v>
                </c:pt>
                <c:pt idx="1171">
                  <c:v>618.04333333333341</c:v>
                </c:pt>
                <c:pt idx="1172">
                  <c:v>576.91999999999996</c:v>
                </c:pt>
                <c:pt idx="1173">
                  <c:v>210.53749999999997</c:v>
                </c:pt>
                <c:pt idx="1174">
                  <c:v>305.88124999999997</c:v>
                </c:pt>
                <c:pt idx="1175">
                  <c:v>645.90374999999995</c:v>
                </c:pt>
                <c:pt idx="1176">
                  <c:v>1267.1100000000001</c:v>
                </c:pt>
                <c:pt idx="1177">
                  <c:v>576.27749999999992</c:v>
                </c:pt>
                <c:pt idx="1178">
                  <c:v>451.30599999999993</c:v>
                </c:pt>
                <c:pt idx="1179">
                  <c:v>599.57499999999993</c:v>
                </c:pt>
                <c:pt idx="1180">
                  <c:v>828.18200000000002</c:v>
                </c:pt>
                <c:pt idx="1181">
                  <c:v>719.14833333333343</c:v>
                </c:pt>
                <c:pt idx="1182">
                  <c:v>257.93666666666672</c:v>
                </c:pt>
                <c:pt idx="1183">
                  <c:v>406.20499999999998</c:v>
                </c:pt>
                <c:pt idx="1184">
                  <c:v>277.08333333333331</c:v>
                </c:pt>
                <c:pt idx="1185">
                  <c:v>1149.9100000000001</c:v>
                </c:pt>
                <c:pt idx="1186">
                  <c:v>368.16500000000002</c:v>
                </c:pt>
                <c:pt idx="1187">
                  <c:v>334.70499999999998</c:v>
                </c:pt>
                <c:pt idx="1188">
                  <c:v>167.40875000000003</c:v>
                </c:pt>
                <c:pt idx="1189">
                  <c:v>279.476</c:v>
                </c:pt>
                <c:pt idx="1190">
                  <c:v>240.55499999999995</c:v>
                </c:pt>
                <c:pt idx="1191">
                  <c:v>518.57124999999996</c:v>
                </c:pt>
                <c:pt idx="1192">
                  <c:v>692.76200000000006</c:v>
                </c:pt>
                <c:pt idx="1193">
                  <c:v>242.56333333333328</c:v>
                </c:pt>
                <c:pt idx="1194">
                  <c:v>389.78250000000014</c:v>
                </c:pt>
                <c:pt idx="1195">
                  <c:v>387.32</c:v>
                </c:pt>
                <c:pt idx="1196">
                  <c:v>254.66499999999999</c:v>
                </c:pt>
                <c:pt idx="1197">
                  <c:v>355.61250000000001</c:v>
                </c:pt>
                <c:pt idx="1198">
                  <c:v>269.12333333333333</c:v>
                </c:pt>
                <c:pt idx="1199">
                  <c:v>206.42499999999995</c:v>
                </c:pt>
                <c:pt idx="1200">
                  <c:v>830.2399999999999</c:v>
                </c:pt>
                <c:pt idx="1201">
                  <c:v>110.56</c:v>
                </c:pt>
                <c:pt idx="1202">
                  <c:v>708.86</c:v>
                </c:pt>
                <c:pt idx="1203">
                  <c:v>444.86</c:v>
                </c:pt>
                <c:pt idx="1204">
                  <c:v>184.69999999999996</c:v>
                </c:pt>
                <c:pt idx="1205">
                  <c:v>647.67399999999998</c:v>
                </c:pt>
                <c:pt idx="1206">
                  <c:v>904.84500000000003</c:v>
                </c:pt>
                <c:pt idx="1207">
                  <c:v>589.59000000000015</c:v>
                </c:pt>
                <c:pt idx="1208">
                  <c:v>373.98500000000001</c:v>
                </c:pt>
                <c:pt idx="1209">
                  <c:v>777.21</c:v>
                </c:pt>
                <c:pt idx="1210">
                  <c:v>784.32714285714303</c:v>
                </c:pt>
                <c:pt idx="1211">
                  <c:v>913.02250000000004</c:v>
                </c:pt>
                <c:pt idx="1212">
                  <c:v>389.87250000000006</c:v>
                </c:pt>
                <c:pt idx="1213">
                  <c:v>539.17999999999995</c:v>
                </c:pt>
                <c:pt idx="1214">
                  <c:v>467.23</c:v>
                </c:pt>
                <c:pt idx="1215">
                  <c:v>756.76166666666666</c:v>
                </c:pt>
                <c:pt idx="1216">
                  <c:v>671.90666666666664</c:v>
                </c:pt>
                <c:pt idx="1217">
                  <c:v>495.25400000000008</c:v>
                </c:pt>
                <c:pt idx="1218">
                  <c:v>214.35571428571433</c:v>
                </c:pt>
                <c:pt idx="1219">
                  <c:v>222.66333333333333</c:v>
                </c:pt>
                <c:pt idx="1220">
                  <c:v>220.68714285714285</c:v>
                </c:pt>
                <c:pt idx="1221">
                  <c:v>607.24857142857138</c:v>
                </c:pt>
                <c:pt idx="1222">
                  <c:v>519.64749999999992</c:v>
                </c:pt>
                <c:pt idx="1223">
                  <c:v>187.48800000000008</c:v>
                </c:pt>
                <c:pt idx="1224">
                  <c:v>341.82166666666666</c:v>
                </c:pt>
                <c:pt idx="1225">
                  <c:v>230.58499999999998</c:v>
                </c:pt>
                <c:pt idx="1226">
                  <c:v>333.95888888888891</c:v>
                </c:pt>
                <c:pt idx="1227">
                  <c:v>308.99</c:v>
                </c:pt>
                <c:pt idx="1228">
                  <c:v>859.30500000000006</c:v>
                </c:pt>
                <c:pt idx="1229">
                  <c:v>556.87777777777785</c:v>
                </c:pt>
                <c:pt idx="1230">
                  <c:v>737.12666666666655</c:v>
                </c:pt>
                <c:pt idx="1231">
                  <c:v>292.66428571428571</c:v>
                </c:pt>
                <c:pt idx="1232">
                  <c:v>1158.72</c:v>
                </c:pt>
                <c:pt idx="1233">
                  <c:v>717.71199999999999</c:v>
                </c:pt>
                <c:pt idx="1234">
                  <c:v>573.12499999999989</c:v>
                </c:pt>
                <c:pt idx="1235">
                  <c:v>74.394999999999953</c:v>
                </c:pt>
                <c:pt idx="1236">
                  <c:v>256.47142857142859</c:v>
                </c:pt>
                <c:pt idx="1237">
                  <c:v>753.76249999999993</c:v>
                </c:pt>
                <c:pt idx="1238">
                  <c:v>263.50857142857143</c:v>
                </c:pt>
                <c:pt idx="1239">
                  <c:v>542.87000000000012</c:v>
                </c:pt>
                <c:pt idx="1240">
                  <c:v>512.74300000000017</c:v>
                </c:pt>
                <c:pt idx="1241">
                  <c:v>393.73600000000005</c:v>
                </c:pt>
                <c:pt idx="1242">
                  <c:v>370.89</c:v>
                </c:pt>
                <c:pt idx="1243">
                  <c:v>884.74</c:v>
                </c:pt>
                <c:pt idx="1244">
                  <c:v>712.23500000000013</c:v>
                </c:pt>
                <c:pt idx="1245">
                  <c:v>182.81000000000017</c:v>
                </c:pt>
                <c:pt idx="1246">
                  <c:v>853.97</c:v>
                </c:pt>
                <c:pt idx="1247">
                  <c:v>609.32600000000002</c:v>
                </c:pt>
                <c:pt idx="1248">
                  <c:v>370.26750000000004</c:v>
                </c:pt>
                <c:pt idx="1249">
                  <c:v>649.75857142857137</c:v>
                </c:pt>
                <c:pt idx="1250">
                  <c:v>487.11250000000001</c:v>
                </c:pt>
                <c:pt idx="1251">
                  <c:v>490.92857142857144</c:v>
                </c:pt>
                <c:pt idx="1252">
                  <c:v>95.769999999999968</c:v>
                </c:pt>
                <c:pt idx="1253">
                  <c:v>344.76833333333337</c:v>
                </c:pt>
                <c:pt idx="1254">
                  <c:v>597.05000000000007</c:v>
                </c:pt>
                <c:pt idx="1255">
                  <c:v>680.15250000000015</c:v>
                </c:pt>
                <c:pt idx="1256">
                  <c:v>477.44714285714286</c:v>
                </c:pt>
                <c:pt idx="1257">
                  <c:v>439.04799999999994</c:v>
                </c:pt>
                <c:pt idx="1258">
                  <c:v>264.08333333333331</c:v>
                </c:pt>
                <c:pt idx="1259">
                  <c:v>451.79333333333324</c:v>
                </c:pt>
                <c:pt idx="1260">
                  <c:v>491.83666666666659</c:v>
                </c:pt>
                <c:pt idx="1261">
                  <c:v>674.9274999999999</c:v>
                </c:pt>
                <c:pt idx="1262">
                  <c:v>298.90249999999992</c:v>
                </c:pt>
                <c:pt idx="1263">
                  <c:v>1702.5499999999997</c:v>
                </c:pt>
                <c:pt idx="1264">
                  <c:v>639.37249999999995</c:v>
                </c:pt>
                <c:pt idx="1265">
                  <c:v>439.42000000000013</c:v>
                </c:pt>
                <c:pt idx="1266">
                  <c:v>311.68666666666667</c:v>
                </c:pt>
                <c:pt idx="1267">
                  <c:v>528.27</c:v>
                </c:pt>
                <c:pt idx="1268">
                  <c:v>475.05999999999995</c:v>
                </c:pt>
                <c:pt idx="1269">
                  <c:v>482.07111111111107</c:v>
                </c:pt>
                <c:pt idx="1270">
                  <c:v>517.25000000000011</c:v>
                </c:pt>
                <c:pt idx="1271">
                  <c:v>392.48555555555555</c:v>
                </c:pt>
                <c:pt idx="1272">
                  <c:v>256.68</c:v>
                </c:pt>
                <c:pt idx="1273">
                  <c:v>484.95499999999998</c:v>
                </c:pt>
                <c:pt idx="1274">
                  <c:v>399.30333333333334</c:v>
                </c:pt>
                <c:pt idx="1275">
                  <c:v>180.3775</c:v>
                </c:pt>
                <c:pt idx="1276">
                  <c:v>403.71499999999997</c:v>
                </c:pt>
                <c:pt idx="1277">
                  <c:v>699.8549999999999</c:v>
                </c:pt>
                <c:pt idx="1278">
                  <c:v>395.53666666666658</c:v>
                </c:pt>
                <c:pt idx="1279">
                  <c:v>690.17624999999998</c:v>
                </c:pt>
                <c:pt idx="1280">
                  <c:v>506.05</c:v>
                </c:pt>
                <c:pt idx="1281">
                  <c:v>35.499999999999993</c:v>
                </c:pt>
                <c:pt idx="1282">
                  <c:v>793.34285714285704</c:v>
                </c:pt>
                <c:pt idx="1283">
                  <c:v>345.03428571428577</c:v>
                </c:pt>
                <c:pt idx="1284">
                  <c:v>779.56714285714281</c:v>
                </c:pt>
                <c:pt idx="1285">
                  <c:v>381.14500000000004</c:v>
                </c:pt>
                <c:pt idx="1286">
                  <c:v>656.74666666666656</c:v>
                </c:pt>
                <c:pt idx="1287">
                  <c:v>846.2266666666668</c:v>
                </c:pt>
                <c:pt idx="1288">
                  <c:v>735.32285714285717</c:v>
                </c:pt>
                <c:pt idx="1289">
                  <c:v>721.53199999999993</c:v>
                </c:pt>
                <c:pt idx="1290">
                  <c:v>947.33799999999974</c:v>
                </c:pt>
                <c:pt idx="1291">
                  <c:v>305.77333333333331</c:v>
                </c:pt>
                <c:pt idx="1292">
                  <c:v>313.81666666666666</c:v>
                </c:pt>
                <c:pt idx="1293">
                  <c:v>698.31750000000011</c:v>
                </c:pt>
                <c:pt idx="1294">
                  <c:v>404.08833333333337</c:v>
                </c:pt>
                <c:pt idx="1295">
                  <c:v>822.67200000000014</c:v>
                </c:pt>
                <c:pt idx="1296">
                  <c:v>851.11142857142863</c:v>
                </c:pt>
                <c:pt idx="1297">
                  <c:v>1024.77</c:v>
                </c:pt>
                <c:pt idx="1298">
                  <c:v>272.33874999999995</c:v>
                </c:pt>
                <c:pt idx="1299">
                  <c:v>410.51769230769241</c:v>
                </c:pt>
                <c:pt idx="1300">
                  <c:v>725.3950000000001</c:v>
                </c:pt>
                <c:pt idx="1301">
                  <c:v>386.84333333333331</c:v>
                </c:pt>
                <c:pt idx="1302">
                  <c:v>565.00000000000011</c:v>
                </c:pt>
                <c:pt idx="1303">
                  <c:v>815.43799999999987</c:v>
                </c:pt>
                <c:pt idx="1304">
                  <c:v>502.96999999999997</c:v>
                </c:pt>
                <c:pt idx="1305">
                  <c:v>951.59199999999987</c:v>
                </c:pt>
                <c:pt idx="1306">
                  <c:v>350.08</c:v>
                </c:pt>
                <c:pt idx="1307">
                  <c:v>457.8540000000001</c:v>
                </c:pt>
                <c:pt idx="1308">
                  <c:v>729.48333333333323</c:v>
                </c:pt>
                <c:pt idx="1309">
                  <c:v>323.15000000000003</c:v>
                </c:pt>
                <c:pt idx="1310">
                  <c:v>679.07285714285717</c:v>
                </c:pt>
                <c:pt idx="1311">
                  <c:v>578.83400000000006</c:v>
                </c:pt>
                <c:pt idx="1312">
                  <c:v>277.12124999999997</c:v>
                </c:pt>
                <c:pt idx="1313">
                  <c:v>430.57600000000002</c:v>
                </c:pt>
                <c:pt idx="1314">
                  <c:v>780.5233333333332</c:v>
                </c:pt>
                <c:pt idx="1315">
                  <c:v>500.10571428571427</c:v>
                </c:pt>
                <c:pt idx="1316">
                  <c:v>526.61</c:v>
                </c:pt>
                <c:pt idx="1317">
                  <c:v>305.86333333333329</c:v>
                </c:pt>
                <c:pt idx="1318">
                  <c:v>342.60714285714283</c:v>
                </c:pt>
                <c:pt idx="1319">
                  <c:v>1002.21</c:v>
                </c:pt>
                <c:pt idx="1320">
                  <c:v>242.19714285714284</c:v>
                </c:pt>
                <c:pt idx="1321">
                  <c:v>349.0371428571429</c:v>
                </c:pt>
                <c:pt idx="1322">
                  <c:v>104.24000000000001</c:v>
                </c:pt>
                <c:pt idx="1323">
                  <c:v>596.83333333333337</c:v>
                </c:pt>
                <c:pt idx="1324">
                  <c:v>569.70000000000005</c:v>
                </c:pt>
                <c:pt idx="1325">
                  <c:v>764.51142857142861</c:v>
                </c:pt>
                <c:pt idx="1326">
                  <c:v>759.28727272727269</c:v>
                </c:pt>
                <c:pt idx="1327">
                  <c:v>850.18666666666684</c:v>
                </c:pt>
                <c:pt idx="1328">
                  <c:v>625.24300000000017</c:v>
                </c:pt>
                <c:pt idx="1329">
                  <c:v>641.762857142857</c:v>
                </c:pt>
                <c:pt idx="1330">
                  <c:v>641.39333333333332</c:v>
                </c:pt>
                <c:pt idx="1331">
                  <c:v>359.99</c:v>
                </c:pt>
                <c:pt idx="1332">
                  <c:v>476.0928571428571</c:v>
                </c:pt>
                <c:pt idx="1333">
                  <c:v>599.31833333333327</c:v>
                </c:pt>
                <c:pt idx="1334">
                  <c:v>569.57000000000005</c:v>
                </c:pt>
                <c:pt idx="1335">
                  <c:v>117.17999999999998</c:v>
                </c:pt>
                <c:pt idx="1336">
                  <c:v>942.64400000000001</c:v>
                </c:pt>
                <c:pt idx="1337">
                  <c:v>265.05250000000001</c:v>
                </c:pt>
                <c:pt idx="1338">
                  <c:v>303.4375</c:v>
                </c:pt>
                <c:pt idx="1339">
                  <c:v>609.64750000000004</c:v>
                </c:pt>
                <c:pt idx="1340">
                  <c:v>439.05333333333328</c:v>
                </c:pt>
                <c:pt idx="1341">
                  <c:v>209.52333333333331</c:v>
                </c:pt>
                <c:pt idx="1342">
                  <c:v>861.82499999999993</c:v>
                </c:pt>
                <c:pt idx="1343">
                  <c:v>748.50333333333322</c:v>
                </c:pt>
                <c:pt idx="1344">
                  <c:v>624.22666666666657</c:v>
                </c:pt>
                <c:pt idx="1345">
                  <c:v>1183.172</c:v>
                </c:pt>
                <c:pt idx="1346">
                  <c:v>317.5266666666667</c:v>
                </c:pt>
                <c:pt idx="1347">
                  <c:v>617.63</c:v>
                </c:pt>
                <c:pt idx="1348">
                  <c:v>773.11</c:v>
                </c:pt>
                <c:pt idx="1349">
                  <c:v>383.86666666666662</c:v>
                </c:pt>
                <c:pt idx="1350">
                  <c:v>348.65625</c:v>
                </c:pt>
                <c:pt idx="1351">
                  <c:v>821.51333333333332</c:v>
                </c:pt>
                <c:pt idx="1352">
                  <c:v>542.74400000000003</c:v>
                </c:pt>
                <c:pt idx="1353">
                  <c:v>642.23666666666679</c:v>
                </c:pt>
                <c:pt idx="1354">
                  <c:v>525.87111111111108</c:v>
                </c:pt>
                <c:pt idx="1355">
                  <c:v>514.13</c:v>
                </c:pt>
                <c:pt idx="1356">
                  <c:v>775.41000000000008</c:v>
                </c:pt>
                <c:pt idx="1357">
                  <c:v>635.38333333333321</c:v>
                </c:pt>
                <c:pt idx="1358">
                  <c:v>422.76333333333332</c:v>
                </c:pt>
                <c:pt idx="1359">
                  <c:v>868.22500000000002</c:v>
                </c:pt>
                <c:pt idx="1360">
                  <c:v>392.04857142857145</c:v>
                </c:pt>
                <c:pt idx="1361">
                  <c:v>258.47249999999997</c:v>
                </c:pt>
                <c:pt idx="1362">
                  <c:v>204.68000000000006</c:v>
                </c:pt>
                <c:pt idx="1363">
                  <c:v>322.81799999999998</c:v>
                </c:pt>
                <c:pt idx="1364">
                  <c:v>394.3257142857143</c:v>
                </c:pt>
                <c:pt idx="1365">
                  <c:v>596.89</c:v>
                </c:pt>
                <c:pt idx="1366">
                  <c:v>625.86750000000006</c:v>
                </c:pt>
                <c:pt idx="1367">
                  <c:v>209.81750000000005</c:v>
                </c:pt>
                <c:pt idx="1368">
                  <c:v>317.73500000000001</c:v>
                </c:pt>
                <c:pt idx="1369">
                  <c:v>489.28000000000003</c:v>
                </c:pt>
                <c:pt idx="1370">
                  <c:v>649.5412500000001</c:v>
                </c:pt>
                <c:pt idx="1371">
                  <c:v>369.98200000000003</c:v>
                </c:pt>
                <c:pt idx="1372">
                  <c:v>762.755</c:v>
                </c:pt>
                <c:pt idx="1373">
                  <c:v>562.81600000000003</c:v>
                </c:pt>
                <c:pt idx="1374">
                  <c:v>813.5916666666667</c:v>
                </c:pt>
                <c:pt idx="1375">
                  <c:v>867.46199999999988</c:v>
                </c:pt>
                <c:pt idx="1376">
                  <c:v>850.3133333333335</c:v>
                </c:pt>
                <c:pt idx="1377">
                  <c:v>835.52200000000016</c:v>
                </c:pt>
                <c:pt idx="1378">
                  <c:v>973.44499999999994</c:v>
                </c:pt>
                <c:pt idx="1379">
                  <c:v>1119.2966666666664</c:v>
                </c:pt>
                <c:pt idx="1380">
                  <c:v>551.24666666666656</c:v>
                </c:pt>
                <c:pt idx="1381">
                  <c:v>524.91399999999999</c:v>
                </c:pt>
                <c:pt idx="1382">
                  <c:v>908.24000000000012</c:v>
                </c:pt>
                <c:pt idx="1383">
                  <c:v>641.64</c:v>
                </c:pt>
                <c:pt idx="1384">
                  <c:v>632.0200000000001</c:v>
                </c:pt>
                <c:pt idx="1385">
                  <c:v>764.96999999999991</c:v>
                </c:pt>
                <c:pt idx="1386">
                  <c:v>386.06000000000012</c:v>
                </c:pt>
                <c:pt idx="1387">
                  <c:v>761.27666666666653</c:v>
                </c:pt>
                <c:pt idx="1388">
                  <c:v>1065.4233333333332</c:v>
                </c:pt>
                <c:pt idx="1389">
                  <c:v>334.94500000000005</c:v>
                </c:pt>
                <c:pt idx="1390">
                  <c:v>449.15500000000003</c:v>
                </c:pt>
                <c:pt idx="1391">
                  <c:v>500.08500000000009</c:v>
                </c:pt>
                <c:pt idx="1392">
                  <c:v>707.55799999999999</c:v>
                </c:pt>
                <c:pt idx="1393">
                  <c:v>760.65833333333342</c:v>
                </c:pt>
                <c:pt idx="1394">
                  <c:v>807.11857142857139</c:v>
                </c:pt>
                <c:pt idx="1395">
                  <c:v>558.65499999999997</c:v>
                </c:pt>
                <c:pt idx="1396">
                  <c:v>705.58714285714279</c:v>
                </c:pt>
                <c:pt idx="1397">
                  <c:v>601.35500000000002</c:v>
                </c:pt>
                <c:pt idx="1398">
                  <c:v>383.44749999999993</c:v>
                </c:pt>
                <c:pt idx="1399">
                  <c:v>342.71500000000003</c:v>
                </c:pt>
                <c:pt idx="1400">
                  <c:v>542.66999999999996</c:v>
                </c:pt>
                <c:pt idx="1401">
                  <c:v>207.45363636363635</c:v>
                </c:pt>
                <c:pt idx="1402">
                  <c:v>399.45</c:v>
                </c:pt>
                <c:pt idx="1403">
                  <c:v>421.83666666666676</c:v>
                </c:pt>
                <c:pt idx="1404">
                  <c:v>910.36333333333334</c:v>
                </c:pt>
                <c:pt idx="1405">
                  <c:v>641.20249999999999</c:v>
                </c:pt>
                <c:pt idx="1406">
                  <c:v>799.58714285714268</c:v>
                </c:pt>
                <c:pt idx="1407">
                  <c:v>711.38666666666666</c:v>
                </c:pt>
                <c:pt idx="1408">
                  <c:v>555.86</c:v>
                </c:pt>
                <c:pt idx="1409">
                  <c:v>546.30999999999995</c:v>
                </c:pt>
                <c:pt idx="1410">
                  <c:v>315.10500000000002</c:v>
                </c:pt>
                <c:pt idx="1411">
                  <c:v>765.63</c:v>
                </c:pt>
                <c:pt idx="1412">
                  <c:v>316.51499999999999</c:v>
                </c:pt>
                <c:pt idx="1413">
                  <c:v>553.34571428571428</c:v>
                </c:pt>
                <c:pt idx="1414">
                  <c:v>396.79400000000004</c:v>
                </c:pt>
                <c:pt idx="1415">
                  <c:v>194.55800000000005</c:v>
                </c:pt>
                <c:pt idx="1416">
                  <c:v>424.32800000000009</c:v>
                </c:pt>
                <c:pt idx="1417">
                  <c:v>421.6033333333333</c:v>
                </c:pt>
                <c:pt idx="1418">
                  <c:v>236.05571428571423</c:v>
                </c:pt>
                <c:pt idx="1419">
                  <c:v>538.84833333333336</c:v>
                </c:pt>
                <c:pt idx="1420">
                  <c:v>491.96000000000004</c:v>
                </c:pt>
                <c:pt idx="1421">
                  <c:v>786.24999999999989</c:v>
                </c:pt>
                <c:pt idx="1422">
                  <c:v>552.47714285714289</c:v>
                </c:pt>
                <c:pt idx="1423">
                  <c:v>714.77800000000002</c:v>
                </c:pt>
                <c:pt idx="1424">
                  <c:v>550.88</c:v>
                </c:pt>
                <c:pt idx="1425">
                  <c:v>143.60333333333332</c:v>
                </c:pt>
                <c:pt idx="1426">
                  <c:v>383.40199999999993</c:v>
                </c:pt>
                <c:pt idx="1427">
                  <c:v>238.86</c:v>
                </c:pt>
                <c:pt idx="1428">
                  <c:v>621.17666666666673</c:v>
                </c:pt>
                <c:pt idx="1429">
                  <c:v>636.18999999999994</c:v>
                </c:pt>
                <c:pt idx="1430">
                  <c:v>563.97500000000002</c:v>
                </c:pt>
                <c:pt idx="1431">
                  <c:v>770.54714285714283</c:v>
                </c:pt>
                <c:pt idx="1432">
                  <c:v>680.87400000000002</c:v>
                </c:pt>
                <c:pt idx="1433">
                  <c:v>878.73333333333346</c:v>
                </c:pt>
                <c:pt idx="1434">
                  <c:v>550.38900000000012</c:v>
                </c:pt>
                <c:pt idx="1435">
                  <c:v>335.08000000000004</c:v>
                </c:pt>
                <c:pt idx="1436">
                  <c:v>1060.4116666666666</c:v>
                </c:pt>
                <c:pt idx="1437">
                  <c:v>281.23</c:v>
                </c:pt>
                <c:pt idx="1438">
                  <c:v>54.510000000000005</c:v>
                </c:pt>
                <c:pt idx="1439">
                  <c:v>500.42599999999993</c:v>
                </c:pt>
                <c:pt idx="1440">
                  <c:v>256.262</c:v>
                </c:pt>
                <c:pt idx="1441">
                  <c:v>570.52</c:v>
                </c:pt>
                <c:pt idx="1442">
                  <c:v>642.2171428571429</c:v>
                </c:pt>
                <c:pt idx="1443">
                  <c:v>650.55142857142869</c:v>
                </c:pt>
                <c:pt idx="1444">
                  <c:v>128.45999999999992</c:v>
                </c:pt>
                <c:pt idx="1445">
                  <c:v>760.88833333333332</c:v>
                </c:pt>
                <c:pt idx="1446">
                  <c:v>422.79857142857145</c:v>
                </c:pt>
                <c:pt idx="1447">
                  <c:v>676.71833333333336</c:v>
                </c:pt>
                <c:pt idx="1448">
                  <c:v>686.32399999999996</c:v>
                </c:pt>
                <c:pt idx="1449">
                  <c:v>653.15</c:v>
                </c:pt>
                <c:pt idx="1450">
                  <c:v>448.1</c:v>
                </c:pt>
                <c:pt idx="1451">
                  <c:v>414.8725</c:v>
                </c:pt>
                <c:pt idx="1452">
                  <c:v>218.73249999999999</c:v>
                </c:pt>
                <c:pt idx="1453">
                  <c:v>315.47166666666669</c:v>
                </c:pt>
                <c:pt idx="1454">
                  <c:v>1091.1100000000001</c:v>
                </c:pt>
                <c:pt idx="1455">
                  <c:v>1139.4000000000001</c:v>
                </c:pt>
                <c:pt idx="1456">
                  <c:v>1348.4499999999996</c:v>
                </c:pt>
                <c:pt idx="1457">
                  <c:v>829.41714285714284</c:v>
                </c:pt>
                <c:pt idx="1458">
                  <c:v>466.30399999999992</c:v>
                </c:pt>
                <c:pt idx="1459">
                  <c:v>434.34599999999989</c:v>
                </c:pt>
                <c:pt idx="1460">
                  <c:v>145.655</c:v>
                </c:pt>
                <c:pt idx="1461">
                  <c:v>357.375</c:v>
                </c:pt>
                <c:pt idx="1462">
                  <c:v>326.14000000000004</c:v>
                </c:pt>
                <c:pt idx="1463">
                  <c:v>260.83285714285711</c:v>
                </c:pt>
                <c:pt idx="1464">
                  <c:v>575.01</c:v>
                </c:pt>
                <c:pt idx="1465">
                  <c:v>375.22666666666663</c:v>
                </c:pt>
                <c:pt idx="1466">
                  <c:v>501.81714285714287</c:v>
                </c:pt>
                <c:pt idx="1467">
                  <c:v>1148.6724999999999</c:v>
                </c:pt>
                <c:pt idx="1468">
                  <c:v>715.91428571428571</c:v>
                </c:pt>
                <c:pt idx="1469">
                  <c:v>561.48181818181831</c:v>
                </c:pt>
                <c:pt idx="1470">
                  <c:v>335.23</c:v>
                </c:pt>
                <c:pt idx="1471">
                  <c:v>1053.53</c:v>
                </c:pt>
                <c:pt idx="1472">
                  <c:v>465.23</c:v>
                </c:pt>
                <c:pt idx="1473">
                  <c:v>556.43777777777768</c:v>
                </c:pt>
                <c:pt idx="1474">
                  <c:v>515.05571428571432</c:v>
                </c:pt>
                <c:pt idx="1475">
                  <c:v>506.12000000000006</c:v>
                </c:pt>
                <c:pt idx="1476">
                  <c:v>250.96666666666664</c:v>
                </c:pt>
                <c:pt idx="1477">
                  <c:v>318.88125000000002</c:v>
                </c:pt>
                <c:pt idx="1478">
                  <c:v>772.43</c:v>
                </c:pt>
                <c:pt idx="1479">
                  <c:v>534.1925</c:v>
                </c:pt>
                <c:pt idx="1480">
                  <c:v>337.78750000000002</c:v>
                </c:pt>
                <c:pt idx="1481">
                  <c:v>263.39500000000004</c:v>
                </c:pt>
                <c:pt idx="1482">
                  <c:v>736.30199999999991</c:v>
                </c:pt>
                <c:pt idx="1483">
                  <c:v>200.23500000000001</c:v>
                </c:pt>
                <c:pt idx="1484">
                  <c:v>133.38</c:v>
                </c:pt>
                <c:pt idx="1485">
                  <c:v>94.789999999999992</c:v>
                </c:pt>
                <c:pt idx="1486">
                  <c:v>545.74500000000012</c:v>
                </c:pt>
                <c:pt idx="1487">
                  <c:v>530.44333333333338</c:v>
                </c:pt>
                <c:pt idx="1488">
                  <c:v>663.69142857142856</c:v>
                </c:pt>
                <c:pt idx="1489">
                  <c:v>611.70499999999993</c:v>
                </c:pt>
                <c:pt idx="1490">
                  <c:v>522.12599999999998</c:v>
                </c:pt>
                <c:pt idx="1491">
                  <c:v>287.57500000000005</c:v>
                </c:pt>
                <c:pt idx="1492">
                  <c:v>636.2320000000002</c:v>
                </c:pt>
                <c:pt idx="1493">
                  <c:v>503.83166666666654</c:v>
                </c:pt>
                <c:pt idx="1494">
                  <c:v>395.79750000000001</c:v>
                </c:pt>
                <c:pt idx="1495">
                  <c:v>438.77199999999993</c:v>
                </c:pt>
                <c:pt idx="1496">
                  <c:v>697.68999999999994</c:v>
                </c:pt>
                <c:pt idx="1497">
                  <c:v>327.274</c:v>
                </c:pt>
                <c:pt idx="1498">
                  <c:v>689.96444444444444</c:v>
                </c:pt>
                <c:pt idx="1499">
                  <c:v>961.72249999999985</c:v>
                </c:pt>
                <c:pt idx="1500">
                  <c:v>142.64400000000001</c:v>
                </c:pt>
                <c:pt idx="1501">
                  <c:v>956.42750000000012</c:v>
                </c:pt>
                <c:pt idx="1502">
                  <c:v>643.51</c:v>
                </c:pt>
                <c:pt idx="1503">
                  <c:v>1007.7533333333334</c:v>
                </c:pt>
                <c:pt idx="1504">
                  <c:v>695.80199999999991</c:v>
                </c:pt>
                <c:pt idx="1505">
                  <c:v>620.98333333333335</c:v>
                </c:pt>
                <c:pt idx="1506">
                  <c:v>1119.1849999999999</c:v>
                </c:pt>
                <c:pt idx="1507">
                  <c:v>379.69749999999999</c:v>
                </c:pt>
                <c:pt idx="1508">
                  <c:v>866.68666666666661</c:v>
                </c:pt>
                <c:pt idx="1509">
                  <c:v>345.19000000000005</c:v>
                </c:pt>
                <c:pt idx="1510">
                  <c:v>507.69000000000005</c:v>
                </c:pt>
                <c:pt idx="1511">
                  <c:v>330.65714285714284</c:v>
                </c:pt>
                <c:pt idx="1512">
                  <c:v>851.26400000000012</c:v>
                </c:pt>
                <c:pt idx="1513">
                  <c:v>534.37727272727273</c:v>
                </c:pt>
                <c:pt idx="1514">
                  <c:v>341.44749999999999</c:v>
                </c:pt>
                <c:pt idx="1515">
                  <c:v>347.23</c:v>
                </c:pt>
                <c:pt idx="1516">
                  <c:v>385.5</c:v>
                </c:pt>
                <c:pt idx="1517">
                  <c:v>412.1350000000001</c:v>
                </c:pt>
                <c:pt idx="1518">
                  <c:v>417.97399999999999</c:v>
                </c:pt>
                <c:pt idx="1519">
                  <c:v>701.6966666666666</c:v>
                </c:pt>
                <c:pt idx="1520">
                  <c:v>340.565</c:v>
                </c:pt>
                <c:pt idx="1521">
                  <c:v>636.39</c:v>
                </c:pt>
                <c:pt idx="1522">
                  <c:v>514.78800000000012</c:v>
                </c:pt>
                <c:pt idx="1523">
                  <c:v>481.99125000000004</c:v>
                </c:pt>
                <c:pt idx="1524">
                  <c:v>726.20142857142855</c:v>
                </c:pt>
                <c:pt idx="1525">
                  <c:v>199.09999999999991</c:v>
                </c:pt>
                <c:pt idx="1526">
                  <c:v>739.07500000000005</c:v>
                </c:pt>
                <c:pt idx="1527">
                  <c:v>548.45428571428567</c:v>
                </c:pt>
                <c:pt idx="1528">
                  <c:v>471.27666666666664</c:v>
                </c:pt>
                <c:pt idx="1529">
                  <c:v>496.065</c:v>
                </c:pt>
                <c:pt idx="1530">
                  <c:v>463.47428571428571</c:v>
                </c:pt>
                <c:pt idx="1531">
                  <c:v>562.39400000000001</c:v>
                </c:pt>
                <c:pt idx="1532">
                  <c:v>504.51000000000005</c:v>
                </c:pt>
                <c:pt idx="1533">
                  <c:v>566.83888888888896</c:v>
                </c:pt>
                <c:pt idx="1534">
                  <c:v>55.694999999999986</c:v>
                </c:pt>
                <c:pt idx="1535">
                  <c:v>434.89749999999998</c:v>
                </c:pt>
                <c:pt idx="1536">
                  <c:v>387.87200000000001</c:v>
                </c:pt>
                <c:pt idx="1537">
                  <c:v>664.97799999999995</c:v>
                </c:pt>
                <c:pt idx="1538">
                  <c:v>365.06400000000008</c:v>
                </c:pt>
                <c:pt idx="1539">
                  <c:v>453.15333333333342</c:v>
                </c:pt>
                <c:pt idx="1540">
                  <c:v>903.11</c:v>
                </c:pt>
                <c:pt idx="1541">
                  <c:v>376.78142857142848</c:v>
                </c:pt>
                <c:pt idx="1542">
                  <c:v>416.9783333333333</c:v>
                </c:pt>
                <c:pt idx="1543">
                  <c:v>724.79888888888888</c:v>
                </c:pt>
                <c:pt idx="1544">
                  <c:v>478.00333333333327</c:v>
                </c:pt>
                <c:pt idx="1545">
                  <c:v>417.78285714285715</c:v>
                </c:pt>
                <c:pt idx="1546">
                  <c:v>528.77166666666665</c:v>
                </c:pt>
                <c:pt idx="1547">
                  <c:v>738.84142857142865</c:v>
                </c:pt>
                <c:pt idx="1548">
                  <c:v>1080.0639999999999</c:v>
                </c:pt>
                <c:pt idx="1549">
                  <c:v>500.71249999999998</c:v>
                </c:pt>
                <c:pt idx="1550">
                  <c:v>805.15428571428572</c:v>
                </c:pt>
                <c:pt idx="1551">
                  <c:v>443.90857142857141</c:v>
                </c:pt>
                <c:pt idx="1552">
                  <c:v>703.84400000000005</c:v>
                </c:pt>
                <c:pt idx="1553">
                  <c:v>780.82500000000016</c:v>
                </c:pt>
                <c:pt idx="1554">
                  <c:v>1182.2555555555555</c:v>
                </c:pt>
                <c:pt idx="1555">
                  <c:v>1078.0900000000001</c:v>
                </c:pt>
                <c:pt idx="1556">
                  <c:v>162.20333333333329</c:v>
                </c:pt>
                <c:pt idx="1557">
                  <c:v>864.86125000000004</c:v>
                </c:pt>
                <c:pt idx="1558">
                  <c:v>868.90000000000009</c:v>
                </c:pt>
                <c:pt idx="1559">
                  <c:v>719.47250000000008</c:v>
                </c:pt>
                <c:pt idx="1560">
                  <c:v>164.39000000000001</c:v>
                </c:pt>
                <c:pt idx="1561">
                  <c:v>591.19000000000005</c:v>
                </c:pt>
                <c:pt idx="1562">
                  <c:v>399.31499999999994</c:v>
                </c:pt>
                <c:pt idx="1563">
                  <c:v>581.68857142857144</c:v>
                </c:pt>
                <c:pt idx="1564">
                  <c:v>967.61999999999989</c:v>
                </c:pt>
                <c:pt idx="1565">
                  <c:v>1103.43</c:v>
                </c:pt>
                <c:pt idx="1566">
                  <c:v>591.25555555555547</c:v>
                </c:pt>
                <c:pt idx="1567">
                  <c:v>1242.1949999999999</c:v>
                </c:pt>
                <c:pt idx="1568">
                  <c:v>1275.1699999999998</c:v>
                </c:pt>
                <c:pt idx="1569">
                  <c:v>559.19000000000005</c:v>
                </c:pt>
                <c:pt idx="1570">
                  <c:v>322.09000000000003</c:v>
                </c:pt>
                <c:pt idx="1571">
                  <c:v>262.57</c:v>
                </c:pt>
                <c:pt idx="1572">
                  <c:v>645.90714285714296</c:v>
                </c:pt>
                <c:pt idx="1573">
                  <c:v>525.28571428571433</c:v>
                </c:pt>
                <c:pt idx="1574">
                  <c:v>880.72857142857117</c:v>
                </c:pt>
                <c:pt idx="1575">
                  <c:v>810.26199999999994</c:v>
                </c:pt>
                <c:pt idx="1576">
                  <c:v>403.125</c:v>
                </c:pt>
                <c:pt idx="1577">
                  <c:v>368.01124999999996</c:v>
                </c:pt>
                <c:pt idx="1578">
                  <c:v>382.84</c:v>
                </c:pt>
                <c:pt idx="1579">
                  <c:v>805.27</c:v>
                </c:pt>
                <c:pt idx="1580">
                  <c:v>661.83</c:v>
                </c:pt>
                <c:pt idx="1581">
                  <c:v>432.70625000000007</c:v>
                </c:pt>
                <c:pt idx="1582">
                  <c:v>692.33666666666659</c:v>
                </c:pt>
                <c:pt idx="1583">
                  <c:v>127.14400000000001</c:v>
                </c:pt>
                <c:pt idx="1584">
                  <c:v>518.32285714285717</c:v>
                </c:pt>
                <c:pt idx="1585">
                  <c:v>1123.1099999999999</c:v>
                </c:pt>
                <c:pt idx="1586">
                  <c:v>749.34666666666647</c:v>
                </c:pt>
                <c:pt idx="1587">
                  <c:v>542.62818181818182</c:v>
                </c:pt>
                <c:pt idx="1588">
                  <c:v>837.06249999999989</c:v>
                </c:pt>
                <c:pt idx="1589">
                  <c:v>636.39333333333332</c:v>
                </c:pt>
                <c:pt idx="1590">
                  <c:v>720.04999999999984</c:v>
                </c:pt>
                <c:pt idx="1591">
                  <c:v>698.82142857142856</c:v>
                </c:pt>
                <c:pt idx="1592">
                  <c:v>928.67333333333352</c:v>
                </c:pt>
                <c:pt idx="1593">
                  <c:v>791.88181818181829</c:v>
                </c:pt>
                <c:pt idx="1594">
                  <c:v>463.59799999999996</c:v>
                </c:pt>
                <c:pt idx="1595">
                  <c:v>441.40909090909093</c:v>
                </c:pt>
                <c:pt idx="1596">
                  <c:v>324.93666666666672</c:v>
                </c:pt>
                <c:pt idx="1597">
                  <c:v>579.3175</c:v>
                </c:pt>
                <c:pt idx="1598">
                  <c:v>805.22399999999993</c:v>
                </c:pt>
                <c:pt idx="1599">
                  <c:v>372.04249999999996</c:v>
                </c:pt>
                <c:pt idx="1600">
                  <c:v>408.59</c:v>
                </c:pt>
                <c:pt idx="1601">
                  <c:v>573.68333333333328</c:v>
                </c:pt>
                <c:pt idx="1602">
                  <c:v>650.71250000000009</c:v>
                </c:pt>
                <c:pt idx="1603">
                  <c:v>336.20400000000001</c:v>
                </c:pt>
                <c:pt idx="1604">
                  <c:v>402.11666666666662</c:v>
                </c:pt>
                <c:pt idx="1605">
                  <c:v>808.32</c:v>
                </c:pt>
                <c:pt idx="1606">
                  <c:v>711.23</c:v>
                </c:pt>
                <c:pt idx="1607">
                  <c:v>454.19499999999999</c:v>
                </c:pt>
                <c:pt idx="1608">
                  <c:v>1466.4099999999999</c:v>
                </c:pt>
                <c:pt idx="1609">
                  <c:v>439.00375000000003</c:v>
                </c:pt>
                <c:pt idx="1610">
                  <c:v>399.56500000000005</c:v>
                </c:pt>
                <c:pt idx="1611">
                  <c:v>978.82199999999989</c:v>
                </c:pt>
                <c:pt idx="1612">
                  <c:v>878.60714285714289</c:v>
                </c:pt>
                <c:pt idx="1613">
                  <c:v>595.43799999999999</c:v>
                </c:pt>
                <c:pt idx="1614">
                  <c:v>321.71499999999997</c:v>
                </c:pt>
                <c:pt idx="1615">
                  <c:v>703.17899999999997</c:v>
                </c:pt>
                <c:pt idx="1616">
                  <c:v>574.625</c:v>
                </c:pt>
                <c:pt idx="1617">
                  <c:v>232.44799999999995</c:v>
                </c:pt>
                <c:pt idx="1618">
                  <c:v>502.11333333333329</c:v>
                </c:pt>
                <c:pt idx="1619">
                  <c:v>560.42500000000007</c:v>
                </c:pt>
                <c:pt idx="1620">
                  <c:v>271.20333333333338</c:v>
                </c:pt>
                <c:pt idx="1621">
                  <c:v>1062.4487499999998</c:v>
                </c:pt>
                <c:pt idx="1622">
                  <c:v>663.07499999999993</c:v>
                </c:pt>
                <c:pt idx="1623">
                  <c:v>604.26</c:v>
                </c:pt>
                <c:pt idx="1624">
                  <c:v>1329.7849999999999</c:v>
                </c:pt>
                <c:pt idx="1625">
                  <c:v>864.55285714285708</c:v>
                </c:pt>
                <c:pt idx="1626">
                  <c:v>638.41</c:v>
                </c:pt>
                <c:pt idx="1627">
                  <c:v>659.56500000000005</c:v>
                </c:pt>
                <c:pt idx="1628">
                  <c:v>709.34</c:v>
                </c:pt>
                <c:pt idx="1629">
                  <c:v>849.64</c:v>
                </c:pt>
                <c:pt idx="1630">
                  <c:v>384.26499999999999</c:v>
                </c:pt>
                <c:pt idx="1631">
                  <c:v>329.88</c:v>
                </c:pt>
                <c:pt idx="1632">
                  <c:v>654.85799999999995</c:v>
                </c:pt>
                <c:pt idx="1633">
                  <c:v>577.12571428571425</c:v>
                </c:pt>
                <c:pt idx="1634">
                  <c:v>1011.72</c:v>
                </c:pt>
                <c:pt idx="1635">
                  <c:v>738.08499999999992</c:v>
                </c:pt>
                <c:pt idx="1636">
                  <c:v>267.40999999999997</c:v>
                </c:pt>
                <c:pt idx="1637">
                  <c:v>480.68888888888898</c:v>
                </c:pt>
                <c:pt idx="1638">
                  <c:v>461.49800000000005</c:v>
                </c:pt>
                <c:pt idx="1639">
                  <c:v>530.54</c:v>
                </c:pt>
                <c:pt idx="1640">
                  <c:v>705.44999999999993</c:v>
                </c:pt>
                <c:pt idx="1641">
                  <c:v>201.67142857142855</c:v>
                </c:pt>
                <c:pt idx="1642">
                  <c:v>641.07428571428579</c:v>
                </c:pt>
                <c:pt idx="1643">
                  <c:v>466.78571428571428</c:v>
                </c:pt>
                <c:pt idx="1644">
                  <c:v>531.23249999999996</c:v>
                </c:pt>
                <c:pt idx="1645">
                  <c:v>1029.79</c:v>
                </c:pt>
                <c:pt idx="1646">
                  <c:v>372.03800000000001</c:v>
                </c:pt>
                <c:pt idx="1647">
                  <c:v>138.87600000000003</c:v>
                </c:pt>
                <c:pt idx="1648">
                  <c:v>443.73166666666674</c:v>
                </c:pt>
                <c:pt idx="1649">
                  <c:v>666.01749999999993</c:v>
                </c:pt>
                <c:pt idx="1650">
                  <c:v>294.90250000000003</c:v>
                </c:pt>
                <c:pt idx="1651">
                  <c:v>445.85000000000008</c:v>
                </c:pt>
                <c:pt idx="1652">
                  <c:v>376.07833333333338</c:v>
                </c:pt>
                <c:pt idx="1653">
                  <c:v>535.14400000000001</c:v>
                </c:pt>
                <c:pt idx="1654">
                  <c:v>367.48999999999995</c:v>
                </c:pt>
                <c:pt idx="1655">
                  <c:v>494.44</c:v>
                </c:pt>
                <c:pt idx="1656">
                  <c:v>437.39333333333337</c:v>
                </c:pt>
                <c:pt idx="1657">
                  <c:v>980.05499999999995</c:v>
                </c:pt>
                <c:pt idx="1658">
                  <c:v>343.62400000000008</c:v>
                </c:pt>
                <c:pt idx="1659">
                  <c:v>498.58666666666664</c:v>
                </c:pt>
                <c:pt idx="1660">
                  <c:v>496.62285714285719</c:v>
                </c:pt>
                <c:pt idx="1661">
                  <c:v>471.72142857142859</c:v>
                </c:pt>
                <c:pt idx="1662">
                  <c:v>379.71249999999992</c:v>
                </c:pt>
                <c:pt idx="1663">
                  <c:v>776.05714285714294</c:v>
                </c:pt>
                <c:pt idx="1664">
                  <c:v>483.66166666666669</c:v>
                </c:pt>
                <c:pt idx="1665">
                  <c:v>560.18333333333339</c:v>
                </c:pt>
                <c:pt idx="1666">
                  <c:v>563.7733333333332</c:v>
                </c:pt>
                <c:pt idx="1667">
                  <c:v>305.46249999999998</c:v>
                </c:pt>
                <c:pt idx="1668">
                  <c:v>536.88909090909101</c:v>
                </c:pt>
                <c:pt idx="1669">
                  <c:v>249.56333333333336</c:v>
                </c:pt>
                <c:pt idx="1670">
                  <c:v>32.146000000000001</c:v>
                </c:pt>
                <c:pt idx="1671">
                  <c:v>766.7650000000001</c:v>
                </c:pt>
                <c:pt idx="1672">
                  <c:v>858.22200000000009</c:v>
                </c:pt>
                <c:pt idx="1673">
                  <c:v>347.69500000000005</c:v>
                </c:pt>
                <c:pt idx="1674">
                  <c:v>525.81333333333328</c:v>
                </c:pt>
                <c:pt idx="1675">
                  <c:v>756.64250000000004</c:v>
                </c:pt>
                <c:pt idx="1676">
                  <c:v>643.83333333333337</c:v>
                </c:pt>
                <c:pt idx="1677">
                  <c:v>586.1099999999999</c:v>
                </c:pt>
                <c:pt idx="1678">
                  <c:v>892.40500000000009</c:v>
                </c:pt>
                <c:pt idx="1679">
                  <c:v>666.13333333333344</c:v>
                </c:pt>
                <c:pt idx="1680">
                  <c:v>251.21666666666661</c:v>
                </c:pt>
                <c:pt idx="1681">
                  <c:v>338.59000000000003</c:v>
                </c:pt>
                <c:pt idx="1682">
                  <c:v>567.28500000000008</c:v>
                </c:pt>
                <c:pt idx="1683">
                  <c:v>546.3175</c:v>
                </c:pt>
                <c:pt idx="1684">
                  <c:v>313.96875</c:v>
                </c:pt>
                <c:pt idx="1685">
                  <c:v>666.84599999999989</c:v>
                </c:pt>
                <c:pt idx="1686">
                  <c:v>285.61555555555555</c:v>
                </c:pt>
                <c:pt idx="1687">
                  <c:v>479.11500000000001</c:v>
                </c:pt>
                <c:pt idx="1688">
                  <c:v>292.10750000000002</c:v>
                </c:pt>
                <c:pt idx="1689">
                  <c:v>621.05166666666662</c:v>
                </c:pt>
                <c:pt idx="1690">
                  <c:v>658.76999999999987</c:v>
                </c:pt>
                <c:pt idx="1691">
                  <c:v>729.26</c:v>
                </c:pt>
                <c:pt idx="1692">
                  <c:v>724.97444444444454</c:v>
                </c:pt>
                <c:pt idx="1693">
                  <c:v>608.49599999999998</c:v>
                </c:pt>
                <c:pt idx="1694">
                  <c:v>620.71</c:v>
                </c:pt>
                <c:pt idx="1695">
                  <c:v>499.60428571428571</c:v>
                </c:pt>
                <c:pt idx="1696">
                  <c:v>247.24666666666664</c:v>
                </c:pt>
                <c:pt idx="1697">
                  <c:v>284.13600000000002</c:v>
                </c:pt>
                <c:pt idx="1698">
                  <c:v>364.24</c:v>
                </c:pt>
                <c:pt idx="1699">
                  <c:v>190.36750000000001</c:v>
                </c:pt>
                <c:pt idx="1700">
                  <c:v>839.19500000000016</c:v>
                </c:pt>
                <c:pt idx="1701">
                  <c:v>527.44749999999999</c:v>
                </c:pt>
                <c:pt idx="1702">
                  <c:v>583.33000000000004</c:v>
                </c:pt>
                <c:pt idx="1703">
                  <c:v>432.94249999999994</c:v>
                </c:pt>
                <c:pt idx="1704">
                  <c:v>556.25750000000005</c:v>
                </c:pt>
                <c:pt idx="1705">
                  <c:v>411.8</c:v>
                </c:pt>
                <c:pt idx="1706">
                  <c:v>409.63</c:v>
                </c:pt>
                <c:pt idx="1707">
                  <c:v>395.6357142857143</c:v>
                </c:pt>
                <c:pt idx="1708">
                  <c:v>390.70499999999998</c:v>
                </c:pt>
                <c:pt idx="1709">
                  <c:v>555.59714285714279</c:v>
                </c:pt>
                <c:pt idx="1710">
                  <c:v>562.02166666666665</c:v>
                </c:pt>
                <c:pt idx="1711">
                  <c:v>209.76333333333332</c:v>
                </c:pt>
                <c:pt idx="1712">
                  <c:v>722.39</c:v>
                </c:pt>
                <c:pt idx="1713">
                  <c:v>487.76750000000004</c:v>
                </c:pt>
                <c:pt idx="1714">
                  <c:v>307.82199999999995</c:v>
                </c:pt>
                <c:pt idx="1715">
                  <c:v>445.65999999999997</c:v>
                </c:pt>
                <c:pt idx="1716">
                  <c:v>707.61</c:v>
                </c:pt>
                <c:pt idx="1717">
                  <c:v>538.04999999999995</c:v>
                </c:pt>
                <c:pt idx="1718">
                  <c:v>809.31250000000023</c:v>
                </c:pt>
                <c:pt idx="1719">
                  <c:v>593.05600000000004</c:v>
                </c:pt>
                <c:pt idx="1720">
                  <c:v>239.64500000000004</c:v>
                </c:pt>
                <c:pt idx="1721">
                  <c:v>796.63</c:v>
                </c:pt>
                <c:pt idx="1722">
                  <c:v>746.16166666666675</c:v>
                </c:pt>
                <c:pt idx="1723">
                  <c:v>433.72142857142859</c:v>
                </c:pt>
                <c:pt idx="1724">
                  <c:v>614.08166666666659</c:v>
                </c:pt>
                <c:pt idx="1725">
                  <c:v>500.88833333333332</c:v>
                </c:pt>
                <c:pt idx="1726">
                  <c:v>139.34666666666669</c:v>
                </c:pt>
                <c:pt idx="1727">
                  <c:v>320.11727272727273</c:v>
                </c:pt>
                <c:pt idx="1728">
                  <c:v>452.67800000000005</c:v>
                </c:pt>
                <c:pt idx="1729">
                  <c:v>634.096</c:v>
                </c:pt>
                <c:pt idx="1730">
                  <c:v>461.5</c:v>
                </c:pt>
                <c:pt idx="1731">
                  <c:v>604.27750000000003</c:v>
                </c:pt>
                <c:pt idx="1732">
                  <c:v>626.54666666666662</c:v>
                </c:pt>
                <c:pt idx="1733">
                  <c:v>1177.03</c:v>
                </c:pt>
                <c:pt idx="1734">
                  <c:v>460.26749999999993</c:v>
                </c:pt>
                <c:pt idx="1735">
                  <c:v>598.92750000000001</c:v>
                </c:pt>
                <c:pt idx="1736">
                  <c:v>471.29500000000007</c:v>
                </c:pt>
                <c:pt idx="1737">
                  <c:v>908.37666666666667</c:v>
                </c:pt>
                <c:pt idx="1738">
                  <c:v>323.72666666666663</c:v>
                </c:pt>
                <c:pt idx="1739">
                  <c:v>635.43857142857144</c:v>
                </c:pt>
                <c:pt idx="1740">
                  <c:v>179.74999999999997</c:v>
                </c:pt>
                <c:pt idx="1741">
                  <c:v>263.70583333333337</c:v>
                </c:pt>
                <c:pt idx="1742">
                  <c:v>617.7349999999999</c:v>
                </c:pt>
                <c:pt idx="1743">
                  <c:v>248.845</c:v>
                </c:pt>
                <c:pt idx="1744">
                  <c:v>497.3950000000001</c:v>
                </c:pt>
                <c:pt idx="1745">
                  <c:v>606.90333333333331</c:v>
                </c:pt>
                <c:pt idx="1746">
                  <c:v>871.33</c:v>
                </c:pt>
                <c:pt idx="1747">
                  <c:v>428.70999999999992</c:v>
                </c:pt>
                <c:pt idx="1748">
                  <c:v>462.88571428571424</c:v>
                </c:pt>
                <c:pt idx="1749">
                  <c:v>523.30250000000001</c:v>
                </c:pt>
                <c:pt idx="1750">
                  <c:v>703.90200000000004</c:v>
                </c:pt>
                <c:pt idx="1751">
                  <c:v>575.22333333333336</c:v>
                </c:pt>
                <c:pt idx="1752">
                  <c:v>682.13333333333333</c:v>
                </c:pt>
                <c:pt idx="1753">
                  <c:v>827.15999999999985</c:v>
                </c:pt>
                <c:pt idx="1754">
                  <c:v>252.12142857142857</c:v>
                </c:pt>
                <c:pt idx="1755">
                  <c:v>471.36166666666668</c:v>
                </c:pt>
                <c:pt idx="1756">
                  <c:v>611.15666666666664</c:v>
                </c:pt>
                <c:pt idx="1757">
                  <c:v>651.79</c:v>
                </c:pt>
                <c:pt idx="1758">
                  <c:v>489.24416666666662</c:v>
                </c:pt>
                <c:pt idx="1759">
                  <c:v>490.62571428571431</c:v>
                </c:pt>
                <c:pt idx="1760">
                  <c:v>288.51499999999999</c:v>
                </c:pt>
                <c:pt idx="1761">
                  <c:v>739.91333333333341</c:v>
                </c:pt>
                <c:pt idx="1762">
                  <c:v>365.85</c:v>
                </c:pt>
                <c:pt idx="1763">
                  <c:v>630.45800000000008</c:v>
                </c:pt>
                <c:pt idx="1764">
                  <c:v>437.46</c:v>
                </c:pt>
                <c:pt idx="1765">
                  <c:v>457.39333333333337</c:v>
                </c:pt>
                <c:pt idx="1766">
                  <c:v>623.72</c:v>
                </c:pt>
                <c:pt idx="1767">
                  <c:v>445.02500000000003</c:v>
                </c:pt>
                <c:pt idx="1768">
                  <c:v>412.01249999999993</c:v>
                </c:pt>
                <c:pt idx="1769">
                  <c:v>539.75599999999997</c:v>
                </c:pt>
                <c:pt idx="1770">
                  <c:v>292.19499999999994</c:v>
                </c:pt>
                <c:pt idx="1771">
                  <c:v>615.93999999999994</c:v>
                </c:pt>
                <c:pt idx="1772">
                  <c:v>434.60500000000002</c:v>
                </c:pt>
                <c:pt idx="1773">
                  <c:v>441.96</c:v>
                </c:pt>
                <c:pt idx="1774">
                  <c:v>1020.4349999999999</c:v>
                </c:pt>
                <c:pt idx="1775">
                  <c:v>840.33333333333337</c:v>
                </c:pt>
                <c:pt idx="1776">
                  <c:v>410.26249999999999</c:v>
                </c:pt>
                <c:pt idx="1777">
                  <c:v>397.46499999999992</c:v>
                </c:pt>
                <c:pt idx="1778">
                  <c:v>603.68333333333339</c:v>
                </c:pt>
                <c:pt idx="1779">
                  <c:v>527.61249999999995</c:v>
                </c:pt>
                <c:pt idx="1780">
                  <c:v>309.81999999999994</c:v>
                </c:pt>
                <c:pt idx="1781">
                  <c:v>471.28833333333336</c:v>
                </c:pt>
                <c:pt idx="1782">
                  <c:v>481.80999999999995</c:v>
                </c:pt>
                <c:pt idx="1783">
                  <c:v>810.91500000000008</c:v>
                </c:pt>
                <c:pt idx="1784">
                  <c:v>553.26555555555569</c:v>
                </c:pt>
                <c:pt idx="1785">
                  <c:v>688.88666666666677</c:v>
                </c:pt>
                <c:pt idx="1786">
                  <c:v>451.73599999999999</c:v>
                </c:pt>
                <c:pt idx="1787">
                  <c:v>432.52666666666664</c:v>
                </c:pt>
                <c:pt idx="1788">
                  <c:v>502.06700000000001</c:v>
                </c:pt>
                <c:pt idx="1789">
                  <c:v>826.7266666666668</c:v>
                </c:pt>
                <c:pt idx="1790">
                  <c:v>428.44749999999999</c:v>
                </c:pt>
                <c:pt idx="1791">
                  <c:v>480.47333333333336</c:v>
                </c:pt>
                <c:pt idx="1792">
                  <c:v>110.56</c:v>
                </c:pt>
                <c:pt idx="1793">
                  <c:v>594.52545454545441</c:v>
                </c:pt>
                <c:pt idx="1794">
                  <c:v>419.25142857142862</c:v>
                </c:pt>
                <c:pt idx="1795">
                  <c:v>518.46249999999998</c:v>
                </c:pt>
                <c:pt idx="1796">
                  <c:v>813.44999999999993</c:v>
                </c:pt>
                <c:pt idx="1797">
                  <c:v>512.32375000000002</c:v>
                </c:pt>
                <c:pt idx="1798">
                  <c:v>629.47500000000014</c:v>
                </c:pt>
                <c:pt idx="1799">
                  <c:v>447.2342857142857</c:v>
                </c:pt>
                <c:pt idx="1800">
                  <c:v>718.72333333333336</c:v>
                </c:pt>
                <c:pt idx="1801">
                  <c:v>158.66250000000002</c:v>
                </c:pt>
                <c:pt idx="1802">
                  <c:v>601.3125</c:v>
                </c:pt>
                <c:pt idx="1803">
                  <c:v>419.15999999999991</c:v>
                </c:pt>
                <c:pt idx="1804">
                  <c:v>1137.8971428571426</c:v>
                </c:pt>
                <c:pt idx="1805">
                  <c:v>653.02500000000009</c:v>
                </c:pt>
                <c:pt idx="1806">
                  <c:v>84.224999999999994</c:v>
                </c:pt>
                <c:pt idx="1807">
                  <c:v>811.72500000000014</c:v>
                </c:pt>
                <c:pt idx="1808">
                  <c:v>442.22666666666663</c:v>
                </c:pt>
                <c:pt idx="1809">
                  <c:v>356.24166666666662</c:v>
                </c:pt>
                <c:pt idx="1810">
                  <c:v>409.95499999999998</c:v>
                </c:pt>
                <c:pt idx="1811">
                  <c:v>392.81600000000003</c:v>
                </c:pt>
                <c:pt idx="1812">
                  <c:v>670.50600000000009</c:v>
                </c:pt>
                <c:pt idx="1813">
                  <c:v>385.82727272727277</c:v>
                </c:pt>
                <c:pt idx="1814">
                  <c:v>645.22142857142865</c:v>
                </c:pt>
                <c:pt idx="1815">
                  <c:v>381.95000000000005</c:v>
                </c:pt>
                <c:pt idx="1816">
                  <c:v>542.64333333333332</c:v>
                </c:pt>
                <c:pt idx="1817">
                  <c:v>611.32416666666666</c:v>
                </c:pt>
                <c:pt idx="1818">
                  <c:v>169.74799999999999</c:v>
                </c:pt>
                <c:pt idx="1819">
                  <c:v>377.77666666666664</c:v>
                </c:pt>
                <c:pt idx="1820">
                  <c:v>466.24285714285725</c:v>
                </c:pt>
                <c:pt idx="1821">
                  <c:v>829.62833333333322</c:v>
                </c:pt>
                <c:pt idx="1822">
                  <c:v>486.54</c:v>
                </c:pt>
                <c:pt idx="1823">
                  <c:v>637.39499999999998</c:v>
                </c:pt>
                <c:pt idx="1824">
                  <c:v>252.41666666666663</c:v>
                </c:pt>
                <c:pt idx="1825">
                  <c:v>601.97333333333324</c:v>
                </c:pt>
                <c:pt idx="1826">
                  <c:v>654.12857142857149</c:v>
                </c:pt>
                <c:pt idx="1827">
                  <c:v>268.41250000000002</c:v>
                </c:pt>
                <c:pt idx="1828">
                  <c:v>717.44625000000008</c:v>
                </c:pt>
                <c:pt idx="1829">
                  <c:v>488.274</c:v>
                </c:pt>
                <c:pt idx="1830">
                  <c:v>1108.7325000000001</c:v>
                </c:pt>
                <c:pt idx="1831">
                  <c:v>173.17166666666662</c:v>
                </c:pt>
                <c:pt idx="1832">
                  <c:v>609.93000000000006</c:v>
                </c:pt>
                <c:pt idx="1833">
                  <c:v>645.03571428571433</c:v>
                </c:pt>
                <c:pt idx="1834">
                  <c:v>938.29</c:v>
                </c:pt>
                <c:pt idx="1835">
                  <c:v>397.71428571428572</c:v>
                </c:pt>
                <c:pt idx="1836">
                  <c:v>322.73714285714283</c:v>
                </c:pt>
                <c:pt idx="1837">
                  <c:v>559.02666666666676</c:v>
                </c:pt>
                <c:pt idx="1838">
                  <c:v>611.17000000000007</c:v>
                </c:pt>
                <c:pt idx="1839">
                  <c:v>533.07500000000005</c:v>
                </c:pt>
                <c:pt idx="1840">
                  <c:v>583.64</c:v>
                </c:pt>
                <c:pt idx="1841">
                  <c:v>653.2700000000001</c:v>
                </c:pt>
                <c:pt idx="1842">
                  <c:v>356.5</c:v>
                </c:pt>
                <c:pt idx="1843">
                  <c:v>639.94333333333338</c:v>
                </c:pt>
                <c:pt idx="1844">
                  <c:v>742.82499999999993</c:v>
                </c:pt>
                <c:pt idx="1845">
                  <c:v>679.54333333333329</c:v>
                </c:pt>
                <c:pt idx="1846">
                  <c:v>737.10285714285703</c:v>
                </c:pt>
                <c:pt idx="1847">
                  <c:v>440.57499999999993</c:v>
                </c:pt>
                <c:pt idx="1848">
                  <c:v>928.25400000000013</c:v>
                </c:pt>
                <c:pt idx="1849">
                  <c:v>576.08444444444444</c:v>
                </c:pt>
                <c:pt idx="1850">
                  <c:v>711.89</c:v>
                </c:pt>
                <c:pt idx="1851">
                  <c:v>564.45249999999987</c:v>
                </c:pt>
                <c:pt idx="1852">
                  <c:v>126.90500000000002</c:v>
                </c:pt>
                <c:pt idx="1853">
                  <c:v>810.0575</c:v>
                </c:pt>
                <c:pt idx="1854">
                  <c:v>673.43375000000015</c:v>
                </c:pt>
                <c:pt idx="1855">
                  <c:v>471.11800000000005</c:v>
                </c:pt>
                <c:pt idx="1856">
                  <c:v>750.55833333333328</c:v>
                </c:pt>
                <c:pt idx="1857">
                  <c:v>632.30166666666673</c:v>
                </c:pt>
                <c:pt idx="1858">
                  <c:v>431.44285714285706</c:v>
                </c:pt>
                <c:pt idx="1859">
                  <c:v>1157.354</c:v>
                </c:pt>
                <c:pt idx="1860">
                  <c:v>292.54199999999997</c:v>
                </c:pt>
                <c:pt idx="1861">
                  <c:v>690.49</c:v>
                </c:pt>
                <c:pt idx="1862">
                  <c:v>981.62222222222226</c:v>
                </c:pt>
                <c:pt idx="1863">
                  <c:v>489.33749999999998</c:v>
                </c:pt>
                <c:pt idx="1864">
                  <c:v>1261.0416666666665</c:v>
                </c:pt>
                <c:pt idx="1865">
                  <c:v>405.85749999999996</c:v>
                </c:pt>
                <c:pt idx="1866">
                  <c:v>626.02857142857135</c:v>
                </c:pt>
                <c:pt idx="1867">
                  <c:v>555.06500000000005</c:v>
                </c:pt>
                <c:pt idx="1868">
                  <c:v>503.3</c:v>
                </c:pt>
                <c:pt idx="1869">
                  <c:v>701.89499999999998</c:v>
                </c:pt>
                <c:pt idx="1870">
                  <c:v>429.33800000000008</c:v>
                </c:pt>
                <c:pt idx="1871">
                  <c:v>653.54333333333341</c:v>
                </c:pt>
                <c:pt idx="1872">
                  <c:v>811.52599999999995</c:v>
                </c:pt>
                <c:pt idx="1873">
                  <c:v>251.30333333333328</c:v>
                </c:pt>
                <c:pt idx="1874">
                  <c:v>459.32166666666666</c:v>
                </c:pt>
                <c:pt idx="1875">
                  <c:v>273.4842857142857</c:v>
                </c:pt>
                <c:pt idx="1876">
                  <c:v>937.10599999999999</c:v>
                </c:pt>
                <c:pt idx="1877">
                  <c:v>716.99714285714276</c:v>
                </c:pt>
                <c:pt idx="1878">
                  <c:v>675.80833333333328</c:v>
                </c:pt>
                <c:pt idx="1879">
                  <c:v>636.96333333333325</c:v>
                </c:pt>
                <c:pt idx="1880">
                  <c:v>478.57000000000005</c:v>
                </c:pt>
                <c:pt idx="1881">
                  <c:v>775.47555555555562</c:v>
                </c:pt>
                <c:pt idx="1882">
                  <c:v>608.69000000000005</c:v>
                </c:pt>
                <c:pt idx="1883">
                  <c:v>803.47100000000012</c:v>
                </c:pt>
                <c:pt idx="1884">
                  <c:v>822.0100000000001</c:v>
                </c:pt>
                <c:pt idx="1885">
                  <c:v>742.10799999999995</c:v>
                </c:pt>
                <c:pt idx="1886">
                  <c:v>745.64</c:v>
                </c:pt>
                <c:pt idx="1887">
                  <c:v>577.88571428571436</c:v>
                </c:pt>
                <c:pt idx="1888">
                  <c:v>160.96399999999997</c:v>
                </c:pt>
                <c:pt idx="1889">
                  <c:v>519.59571428571428</c:v>
                </c:pt>
                <c:pt idx="1890">
                  <c:v>476.91249999999997</c:v>
                </c:pt>
                <c:pt idx="1891">
                  <c:v>108.22599999999997</c:v>
                </c:pt>
                <c:pt idx="1892">
                  <c:v>803.88666666666666</c:v>
                </c:pt>
                <c:pt idx="1893">
                  <c:v>357.48142857142864</c:v>
                </c:pt>
                <c:pt idx="1894">
                  <c:v>797.89166666666677</c:v>
                </c:pt>
                <c:pt idx="1895">
                  <c:v>406.108</c:v>
                </c:pt>
                <c:pt idx="1896">
                  <c:v>254.30999999999995</c:v>
                </c:pt>
                <c:pt idx="1897">
                  <c:v>829.87285714285713</c:v>
                </c:pt>
                <c:pt idx="1898">
                  <c:v>426.82</c:v>
                </c:pt>
                <c:pt idx="1899">
                  <c:v>1024.7149999999999</c:v>
                </c:pt>
                <c:pt idx="1900">
                  <c:v>534.91</c:v>
                </c:pt>
                <c:pt idx="1901">
                  <c:v>537.08111111111111</c:v>
                </c:pt>
                <c:pt idx="1902">
                  <c:v>492.97499999999997</c:v>
                </c:pt>
                <c:pt idx="1903">
                  <c:v>253.51749999999996</c:v>
                </c:pt>
                <c:pt idx="1904">
                  <c:v>620.92833333333328</c:v>
                </c:pt>
                <c:pt idx="1905">
                  <c:v>576.13333333333333</c:v>
                </c:pt>
                <c:pt idx="1906">
                  <c:v>302.48333333333335</c:v>
                </c:pt>
                <c:pt idx="1907">
                  <c:v>344.55500000000001</c:v>
                </c:pt>
                <c:pt idx="1908">
                  <c:v>365.11222222222221</c:v>
                </c:pt>
                <c:pt idx="1909">
                  <c:v>250.34846153846152</c:v>
                </c:pt>
                <c:pt idx="1910">
                  <c:v>281.02125000000001</c:v>
                </c:pt>
                <c:pt idx="1911">
                  <c:v>513.6099999999999</c:v>
                </c:pt>
                <c:pt idx="1912">
                  <c:v>649.4</c:v>
                </c:pt>
                <c:pt idx="1913">
                  <c:v>729.60714285714289</c:v>
                </c:pt>
                <c:pt idx="1914">
                  <c:v>618.54999999999995</c:v>
                </c:pt>
                <c:pt idx="1915">
                  <c:v>460.3125</c:v>
                </c:pt>
                <c:pt idx="1916">
                  <c:v>90.099999999999966</c:v>
                </c:pt>
                <c:pt idx="1917">
                  <c:v>64.509999999999991</c:v>
                </c:pt>
                <c:pt idx="1918">
                  <c:v>526.95333333333326</c:v>
                </c:pt>
                <c:pt idx="1919">
                  <c:v>769.65500000000009</c:v>
                </c:pt>
                <c:pt idx="1920">
                  <c:v>587.22666666666669</c:v>
                </c:pt>
                <c:pt idx="1921">
                  <c:v>369.22285714285721</c:v>
                </c:pt>
                <c:pt idx="1922">
                  <c:v>982.21800000000007</c:v>
                </c:pt>
                <c:pt idx="1923">
                  <c:v>731.62599999999998</c:v>
                </c:pt>
                <c:pt idx="1924">
                  <c:v>439.73999999999995</c:v>
                </c:pt>
                <c:pt idx="1925">
                  <c:v>318.72666666666669</c:v>
                </c:pt>
                <c:pt idx="1926">
                  <c:v>485.774</c:v>
                </c:pt>
                <c:pt idx="1927">
                  <c:v>128.02333333333331</c:v>
                </c:pt>
                <c:pt idx="1928">
                  <c:v>541.05874999999992</c:v>
                </c:pt>
                <c:pt idx="1929">
                  <c:v>533.92374999999993</c:v>
                </c:pt>
                <c:pt idx="1930">
                  <c:v>406.65666666666669</c:v>
                </c:pt>
                <c:pt idx="1931">
                  <c:v>594.7883333333333</c:v>
                </c:pt>
                <c:pt idx="1932">
                  <c:v>444.21749999999997</c:v>
                </c:pt>
                <c:pt idx="1933">
                  <c:v>712.46333333333325</c:v>
                </c:pt>
                <c:pt idx="1934">
                  <c:v>753.5</c:v>
                </c:pt>
                <c:pt idx="1935">
                  <c:v>100.77499999999999</c:v>
                </c:pt>
                <c:pt idx="1936">
                  <c:v>814.85250000000008</c:v>
                </c:pt>
                <c:pt idx="1937">
                  <c:v>782.54750000000001</c:v>
                </c:pt>
                <c:pt idx="1938">
                  <c:v>584.39875000000006</c:v>
                </c:pt>
                <c:pt idx="1939">
                  <c:v>119.26333333333326</c:v>
                </c:pt>
                <c:pt idx="1940">
                  <c:v>269.15000000000003</c:v>
                </c:pt>
                <c:pt idx="1941">
                  <c:v>236.68999999999994</c:v>
                </c:pt>
                <c:pt idx="1942">
                  <c:v>312.6015384615385</c:v>
                </c:pt>
                <c:pt idx="1943">
                  <c:v>441.64555555555557</c:v>
                </c:pt>
                <c:pt idx="1944">
                  <c:v>485.06800000000004</c:v>
                </c:pt>
                <c:pt idx="1945">
                  <c:v>512.38714285714286</c:v>
                </c:pt>
                <c:pt idx="1946">
                  <c:v>424.12666666666672</c:v>
                </c:pt>
                <c:pt idx="1947">
                  <c:v>564.35500000000002</c:v>
                </c:pt>
                <c:pt idx="1948">
                  <c:v>288.27999999999997</c:v>
                </c:pt>
                <c:pt idx="1949">
                  <c:v>557.11142857142863</c:v>
                </c:pt>
                <c:pt idx="1950">
                  <c:v>617.28500000000008</c:v>
                </c:pt>
                <c:pt idx="1951">
                  <c:v>405.30666666666662</c:v>
                </c:pt>
                <c:pt idx="1952">
                  <c:v>316.79750000000001</c:v>
                </c:pt>
                <c:pt idx="1953">
                  <c:v>507.99099999999999</c:v>
                </c:pt>
                <c:pt idx="1954">
                  <c:v>272.67749999999995</c:v>
                </c:pt>
                <c:pt idx="1955">
                  <c:v>434.90249999999997</c:v>
                </c:pt>
                <c:pt idx="1956">
                  <c:v>853.68333333333339</c:v>
                </c:pt>
                <c:pt idx="1957">
                  <c:v>1120.5566666666666</c:v>
                </c:pt>
                <c:pt idx="1958">
                  <c:v>379.34499999999997</c:v>
                </c:pt>
                <c:pt idx="1959">
                  <c:v>914.23500000000001</c:v>
                </c:pt>
                <c:pt idx="1960">
                  <c:v>706.55333333333328</c:v>
                </c:pt>
                <c:pt idx="1961">
                  <c:v>418.73400000000004</c:v>
                </c:pt>
                <c:pt idx="1962">
                  <c:v>260.76</c:v>
                </c:pt>
                <c:pt idx="1963">
                  <c:v>869.7</c:v>
                </c:pt>
                <c:pt idx="1964">
                  <c:v>362.00599999999997</c:v>
                </c:pt>
                <c:pt idx="1965">
                  <c:v>437.26</c:v>
                </c:pt>
                <c:pt idx="1966">
                  <c:v>457.56</c:v>
                </c:pt>
                <c:pt idx="1967">
                  <c:v>687.56999999999994</c:v>
                </c:pt>
                <c:pt idx="1968">
                  <c:v>698.13999999999987</c:v>
                </c:pt>
                <c:pt idx="1969">
                  <c:v>842.9224999999999</c:v>
                </c:pt>
                <c:pt idx="1970">
                  <c:v>320.26599999999996</c:v>
                </c:pt>
                <c:pt idx="1971">
                  <c:v>39.57999999999997</c:v>
                </c:pt>
                <c:pt idx="1972">
                  <c:v>288.60499999999996</c:v>
                </c:pt>
                <c:pt idx="1973">
                  <c:v>520.0625</c:v>
                </c:pt>
                <c:pt idx="1974">
                  <c:v>77.236666666666636</c:v>
                </c:pt>
                <c:pt idx="1975">
                  <c:v>908.36800000000005</c:v>
                </c:pt>
                <c:pt idx="1976">
                  <c:v>602.79874999999993</c:v>
                </c:pt>
                <c:pt idx="1977">
                  <c:v>763.99000000000012</c:v>
                </c:pt>
                <c:pt idx="1978">
                  <c:v>492.3962499999999</c:v>
                </c:pt>
                <c:pt idx="1979">
                  <c:v>765.45</c:v>
                </c:pt>
                <c:pt idx="1980">
                  <c:v>1036.5828571428572</c:v>
                </c:pt>
                <c:pt idx="1981">
                  <c:v>380.75714285714287</c:v>
                </c:pt>
                <c:pt idx="1982">
                  <c:v>406.11500000000001</c:v>
                </c:pt>
                <c:pt idx="1983">
                  <c:v>445.34000000000003</c:v>
                </c:pt>
                <c:pt idx="1984">
                  <c:v>750.8</c:v>
                </c:pt>
                <c:pt idx="1985">
                  <c:v>414.90999999999997</c:v>
                </c:pt>
                <c:pt idx="1986">
                  <c:v>290.10750000000002</c:v>
                </c:pt>
                <c:pt idx="1987">
                  <c:v>825.60799999999995</c:v>
                </c:pt>
                <c:pt idx="1988">
                  <c:v>665.88900000000012</c:v>
                </c:pt>
                <c:pt idx="1989">
                  <c:v>348.08875</c:v>
                </c:pt>
                <c:pt idx="1990">
                  <c:v>653.71500000000003</c:v>
                </c:pt>
                <c:pt idx="1991">
                  <c:v>349.0983333333333</c:v>
                </c:pt>
                <c:pt idx="1992">
                  <c:v>360.77571428571434</c:v>
                </c:pt>
                <c:pt idx="1993">
                  <c:v>570.99399999999991</c:v>
                </c:pt>
                <c:pt idx="1994">
                  <c:v>678.95749999999998</c:v>
                </c:pt>
                <c:pt idx="1995">
                  <c:v>346.33428571428567</c:v>
                </c:pt>
                <c:pt idx="1996">
                  <c:v>333</c:v>
                </c:pt>
                <c:pt idx="1997">
                  <c:v>668.48374999999999</c:v>
                </c:pt>
                <c:pt idx="1998">
                  <c:v>545.82000000000005</c:v>
                </c:pt>
                <c:pt idx="1999">
                  <c:v>107.18499999999997</c:v>
                </c:pt>
                <c:pt idx="2000">
                  <c:v>581.93399999999997</c:v>
                </c:pt>
                <c:pt idx="2001">
                  <c:v>674.63833333333332</c:v>
                </c:pt>
                <c:pt idx="2002">
                  <c:v>451.12200000000001</c:v>
                </c:pt>
                <c:pt idx="2003">
                  <c:v>1383.3866666666665</c:v>
                </c:pt>
                <c:pt idx="2004">
                  <c:v>337.90857142857146</c:v>
                </c:pt>
                <c:pt idx="2005">
                  <c:v>336.76428571428579</c:v>
                </c:pt>
                <c:pt idx="2006">
                  <c:v>433.75999999999988</c:v>
                </c:pt>
                <c:pt idx="2007">
                  <c:v>186.82666666666671</c:v>
                </c:pt>
                <c:pt idx="2008">
                  <c:v>542.86</c:v>
                </c:pt>
                <c:pt idx="2009">
                  <c:v>490.33999999999992</c:v>
                </c:pt>
                <c:pt idx="2010">
                  <c:v>478.73499999999996</c:v>
                </c:pt>
                <c:pt idx="2011">
                  <c:v>495.10000000000008</c:v>
                </c:pt>
                <c:pt idx="2012">
                  <c:v>398.48166666666663</c:v>
                </c:pt>
                <c:pt idx="2013">
                  <c:v>738.57199999999989</c:v>
                </c:pt>
                <c:pt idx="2014">
                  <c:v>333.64857142857136</c:v>
                </c:pt>
                <c:pt idx="2015">
                  <c:v>597.65374999999995</c:v>
                </c:pt>
                <c:pt idx="2016">
                  <c:v>708.51999999999987</c:v>
                </c:pt>
                <c:pt idx="2017">
                  <c:v>45.11</c:v>
                </c:pt>
                <c:pt idx="2018">
                  <c:v>791.03400000000022</c:v>
                </c:pt>
                <c:pt idx="2019">
                  <c:v>513.27800000000002</c:v>
                </c:pt>
                <c:pt idx="2020">
                  <c:v>593.06833333333338</c:v>
                </c:pt>
                <c:pt idx="2021">
                  <c:v>545.88750000000005</c:v>
                </c:pt>
                <c:pt idx="2022">
                  <c:v>861.8599999999999</c:v>
                </c:pt>
                <c:pt idx="2023">
                  <c:v>462.46428571428572</c:v>
                </c:pt>
                <c:pt idx="2024">
                  <c:v>521.18999999999994</c:v>
                </c:pt>
                <c:pt idx="2025">
                  <c:v>461.81222222222237</c:v>
                </c:pt>
                <c:pt idx="2026">
                  <c:v>1155.585</c:v>
                </c:pt>
                <c:pt idx="2027">
                  <c:v>499.58749999999998</c:v>
                </c:pt>
                <c:pt idx="2028">
                  <c:v>489.38</c:v>
                </c:pt>
                <c:pt idx="2029">
                  <c:v>636.96</c:v>
                </c:pt>
                <c:pt idx="2030">
                  <c:v>406.37666666666672</c:v>
                </c:pt>
                <c:pt idx="2031">
                  <c:v>380.21499999999997</c:v>
                </c:pt>
                <c:pt idx="2032">
                  <c:v>564.18666666666661</c:v>
                </c:pt>
                <c:pt idx="2033">
                  <c:v>735.26749999999993</c:v>
                </c:pt>
                <c:pt idx="2034">
                  <c:v>801.79250000000013</c:v>
                </c:pt>
                <c:pt idx="2035">
                  <c:v>484.49200000000002</c:v>
                </c:pt>
                <c:pt idx="2036">
                  <c:v>682.02500000000009</c:v>
                </c:pt>
                <c:pt idx="2037">
                  <c:v>633.31000000000006</c:v>
                </c:pt>
                <c:pt idx="2038">
                  <c:v>668.7266666666668</c:v>
                </c:pt>
                <c:pt idx="2039">
                  <c:v>694.44800000000009</c:v>
                </c:pt>
                <c:pt idx="2040">
                  <c:v>795.49</c:v>
                </c:pt>
                <c:pt idx="2041">
                  <c:v>580.52111111111105</c:v>
                </c:pt>
                <c:pt idx="2042">
                  <c:v>1020.9744444444445</c:v>
                </c:pt>
                <c:pt idx="2043">
                  <c:v>1215.3399999999999</c:v>
                </c:pt>
                <c:pt idx="2044">
                  <c:v>788.17285714285731</c:v>
                </c:pt>
                <c:pt idx="2045">
                  <c:v>693.82833333333338</c:v>
                </c:pt>
                <c:pt idx="2046">
                  <c:v>524.84999999999991</c:v>
                </c:pt>
                <c:pt idx="2047">
                  <c:v>1023.4433333333333</c:v>
                </c:pt>
                <c:pt idx="2048">
                  <c:v>334.43222222222226</c:v>
                </c:pt>
                <c:pt idx="2049">
                  <c:v>823.52999999999986</c:v>
                </c:pt>
                <c:pt idx="2050">
                  <c:v>750.17499999999995</c:v>
                </c:pt>
                <c:pt idx="2051">
                  <c:v>618.18111111111102</c:v>
                </c:pt>
                <c:pt idx="2052">
                  <c:v>514.23</c:v>
                </c:pt>
                <c:pt idx="2053">
                  <c:v>834.49666666666656</c:v>
                </c:pt>
                <c:pt idx="2054">
                  <c:v>519.2828571428571</c:v>
                </c:pt>
                <c:pt idx="2055">
                  <c:v>375.06</c:v>
                </c:pt>
                <c:pt idx="2056">
                  <c:v>534.10363636363627</c:v>
                </c:pt>
                <c:pt idx="2057">
                  <c:v>644.62333333333345</c:v>
                </c:pt>
                <c:pt idx="2058">
                  <c:v>693.08199999999999</c:v>
                </c:pt>
                <c:pt idx="2059">
                  <c:v>364.59999999999997</c:v>
                </c:pt>
                <c:pt idx="2060">
                  <c:v>665.40800000000002</c:v>
                </c:pt>
                <c:pt idx="2061">
                  <c:v>517.97249999999997</c:v>
                </c:pt>
                <c:pt idx="2062">
                  <c:v>451.85800000000006</c:v>
                </c:pt>
                <c:pt idx="2063">
                  <c:v>467.97499999999997</c:v>
                </c:pt>
                <c:pt idx="2064">
                  <c:v>786.77600000000007</c:v>
                </c:pt>
                <c:pt idx="2065">
                  <c:v>979.99500000000023</c:v>
                </c:pt>
                <c:pt idx="2066">
                  <c:v>591.39999999999986</c:v>
                </c:pt>
                <c:pt idx="2067">
                  <c:v>512.5771428571428</c:v>
                </c:pt>
                <c:pt idx="2068">
                  <c:v>318.2184615384615</c:v>
                </c:pt>
                <c:pt idx="2069">
                  <c:v>310.95874999999995</c:v>
                </c:pt>
                <c:pt idx="2070">
                  <c:v>575.6350000000001</c:v>
                </c:pt>
                <c:pt idx="2071">
                  <c:v>697.0212499999999</c:v>
                </c:pt>
                <c:pt idx="2072">
                  <c:v>809.90666666666664</c:v>
                </c:pt>
                <c:pt idx="2073">
                  <c:v>362.59</c:v>
                </c:pt>
                <c:pt idx="2074">
                  <c:v>897.61</c:v>
                </c:pt>
                <c:pt idx="2075">
                  <c:v>575.81333333333339</c:v>
                </c:pt>
                <c:pt idx="2076">
                  <c:v>506.392</c:v>
                </c:pt>
                <c:pt idx="2077">
                  <c:v>414.73857142857145</c:v>
                </c:pt>
                <c:pt idx="2078">
                  <c:v>456.26444444444445</c:v>
                </c:pt>
                <c:pt idx="2079">
                  <c:v>226.73999999999998</c:v>
                </c:pt>
                <c:pt idx="2080">
                  <c:v>732.11666666666679</c:v>
                </c:pt>
                <c:pt idx="2081">
                  <c:v>316.52666666666664</c:v>
                </c:pt>
                <c:pt idx="2082">
                  <c:v>324.822</c:v>
                </c:pt>
                <c:pt idx="2083">
                  <c:v>446.49142857142851</c:v>
                </c:pt>
                <c:pt idx="2084">
                  <c:v>59.660000000000011</c:v>
                </c:pt>
                <c:pt idx="2085">
                  <c:v>144.685</c:v>
                </c:pt>
                <c:pt idx="2086">
                  <c:v>921.53666666666652</c:v>
                </c:pt>
                <c:pt idx="2087">
                  <c:v>730.20600000000013</c:v>
                </c:pt>
                <c:pt idx="2088">
                  <c:v>610.08000000000004</c:v>
                </c:pt>
                <c:pt idx="2089">
                  <c:v>273.67399999999998</c:v>
                </c:pt>
                <c:pt idx="2090">
                  <c:v>619.43000000000006</c:v>
                </c:pt>
                <c:pt idx="2091">
                  <c:v>864.08400000000006</c:v>
                </c:pt>
                <c:pt idx="2092">
                  <c:v>774.57</c:v>
                </c:pt>
                <c:pt idx="2093">
                  <c:v>382.27833333333325</c:v>
                </c:pt>
                <c:pt idx="2094">
                  <c:v>653.82285714285717</c:v>
                </c:pt>
                <c:pt idx="2095">
                  <c:v>479.91199999999998</c:v>
                </c:pt>
                <c:pt idx="2096">
                  <c:v>733.26900000000001</c:v>
                </c:pt>
                <c:pt idx="2097">
                  <c:v>562.14142857142849</c:v>
                </c:pt>
                <c:pt idx="2098">
                  <c:v>675.26299999999992</c:v>
                </c:pt>
                <c:pt idx="2099">
                  <c:v>292.69749999999999</c:v>
                </c:pt>
                <c:pt idx="2100">
                  <c:v>1031.182</c:v>
                </c:pt>
                <c:pt idx="2101">
                  <c:v>812.35249999999996</c:v>
                </c:pt>
                <c:pt idx="2102">
                  <c:v>446.25</c:v>
                </c:pt>
                <c:pt idx="2103">
                  <c:v>692.43333333333328</c:v>
                </c:pt>
                <c:pt idx="2104">
                  <c:v>657.89125000000001</c:v>
                </c:pt>
                <c:pt idx="2105">
                  <c:v>427.19428571428574</c:v>
                </c:pt>
                <c:pt idx="2106">
                  <c:v>532.31333333333328</c:v>
                </c:pt>
                <c:pt idx="2107">
                  <c:v>924.10750000000007</c:v>
                </c:pt>
                <c:pt idx="2108">
                  <c:v>747.41000000000008</c:v>
                </c:pt>
                <c:pt idx="2109">
                  <c:v>499.59333333333342</c:v>
                </c:pt>
                <c:pt idx="2110">
                  <c:v>584.47</c:v>
                </c:pt>
                <c:pt idx="2111">
                  <c:v>1032.1574999999998</c:v>
                </c:pt>
                <c:pt idx="2112">
                  <c:v>544.95000000000005</c:v>
                </c:pt>
                <c:pt idx="2113">
                  <c:v>397.51166666666671</c:v>
                </c:pt>
                <c:pt idx="2114">
                  <c:v>698.82999999999993</c:v>
                </c:pt>
                <c:pt idx="2115">
                  <c:v>567.89750000000015</c:v>
                </c:pt>
                <c:pt idx="2116">
                  <c:v>467.14444444444445</c:v>
                </c:pt>
                <c:pt idx="2117">
                  <c:v>434.39333333333343</c:v>
                </c:pt>
                <c:pt idx="2118">
                  <c:v>381.53499999999991</c:v>
                </c:pt>
                <c:pt idx="2119">
                  <c:v>650.05333333333328</c:v>
                </c:pt>
                <c:pt idx="2120">
                  <c:v>285.04666666666668</c:v>
                </c:pt>
                <c:pt idx="2121">
                  <c:v>148.51499999999999</c:v>
                </c:pt>
                <c:pt idx="2122">
                  <c:v>376.92399999999998</c:v>
                </c:pt>
                <c:pt idx="2123">
                  <c:v>798.15</c:v>
                </c:pt>
                <c:pt idx="2124">
                  <c:v>436.55999999999995</c:v>
                </c:pt>
                <c:pt idx="2125">
                  <c:v>531.72125000000005</c:v>
                </c:pt>
                <c:pt idx="2126">
                  <c:v>192.97399999999999</c:v>
                </c:pt>
                <c:pt idx="2127">
                  <c:v>800.22874999999999</c:v>
                </c:pt>
                <c:pt idx="2128">
                  <c:v>625.36800000000005</c:v>
                </c:pt>
                <c:pt idx="2129">
                  <c:v>784.71400000000017</c:v>
                </c:pt>
                <c:pt idx="2130">
                  <c:v>217.51</c:v>
                </c:pt>
                <c:pt idx="2131">
                  <c:v>979.36749999999995</c:v>
                </c:pt>
                <c:pt idx="2132">
                  <c:v>358.45</c:v>
                </c:pt>
                <c:pt idx="2133">
                  <c:v>676.63571428571424</c:v>
                </c:pt>
                <c:pt idx="2134">
                  <c:v>1076.136</c:v>
                </c:pt>
                <c:pt idx="2135">
                  <c:v>587.51874999999995</c:v>
                </c:pt>
                <c:pt idx="2136">
                  <c:v>652.9375</c:v>
                </c:pt>
                <c:pt idx="2137">
                  <c:v>751.1600000000002</c:v>
                </c:pt>
                <c:pt idx="2138">
                  <c:v>502.35500000000002</c:v>
                </c:pt>
                <c:pt idx="2139">
                  <c:v>656.73500000000001</c:v>
                </c:pt>
                <c:pt idx="2140">
                  <c:v>299.27</c:v>
                </c:pt>
                <c:pt idx="2141">
                  <c:v>632.30999999999995</c:v>
                </c:pt>
                <c:pt idx="2142">
                  <c:v>473.16666666666657</c:v>
                </c:pt>
                <c:pt idx="2143">
                  <c:v>586.54</c:v>
                </c:pt>
                <c:pt idx="2144">
                  <c:v>564.12222222222215</c:v>
                </c:pt>
                <c:pt idx="2145">
                  <c:v>371.70333333333332</c:v>
                </c:pt>
                <c:pt idx="2146">
                  <c:v>1188.2683333333334</c:v>
                </c:pt>
                <c:pt idx="2147">
                  <c:v>475.67555555555555</c:v>
                </c:pt>
                <c:pt idx="2148">
                  <c:v>577.52714285714285</c:v>
                </c:pt>
                <c:pt idx="2149">
                  <c:v>711.36166666666668</c:v>
                </c:pt>
                <c:pt idx="2150">
                  <c:v>373.91636363636366</c:v>
                </c:pt>
                <c:pt idx="2151">
                  <c:v>415.90500000000003</c:v>
                </c:pt>
                <c:pt idx="2152">
                  <c:v>169.42500000000001</c:v>
                </c:pt>
                <c:pt idx="2153">
                  <c:v>330.12199999999996</c:v>
                </c:pt>
                <c:pt idx="2154">
                  <c:v>359.53999999999996</c:v>
                </c:pt>
                <c:pt idx="2155">
                  <c:v>445.46166666666676</c:v>
                </c:pt>
                <c:pt idx="2156">
                  <c:v>516.99</c:v>
                </c:pt>
                <c:pt idx="2157">
                  <c:v>444.815</c:v>
                </c:pt>
                <c:pt idx="2158">
                  <c:v>430.45499999999998</c:v>
                </c:pt>
                <c:pt idx="2159">
                  <c:v>475.50142857142862</c:v>
                </c:pt>
                <c:pt idx="2160">
                  <c:v>605.29300000000001</c:v>
                </c:pt>
                <c:pt idx="2161">
                  <c:v>511.89000000000004</c:v>
                </c:pt>
                <c:pt idx="2162">
                  <c:v>256.60000000000002</c:v>
                </c:pt>
                <c:pt idx="2163">
                  <c:v>621.17666666666662</c:v>
                </c:pt>
                <c:pt idx="2164">
                  <c:v>1142.502</c:v>
                </c:pt>
                <c:pt idx="2165">
                  <c:v>804.75666666666666</c:v>
                </c:pt>
                <c:pt idx="2166">
                  <c:v>208.55499999999998</c:v>
                </c:pt>
                <c:pt idx="2167">
                  <c:v>1351.7874999999999</c:v>
                </c:pt>
                <c:pt idx="2168">
                  <c:v>562.58249999999998</c:v>
                </c:pt>
                <c:pt idx="2169">
                  <c:v>576.94400000000007</c:v>
                </c:pt>
                <c:pt idx="2170">
                  <c:v>793.48749999999995</c:v>
                </c:pt>
                <c:pt idx="2171">
                  <c:v>696.03000000000009</c:v>
                </c:pt>
                <c:pt idx="2172">
                  <c:v>552.43600000000004</c:v>
                </c:pt>
                <c:pt idx="2173">
                  <c:v>112.90000000000002</c:v>
                </c:pt>
                <c:pt idx="2174">
                  <c:v>518.75285714285712</c:v>
                </c:pt>
                <c:pt idx="2175">
                  <c:v>705.55600000000015</c:v>
                </c:pt>
                <c:pt idx="2176">
                  <c:v>220.66500000000002</c:v>
                </c:pt>
                <c:pt idx="2177">
                  <c:v>595.85249999999996</c:v>
                </c:pt>
                <c:pt idx="2178">
                  <c:v>465.23571428571421</c:v>
                </c:pt>
                <c:pt idx="2179">
                  <c:v>647.5454545454545</c:v>
                </c:pt>
                <c:pt idx="2180">
                  <c:v>734.90857142857146</c:v>
                </c:pt>
                <c:pt idx="2181">
                  <c:v>652.13</c:v>
                </c:pt>
                <c:pt idx="2182">
                  <c:v>806.31000000000006</c:v>
                </c:pt>
                <c:pt idx="2183">
                  <c:v>789.22000000000014</c:v>
                </c:pt>
                <c:pt idx="2184">
                  <c:v>491.40800000000002</c:v>
                </c:pt>
                <c:pt idx="2185">
                  <c:v>782.53874999999994</c:v>
                </c:pt>
                <c:pt idx="2186">
                  <c:v>764.75400000000013</c:v>
                </c:pt>
                <c:pt idx="2187">
                  <c:v>246.44249999999997</c:v>
                </c:pt>
                <c:pt idx="2188">
                  <c:v>739.35500000000002</c:v>
                </c:pt>
                <c:pt idx="2189">
                  <c:v>774.80124999999998</c:v>
                </c:pt>
                <c:pt idx="2190">
                  <c:v>827.85</c:v>
                </c:pt>
                <c:pt idx="2191">
                  <c:v>197.09400000000005</c:v>
                </c:pt>
                <c:pt idx="2192">
                  <c:v>126.05000000000005</c:v>
                </c:pt>
                <c:pt idx="2193">
                  <c:v>384.29999999999995</c:v>
                </c:pt>
                <c:pt idx="2194">
                  <c:v>661.00749999999994</c:v>
                </c:pt>
                <c:pt idx="2195">
                  <c:v>786.55</c:v>
                </c:pt>
                <c:pt idx="2196">
                  <c:v>898.81142857142879</c:v>
                </c:pt>
                <c:pt idx="2197">
                  <c:v>509.06100000000004</c:v>
                </c:pt>
                <c:pt idx="2198">
                  <c:v>693.81</c:v>
                </c:pt>
                <c:pt idx="2199">
                  <c:v>418.32249999999999</c:v>
                </c:pt>
                <c:pt idx="2200">
                  <c:v>593.96999999999991</c:v>
                </c:pt>
                <c:pt idx="2201">
                  <c:v>366.16499999999996</c:v>
                </c:pt>
                <c:pt idx="2202">
                  <c:v>600.68999999999994</c:v>
                </c:pt>
                <c:pt idx="2203">
                  <c:v>362.94666666666672</c:v>
                </c:pt>
                <c:pt idx="2204">
                  <c:v>445.20999999999992</c:v>
                </c:pt>
                <c:pt idx="2205">
                  <c:v>543.19000000000005</c:v>
                </c:pt>
                <c:pt idx="2206">
                  <c:v>251.08666666666667</c:v>
                </c:pt>
                <c:pt idx="2207">
                  <c:v>453.78666666666669</c:v>
                </c:pt>
                <c:pt idx="2208">
                  <c:v>842.49399999999991</c:v>
                </c:pt>
                <c:pt idx="2209">
                  <c:v>465.70200000000006</c:v>
                </c:pt>
                <c:pt idx="2210">
                  <c:v>163.61500000000001</c:v>
                </c:pt>
                <c:pt idx="2211">
                  <c:v>548.20333333333338</c:v>
                </c:pt>
                <c:pt idx="2212">
                  <c:v>557.91714285714284</c:v>
                </c:pt>
                <c:pt idx="2213">
                  <c:v>914.5200000000001</c:v>
                </c:pt>
                <c:pt idx="2214">
                  <c:v>698.60400000000004</c:v>
                </c:pt>
                <c:pt idx="2215">
                  <c:v>532.26750000000004</c:v>
                </c:pt>
                <c:pt idx="2216">
                  <c:v>581.40750000000003</c:v>
                </c:pt>
                <c:pt idx="2217">
                  <c:v>636.87833333333322</c:v>
                </c:pt>
                <c:pt idx="2218">
                  <c:v>505.48857142857139</c:v>
                </c:pt>
                <c:pt idx="2219">
                  <c:v>347.00333333333333</c:v>
                </c:pt>
                <c:pt idx="2220">
                  <c:v>1170.7</c:v>
                </c:pt>
                <c:pt idx="2221">
                  <c:v>390.21249999999998</c:v>
                </c:pt>
                <c:pt idx="2222">
                  <c:v>433.68</c:v>
                </c:pt>
                <c:pt idx="2223">
                  <c:v>356.31750000000005</c:v>
                </c:pt>
                <c:pt idx="2224">
                  <c:v>528.55999999999995</c:v>
                </c:pt>
                <c:pt idx="2225">
                  <c:v>445.65428571428572</c:v>
                </c:pt>
                <c:pt idx="2226">
                  <c:v>895.03333333333342</c:v>
                </c:pt>
                <c:pt idx="2227">
                  <c:v>366.42666666666673</c:v>
                </c:pt>
                <c:pt idx="2228">
                  <c:v>333.22714285714289</c:v>
                </c:pt>
                <c:pt idx="2229">
                  <c:v>286.52666666666664</c:v>
                </c:pt>
                <c:pt idx="2230">
                  <c:v>608.32000000000005</c:v>
                </c:pt>
                <c:pt idx="2231">
                  <c:v>707.90333333333331</c:v>
                </c:pt>
                <c:pt idx="2232">
                  <c:v>357.34571428571428</c:v>
                </c:pt>
                <c:pt idx="2233">
                  <c:v>803.94333333333327</c:v>
                </c:pt>
                <c:pt idx="2234">
                  <c:v>368.36500000000001</c:v>
                </c:pt>
                <c:pt idx="2235">
                  <c:v>510.69166666666678</c:v>
                </c:pt>
                <c:pt idx="2236">
                  <c:v>363.59750000000008</c:v>
                </c:pt>
                <c:pt idx="2237">
                  <c:v>299.60666666666663</c:v>
                </c:pt>
                <c:pt idx="2238">
                  <c:v>371.7166666666667</c:v>
                </c:pt>
                <c:pt idx="2239">
                  <c:v>359.2</c:v>
                </c:pt>
                <c:pt idx="2240">
                  <c:v>474.3971428571428</c:v>
                </c:pt>
                <c:pt idx="2241">
                  <c:v>554.37249999999995</c:v>
                </c:pt>
                <c:pt idx="2242">
                  <c:v>708.1857142857142</c:v>
                </c:pt>
                <c:pt idx="2243">
                  <c:v>489.3125</c:v>
                </c:pt>
                <c:pt idx="2244">
                  <c:v>411.49200000000002</c:v>
                </c:pt>
                <c:pt idx="2245">
                  <c:v>358.29333333333335</c:v>
                </c:pt>
                <c:pt idx="2246">
                  <c:v>334.06428571428569</c:v>
                </c:pt>
                <c:pt idx="2247">
                  <c:v>391.89250000000004</c:v>
                </c:pt>
                <c:pt idx="2248">
                  <c:v>297.2283333333333</c:v>
                </c:pt>
                <c:pt idx="2249">
                  <c:v>463.77800000000008</c:v>
                </c:pt>
                <c:pt idx="2250">
                  <c:v>729.34999999999991</c:v>
                </c:pt>
                <c:pt idx="2251">
                  <c:v>486.99999999999994</c:v>
                </c:pt>
                <c:pt idx="2252">
                  <c:v>838.66399999999999</c:v>
                </c:pt>
                <c:pt idx="2253">
                  <c:v>646.96333333333325</c:v>
                </c:pt>
                <c:pt idx="2254">
                  <c:v>650.12250000000006</c:v>
                </c:pt>
                <c:pt idx="2255">
                  <c:v>896.43333333333339</c:v>
                </c:pt>
                <c:pt idx="2256">
                  <c:v>366.29</c:v>
                </c:pt>
                <c:pt idx="2257">
                  <c:v>375.67</c:v>
                </c:pt>
                <c:pt idx="2258">
                  <c:v>674.29600000000005</c:v>
                </c:pt>
                <c:pt idx="2259">
                  <c:v>426.27</c:v>
                </c:pt>
                <c:pt idx="2260">
                  <c:v>662.92</c:v>
                </c:pt>
                <c:pt idx="2261">
                  <c:v>416.98300000000006</c:v>
                </c:pt>
                <c:pt idx="2262">
                  <c:v>359.97999999999996</c:v>
                </c:pt>
                <c:pt idx="2263">
                  <c:v>559.16499999999996</c:v>
                </c:pt>
                <c:pt idx="2264">
                  <c:v>772.09142857142876</c:v>
                </c:pt>
                <c:pt idx="2265">
                  <c:v>1030.9360000000001</c:v>
                </c:pt>
                <c:pt idx="2266">
                  <c:v>1305.25</c:v>
                </c:pt>
                <c:pt idx="2267">
                  <c:v>557.35500000000002</c:v>
                </c:pt>
                <c:pt idx="2268">
                  <c:v>279.53399999999999</c:v>
                </c:pt>
                <c:pt idx="2269">
                  <c:v>17.869999999999997</c:v>
                </c:pt>
                <c:pt idx="2270">
                  <c:v>948.04833333333329</c:v>
                </c:pt>
                <c:pt idx="2271">
                  <c:v>576.19249999999988</c:v>
                </c:pt>
                <c:pt idx="2272">
                  <c:v>678.43000000000006</c:v>
                </c:pt>
                <c:pt idx="2273">
                  <c:v>69.944999999999965</c:v>
                </c:pt>
                <c:pt idx="2274">
                  <c:v>501.09500000000003</c:v>
                </c:pt>
                <c:pt idx="2275">
                  <c:v>340.50599999999997</c:v>
                </c:pt>
                <c:pt idx="2276">
                  <c:v>604.45000000000005</c:v>
                </c:pt>
                <c:pt idx="2277">
                  <c:v>521.91833333333341</c:v>
                </c:pt>
                <c:pt idx="2278">
                  <c:v>639.23285714285714</c:v>
                </c:pt>
                <c:pt idx="2279">
                  <c:v>676.52428571428572</c:v>
                </c:pt>
                <c:pt idx="2280">
                  <c:v>256.61285714285708</c:v>
                </c:pt>
                <c:pt idx="2281">
                  <c:v>575.74599999999998</c:v>
                </c:pt>
                <c:pt idx="2282">
                  <c:v>136.85000000000002</c:v>
                </c:pt>
                <c:pt idx="2283">
                  <c:v>739.745</c:v>
                </c:pt>
                <c:pt idx="2284">
                  <c:v>556.1875</c:v>
                </c:pt>
                <c:pt idx="2285">
                  <c:v>845.15400000000011</c:v>
                </c:pt>
                <c:pt idx="2286">
                  <c:v>198.22000000000003</c:v>
                </c:pt>
                <c:pt idx="2287">
                  <c:v>681.26428571428573</c:v>
                </c:pt>
                <c:pt idx="2288">
                  <c:v>282.10600000000011</c:v>
                </c:pt>
                <c:pt idx="2289">
                  <c:v>721.46571428571417</c:v>
                </c:pt>
                <c:pt idx="2290">
                  <c:v>922.56499999999994</c:v>
                </c:pt>
                <c:pt idx="2291">
                  <c:v>898.125</c:v>
                </c:pt>
                <c:pt idx="2292">
                  <c:v>854.976</c:v>
                </c:pt>
                <c:pt idx="2293">
                  <c:v>523.33500000000004</c:v>
                </c:pt>
                <c:pt idx="2294">
                  <c:v>523.79166666666663</c:v>
                </c:pt>
                <c:pt idx="2295">
                  <c:v>703.02749999999992</c:v>
                </c:pt>
                <c:pt idx="2296">
                  <c:v>784.15333333333331</c:v>
                </c:pt>
                <c:pt idx="2297">
                  <c:v>870.38333333333333</c:v>
                </c:pt>
                <c:pt idx="2298">
                  <c:v>484.80999999999995</c:v>
                </c:pt>
                <c:pt idx="2299">
                  <c:v>588.82571428571441</c:v>
                </c:pt>
                <c:pt idx="2300">
                  <c:v>627.06799999999998</c:v>
                </c:pt>
                <c:pt idx="2301">
                  <c:v>628.44499999999994</c:v>
                </c:pt>
                <c:pt idx="2302">
                  <c:v>353.37</c:v>
                </c:pt>
                <c:pt idx="2303">
                  <c:v>564.21888888888884</c:v>
                </c:pt>
                <c:pt idx="2304">
                  <c:v>596.83249999999998</c:v>
                </c:pt>
                <c:pt idx="2305">
                  <c:v>670.40166666666664</c:v>
                </c:pt>
                <c:pt idx="2306">
                  <c:v>892.02400000000011</c:v>
                </c:pt>
                <c:pt idx="2307">
                  <c:v>656.12199999999996</c:v>
                </c:pt>
                <c:pt idx="2308">
                  <c:v>473.74500000000006</c:v>
                </c:pt>
                <c:pt idx="2309">
                  <c:v>785.25333333333322</c:v>
                </c:pt>
                <c:pt idx="2310">
                  <c:v>120.15199999999997</c:v>
                </c:pt>
                <c:pt idx="2311">
                  <c:v>359.38499999999999</c:v>
                </c:pt>
                <c:pt idx="2312">
                  <c:v>543.05799999999999</c:v>
                </c:pt>
                <c:pt idx="2313">
                  <c:v>518.21142857142854</c:v>
                </c:pt>
                <c:pt idx="2314">
                  <c:v>1141.2250000000001</c:v>
                </c:pt>
                <c:pt idx="2315">
                  <c:v>563.65333333333331</c:v>
                </c:pt>
                <c:pt idx="2316">
                  <c:v>1061.1766666666665</c:v>
                </c:pt>
                <c:pt idx="2317">
                  <c:v>646.28749999999991</c:v>
                </c:pt>
                <c:pt idx="2318">
                  <c:v>653.26333333333332</c:v>
                </c:pt>
                <c:pt idx="2319">
                  <c:v>330.55499999999995</c:v>
                </c:pt>
                <c:pt idx="2320">
                  <c:v>435.76599999999996</c:v>
                </c:pt>
                <c:pt idx="2321">
                  <c:v>309.80999999999995</c:v>
                </c:pt>
                <c:pt idx="2322">
                  <c:v>867.26333333333332</c:v>
                </c:pt>
                <c:pt idx="2323">
                  <c:v>356.5</c:v>
                </c:pt>
                <c:pt idx="2324">
                  <c:v>455.38</c:v>
                </c:pt>
                <c:pt idx="2325">
                  <c:v>401.11333333333329</c:v>
                </c:pt>
                <c:pt idx="2326">
                  <c:v>529.60571428571427</c:v>
                </c:pt>
                <c:pt idx="2327">
                  <c:v>162.90999999999997</c:v>
                </c:pt>
                <c:pt idx="2328">
                  <c:v>528.47500000000014</c:v>
                </c:pt>
                <c:pt idx="2329">
                  <c:v>438.58666666666676</c:v>
                </c:pt>
                <c:pt idx="2330">
                  <c:v>587.56857142857132</c:v>
                </c:pt>
                <c:pt idx="2331">
                  <c:v>650.42444444444448</c:v>
                </c:pt>
                <c:pt idx="2332">
                  <c:v>132.80999999999997</c:v>
                </c:pt>
                <c:pt idx="2333">
                  <c:v>510.61571428571426</c:v>
                </c:pt>
                <c:pt idx="2334">
                  <c:v>495.07000000000005</c:v>
                </c:pt>
                <c:pt idx="2335">
                  <c:v>509.48888888888882</c:v>
                </c:pt>
                <c:pt idx="2336">
                  <c:v>707.46142857142866</c:v>
                </c:pt>
                <c:pt idx="2337">
                  <c:v>823.755</c:v>
                </c:pt>
                <c:pt idx="2338">
                  <c:v>1091.8866666666668</c:v>
                </c:pt>
                <c:pt idx="2339">
                  <c:v>434.18166666666667</c:v>
                </c:pt>
                <c:pt idx="2340">
                  <c:v>1152.2850000000001</c:v>
                </c:pt>
                <c:pt idx="2341">
                  <c:v>663.06400000000008</c:v>
                </c:pt>
                <c:pt idx="2342">
                  <c:v>626.71444444444455</c:v>
                </c:pt>
                <c:pt idx="2343">
                  <c:v>207.91750000000005</c:v>
                </c:pt>
                <c:pt idx="2344">
                  <c:v>500.05200000000002</c:v>
                </c:pt>
                <c:pt idx="2345">
                  <c:v>191.57999999999998</c:v>
                </c:pt>
                <c:pt idx="2346">
                  <c:v>581.17571428571421</c:v>
                </c:pt>
                <c:pt idx="2347">
                  <c:v>1279.3999999999999</c:v>
                </c:pt>
                <c:pt idx="2348">
                  <c:v>484.25200000000007</c:v>
                </c:pt>
                <c:pt idx="2349">
                  <c:v>691.63</c:v>
                </c:pt>
                <c:pt idx="2350">
                  <c:v>870.36399999999992</c:v>
                </c:pt>
                <c:pt idx="2351">
                  <c:v>668.73</c:v>
                </c:pt>
                <c:pt idx="2352">
                  <c:v>685.45249999999999</c:v>
                </c:pt>
                <c:pt idx="2353">
                  <c:v>334.79363636363638</c:v>
                </c:pt>
                <c:pt idx="2354">
                  <c:v>336.07124999999996</c:v>
                </c:pt>
                <c:pt idx="2355">
                  <c:v>827.03333333333342</c:v>
                </c:pt>
                <c:pt idx="2356">
                  <c:v>596.92142857142869</c:v>
                </c:pt>
                <c:pt idx="2357">
                  <c:v>319.77333333333337</c:v>
                </c:pt>
                <c:pt idx="2358">
                  <c:v>537.16499999999996</c:v>
                </c:pt>
                <c:pt idx="2359">
                  <c:v>965.3</c:v>
                </c:pt>
                <c:pt idx="2360">
                  <c:v>482.32599999999991</c:v>
                </c:pt>
                <c:pt idx="2361">
                  <c:v>510.88400000000001</c:v>
                </c:pt>
                <c:pt idx="2362">
                  <c:v>698.02</c:v>
                </c:pt>
                <c:pt idx="2363">
                  <c:v>779.32833333333326</c:v>
                </c:pt>
                <c:pt idx="2364">
                  <c:v>856.82375000000002</c:v>
                </c:pt>
                <c:pt idx="2365">
                  <c:v>634.17666666666662</c:v>
                </c:pt>
                <c:pt idx="2366">
                  <c:v>528.58999999999992</c:v>
                </c:pt>
                <c:pt idx="2367">
                  <c:v>336.79777777777781</c:v>
                </c:pt>
                <c:pt idx="2368">
                  <c:v>595.43500000000006</c:v>
                </c:pt>
                <c:pt idx="2369">
                  <c:v>757.14857142857147</c:v>
                </c:pt>
                <c:pt idx="2370">
                  <c:v>805.9242857142857</c:v>
                </c:pt>
                <c:pt idx="2371">
                  <c:v>640.14333333333332</c:v>
                </c:pt>
                <c:pt idx="2372">
                  <c:v>941.50999999999988</c:v>
                </c:pt>
                <c:pt idx="2373">
                  <c:v>555.49599999999998</c:v>
                </c:pt>
                <c:pt idx="2374">
                  <c:v>750.24818181818193</c:v>
                </c:pt>
                <c:pt idx="2375">
                  <c:v>669.32499999999993</c:v>
                </c:pt>
                <c:pt idx="2376">
                  <c:v>390.26857142857142</c:v>
                </c:pt>
                <c:pt idx="2377">
                  <c:v>185.91857142857143</c:v>
                </c:pt>
                <c:pt idx="2378">
                  <c:v>652.89666666666665</c:v>
                </c:pt>
                <c:pt idx="2379">
                  <c:v>632.7833333333333</c:v>
                </c:pt>
                <c:pt idx="2380">
                  <c:v>599.64125000000001</c:v>
                </c:pt>
                <c:pt idx="2381">
                  <c:v>779.12285714285713</c:v>
                </c:pt>
                <c:pt idx="2382">
                  <c:v>73.914999999999978</c:v>
                </c:pt>
                <c:pt idx="2383">
                  <c:v>769.66428571428571</c:v>
                </c:pt>
                <c:pt idx="2384">
                  <c:v>343.3966666666667</c:v>
                </c:pt>
                <c:pt idx="2385">
                  <c:v>772.76333333333332</c:v>
                </c:pt>
                <c:pt idx="2386">
                  <c:v>586.245</c:v>
                </c:pt>
                <c:pt idx="2387">
                  <c:v>309.57599999999996</c:v>
                </c:pt>
                <c:pt idx="2388">
                  <c:v>96.484999999999957</c:v>
                </c:pt>
                <c:pt idx="2389">
                  <c:v>745.94</c:v>
                </c:pt>
                <c:pt idx="2390">
                  <c:v>57.72999999999999</c:v>
                </c:pt>
                <c:pt idx="2391">
                  <c:v>549.52</c:v>
                </c:pt>
                <c:pt idx="2392">
                  <c:v>444.70222222222219</c:v>
                </c:pt>
                <c:pt idx="2393">
                  <c:v>248.73333333333332</c:v>
                </c:pt>
                <c:pt idx="2394">
                  <c:v>454.15499999999997</c:v>
                </c:pt>
                <c:pt idx="2395">
                  <c:v>650.71875000000011</c:v>
                </c:pt>
                <c:pt idx="2396">
                  <c:v>725.53500000000008</c:v>
                </c:pt>
                <c:pt idx="2397">
                  <c:v>262.75999999999993</c:v>
                </c:pt>
                <c:pt idx="2398">
                  <c:v>193.17000000000002</c:v>
                </c:pt>
                <c:pt idx="2399">
                  <c:v>595.65</c:v>
                </c:pt>
                <c:pt idx="2400">
                  <c:v>370.77199999999999</c:v>
                </c:pt>
                <c:pt idx="2401">
                  <c:v>335.30500000000001</c:v>
                </c:pt>
                <c:pt idx="2402">
                  <c:v>358.47799999999995</c:v>
                </c:pt>
                <c:pt idx="2403">
                  <c:v>941.38666666666666</c:v>
                </c:pt>
                <c:pt idx="2404">
                  <c:v>439.65142857142854</c:v>
                </c:pt>
                <c:pt idx="2405">
                  <c:v>615.95500000000004</c:v>
                </c:pt>
                <c:pt idx="2406">
                  <c:v>870.84750000000008</c:v>
                </c:pt>
                <c:pt idx="2407">
                  <c:v>650.59499999999991</c:v>
                </c:pt>
                <c:pt idx="2408">
                  <c:v>646.17571428571432</c:v>
                </c:pt>
                <c:pt idx="2409">
                  <c:v>585.82666666666671</c:v>
                </c:pt>
                <c:pt idx="2410">
                  <c:v>368.97599999999994</c:v>
                </c:pt>
                <c:pt idx="2411">
                  <c:v>150.04499999999996</c:v>
                </c:pt>
                <c:pt idx="2412">
                  <c:v>451.65000000000009</c:v>
                </c:pt>
                <c:pt idx="2413">
                  <c:v>779.58428571428578</c:v>
                </c:pt>
                <c:pt idx="2414">
                  <c:v>337.8125</c:v>
                </c:pt>
                <c:pt idx="2415">
                  <c:v>583.18999999999994</c:v>
                </c:pt>
                <c:pt idx="2416">
                  <c:v>68.300000000000011</c:v>
                </c:pt>
                <c:pt idx="2417">
                  <c:v>521.31999999999994</c:v>
                </c:pt>
                <c:pt idx="2418">
                  <c:v>50.66</c:v>
                </c:pt>
                <c:pt idx="2419">
                  <c:v>407.70000000000005</c:v>
                </c:pt>
                <c:pt idx="2420">
                  <c:v>435.75777777777773</c:v>
                </c:pt>
                <c:pt idx="2421">
                  <c:v>744.30000000000007</c:v>
                </c:pt>
                <c:pt idx="2422">
                  <c:v>731.3549999999999</c:v>
                </c:pt>
                <c:pt idx="2423">
                  <c:v>751.41250000000014</c:v>
                </c:pt>
                <c:pt idx="2424">
                  <c:v>961.2166666666667</c:v>
                </c:pt>
                <c:pt idx="2425">
                  <c:v>666.1774999999999</c:v>
                </c:pt>
                <c:pt idx="2426">
                  <c:v>83.814999999999984</c:v>
                </c:pt>
                <c:pt idx="2427">
                  <c:v>414.7299999999999</c:v>
                </c:pt>
                <c:pt idx="2428">
                  <c:v>510.86599999999999</c:v>
                </c:pt>
                <c:pt idx="2429">
                  <c:v>763.8366666666667</c:v>
                </c:pt>
                <c:pt idx="2430">
                  <c:v>531.33399999999995</c:v>
                </c:pt>
                <c:pt idx="2431">
                  <c:v>425.04250000000002</c:v>
                </c:pt>
                <c:pt idx="2432">
                  <c:v>187.51</c:v>
                </c:pt>
                <c:pt idx="2433">
                  <c:v>436.9614285714286</c:v>
                </c:pt>
                <c:pt idx="2434">
                  <c:v>435.91</c:v>
                </c:pt>
                <c:pt idx="2435">
                  <c:v>282.95</c:v>
                </c:pt>
                <c:pt idx="2436">
                  <c:v>221.76499999999999</c:v>
                </c:pt>
                <c:pt idx="2437">
                  <c:v>436.59</c:v>
                </c:pt>
                <c:pt idx="2438">
                  <c:v>506.67666666666673</c:v>
                </c:pt>
                <c:pt idx="2439">
                  <c:v>817.55500000000006</c:v>
                </c:pt>
                <c:pt idx="2440">
                  <c:v>441.16</c:v>
                </c:pt>
                <c:pt idx="2441">
                  <c:v>773.92428571428559</c:v>
                </c:pt>
                <c:pt idx="2442">
                  <c:v>438.31142857142862</c:v>
                </c:pt>
                <c:pt idx="2443">
                  <c:v>430.09833333333336</c:v>
                </c:pt>
                <c:pt idx="2444">
                  <c:v>630.07600000000002</c:v>
                </c:pt>
                <c:pt idx="2445">
                  <c:v>1182.9650000000001</c:v>
                </c:pt>
                <c:pt idx="2446">
                  <c:v>534.27333333333343</c:v>
                </c:pt>
                <c:pt idx="2447">
                  <c:v>286.96499999999997</c:v>
                </c:pt>
                <c:pt idx="2448">
                  <c:v>431.29999999999995</c:v>
                </c:pt>
                <c:pt idx="2449">
                  <c:v>627.22099999999989</c:v>
                </c:pt>
                <c:pt idx="2450">
                  <c:v>592.20999999999992</c:v>
                </c:pt>
                <c:pt idx="2451">
                  <c:v>487.87</c:v>
                </c:pt>
                <c:pt idx="2452">
                  <c:v>459.53833333333336</c:v>
                </c:pt>
                <c:pt idx="2453">
                  <c:v>1108.1128571428569</c:v>
                </c:pt>
                <c:pt idx="2454">
                  <c:v>430.66363636363639</c:v>
                </c:pt>
                <c:pt idx="2455">
                  <c:v>301.06499999999994</c:v>
                </c:pt>
                <c:pt idx="2456">
                  <c:v>344.57833333333332</c:v>
                </c:pt>
                <c:pt idx="2457">
                  <c:v>584.42333333333352</c:v>
                </c:pt>
                <c:pt idx="2458">
                  <c:v>746.5775000000001</c:v>
                </c:pt>
                <c:pt idx="2459">
                  <c:v>601.31538461538469</c:v>
                </c:pt>
                <c:pt idx="2460">
                  <c:v>487.12111111111113</c:v>
                </c:pt>
                <c:pt idx="2461">
                  <c:v>315.36400000000003</c:v>
                </c:pt>
                <c:pt idx="2462">
                  <c:v>392.35800000000006</c:v>
                </c:pt>
                <c:pt idx="2463">
                  <c:v>766.75444444444429</c:v>
                </c:pt>
                <c:pt idx="2464">
                  <c:v>828.02999999999986</c:v>
                </c:pt>
                <c:pt idx="2465">
                  <c:v>705.89499999999998</c:v>
                </c:pt>
                <c:pt idx="2466">
                  <c:v>498.13199999999995</c:v>
                </c:pt>
                <c:pt idx="2467">
                  <c:v>696.83333333333337</c:v>
                </c:pt>
                <c:pt idx="2468">
                  <c:v>520.14600000000007</c:v>
                </c:pt>
                <c:pt idx="2469">
                  <c:v>708.3</c:v>
                </c:pt>
                <c:pt idx="2470">
                  <c:v>892.17857142857144</c:v>
                </c:pt>
                <c:pt idx="2471">
                  <c:v>535.23071428571427</c:v>
                </c:pt>
                <c:pt idx="2472">
                  <c:v>802.26</c:v>
                </c:pt>
                <c:pt idx="2473">
                  <c:v>371.91666666666674</c:v>
                </c:pt>
                <c:pt idx="2474">
                  <c:v>288.70999999999998</c:v>
                </c:pt>
                <c:pt idx="2475">
                  <c:v>676.48000000000013</c:v>
                </c:pt>
                <c:pt idx="2476">
                  <c:v>548.03428571428572</c:v>
                </c:pt>
                <c:pt idx="2477">
                  <c:v>466.94333333333321</c:v>
                </c:pt>
                <c:pt idx="2478">
                  <c:v>193.93</c:v>
                </c:pt>
                <c:pt idx="2479">
                  <c:v>428.60199999999998</c:v>
                </c:pt>
                <c:pt idx="2480">
                  <c:v>190.60999999999996</c:v>
                </c:pt>
                <c:pt idx="2481">
                  <c:v>592.92499999999995</c:v>
                </c:pt>
                <c:pt idx="2482">
                  <c:v>545.1875</c:v>
                </c:pt>
                <c:pt idx="2483">
                  <c:v>462.41333333333336</c:v>
                </c:pt>
                <c:pt idx="2484">
                  <c:v>856.85625000000005</c:v>
                </c:pt>
                <c:pt idx="2485">
                  <c:v>368.59750000000003</c:v>
                </c:pt>
                <c:pt idx="2486">
                  <c:v>317.78000000000009</c:v>
                </c:pt>
                <c:pt idx="2487">
                  <c:v>843.74300000000017</c:v>
                </c:pt>
                <c:pt idx="2488">
                  <c:v>767.66666666666652</c:v>
                </c:pt>
                <c:pt idx="2489">
                  <c:v>518.89857142857147</c:v>
                </c:pt>
                <c:pt idx="2490">
                  <c:v>279.09749999999997</c:v>
                </c:pt>
                <c:pt idx="2491">
                  <c:v>141.51200000000003</c:v>
                </c:pt>
                <c:pt idx="2492">
                  <c:v>745.34750000000008</c:v>
                </c:pt>
                <c:pt idx="2493">
                  <c:v>427.90000000000009</c:v>
                </c:pt>
                <c:pt idx="2494">
                  <c:v>720.25</c:v>
                </c:pt>
                <c:pt idx="2495">
                  <c:v>255.47333333333336</c:v>
                </c:pt>
                <c:pt idx="2496">
                  <c:v>259.12428571428575</c:v>
                </c:pt>
                <c:pt idx="2497">
                  <c:v>402.92600000000004</c:v>
                </c:pt>
                <c:pt idx="2498">
                  <c:v>652.37750000000005</c:v>
                </c:pt>
                <c:pt idx="2499">
                  <c:v>654.18799999999987</c:v>
                </c:pt>
                <c:pt idx="2500">
                  <c:v>371.15</c:v>
                </c:pt>
                <c:pt idx="2501">
                  <c:v>909.24249999999995</c:v>
                </c:pt>
                <c:pt idx="2502">
                  <c:v>866.97</c:v>
                </c:pt>
                <c:pt idx="2503">
                  <c:v>656.89100000000019</c:v>
                </c:pt>
                <c:pt idx="2504">
                  <c:v>476.56625000000003</c:v>
                </c:pt>
                <c:pt idx="2505">
                  <c:v>946.88333333333321</c:v>
                </c:pt>
                <c:pt idx="2506">
                  <c:v>538.1724999999999</c:v>
                </c:pt>
                <c:pt idx="2507">
                  <c:v>265.72333333333336</c:v>
                </c:pt>
                <c:pt idx="2508">
                  <c:v>547.30857142857144</c:v>
                </c:pt>
                <c:pt idx="2509">
                  <c:v>617.76666666666654</c:v>
                </c:pt>
                <c:pt idx="2510">
                  <c:v>876.14</c:v>
                </c:pt>
                <c:pt idx="2511">
                  <c:v>275.08333333333331</c:v>
                </c:pt>
                <c:pt idx="2512">
                  <c:v>981.95000000000016</c:v>
                </c:pt>
                <c:pt idx="2513">
                  <c:v>927.34400000000005</c:v>
                </c:pt>
                <c:pt idx="2514">
                  <c:v>114.15749999999997</c:v>
                </c:pt>
                <c:pt idx="2515">
                  <c:v>456.71000000000004</c:v>
                </c:pt>
                <c:pt idx="2516">
                  <c:v>701.79666666666674</c:v>
                </c:pt>
                <c:pt idx="2517">
                  <c:v>392.12714285714293</c:v>
                </c:pt>
                <c:pt idx="2518">
                  <c:v>508.00333333333333</c:v>
                </c:pt>
                <c:pt idx="2519">
                  <c:v>370.39499999999998</c:v>
                </c:pt>
                <c:pt idx="2520">
                  <c:v>217.51</c:v>
                </c:pt>
                <c:pt idx="2521">
                  <c:v>411.19</c:v>
                </c:pt>
                <c:pt idx="2522">
                  <c:v>657.14428571428573</c:v>
                </c:pt>
                <c:pt idx="2523">
                  <c:v>695.76428571428573</c:v>
                </c:pt>
                <c:pt idx="2524">
                  <c:v>583.33285714285716</c:v>
                </c:pt>
                <c:pt idx="2525">
                  <c:v>281.85166666666663</c:v>
                </c:pt>
                <c:pt idx="2526">
                  <c:v>451.76714285714286</c:v>
                </c:pt>
                <c:pt idx="2527">
                  <c:v>17.869999999999997</c:v>
                </c:pt>
                <c:pt idx="2528">
                  <c:v>570.20666666666659</c:v>
                </c:pt>
                <c:pt idx="2529">
                  <c:v>271.56142857142851</c:v>
                </c:pt>
                <c:pt idx="2530">
                  <c:v>510.83666666666664</c:v>
                </c:pt>
                <c:pt idx="2531">
                  <c:v>770.40166666666664</c:v>
                </c:pt>
                <c:pt idx="2532">
                  <c:v>559.73</c:v>
                </c:pt>
                <c:pt idx="2533">
                  <c:v>661.10222222222228</c:v>
                </c:pt>
                <c:pt idx="2534">
                  <c:v>572.48199999999997</c:v>
                </c:pt>
                <c:pt idx="2535">
                  <c:v>501.62285714285719</c:v>
                </c:pt>
                <c:pt idx="2536">
                  <c:v>959.44</c:v>
                </c:pt>
                <c:pt idx="2537">
                  <c:v>937.03714285714284</c:v>
                </c:pt>
                <c:pt idx="2538">
                  <c:v>1075.9649999999999</c:v>
                </c:pt>
                <c:pt idx="2539">
                  <c:v>507.46666666666664</c:v>
                </c:pt>
                <c:pt idx="2540">
                  <c:v>656.92666666666662</c:v>
                </c:pt>
                <c:pt idx="2541">
                  <c:v>243.63499999999999</c:v>
                </c:pt>
                <c:pt idx="2542">
                  <c:v>234.61000000000004</c:v>
                </c:pt>
                <c:pt idx="2543">
                  <c:v>468.15307692307681</c:v>
                </c:pt>
                <c:pt idx="2544">
                  <c:v>552.88999999999987</c:v>
                </c:pt>
                <c:pt idx="2545">
                  <c:v>625.65400000000011</c:v>
                </c:pt>
                <c:pt idx="2546">
                  <c:v>611.32500000000005</c:v>
                </c:pt>
                <c:pt idx="2547">
                  <c:v>715.39166666666677</c:v>
                </c:pt>
                <c:pt idx="2548">
                  <c:v>671.53</c:v>
                </c:pt>
                <c:pt idx="2549">
                  <c:v>576.79199999999992</c:v>
                </c:pt>
                <c:pt idx="2550">
                  <c:v>1099.1079999999997</c:v>
                </c:pt>
                <c:pt idx="2551">
                  <c:v>209.84000000000003</c:v>
                </c:pt>
                <c:pt idx="2552">
                  <c:v>1513.49</c:v>
                </c:pt>
                <c:pt idx="2553">
                  <c:v>726.85500000000002</c:v>
                </c:pt>
                <c:pt idx="2554">
                  <c:v>364.5333333333333</c:v>
                </c:pt>
                <c:pt idx="2555">
                  <c:v>508.6763636363637</c:v>
                </c:pt>
                <c:pt idx="2556">
                  <c:v>1070.7550000000001</c:v>
                </c:pt>
                <c:pt idx="2557">
                  <c:v>549.74571428571426</c:v>
                </c:pt>
                <c:pt idx="2558">
                  <c:v>343.12199999999996</c:v>
                </c:pt>
                <c:pt idx="2559">
                  <c:v>228.87000000000003</c:v>
                </c:pt>
                <c:pt idx="2560">
                  <c:v>832.92888888888899</c:v>
                </c:pt>
                <c:pt idx="2561">
                  <c:v>315.47800000000001</c:v>
                </c:pt>
                <c:pt idx="2562">
                  <c:v>457.39499999999998</c:v>
                </c:pt>
                <c:pt idx="2563">
                  <c:v>308.23750000000001</c:v>
                </c:pt>
                <c:pt idx="2564">
                  <c:v>562.15428571428572</c:v>
                </c:pt>
                <c:pt idx="2565">
                  <c:v>552.55625000000009</c:v>
                </c:pt>
                <c:pt idx="2566">
                  <c:v>740.76333333333332</c:v>
                </c:pt>
                <c:pt idx="2567">
                  <c:v>569.80250000000001</c:v>
                </c:pt>
                <c:pt idx="2568">
                  <c:v>501.95750000000004</c:v>
                </c:pt>
                <c:pt idx="2569">
                  <c:v>672.17666666666673</c:v>
                </c:pt>
                <c:pt idx="2570">
                  <c:v>423.6</c:v>
                </c:pt>
                <c:pt idx="2571">
                  <c:v>360.31142857142862</c:v>
                </c:pt>
                <c:pt idx="2572">
                  <c:v>349.20333333333332</c:v>
                </c:pt>
                <c:pt idx="2573">
                  <c:v>488.94500000000005</c:v>
                </c:pt>
                <c:pt idx="2574">
                  <c:v>262.83333333333331</c:v>
                </c:pt>
                <c:pt idx="2575">
                  <c:v>711.30624999999998</c:v>
                </c:pt>
                <c:pt idx="2576">
                  <c:v>708.34</c:v>
                </c:pt>
                <c:pt idx="2577">
                  <c:v>582.56200000000013</c:v>
                </c:pt>
                <c:pt idx="2578">
                  <c:v>663.01750000000004</c:v>
                </c:pt>
                <c:pt idx="2579">
                  <c:v>441.64800000000002</c:v>
                </c:pt>
                <c:pt idx="2580">
                  <c:v>499.73</c:v>
                </c:pt>
                <c:pt idx="2581">
                  <c:v>381.68</c:v>
                </c:pt>
                <c:pt idx="2582">
                  <c:v>530.71444444444444</c:v>
                </c:pt>
                <c:pt idx="2583">
                  <c:v>1164.4966666666667</c:v>
                </c:pt>
                <c:pt idx="2584">
                  <c:v>698.83199999999999</c:v>
                </c:pt>
                <c:pt idx="2585">
                  <c:v>913.83333333333337</c:v>
                </c:pt>
                <c:pt idx="2586">
                  <c:v>973.20333333333338</c:v>
                </c:pt>
                <c:pt idx="2587">
                  <c:v>811.28749999999991</c:v>
                </c:pt>
                <c:pt idx="2588">
                  <c:v>234.45500000000004</c:v>
                </c:pt>
                <c:pt idx="2589">
                  <c:v>815.92500000000007</c:v>
                </c:pt>
                <c:pt idx="2590">
                  <c:v>578.92250000000013</c:v>
                </c:pt>
                <c:pt idx="2591">
                  <c:v>770.95799999999997</c:v>
                </c:pt>
                <c:pt idx="2592">
                  <c:v>669.6099999999999</c:v>
                </c:pt>
                <c:pt idx="2593">
                  <c:v>786.226</c:v>
                </c:pt>
                <c:pt idx="2594">
                  <c:v>477.68166666666667</c:v>
                </c:pt>
                <c:pt idx="2595">
                  <c:v>1077.9233333333334</c:v>
                </c:pt>
                <c:pt idx="2596">
                  <c:v>572.76499999999999</c:v>
                </c:pt>
                <c:pt idx="2597">
                  <c:v>530.01</c:v>
                </c:pt>
                <c:pt idx="2598">
                  <c:v>665.42714285714283</c:v>
                </c:pt>
                <c:pt idx="2599">
                  <c:v>465.96499999999997</c:v>
                </c:pt>
                <c:pt idx="2600">
                  <c:v>869.31399999999996</c:v>
                </c:pt>
                <c:pt idx="2601">
                  <c:v>471.84300000000002</c:v>
                </c:pt>
                <c:pt idx="2602">
                  <c:v>242.93874999999997</c:v>
                </c:pt>
                <c:pt idx="2603">
                  <c:v>221.92285714285714</c:v>
                </c:pt>
                <c:pt idx="2604">
                  <c:v>367.1342857142858</c:v>
                </c:pt>
                <c:pt idx="2605">
                  <c:v>699.86374999999998</c:v>
                </c:pt>
                <c:pt idx="2606">
                  <c:v>372.83714285714285</c:v>
                </c:pt>
                <c:pt idx="2607">
                  <c:v>572.70500000000004</c:v>
                </c:pt>
                <c:pt idx="2608">
                  <c:v>569.75799999999992</c:v>
                </c:pt>
                <c:pt idx="2609">
                  <c:v>750.62750000000005</c:v>
                </c:pt>
                <c:pt idx="2610">
                  <c:v>613.01333333333332</c:v>
                </c:pt>
                <c:pt idx="2611">
                  <c:v>583.44999999999993</c:v>
                </c:pt>
                <c:pt idx="2612">
                  <c:v>973.45999999999992</c:v>
                </c:pt>
                <c:pt idx="2613">
                  <c:v>300.79300000000001</c:v>
                </c:pt>
                <c:pt idx="2614">
                  <c:v>1329.7849999999999</c:v>
                </c:pt>
                <c:pt idx="2615">
                  <c:v>614.94375000000002</c:v>
                </c:pt>
                <c:pt idx="2616">
                  <c:v>462.28428571428583</c:v>
                </c:pt>
                <c:pt idx="2617">
                  <c:v>542.86142857142852</c:v>
                </c:pt>
                <c:pt idx="2618">
                  <c:v>908.40250000000015</c:v>
                </c:pt>
                <c:pt idx="2619">
                  <c:v>520.8900000000001</c:v>
                </c:pt>
                <c:pt idx="2620">
                  <c:v>441.11750000000001</c:v>
                </c:pt>
                <c:pt idx="2621">
                  <c:v>505.98749999999995</c:v>
                </c:pt>
                <c:pt idx="2622">
                  <c:v>729.2116666666667</c:v>
                </c:pt>
                <c:pt idx="2623">
                  <c:v>452.23</c:v>
                </c:pt>
                <c:pt idx="2624">
                  <c:v>862.48</c:v>
                </c:pt>
                <c:pt idx="2625">
                  <c:v>479.45799999999997</c:v>
                </c:pt>
                <c:pt idx="2626">
                  <c:v>288.82</c:v>
                </c:pt>
                <c:pt idx="2627">
                  <c:v>1025.1475</c:v>
                </c:pt>
                <c:pt idx="2628">
                  <c:v>459.875</c:v>
                </c:pt>
                <c:pt idx="2629">
                  <c:v>266.09333333333331</c:v>
                </c:pt>
                <c:pt idx="2630">
                  <c:v>647.31999999999994</c:v>
                </c:pt>
                <c:pt idx="2631">
                  <c:v>135.98666666666671</c:v>
                </c:pt>
                <c:pt idx="2632">
                  <c:v>1020.2409090909091</c:v>
                </c:pt>
                <c:pt idx="2633">
                  <c:v>449.6944444444444</c:v>
                </c:pt>
                <c:pt idx="2634">
                  <c:v>735.24399999999991</c:v>
                </c:pt>
                <c:pt idx="2635">
                  <c:v>386.05090909090904</c:v>
                </c:pt>
                <c:pt idx="2636">
                  <c:v>380.20428571428567</c:v>
                </c:pt>
                <c:pt idx="2637">
                  <c:v>957.93500000000006</c:v>
                </c:pt>
                <c:pt idx="2638">
                  <c:v>116.02999999999997</c:v>
                </c:pt>
                <c:pt idx="2639">
                  <c:v>803.63499999999999</c:v>
                </c:pt>
                <c:pt idx="2640">
                  <c:v>250.13499999999999</c:v>
                </c:pt>
                <c:pt idx="2641">
                  <c:v>402.70400000000001</c:v>
                </c:pt>
                <c:pt idx="2642">
                  <c:v>490.62250000000006</c:v>
                </c:pt>
                <c:pt idx="2643">
                  <c:v>876.97</c:v>
                </c:pt>
                <c:pt idx="2644">
                  <c:v>967.7399999999999</c:v>
                </c:pt>
                <c:pt idx="2645">
                  <c:v>399.13666666666677</c:v>
                </c:pt>
                <c:pt idx="2646">
                  <c:v>768.57875000000001</c:v>
                </c:pt>
                <c:pt idx="2647">
                  <c:v>1063.982</c:v>
                </c:pt>
                <c:pt idx="2648">
                  <c:v>818.38666666666666</c:v>
                </c:pt>
                <c:pt idx="2649">
                  <c:v>611.66111111111104</c:v>
                </c:pt>
                <c:pt idx="2650">
                  <c:v>754.65666666666675</c:v>
                </c:pt>
                <c:pt idx="2651">
                  <c:v>591.82142857142856</c:v>
                </c:pt>
                <c:pt idx="2652">
                  <c:v>882.95000000000016</c:v>
                </c:pt>
                <c:pt idx="2653">
                  <c:v>265.81800000000004</c:v>
                </c:pt>
                <c:pt idx="2654">
                  <c:v>678.66083333333336</c:v>
                </c:pt>
                <c:pt idx="2655">
                  <c:v>727.75</c:v>
                </c:pt>
                <c:pt idx="2656">
                  <c:v>722.25555555555547</c:v>
                </c:pt>
                <c:pt idx="2657">
                  <c:v>407.404</c:v>
                </c:pt>
                <c:pt idx="2658">
                  <c:v>471.95857142857142</c:v>
                </c:pt>
                <c:pt idx="2659">
                  <c:v>1127.8733333333332</c:v>
                </c:pt>
                <c:pt idx="2660">
                  <c:v>356.20500000000004</c:v>
                </c:pt>
                <c:pt idx="2661">
                  <c:v>503.08599999999996</c:v>
                </c:pt>
                <c:pt idx="2662">
                  <c:v>308.48199999999997</c:v>
                </c:pt>
                <c:pt idx="2663">
                  <c:v>426.69</c:v>
                </c:pt>
                <c:pt idx="2664">
                  <c:v>437.12999999999994</c:v>
                </c:pt>
                <c:pt idx="2665">
                  <c:v>430.83285714285711</c:v>
                </c:pt>
                <c:pt idx="2666">
                  <c:v>301.89500000000004</c:v>
                </c:pt>
                <c:pt idx="2667">
                  <c:v>228.50799999999998</c:v>
                </c:pt>
                <c:pt idx="2668">
                  <c:v>695.62800000000004</c:v>
                </c:pt>
                <c:pt idx="2669">
                  <c:v>528.64799999999991</c:v>
                </c:pt>
                <c:pt idx="2670">
                  <c:v>490.6466666666667</c:v>
                </c:pt>
                <c:pt idx="2671">
                  <c:v>378.34399999999999</c:v>
                </c:pt>
                <c:pt idx="2672">
                  <c:v>586.46800000000007</c:v>
                </c:pt>
                <c:pt idx="2673">
                  <c:v>556.31166666666672</c:v>
                </c:pt>
                <c:pt idx="2674">
                  <c:v>395.57555555555558</c:v>
                </c:pt>
                <c:pt idx="2675">
                  <c:v>512.29600000000005</c:v>
                </c:pt>
                <c:pt idx="2676">
                  <c:v>386.57750000000004</c:v>
                </c:pt>
                <c:pt idx="2677">
                  <c:v>793.44666666666672</c:v>
                </c:pt>
                <c:pt idx="2678">
                  <c:v>704.15555555555557</c:v>
                </c:pt>
                <c:pt idx="2679">
                  <c:v>506.57833333333332</c:v>
                </c:pt>
                <c:pt idx="2680">
                  <c:v>556.33909090909106</c:v>
                </c:pt>
                <c:pt idx="2681">
                  <c:v>443.89142857142855</c:v>
                </c:pt>
                <c:pt idx="2682">
                  <c:v>339.25</c:v>
                </c:pt>
                <c:pt idx="2683">
                  <c:v>322.99200000000002</c:v>
                </c:pt>
                <c:pt idx="2684">
                  <c:v>270.53750000000002</c:v>
                </c:pt>
                <c:pt idx="2685">
                  <c:v>386.11499999999995</c:v>
                </c:pt>
                <c:pt idx="2686">
                  <c:v>284.74666666666661</c:v>
                </c:pt>
                <c:pt idx="2687">
                  <c:v>462.05166666666656</c:v>
                </c:pt>
                <c:pt idx="2688">
                  <c:v>384.22500000000002</c:v>
                </c:pt>
                <c:pt idx="2689">
                  <c:v>1013.0725000000001</c:v>
                </c:pt>
                <c:pt idx="2690">
                  <c:v>1035.7174999999997</c:v>
                </c:pt>
                <c:pt idx="2691">
                  <c:v>660.45142857142855</c:v>
                </c:pt>
                <c:pt idx="2692">
                  <c:v>569.66428571428571</c:v>
                </c:pt>
                <c:pt idx="2693">
                  <c:v>351.48800000000006</c:v>
                </c:pt>
                <c:pt idx="2694">
                  <c:v>413.03</c:v>
                </c:pt>
                <c:pt idx="2695">
                  <c:v>540.38555555555558</c:v>
                </c:pt>
                <c:pt idx="2696">
                  <c:v>951.65875000000005</c:v>
                </c:pt>
                <c:pt idx="2697">
                  <c:v>525.65571428571434</c:v>
                </c:pt>
                <c:pt idx="2698">
                  <c:v>171.1933333333333</c:v>
                </c:pt>
                <c:pt idx="2699">
                  <c:v>683.83750000000009</c:v>
                </c:pt>
                <c:pt idx="2700">
                  <c:v>447.87000000000006</c:v>
                </c:pt>
                <c:pt idx="2701">
                  <c:v>441.07333333333327</c:v>
                </c:pt>
                <c:pt idx="2702">
                  <c:v>626.44000000000005</c:v>
                </c:pt>
                <c:pt idx="2703">
                  <c:v>423.07000000000005</c:v>
                </c:pt>
                <c:pt idx="2704">
                  <c:v>244.35250000000002</c:v>
                </c:pt>
                <c:pt idx="2705">
                  <c:v>469.14500000000004</c:v>
                </c:pt>
                <c:pt idx="2706">
                  <c:v>686.02166666666665</c:v>
                </c:pt>
                <c:pt idx="2707">
                  <c:v>377.65000000000003</c:v>
                </c:pt>
                <c:pt idx="2708">
                  <c:v>250.49200000000005</c:v>
                </c:pt>
                <c:pt idx="2709">
                  <c:v>644.36199999999985</c:v>
                </c:pt>
                <c:pt idx="2710">
                  <c:v>259.01250000000005</c:v>
                </c:pt>
                <c:pt idx="2711">
                  <c:v>496.16222222222223</c:v>
                </c:pt>
                <c:pt idx="2712">
                  <c:v>540.47142857142865</c:v>
                </c:pt>
                <c:pt idx="2713">
                  <c:v>367.02666666666664</c:v>
                </c:pt>
                <c:pt idx="2714">
                  <c:v>225.51</c:v>
                </c:pt>
                <c:pt idx="2715">
                  <c:v>827.71</c:v>
                </c:pt>
                <c:pt idx="2716">
                  <c:v>325.08666666666664</c:v>
                </c:pt>
                <c:pt idx="2717">
                  <c:v>823.875</c:v>
                </c:pt>
                <c:pt idx="2718">
                  <c:v>495.17750000000007</c:v>
                </c:pt>
                <c:pt idx="2719">
                  <c:v>88.337500000000034</c:v>
                </c:pt>
                <c:pt idx="2720">
                  <c:v>576.10777777777776</c:v>
                </c:pt>
                <c:pt idx="2721">
                  <c:v>951.44200000000001</c:v>
                </c:pt>
                <c:pt idx="2722">
                  <c:v>506.82375000000002</c:v>
                </c:pt>
                <c:pt idx="2723">
                  <c:v>880.05833333333339</c:v>
                </c:pt>
                <c:pt idx="2724">
                  <c:v>229.17571428571426</c:v>
                </c:pt>
                <c:pt idx="2725">
                  <c:v>378.38</c:v>
                </c:pt>
                <c:pt idx="2726">
                  <c:v>309.77222222222224</c:v>
                </c:pt>
                <c:pt idx="2727">
                  <c:v>869.71222222222207</c:v>
                </c:pt>
                <c:pt idx="2728">
                  <c:v>333.01000000000005</c:v>
                </c:pt>
                <c:pt idx="2729">
                  <c:v>418.02</c:v>
                </c:pt>
                <c:pt idx="2730">
                  <c:v>489.96199999999999</c:v>
                </c:pt>
                <c:pt idx="2731">
                  <c:v>596.84111111111122</c:v>
                </c:pt>
                <c:pt idx="2732">
                  <c:v>250.59200000000004</c:v>
                </c:pt>
                <c:pt idx="2733">
                  <c:v>228.21</c:v>
                </c:pt>
                <c:pt idx="2734">
                  <c:v>613.19125000000008</c:v>
                </c:pt>
                <c:pt idx="2735">
                  <c:v>772.11333333333334</c:v>
                </c:pt>
                <c:pt idx="2736">
                  <c:v>677.05666666666673</c:v>
                </c:pt>
                <c:pt idx="2737">
                  <c:v>714.31</c:v>
                </c:pt>
                <c:pt idx="2738">
                  <c:v>421.57666666666665</c:v>
                </c:pt>
                <c:pt idx="2739">
                  <c:v>1386.05</c:v>
                </c:pt>
                <c:pt idx="2740">
                  <c:v>772.11333333333334</c:v>
                </c:pt>
                <c:pt idx="2741">
                  <c:v>796.39375000000007</c:v>
                </c:pt>
                <c:pt idx="2742">
                  <c:v>514.95749999999998</c:v>
                </c:pt>
                <c:pt idx="2743">
                  <c:v>327.9799999999999</c:v>
                </c:pt>
                <c:pt idx="2744">
                  <c:v>542.18636363636369</c:v>
                </c:pt>
                <c:pt idx="2745">
                  <c:v>477.47624999999999</c:v>
                </c:pt>
                <c:pt idx="2746">
                  <c:v>812.68000000000006</c:v>
                </c:pt>
                <c:pt idx="2747">
                  <c:v>473.01636363636368</c:v>
                </c:pt>
                <c:pt idx="2748">
                  <c:v>1091.0033333333333</c:v>
                </c:pt>
                <c:pt idx="2749">
                  <c:v>445.83</c:v>
                </c:pt>
                <c:pt idx="2750">
                  <c:v>126.90000000000013</c:v>
                </c:pt>
                <c:pt idx="2751">
                  <c:v>1010.2766666666666</c:v>
                </c:pt>
                <c:pt idx="2752">
                  <c:v>223.38333333333335</c:v>
                </c:pt>
                <c:pt idx="2753">
                  <c:v>755.18000000000006</c:v>
                </c:pt>
                <c:pt idx="2754">
                  <c:v>404.48999999999995</c:v>
                </c:pt>
                <c:pt idx="2755">
                  <c:v>564.66888888888889</c:v>
                </c:pt>
                <c:pt idx="2756">
                  <c:v>915.27666666666664</c:v>
                </c:pt>
                <c:pt idx="2757">
                  <c:v>323.35555555555555</c:v>
                </c:pt>
                <c:pt idx="2758">
                  <c:v>197.85333333333332</c:v>
                </c:pt>
                <c:pt idx="2759">
                  <c:v>499.19666666666672</c:v>
                </c:pt>
                <c:pt idx="2760">
                  <c:v>1038.8833333333334</c:v>
                </c:pt>
                <c:pt idx="2761">
                  <c:v>267.99</c:v>
                </c:pt>
                <c:pt idx="2762">
                  <c:v>570.09666666666669</c:v>
                </c:pt>
                <c:pt idx="2763">
                  <c:v>696.3066666666665</c:v>
                </c:pt>
                <c:pt idx="2764">
                  <c:v>1114.3111111111111</c:v>
                </c:pt>
                <c:pt idx="2765">
                  <c:v>950.83999999999992</c:v>
                </c:pt>
                <c:pt idx="2766">
                  <c:v>489.24200000000002</c:v>
                </c:pt>
                <c:pt idx="2767">
                  <c:v>573.28249999999991</c:v>
                </c:pt>
                <c:pt idx="2768">
                  <c:v>308.536</c:v>
                </c:pt>
                <c:pt idx="2769">
                  <c:v>320.36499999999995</c:v>
                </c:pt>
                <c:pt idx="2770">
                  <c:v>227.79000000000005</c:v>
                </c:pt>
                <c:pt idx="2771">
                  <c:v>551.18500000000006</c:v>
                </c:pt>
                <c:pt idx="2772">
                  <c:v>669.69400000000007</c:v>
                </c:pt>
                <c:pt idx="2773">
                  <c:v>655.51599999999996</c:v>
                </c:pt>
                <c:pt idx="2774">
                  <c:v>618.42400000000009</c:v>
                </c:pt>
                <c:pt idx="2775">
                  <c:v>322.33750000000003</c:v>
                </c:pt>
                <c:pt idx="2776">
                  <c:v>690.16599999999994</c:v>
                </c:pt>
                <c:pt idx="2777">
                  <c:v>250.70636363636365</c:v>
                </c:pt>
                <c:pt idx="2778">
                  <c:v>358.3533333333333</c:v>
                </c:pt>
                <c:pt idx="2779">
                  <c:v>568.60333333333324</c:v>
                </c:pt>
                <c:pt idx="2780">
                  <c:v>453.04833333333335</c:v>
                </c:pt>
                <c:pt idx="2781">
                  <c:v>1025.5</c:v>
                </c:pt>
                <c:pt idx="2782">
                  <c:v>823.7700000000001</c:v>
                </c:pt>
                <c:pt idx="2783">
                  <c:v>274.54500000000002</c:v>
                </c:pt>
                <c:pt idx="2784">
                  <c:v>301.22000000000003</c:v>
                </c:pt>
                <c:pt idx="2785">
                  <c:v>981.27666666666664</c:v>
                </c:pt>
                <c:pt idx="2786">
                  <c:v>629.61</c:v>
                </c:pt>
                <c:pt idx="2787">
                  <c:v>532.91142857142859</c:v>
                </c:pt>
                <c:pt idx="2788">
                  <c:v>916.72285714285715</c:v>
                </c:pt>
                <c:pt idx="2789">
                  <c:v>604.15499999999997</c:v>
                </c:pt>
                <c:pt idx="2790">
                  <c:v>545.20428571428567</c:v>
                </c:pt>
                <c:pt idx="2791">
                  <c:v>185.45500000000001</c:v>
                </c:pt>
                <c:pt idx="2792">
                  <c:v>159.96999999999997</c:v>
                </c:pt>
                <c:pt idx="2793">
                  <c:v>682.51750000000004</c:v>
                </c:pt>
                <c:pt idx="2794">
                  <c:v>70.445999999999998</c:v>
                </c:pt>
                <c:pt idx="2795">
                  <c:v>313.41800000000001</c:v>
                </c:pt>
                <c:pt idx="2796">
                  <c:v>152.05999999999997</c:v>
                </c:pt>
                <c:pt idx="2797">
                  <c:v>457.23500000000007</c:v>
                </c:pt>
                <c:pt idx="2798">
                  <c:v>499.41714285714278</c:v>
                </c:pt>
                <c:pt idx="2799">
                  <c:v>944.298</c:v>
                </c:pt>
                <c:pt idx="2800">
                  <c:v>427.51625000000001</c:v>
                </c:pt>
                <c:pt idx="2801">
                  <c:v>133.7800000000002</c:v>
                </c:pt>
                <c:pt idx="2802">
                  <c:v>1038.182</c:v>
                </c:pt>
                <c:pt idx="2803">
                  <c:v>394.32</c:v>
                </c:pt>
                <c:pt idx="2804">
                  <c:v>197.62666666666669</c:v>
                </c:pt>
                <c:pt idx="2805">
                  <c:v>489.69600000000008</c:v>
                </c:pt>
                <c:pt idx="2806">
                  <c:v>759.75833333333355</c:v>
                </c:pt>
                <c:pt idx="2807">
                  <c:v>598.85750000000007</c:v>
                </c:pt>
                <c:pt idx="2808">
                  <c:v>808.20500000000015</c:v>
                </c:pt>
                <c:pt idx="2809">
                  <c:v>543.98000000000013</c:v>
                </c:pt>
                <c:pt idx="2810">
                  <c:v>587.84700000000009</c:v>
                </c:pt>
                <c:pt idx="2811">
                  <c:v>538.85333333333335</c:v>
                </c:pt>
                <c:pt idx="2812">
                  <c:v>925.19500000000005</c:v>
                </c:pt>
                <c:pt idx="2813">
                  <c:v>625.07749999999999</c:v>
                </c:pt>
                <c:pt idx="2814">
                  <c:v>670.84857142857152</c:v>
                </c:pt>
                <c:pt idx="2815">
                  <c:v>294.38200000000006</c:v>
                </c:pt>
                <c:pt idx="2816">
                  <c:v>667.53625</c:v>
                </c:pt>
                <c:pt idx="2817">
                  <c:v>409.02</c:v>
                </c:pt>
                <c:pt idx="2818">
                  <c:v>879.67000000000007</c:v>
                </c:pt>
                <c:pt idx="2819">
                  <c:v>463.63250000000005</c:v>
                </c:pt>
                <c:pt idx="2820">
                  <c:v>562.92999999999995</c:v>
                </c:pt>
                <c:pt idx="2821">
                  <c:v>441.77800000000008</c:v>
                </c:pt>
                <c:pt idx="2822">
                  <c:v>131.26499999999993</c:v>
                </c:pt>
                <c:pt idx="2823">
                  <c:v>873.54000000000008</c:v>
                </c:pt>
                <c:pt idx="2824">
                  <c:v>498.15199999999993</c:v>
                </c:pt>
                <c:pt idx="2825">
                  <c:v>795.03399999999999</c:v>
                </c:pt>
                <c:pt idx="2826">
                  <c:v>441.44624999999996</c:v>
                </c:pt>
                <c:pt idx="2827">
                  <c:v>439.82</c:v>
                </c:pt>
                <c:pt idx="2828">
                  <c:v>705.28666666666675</c:v>
                </c:pt>
                <c:pt idx="2829">
                  <c:v>109.58999999999999</c:v>
                </c:pt>
                <c:pt idx="2830">
                  <c:v>500.97222222222223</c:v>
                </c:pt>
                <c:pt idx="2831">
                  <c:v>453.0557142857142</c:v>
                </c:pt>
                <c:pt idx="2832">
                  <c:v>518.11333333333334</c:v>
                </c:pt>
                <c:pt idx="2833">
                  <c:v>336.63</c:v>
                </c:pt>
                <c:pt idx="2834">
                  <c:v>202.91749999999999</c:v>
                </c:pt>
                <c:pt idx="2835">
                  <c:v>931.75428571428552</c:v>
                </c:pt>
                <c:pt idx="2836">
                  <c:v>470.2</c:v>
                </c:pt>
                <c:pt idx="2837">
                  <c:v>686.24833333333345</c:v>
                </c:pt>
                <c:pt idx="2838">
                  <c:v>618.36166666666657</c:v>
                </c:pt>
                <c:pt idx="2839">
                  <c:v>312.21499999999992</c:v>
                </c:pt>
                <c:pt idx="2840">
                  <c:v>266.44</c:v>
                </c:pt>
                <c:pt idx="2841">
                  <c:v>644.15857142857135</c:v>
                </c:pt>
                <c:pt idx="2842">
                  <c:v>780.29250000000002</c:v>
                </c:pt>
                <c:pt idx="2843">
                  <c:v>387.45500000000004</c:v>
                </c:pt>
                <c:pt idx="2844">
                  <c:v>630.38374999999996</c:v>
                </c:pt>
                <c:pt idx="2845">
                  <c:v>514.22249999999997</c:v>
                </c:pt>
                <c:pt idx="2846">
                  <c:v>659</c:v>
                </c:pt>
                <c:pt idx="2847">
                  <c:v>576.32500000000005</c:v>
                </c:pt>
                <c:pt idx="2848">
                  <c:v>764.30333333333328</c:v>
                </c:pt>
                <c:pt idx="2849">
                  <c:v>31.915000000000003</c:v>
                </c:pt>
                <c:pt idx="2850">
                  <c:v>797.61857142857139</c:v>
                </c:pt>
                <c:pt idx="2851">
                  <c:v>895.60500000000002</c:v>
                </c:pt>
                <c:pt idx="2852">
                  <c:v>779.82999999999993</c:v>
                </c:pt>
                <c:pt idx="2853">
                  <c:v>519.22750000000008</c:v>
                </c:pt>
                <c:pt idx="2854">
                  <c:v>928.63333333333344</c:v>
                </c:pt>
                <c:pt idx="2855">
                  <c:v>564.78375000000005</c:v>
                </c:pt>
                <c:pt idx="2856">
                  <c:v>374.02600000000001</c:v>
                </c:pt>
                <c:pt idx="2857">
                  <c:v>167.20999999999998</c:v>
                </c:pt>
                <c:pt idx="2858">
                  <c:v>755.75</c:v>
                </c:pt>
                <c:pt idx="2859">
                  <c:v>754.84428571428577</c:v>
                </c:pt>
                <c:pt idx="2860">
                  <c:v>610.89250000000004</c:v>
                </c:pt>
                <c:pt idx="2861">
                  <c:v>217.43599999999998</c:v>
                </c:pt>
                <c:pt idx="2862">
                  <c:v>532.38250000000005</c:v>
                </c:pt>
                <c:pt idx="2863">
                  <c:v>319.15166666666659</c:v>
                </c:pt>
                <c:pt idx="2864">
                  <c:v>67.94999999999996</c:v>
                </c:pt>
                <c:pt idx="2865">
                  <c:v>390.98999999999995</c:v>
                </c:pt>
                <c:pt idx="2866">
                  <c:v>444.27571428571429</c:v>
                </c:pt>
                <c:pt idx="2867">
                  <c:v>709.14333333333343</c:v>
                </c:pt>
                <c:pt idx="2868">
                  <c:v>719.11909090909091</c:v>
                </c:pt>
                <c:pt idx="2869">
                  <c:v>807.97750000000019</c:v>
                </c:pt>
                <c:pt idx="2871">
                  <c:v>549.6966666666666</c:v>
                </c:pt>
                <c:pt idx="2872">
                  <c:v>261.63666666666666</c:v>
                </c:pt>
                <c:pt idx="2873">
                  <c:v>696.51375000000007</c:v>
                </c:pt>
                <c:pt idx="2874">
                  <c:v>596.57000000000016</c:v>
                </c:pt>
                <c:pt idx="2875">
                  <c:v>607.77833333333342</c:v>
                </c:pt>
                <c:pt idx="2876">
                  <c:v>743.19</c:v>
                </c:pt>
                <c:pt idx="2877">
                  <c:v>793.31571428571419</c:v>
                </c:pt>
                <c:pt idx="2878">
                  <c:v>494.67624999999998</c:v>
                </c:pt>
                <c:pt idx="2879">
                  <c:v>537.71222222222229</c:v>
                </c:pt>
                <c:pt idx="2880">
                  <c:v>502.84874999999994</c:v>
                </c:pt>
                <c:pt idx="2881">
                  <c:v>689.21111111111122</c:v>
                </c:pt>
                <c:pt idx="2882">
                  <c:v>842.62166666666656</c:v>
                </c:pt>
                <c:pt idx="2883">
                  <c:v>944.524</c:v>
                </c:pt>
                <c:pt idx="2884">
                  <c:v>568.41285714285721</c:v>
                </c:pt>
                <c:pt idx="2885">
                  <c:v>661.42142857142869</c:v>
                </c:pt>
                <c:pt idx="2886">
                  <c:v>803.00400000000013</c:v>
                </c:pt>
                <c:pt idx="2887">
                  <c:v>1177.8533333333332</c:v>
                </c:pt>
                <c:pt idx="2888">
                  <c:v>838.23111111111109</c:v>
                </c:pt>
                <c:pt idx="2889">
                  <c:v>475.28</c:v>
                </c:pt>
                <c:pt idx="2890">
                  <c:v>659.91499999999996</c:v>
                </c:pt>
                <c:pt idx="2891">
                  <c:v>565.67399999999998</c:v>
                </c:pt>
                <c:pt idx="2892">
                  <c:v>585.75</c:v>
                </c:pt>
                <c:pt idx="2893">
                  <c:v>425.74833333333328</c:v>
                </c:pt>
                <c:pt idx="2894">
                  <c:v>680.4</c:v>
                </c:pt>
                <c:pt idx="2895">
                  <c:v>835.76285714285711</c:v>
                </c:pt>
                <c:pt idx="2896">
                  <c:v>449.87999999999988</c:v>
                </c:pt>
                <c:pt idx="2897">
                  <c:v>456.93333333333334</c:v>
                </c:pt>
                <c:pt idx="2898">
                  <c:v>451.91285714285715</c:v>
                </c:pt>
                <c:pt idx="2899">
                  <c:v>172.44750000000002</c:v>
                </c:pt>
                <c:pt idx="2900">
                  <c:v>352.08749999999998</c:v>
                </c:pt>
                <c:pt idx="2901">
                  <c:v>744.76428571428573</c:v>
                </c:pt>
                <c:pt idx="2902">
                  <c:v>344.41499999999996</c:v>
                </c:pt>
                <c:pt idx="2903">
                  <c:v>663.46142857142866</c:v>
                </c:pt>
                <c:pt idx="2904">
                  <c:v>393.18428571428569</c:v>
                </c:pt>
                <c:pt idx="2905">
                  <c:v>343.75500000000005</c:v>
                </c:pt>
                <c:pt idx="2906">
                  <c:v>679.61615384615402</c:v>
                </c:pt>
                <c:pt idx="2907">
                  <c:v>258.10833333333329</c:v>
                </c:pt>
                <c:pt idx="2908">
                  <c:v>569.66333333333341</c:v>
                </c:pt>
                <c:pt idx="2909">
                  <c:v>237.42571428571429</c:v>
                </c:pt>
                <c:pt idx="2910">
                  <c:v>358.54285714285714</c:v>
                </c:pt>
                <c:pt idx="2911">
                  <c:v>751.774</c:v>
                </c:pt>
                <c:pt idx="2912">
                  <c:v>495.65714285714284</c:v>
                </c:pt>
                <c:pt idx="2913">
                  <c:v>581.55500000000006</c:v>
                </c:pt>
                <c:pt idx="2914">
                  <c:v>887.35</c:v>
                </c:pt>
                <c:pt idx="2915">
                  <c:v>543.65600000000018</c:v>
                </c:pt>
                <c:pt idx="2916">
                  <c:v>651.50400000000002</c:v>
                </c:pt>
                <c:pt idx="2917">
                  <c:v>449.89285714285722</c:v>
                </c:pt>
                <c:pt idx="2918">
                  <c:v>426.94499999999999</c:v>
                </c:pt>
                <c:pt idx="2919">
                  <c:v>554.03199999999993</c:v>
                </c:pt>
                <c:pt idx="2920">
                  <c:v>335.41999999999996</c:v>
                </c:pt>
                <c:pt idx="2921">
                  <c:v>813.34</c:v>
                </c:pt>
                <c:pt idx="2922">
                  <c:v>747.9620000000001</c:v>
                </c:pt>
                <c:pt idx="2923">
                  <c:v>743.59888888888884</c:v>
                </c:pt>
                <c:pt idx="2924">
                  <c:v>527.8216666666666</c:v>
                </c:pt>
                <c:pt idx="2925">
                  <c:v>283.42500000000001</c:v>
                </c:pt>
                <c:pt idx="2926">
                  <c:v>582.37099999999987</c:v>
                </c:pt>
                <c:pt idx="2927">
                  <c:v>248.33599999999996</c:v>
                </c:pt>
                <c:pt idx="2928">
                  <c:v>629.54333333333329</c:v>
                </c:pt>
                <c:pt idx="2929">
                  <c:v>288.16857142857145</c:v>
                </c:pt>
                <c:pt idx="2930">
                  <c:v>792.94571428571419</c:v>
                </c:pt>
                <c:pt idx="2931">
                  <c:v>899.19714285714292</c:v>
                </c:pt>
                <c:pt idx="2932">
                  <c:v>931.10599999999999</c:v>
                </c:pt>
                <c:pt idx="2933">
                  <c:v>400.10249999999996</c:v>
                </c:pt>
                <c:pt idx="2934">
                  <c:v>626.37428571428586</c:v>
                </c:pt>
                <c:pt idx="2935">
                  <c:v>553.85</c:v>
                </c:pt>
                <c:pt idx="2936">
                  <c:v>484.02875</c:v>
                </c:pt>
                <c:pt idx="2937">
                  <c:v>331.9733333333333</c:v>
                </c:pt>
                <c:pt idx="2938">
                  <c:v>243.13499999999999</c:v>
                </c:pt>
                <c:pt idx="2939">
                  <c:v>132.41</c:v>
                </c:pt>
                <c:pt idx="2940">
                  <c:v>382.33800000000002</c:v>
                </c:pt>
                <c:pt idx="2941">
                  <c:v>752.96600000000001</c:v>
                </c:pt>
                <c:pt idx="2942">
                  <c:v>534.02599999999995</c:v>
                </c:pt>
                <c:pt idx="2943">
                  <c:v>317.63333333333327</c:v>
                </c:pt>
                <c:pt idx="2944">
                  <c:v>215.32999999999996</c:v>
                </c:pt>
                <c:pt idx="2945">
                  <c:v>525.52555555555557</c:v>
                </c:pt>
                <c:pt idx="2946">
                  <c:v>508.77800000000008</c:v>
                </c:pt>
                <c:pt idx="2947">
                  <c:v>576.24200000000008</c:v>
                </c:pt>
                <c:pt idx="2948">
                  <c:v>448.96600000000001</c:v>
                </c:pt>
                <c:pt idx="2949">
                  <c:v>538.26625000000001</c:v>
                </c:pt>
                <c:pt idx="2950">
                  <c:v>383.3814285714285</c:v>
                </c:pt>
                <c:pt idx="2951">
                  <c:v>948.27666666666664</c:v>
                </c:pt>
                <c:pt idx="2952">
                  <c:v>308.49833333333339</c:v>
                </c:pt>
                <c:pt idx="2953">
                  <c:v>611.75333333333333</c:v>
                </c:pt>
                <c:pt idx="2954">
                  <c:v>978.55666666666673</c:v>
                </c:pt>
                <c:pt idx="2955">
                  <c:v>1039.1449999999998</c:v>
                </c:pt>
                <c:pt idx="2956">
                  <c:v>148.2166666666667</c:v>
                </c:pt>
                <c:pt idx="2957">
                  <c:v>282.59749999999997</c:v>
                </c:pt>
                <c:pt idx="2958">
                  <c:v>1205.9449999999999</c:v>
                </c:pt>
                <c:pt idx="2959">
                  <c:v>403.78666666666669</c:v>
                </c:pt>
                <c:pt idx="2960">
                  <c:v>525.84399999999994</c:v>
                </c:pt>
                <c:pt idx="2961">
                  <c:v>822.09333333333325</c:v>
                </c:pt>
                <c:pt idx="2962">
                  <c:v>234.89571428571429</c:v>
                </c:pt>
                <c:pt idx="2963">
                  <c:v>499.67166666666668</c:v>
                </c:pt>
                <c:pt idx="2964">
                  <c:v>277.77750000000003</c:v>
                </c:pt>
                <c:pt idx="2965">
                  <c:v>503.77333333333337</c:v>
                </c:pt>
                <c:pt idx="2966">
                  <c:v>297.22000000000003</c:v>
                </c:pt>
                <c:pt idx="2967">
                  <c:v>504.00749999999994</c:v>
                </c:pt>
                <c:pt idx="2968">
                  <c:v>127.595</c:v>
                </c:pt>
                <c:pt idx="2969">
                  <c:v>673.56000000000006</c:v>
                </c:pt>
                <c:pt idx="2970">
                  <c:v>880.40750000000014</c:v>
                </c:pt>
                <c:pt idx="2971">
                  <c:v>387.24799999999993</c:v>
                </c:pt>
                <c:pt idx="2972">
                  <c:v>275.90333333333331</c:v>
                </c:pt>
                <c:pt idx="2973">
                  <c:v>645.69499999999994</c:v>
                </c:pt>
                <c:pt idx="2974">
                  <c:v>428.84000000000009</c:v>
                </c:pt>
                <c:pt idx="2975">
                  <c:v>210.04333333333332</c:v>
                </c:pt>
                <c:pt idx="2976">
                  <c:v>909.53571428571433</c:v>
                </c:pt>
                <c:pt idx="2977">
                  <c:v>668.83400000000006</c:v>
                </c:pt>
                <c:pt idx="2978">
                  <c:v>955.00250000000005</c:v>
                </c:pt>
                <c:pt idx="2979">
                  <c:v>630.81599999999992</c:v>
                </c:pt>
                <c:pt idx="2980">
                  <c:v>533.97500000000002</c:v>
                </c:pt>
                <c:pt idx="2981">
                  <c:v>507.32749999999987</c:v>
                </c:pt>
                <c:pt idx="2982">
                  <c:v>379.37125000000003</c:v>
                </c:pt>
                <c:pt idx="2983">
                  <c:v>760.5622222222222</c:v>
                </c:pt>
                <c:pt idx="2984">
                  <c:v>369.24142857142863</c:v>
                </c:pt>
                <c:pt idx="2985">
                  <c:v>433.75333333333339</c:v>
                </c:pt>
                <c:pt idx="2986">
                  <c:v>858.94249999999988</c:v>
                </c:pt>
                <c:pt idx="2987">
                  <c:v>675.1099999999999</c:v>
                </c:pt>
                <c:pt idx="2988">
                  <c:v>59.946666666666665</c:v>
                </c:pt>
                <c:pt idx="2989">
                  <c:v>613.33600000000001</c:v>
                </c:pt>
                <c:pt idx="2990">
                  <c:v>583.90666666666664</c:v>
                </c:pt>
                <c:pt idx="2991">
                  <c:v>339.17</c:v>
                </c:pt>
                <c:pt idx="2992">
                  <c:v>837.23333333333323</c:v>
                </c:pt>
                <c:pt idx="2993">
                  <c:v>735.92727272727279</c:v>
                </c:pt>
                <c:pt idx="2994">
                  <c:v>838.5675</c:v>
                </c:pt>
                <c:pt idx="2995">
                  <c:v>844.64249999999993</c:v>
                </c:pt>
                <c:pt idx="2996">
                  <c:v>297.38666666666666</c:v>
                </c:pt>
                <c:pt idx="2997">
                  <c:v>574.23777777777775</c:v>
                </c:pt>
                <c:pt idx="2998">
                  <c:v>710.00800000000004</c:v>
                </c:pt>
                <c:pt idx="2999">
                  <c:v>867.4366666666665</c:v>
                </c:pt>
                <c:pt idx="3000">
                  <c:v>975.49</c:v>
                </c:pt>
                <c:pt idx="3001">
                  <c:v>642.9</c:v>
                </c:pt>
                <c:pt idx="3002">
                  <c:v>536.00166666666667</c:v>
                </c:pt>
                <c:pt idx="3003">
                  <c:v>562.57500000000005</c:v>
                </c:pt>
                <c:pt idx="3004">
                  <c:v>482.6640000000001</c:v>
                </c:pt>
                <c:pt idx="3005">
                  <c:v>337.44</c:v>
                </c:pt>
                <c:pt idx="3006">
                  <c:v>1073.3550000000002</c:v>
                </c:pt>
                <c:pt idx="3007">
                  <c:v>427.68777777777785</c:v>
                </c:pt>
                <c:pt idx="3008">
                  <c:v>517.42666666666662</c:v>
                </c:pt>
                <c:pt idx="3009">
                  <c:v>735.15111111111094</c:v>
                </c:pt>
                <c:pt idx="3010">
                  <c:v>850.7</c:v>
                </c:pt>
                <c:pt idx="3011">
                  <c:v>820.4174999999999</c:v>
                </c:pt>
                <c:pt idx="3012">
                  <c:v>359.64200000000005</c:v>
                </c:pt>
                <c:pt idx="3013">
                  <c:v>379.51333333333332</c:v>
                </c:pt>
                <c:pt idx="3014">
                  <c:v>239.82727272727271</c:v>
                </c:pt>
                <c:pt idx="3015">
                  <c:v>420.53999999999996</c:v>
                </c:pt>
                <c:pt idx="3016">
                  <c:v>522.87400000000002</c:v>
                </c:pt>
                <c:pt idx="3017">
                  <c:v>165.48499999999999</c:v>
                </c:pt>
                <c:pt idx="3018">
                  <c:v>1660.88</c:v>
                </c:pt>
                <c:pt idx="3019">
                  <c:v>826.15</c:v>
                </c:pt>
                <c:pt idx="3020">
                  <c:v>286.98999999999995</c:v>
                </c:pt>
                <c:pt idx="3021">
                  <c:v>278.73199999999997</c:v>
                </c:pt>
                <c:pt idx="3022">
                  <c:v>744.5575</c:v>
                </c:pt>
                <c:pt idx="3023">
                  <c:v>480.68749999999994</c:v>
                </c:pt>
                <c:pt idx="3024">
                  <c:v>387.62571428571431</c:v>
                </c:pt>
                <c:pt idx="3025">
                  <c:v>582.17399999999998</c:v>
                </c:pt>
                <c:pt idx="3026">
                  <c:v>883.32999999999993</c:v>
                </c:pt>
                <c:pt idx="3027">
                  <c:v>709.10500000000002</c:v>
                </c:pt>
                <c:pt idx="3028">
                  <c:v>532.25599999999997</c:v>
                </c:pt>
                <c:pt idx="3029">
                  <c:v>485.83199999999999</c:v>
                </c:pt>
                <c:pt idx="3030">
                  <c:v>750.14400000000001</c:v>
                </c:pt>
                <c:pt idx="3031">
                  <c:v>468.32</c:v>
                </c:pt>
                <c:pt idx="3032">
                  <c:v>532.48833333333334</c:v>
                </c:pt>
                <c:pt idx="3033">
                  <c:v>529.16555555555556</c:v>
                </c:pt>
                <c:pt idx="3034">
                  <c:v>1702.5499999999997</c:v>
                </c:pt>
                <c:pt idx="3035">
                  <c:v>605.78500000000008</c:v>
                </c:pt>
                <c:pt idx="3036">
                  <c:v>271.54166666666669</c:v>
                </c:pt>
                <c:pt idx="3037">
                  <c:v>633.86749999999995</c:v>
                </c:pt>
                <c:pt idx="3038">
                  <c:v>643.70333333333338</c:v>
                </c:pt>
                <c:pt idx="3039">
                  <c:v>878.77200000000016</c:v>
                </c:pt>
                <c:pt idx="3040">
                  <c:v>793.03249999999991</c:v>
                </c:pt>
                <c:pt idx="3041">
                  <c:v>781.82799999999997</c:v>
                </c:pt>
                <c:pt idx="3042">
                  <c:v>583.0291666666667</c:v>
                </c:pt>
                <c:pt idx="3043">
                  <c:v>611.1633333333333</c:v>
                </c:pt>
                <c:pt idx="3044">
                  <c:v>705.90222222222235</c:v>
                </c:pt>
                <c:pt idx="3045">
                  <c:v>529.36</c:v>
                </c:pt>
                <c:pt idx="3046">
                  <c:v>333.15499999999997</c:v>
                </c:pt>
                <c:pt idx="3047">
                  <c:v>584.63250000000005</c:v>
                </c:pt>
                <c:pt idx="3048">
                  <c:v>666.15600000000006</c:v>
                </c:pt>
                <c:pt idx="3049">
                  <c:v>595.55399999999997</c:v>
                </c:pt>
                <c:pt idx="3050">
                  <c:v>311.67250000000001</c:v>
                </c:pt>
                <c:pt idx="3051">
                  <c:v>721.30571428571432</c:v>
                </c:pt>
                <c:pt idx="3052">
                  <c:v>1187.0899999999997</c:v>
                </c:pt>
                <c:pt idx="3053">
                  <c:v>1365.6549999999997</c:v>
                </c:pt>
                <c:pt idx="3054">
                  <c:v>516.79363636363632</c:v>
                </c:pt>
                <c:pt idx="3055">
                  <c:v>359.19555555555553</c:v>
                </c:pt>
                <c:pt idx="3056">
                  <c:v>476.28</c:v>
                </c:pt>
                <c:pt idx="3057">
                  <c:v>65.819999999999993</c:v>
                </c:pt>
                <c:pt idx="3058">
                  <c:v>344.41714285714278</c:v>
                </c:pt>
                <c:pt idx="3059">
                  <c:v>273.476</c:v>
                </c:pt>
                <c:pt idx="3060">
                  <c:v>379.07</c:v>
                </c:pt>
                <c:pt idx="3061">
                  <c:v>595.98333333333335</c:v>
                </c:pt>
                <c:pt idx="3062">
                  <c:v>514.10833333333323</c:v>
                </c:pt>
                <c:pt idx="3063">
                  <c:v>591.8266666666666</c:v>
                </c:pt>
                <c:pt idx="3064">
                  <c:v>99.802499999999981</c:v>
                </c:pt>
                <c:pt idx="3065">
                  <c:v>118.35749999999996</c:v>
                </c:pt>
                <c:pt idx="3066">
                  <c:v>481.96857142857147</c:v>
                </c:pt>
                <c:pt idx="3067">
                  <c:v>421.44333333333344</c:v>
                </c:pt>
                <c:pt idx="3068">
                  <c:v>683.08285714285728</c:v>
                </c:pt>
                <c:pt idx="3069">
                  <c:v>456.88166666666666</c:v>
                </c:pt>
                <c:pt idx="3070">
                  <c:v>476.07749999999999</c:v>
                </c:pt>
                <c:pt idx="3071">
                  <c:v>524.59285714285727</c:v>
                </c:pt>
                <c:pt idx="3072">
                  <c:v>583.47666666666669</c:v>
                </c:pt>
                <c:pt idx="3073">
                  <c:v>475.88</c:v>
                </c:pt>
                <c:pt idx="3074">
                  <c:v>518.41222222222223</c:v>
                </c:pt>
                <c:pt idx="3075">
                  <c:v>917.13666666666666</c:v>
                </c:pt>
                <c:pt idx="3076">
                  <c:v>348.42600000000004</c:v>
                </c:pt>
                <c:pt idx="3077">
                  <c:v>384.76</c:v>
                </c:pt>
                <c:pt idx="3078">
                  <c:v>513.81666666666672</c:v>
                </c:pt>
                <c:pt idx="3079">
                  <c:v>373.35249999999996</c:v>
                </c:pt>
                <c:pt idx="3080">
                  <c:v>634.87555555555559</c:v>
                </c:pt>
                <c:pt idx="3081">
                  <c:v>618.1450000000001</c:v>
                </c:pt>
                <c:pt idx="3082">
                  <c:v>355.31857142857143</c:v>
                </c:pt>
                <c:pt idx="3083">
                  <c:v>904.61000000000013</c:v>
                </c:pt>
                <c:pt idx="3084">
                  <c:v>626.45799999999997</c:v>
                </c:pt>
                <c:pt idx="3085">
                  <c:v>661.56</c:v>
                </c:pt>
                <c:pt idx="3086">
                  <c:v>306.90666666666669</c:v>
                </c:pt>
                <c:pt idx="3087">
                  <c:v>329.40222222222218</c:v>
                </c:pt>
                <c:pt idx="3088">
                  <c:v>408.56571428571431</c:v>
                </c:pt>
                <c:pt idx="3089">
                  <c:v>559.89800000000002</c:v>
                </c:pt>
                <c:pt idx="3090">
                  <c:v>905.69999999999982</c:v>
                </c:pt>
                <c:pt idx="3091">
                  <c:v>809.0233333333332</c:v>
                </c:pt>
                <c:pt idx="3092">
                  <c:v>742.0625</c:v>
                </c:pt>
                <c:pt idx="3093">
                  <c:v>1039.7850000000001</c:v>
                </c:pt>
                <c:pt idx="3094">
                  <c:v>979.89250000000004</c:v>
                </c:pt>
                <c:pt idx="3095">
                  <c:v>156.93333333333325</c:v>
                </c:pt>
                <c:pt idx="3096">
                  <c:v>720.87749999999994</c:v>
                </c:pt>
                <c:pt idx="3097">
                  <c:v>630.11</c:v>
                </c:pt>
                <c:pt idx="3098">
                  <c:v>698.27600000000007</c:v>
                </c:pt>
                <c:pt idx="3099">
                  <c:v>819.34666666666669</c:v>
                </c:pt>
                <c:pt idx="3100">
                  <c:v>536.64</c:v>
                </c:pt>
                <c:pt idx="3101">
                  <c:v>1037.71</c:v>
                </c:pt>
                <c:pt idx="3102">
                  <c:v>845.1728571428572</c:v>
                </c:pt>
                <c:pt idx="3103">
                  <c:v>616.12599999999998</c:v>
                </c:pt>
                <c:pt idx="3104">
                  <c:v>476.51333333333332</c:v>
                </c:pt>
                <c:pt idx="3105">
                  <c:v>345.29750000000001</c:v>
                </c:pt>
                <c:pt idx="3106">
                  <c:v>379.495</c:v>
                </c:pt>
                <c:pt idx="3107">
                  <c:v>518.10750000000007</c:v>
                </c:pt>
                <c:pt idx="3108">
                  <c:v>485.61250000000001</c:v>
                </c:pt>
                <c:pt idx="3109">
                  <c:v>804.18200000000002</c:v>
                </c:pt>
                <c:pt idx="3110">
                  <c:v>329.25799999999998</c:v>
                </c:pt>
                <c:pt idx="3111">
                  <c:v>947.90666666666664</c:v>
                </c:pt>
                <c:pt idx="3112">
                  <c:v>693.75777777777796</c:v>
                </c:pt>
                <c:pt idx="3113">
                  <c:v>582.59750000000008</c:v>
                </c:pt>
                <c:pt idx="3114">
                  <c:v>597.01571428571435</c:v>
                </c:pt>
                <c:pt idx="3115">
                  <c:v>527.3549999999999</c:v>
                </c:pt>
                <c:pt idx="3116">
                  <c:v>975.75749999999994</c:v>
                </c:pt>
                <c:pt idx="3117">
                  <c:v>312.1225</c:v>
                </c:pt>
                <c:pt idx="3118">
                  <c:v>133.83333333333334</c:v>
                </c:pt>
                <c:pt idx="3119">
                  <c:v>425.60749999999996</c:v>
                </c:pt>
                <c:pt idx="3120">
                  <c:v>614.58000000000004</c:v>
                </c:pt>
                <c:pt idx="3121">
                  <c:v>974.62499999999989</c:v>
                </c:pt>
                <c:pt idx="3122">
                  <c:v>737.50800000000004</c:v>
                </c:pt>
                <c:pt idx="3123">
                  <c:v>718.07399999999996</c:v>
                </c:pt>
                <c:pt idx="3124">
                  <c:v>758.55600000000004</c:v>
                </c:pt>
                <c:pt idx="3125">
                  <c:v>340.71999999999997</c:v>
                </c:pt>
                <c:pt idx="3126">
                  <c:v>685.30799999999999</c:v>
                </c:pt>
                <c:pt idx="3127">
                  <c:v>387.19333333333333</c:v>
                </c:pt>
                <c:pt idx="3128">
                  <c:v>1070.1585714285716</c:v>
                </c:pt>
                <c:pt idx="3129">
                  <c:v>569.13857142857148</c:v>
                </c:pt>
                <c:pt idx="3130">
                  <c:v>302.55249999999995</c:v>
                </c:pt>
                <c:pt idx="3131">
                  <c:v>257.63833333333332</c:v>
                </c:pt>
                <c:pt idx="3132">
                  <c:v>792.03750000000002</c:v>
                </c:pt>
                <c:pt idx="3133">
                  <c:v>594.6</c:v>
                </c:pt>
                <c:pt idx="3134">
                  <c:v>224.40333333333334</c:v>
                </c:pt>
                <c:pt idx="3135">
                  <c:v>242.34142857142862</c:v>
                </c:pt>
                <c:pt idx="3136">
                  <c:v>225</c:v>
                </c:pt>
                <c:pt idx="3137">
                  <c:v>305.62181818181813</c:v>
                </c:pt>
                <c:pt idx="3138">
                  <c:v>221.72333333333333</c:v>
                </c:pt>
                <c:pt idx="3139">
                  <c:v>677.93999999999994</c:v>
                </c:pt>
                <c:pt idx="3140">
                  <c:v>857.01125000000002</c:v>
                </c:pt>
                <c:pt idx="3141">
                  <c:v>212.18000000000004</c:v>
                </c:pt>
                <c:pt idx="3142">
                  <c:v>576.72166666666669</c:v>
                </c:pt>
                <c:pt idx="3143">
                  <c:v>678.92666666666662</c:v>
                </c:pt>
                <c:pt idx="3144">
                  <c:v>176.30428571428573</c:v>
                </c:pt>
                <c:pt idx="3145">
                  <c:v>324.06333333333333</c:v>
                </c:pt>
                <c:pt idx="3146">
                  <c:v>361.40166666666664</c:v>
                </c:pt>
                <c:pt idx="3147">
                  <c:v>946.49599999999987</c:v>
                </c:pt>
                <c:pt idx="3148">
                  <c:v>320.44285714285718</c:v>
                </c:pt>
                <c:pt idx="3149">
                  <c:v>312.52</c:v>
                </c:pt>
                <c:pt idx="3150">
                  <c:v>103.86999999999996</c:v>
                </c:pt>
                <c:pt idx="3151">
                  <c:v>610.76625000000013</c:v>
                </c:pt>
                <c:pt idx="3152">
                  <c:v>422.06666666666678</c:v>
                </c:pt>
                <c:pt idx="3153">
                  <c:v>1611.22</c:v>
                </c:pt>
                <c:pt idx="3154">
                  <c:v>576.8024999999999</c:v>
                </c:pt>
                <c:pt idx="3155">
                  <c:v>198.22000000000003</c:v>
                </c:pt>
                <c:pt idx="3156">
                  <c:v>1066.9399999999998</c:v>
                </c:pt>
                <c:pt idx="3157">
                  <c:v>249.46333333333337</c:v>
                </c:pt>
                <c:pt idx="3158">
                  <c:v>520.31799999999998</c:v>
                </c:pt>
                <c:pt idx="3159">
                  <c:v>395.98624999999998</c:v>
                </c:pt>
                <c:pt idx="3160">
                  <c:v>736.51857142857148</c:v>
                </c:pt>
                <c:pt idx="3161">
                  <c:v>736.17333333333329</c:v>
                </c:pt>
                <c:pt idx="3162">
                  <c:v>1292.6274999999998</c:v>
                </c:pt>
                <c:pt idx="3163">
                  <c:v>648.5642857142858</c:v>
                </c:pt>
                <c:pt idx="3164">
                  <c:v>724.11833333333334</c:v>
                </c:pt>
                <c:pt idx="3165">
                  <c:v>690.90666666666675</c:v>
                </c:pt>
                <c:pt idx="3166">
                  <c:v>169.24499999999998</c:v>
                </c:pt>
                <c:pt idx="3167">
                  <c:v>780.30833333333339</c:v>
                </c:pt>
                <c:pt idx="3168">
                  <c:v>391.1033333333333</c:v>
                </c:pt>
                <c:pt idx="3169">
                  <c:v>600.38</c:v>
                </c:pt>
                <c:pt idx="3170">
                  <c:v>300.14333333333332</c:v>
                </c:pt>
                <c:pt idx="3171">
                  <c:v>348.49833333333328</c:v>
                </c:pt>
                <c:pt idx="3172">
                  <c:v>867.952</c:v>
                </c:pt>
                <c:pt idx="3173">
                  <c:v>459.46000000000015</c:v>
                </c:pt>
                <c:pt idx="3174">
                  <c:v>594.59999999999991</c:v>
                </c:pt>
                <c:pt idx="3175">
                  <c:v>833.5</c:v>
                </c:pt>
                <c:pt idx="3176">
                  <c:v>227.36249999999998</c:v>
                </c:pt>
                <c:pt idx="3177">
                  <c:v>257.38125000000002</c:v>
                </c:pt>
                <c:pt idx="3178">
                  <c:v>663.78750000000014</c:v>
                </c:pt>
                <c:pt idx="3179">
                  <c:v>277.10857142857139</c:v>
                </c:pt>
                <c:pt idx="3180">
                  <c:v>855.86599999999999</c:v>
                </c:pt>
                <c:pt idx="3181">
                  <c:v>206.93999999999997</c:v>
                </c:pt>
                <c:pt idx="3182">
                  <c:v>272.63199999999995</c:v>
                </c:pt>
                <c:pt idx="3183">
                  <c:v>25.089999999999989</c:v>
                </c:pt>
                <c:pt idx="3184">
                  <c:v>316.16250000000002</c:v>
                </c:pt>
                <c:pt idx="3185">
                  <c:v>709.20499999999993</c:v>
                </c:pt>
                <c:pt idx="3186">
                  <c:v>716.27249999999992</c:v>
                </c:pt>
                <c:pt idx="3187">
                  <c:v>393.71833333333331</c:v>
                </c:pt>
                <c:pt idx="3188">
                  <c:v>770.25</c:v>
                </c:pt>
                <c:pt idx="3189">
                  <c:v>392.96625000000006</c:v>
                </c:pt>
                <c:pt idx="3190">
                  <c:v>418.42999999999995</c:v>
                </c:pt>
                <c:pt idx="3191">
                  <c:v>552.46399999999994</c:v>
                </c:pt>
                <c:pt idx="3192">
                  <c:v>997.33749999999998</c:v>
                </c:pt>
                <c:pt idx="3193">
                  <c:v>791.18999999999994</c:v>
                </c:pt>
                <c:pt idx="3194">
                  <c:v>200.35000000000008</c:v>
                </c:pt>
                <c:pt idx="3195">
                  <c:v>807.98142857142852</c:v>
                </c:pt>
                <c:pt idx="3196">
                  <c:v>510.41999999999996</c:v>
                </c:pt>
                <c:pt idx="3197">
                  <c:v>581.40333333333331</c:v>
                </c:pt>
                <c:pt idx="3198">
                  <c:v>396.66777777777781</c:v>
                </c:pt>
                <c:pt idx="3199">
                  <c:v>376.96499999999997</c:v>
                </c:pt>
                <c:pt idx="3200">
                  <c:v>427.28714285714284</c:v>
                </c:pt>
                <c:pt idx="3201">
                  <c:v>252.65600000000001</c:v>
                </c:pt>
                <c:pt idx="3202">
                  <c:v>515.14625000000001</c:v>
                </c:pt>
                <c:pt idx="3203">
                  <c:v>433.00749999999999</c:v>
                </c:pt>
                <c:pt idx="3204">
                  <c:v>404.73799999999994</c:v>
                </c:pt>
                <c:pt idx="3205">
                  <c:v>767.64666666666665</c:v>
                </c:pt>
                <c:pt idx="3206">
                  <c:v>1095.2357142857143</c:v>
                </c:pt>
                <c:pt idx="3207">
                  <c:v>424.524</c:v>
                </c:pt>
                <c:pt idx="3208">
                  <c:v>742.44249999999988</c:v>
                </c:pt>
                <c:pt idx="3209">
                  <c:v>1035.3328571428572</c:v>
                </c:pt>
                <c:pt idx="3210">
                  <c:v>309.04750000000001</c:v>
                </c:pt>
                <c:pt idx="3211">
                  <c:v>505.82545454545448</c:v>
                </c:pt>
                <c:pt idx="3212">
                  <c:v>305.36199999999997</c:v>
                </c:pt>
                <c:pt idx="3213">
                  <c:v>262.03375</c:v>
                </c:pt>
                <c:pt idx="3214">
                  <c:v>538.02750000000015</c:v>
                </c:pt>
                <c:pt idx="3215">
                  <c:v>527.06777777777779</c:v>
                </c:pt>
                <c:pt idx="3216">
                  <c:v>404.42499999999995</c:v>
                </c:pt>
                <c:pt idx="3217">
                  <c:v>648.63857142857148</c:v>
                </c:pt>
                <c:pt idx="3218">
                  <c:v>444.61333333333323</c:v>
                </c:pt>
                <c:pt idx="3219">
                  <c:v>686.43142857142868</c:v>
                </c:pt>
                <c:pt idx="3220">
                  <c:v>91.512499999999989</c:v>
                </c:pt>
                <c:pt idx="3221">
                  <c:v>564.4283333333334</c:v>
                </c:pt>
                <c:pt idx="3222">
                  <c:v>830.63571428571424</c:v>
                </c:pt>
                <c:pt idx="3223">
                  <c:v>778</c:v>
                </c:pt>
                <c:pt idx="3224">
                  <c:v>509.86000000000007</c:v>
                </c:pt>
                <c:pt idx="3225">
                  <c:v>684.89384615384608</c:v>
                </c:pt>
                <c:pt idx="3226">
                  <c:v>260.48666666666662</c:v>
                </c:pt>
                <c:pt idx="3227">
                  <c:v>471.6</c:v>
                </c:pt>
                <c:pt idx="3228">
                  <c:v>574.62000000000012</c:v>
                </c:pt>
                <c:pt idx="3229">
                  <c:v>559.9785714285714</c:v>
                </c:pt>
                <c:pt idx="3230">
                  <c:v>415.37800000000004</c:v>
                </c:pt>
                <c:pt idx="3231">
                  <c:v>294.77833333333336</c:v>
                </c:pt>
                <c:pt idx="3232">
                  <c:v>553.452</c:v>
                </c:pt>
                <c:pt idx="3233">
                  <c:v>615.85833333333346</c:v>
                </c:pt>
                <c:pt idx="3234">
                  <c:v>1178.9557142857141</c:v>
                </c:pt>
                <c:pt idx="3235">
                  <c:v>300.71749999999997</c:v>
                </c:pt>
                <c:pt idx="3236">
                  <c:v>251.78249999999997</c:v>
                </c:pt>
                <c:pt idx="3237">
                  <c:v>322.58500000000004</c:v>
                </c:pt>
                <c:pt idx="3238">
                  <c:v>389.56000000000006</c:v>
                </c:pt>
                <c:pt idx="3239">
                  <c:v>475.31875000000002</c:v>
                </c:pt>
                <c:pt idx="3240">
                  <c:v>218.09750000000003</c:v>
                </c:pt>
                <c:pt idx="3241">
                  <c:v>887.24571428571437</c:v>
                </c:pt>
                <c:pt idx="3242">
                  <c:v>460.42166666666662</c:v>
                </c:pt>
                <c:pt idx="3243">
                  <c:v>569.53454545454542</c:v>
                </c:pt>
                <c:pt idx="3244">
                  <c:v>367.78571428571428</c:v>
                </c:pt>
                <c:pt idx="3245">
                  <c:v>1343.8833333333334</c:v>
                </c:pt>
                <c:pt idx="3246">
                  <c:v>265.34166666666664</c:v>
                </c:pt>
                <c:pt idx="3247">
                  <c:v>887.09333333333336</c:v>
                </c:pt>
                <c:pt idx="3248">
                  <c:v>728.78699999999981</c:v>
                </c:pt>
                <c:pt idx="3249">
                  <c:v>688.15333333333331</c:v>
                </c:pt>
                <c:pt idx="3250">
                  <c:v>602.73749999999995</c:v>
                </c:pt>
                <c:pt idx="3251">
                  <c:v>210.505</c:v>
                </c:pt>
                <c:pt idx="3252">
                  <c:v>646.12333333333333</c:v>
                </c:pt>
                <c:pt idx="3253">
                  <c:v>727.33166666666659</c:v>
                </c:pt>
                <c:pt idx="3254">
                  <c:v>429.08100000000002</c:v>
                </c:pt>
                <c:pt idx="3255">
                  <c:v>168.74200000000005</c:v>
                </c:pt>
                <c:pt idx="3256">
                  <c:v>530.03</c:v>
                </c:pt>
                <c:pt idx="3257">
                  <c:v>105.87571428571424</c:v>
                </c:pt>
                <c:pt idx="3258">
                  <c:v>324.27571428571429</c:v>
                </c:pt>
                <c:pt idx="3259">
                  <c:v>741.61333333333334</c:v>
                </c:pt>
                <c:pt idx="3260">
                  <c:v>708.40999999999985</c:v>
                </c:pt>
                <c:pt idx="3261">
                  <c:v>473.14000000000004</c:v>
                </c:pt>
                <c:pt idx="3262">
                  <c:v>440.21199999999999</c:v>
                </c:pt>
                <c:pt idx="3263">
                  <c:v>445.78499999999997</c:v>
                </c:pt>
                <c:pt idx="3264">
                  <c:v>41.129999999999995</c:v>
                </c:pt>
                <c:pt idx="3265">
                  <c:v>876.23571428571427</c:v>
                </c:pt>
                <c:pt idx="3266">
                  <c:v>303.88</c:v>
                </c:pt>
                <c:pt idx="3267">
                  <c:v>395.26250000000005</c:v>
                </c:pt>
                <c:pt idx="3268">
                  <c:v>731.07799999999997</c:v>
                </c:pt>
                <c:pt idx="3269">
                  <c:v>507.19599999999991</c:v>
                </c:pt>
                <c:pt idx="3270">
                  <c:v>643.226</c:v>
                </c:pt>
                <c:pt idx="3271">
                  <c:v>690.49</c:v>
                </c:pt>
                <c:pt idx="3272">
                  <c:v>860.13499999999999</c:v>
                </c:pt>
                <c:pt idx="3273">
                  <c:v>493.91000000000008</c:v>
                </c:pt>
                <c:pt idx="3274">
                  <c:v>626.06999999999994</c:v>
                </c:pt>
                <c:pt idx="3275">
                  <c:v>728.06833333333327</c:v>
                </c:pt>
                <c:pt idx="3276">
                  <c:v>494.84000000000009</c:v>
                </c:pt>
                <c:pt idx="3277">
                  <c:v>515.35666666666668</c:v>
                </c:pt>
                <c:pt idx="3278">
                  <c:v>528.85818181818183</c:v>
                </c:pt>
                <c:pt idx="3279">
                  <c:v>1066.3666666666668</c:v>
                </c:pt>
                <c:pt idx="3280">
                  <c:v>738.44</c:v>
                </c:pt>
                <c:pt idx="3281">
                  <c:v>695.24599999999998</c:v>
                </c:pt>
                <c:pt idx="3282">
                  <c:v>815.01625000000013</c:v>
                </c:pt>
                <c:pt idx="3283">
                  <c:v>549.76</c:v>
                </c:pt>
                <c:pt idx="3284">
                  <c:v>15.080000000000005</c:v>
                </c:pt>
                <c:pt idx="3285">
                  <c:v>729.94200000000001</c:v>
                </c:pt>
                <c:pt idx="3286">
                  <c:v>706.72250000000008</c:v>
                </c:pt>
                <c:pt idx="3287">
                  <c:v>655.82624999999996</c:v>
                </c:pt>
                <c:pt idx="3288">
                  <c:v>447.33818181818174</c:v>
                </c:pt>
                <c:pt idx="3289">
                  <c:v>253.57166666666669</c:v>
                </c:pt>
                <c:pt idx="3290">
                  <c:v>842.87599999999998</c:v>
                </c:pt>
                <c:pt idx="3291">
                  <c:v>549.51400000000001</c:v>
                </c:pt>
                <c:pt idx="3292">
                  <c:v>656.07333333333338</c:v>
                </c:pt>
                <c:pt idx="3293">
                  <c:v>385.95600000000007</c:v>
                </c:pt>
                <c:pt idx="3294">
                  <c:v>357.05500000000001</c:v>
                </c:pt>
                <c:pt idx="3295">
                  <c:v>509.40199999999993</c:v>
                </c:pt>
                <c:pt idx="3296">
                  <c:v>423.62099999999998</c:v>
                </c:pt>
                <c:pt idx="3297">
                  <c:v>62.394999999999996</c:v>
                </c:pt>
                <c:pt idx="3298">
                  <c:v>694.62599999999998</c:v>
                </c:pt>
                <c:pt idx="3299">
                  <c:v>862.39799999999991</c:v>
                </c:pt>
                <c:pt idx="3300">
                  <c:v>317.71666666666664</c:v>
                </c:pt>
                <c:pt idx="3301">
                  <c:v>444.3</c:v>
                </c:pt>
                <c:pt idx="3302">
                  <c:v>624.20800000000008</c:v>
                </c:pt>
                <c:pt idx="3303">
                  <c:v>426.34750000000003</c:v>
                </c:pt>
                <c:pt idx="3304">
                  <c:v>780.75749999999994</c:v>
                </c:pt>
                <c:pt idx="3305">
                  <c:v>347.07666666666665</c:v>
                </c:pt>
                <c:pt idx="3306">
                  <c:v>426.8533333333333</c:v>
                </c:pt>
                <c:pt idx="3307">
                  <c:v>698.88142857142873</c:v>
                </c:pt>
                <c:pt idx="3308">
                  <c:v>962.01499999999999</c:v>
                </c:pt>
                <c:pt idx="3309">
                  <c:v>303.32749999999999</c:v>
                </c:pt>
                <c:pt idx="3310">
                  <c:v>908.48749999999995</c:v>
                </c:pt>
                <c:pt idx="3311">
                  <c:v>352.08714285714285</c:v>
                </c:pt>
                <c:pt idx="3312">
                  <c:v>273.95</c:v>
                </c:pt>
                <c:pt idx="3313">
                  <c:v>108.25999999999995</c:v>
                </c:pt>
                <c:pt idx="3314">
                  <c:v>355.3966666666667</c:v>
                </c:pt>
                <c:pt idx="3315">
                  <c:v>380.91666666666669</c:v>
                </c:pt>
                <c:pt idx="3316">
                  <c:v>426.7085714285713</c:v>
                </c:pt>
                <c:pt idx="3317">
                  <c:v>605.6400000000001</c:v>
                </c:pt>
                <c:pt idx="3318">
                  <c:v>801.69538461538468</c:v>
                </c:pt>
                <c:pt idx="3319">
                  <c:v>516.51142857142861</c:v>
                </c:pt>
                <c:pt idx="3320">
                  <c:v>517.07500000000005</c:v>
                </c:pt>
                <c:pt idx="3321">
                  <c:v>520.81499999999994</c:v>
                </c:pt>
                <c:pt idx="3322">
                  <c:v>430.68624999999997</c:v>
                </c:pt>
                <c:pt idx="3323">
                  <c:v>631.91599999999994</c:v>
                </c:pt>
                <c:pt idx="3324">
                  <c:v>466.54333333333329</c:v>
                </c:pt>
                <c:pt idx="3325">
                  <c:v>382.21600000000001</c:v>
                </c:pt>
                <c:pt idx="3326">
                  <c:v>303.54000000000002</c:v>
                </c:pt>
                <c:pt idx="3327">
                  <c:v>446.59666666666664</c:v>
                </c:pt>
                <c:pt idx="3328">
                  <c:v>970.74666666666656</c:v>
                </c:pt>
                <c:pt idx="3329">
                  <c:v>576</c:v>
                </c:pt>
                <c:pt idx="3330">
                  <c:v>380.46999999999997</c:v>
                </c:pt>
                <c:pt idx="3331">
                  <c:v>223.99</c:v>
                </c:pt>
                <c:pt idx="3332">
                  <c:v>394.08500000000004</c:v>
                </c:pt>
                <c:pt idx="3333">
                  <c:v>230.40500000000003</c:v>
                </c:pt>
                <c:pt idx="3334">
                  <c:v>402.96999999999997</c:v>
                </c:pt>
                <c:pt idx="3335">
                  <c:v>258.93200000000002</c:v>
                </c:pt>
                <c:pt idx="3336">
                  <c:v>566.00857142857149</c:v>
                </c:pt>
                <c:pt idx="3337">
                  <c:v>273.39999999999998</c:v>
                </c:pt>
                <c:pt idx="3338">
                  <c:v>503.85666666666674</c:v>
                </c:pt>
                <c:pt idx="3339">
                  <c:v>595.60799999999995</c:v>
                </c:pt>
                <c:pt idx="3340">
                  <c:v>378.67666666666668</c:v>
                </c:pt>
                <c:pt idx="3341">
                  <c:v>499.30200000000002</c:v>
                </c:pt>
                <c:pt idx="3342">
                  <c:v>966.02666666666664</c:v>
                </c:pt>
                <c:pt idx="3343">
                  <c:v>523.08166666666659</c:v>
                </c:pt>
                <c:pt idx="3344">
                  <c:v>464.78166666666669</c:v>
                </c:pt>
                <c:pt idx="3345">
                  <c:v>372.63714285714281</c:v>
                </c:pt>
                <c:pt idx="3346">
                  <c:v>930.28000000000009</c:v>
                </c:pt>
                <c:pt idx="3347">
                  <c:v>492.92200000000003</c:v>
                </c:pt>
                <c:pt idx="3348">
                  <c:v>559.94000000000005</c:v>
                </c:pt>
                <c:pt idx="3349">
                  <c:v>360.25</c:v>
                </c:pt>
                <c:pt idx="3350">
                  <c:v>741.20166666666648</c:v>
                </c:pt>
                <c:pt idx="3351">
                  <c:v>280.21749999999997</c:v>
                </c:pt>
                <c:pt idx="3352">
                  <c:v>522.43875000000003</c:v>
                </c:pt>
                <c:pt idx="3353">
                  <c:v>792.11666666666645</c:v>
                </c:pt>
                <c:pt idx="3354">
                  <c:v>186.16333333333333</c:v>
                </c:pt>
                <c:pt idx="3355">
                  <c:v>300.12</c:v>
                </c:pt>
                <c:pt idx="3356">
                  <c:v>694.75800000000004</c:v>
                </c:pt>
                <c:pt idx="3357">
                  <c:v>667.22666666666657</c:v>
                </c:pt>
                <c:pt idx="3358">
                  <c:v>566.02499999999998</c:v>
                </c:pt>
                <c:pt idx="3359">
                  <c:v>796.51166666666666</c:v>
                </c:pt>
                <c:pt idx="3360">
                  <c:v>630.69599999999991</c:v>
                </c:pt>
                <c:pt idx="3361">
                  <c:v>445.38000000000005</c:v>
                </c:pt>
                <c:pt idx="3362">
                  <c:v>629.92500000000007</c:v>
                </c:pt>
                <c:pt idx="3363">
                  <c:v>519.74333333333334</c:v>
                </c:pt>
                <c:pt idx="3364">
                  <c:v>447.41166666666663</c:v>
                </c:pt>
                <c:pt idx="3365">
                  <c:v>809.69200000000001</c:v>
                </c:pt>
                <c:pt idx="3366">
                  <c:v>1258.6424999999999</c:v>
                </c:pt>
                <c:pt idx="3367">
                  <c:v>535.74249999999995</c:v>
                </c:pt>
                <c:pt idx="3368">
                  <c:v>434.67199999999991</c:v>
                </c:pt>
                <c:pt idx="3369">
                  <c:v>485.05</c:v>
                </c:pt>
                <c:pt idx="3370">
                  <c:v>849.75499999999988</c:v>
                </c:pt>
                <c:pt idx="3371">
                  <c:v>933.17999999999984</c:v>
                </c:pt>
                <c:pt idx="3372">
                  <c:v>558.76199999999994</c:v>
                </c:pt>
                <c:pt idx="3373">
                  <c:v>965.87999999999988</c:v>
                </c:pt>
                <c:pt idx="3374">
                  <c:v>422.27699999999993</c:v>
                </c:pt>
                <c:pt idx="3375">
                  <c:v>835.46399999999994</c:v>
                </c:pt>
                <c:pt idx="3376">
                  <c:v>410.13199999999995</c:v>
                </c:pt>
                <c:pt idx="3377">
                  <c:v>391.84666666666664</c:v>
                </c:pt>
                <c:pt idx="3378">
                  <c:v>630.67250000000001</c:v>
                </c:pt>
                <c:pt idx="3379">
                  <c:v>664.83624999999995</c:v>
                </c:pt>
                <c:pt idx="3380">
                  <c:v>474.07000000000005</c:v>
                </c:pt>
                <c:pt idx="3381">
                  <c:v>743.71999999999991</c:v>
                </c:pt>
                <c:pt idx="3382">
                  <c:v>602.06999999999994</c:v>
                </c:pt>
                <c:pt idx="3383">
                  <c:v>440.31599999999997</c:v>
                </c:pt>
                <c:pt idx="3384">
                  <c:v>114.93</c:v>
                </c:pt>
                <c:pt idx="3385">
                  <c:v>419.154</c:v>
                </c:pt>
                <c:pt idx="3386">
                  <c:v>814.64</c:v>
                </c:pt>
                <c:pt idx="3387">
                  <c:v>369.55000000000007</c:v>
                </c:pt>
                <c:pt idx="3388">
                  <c:v>59.865000000000002</c:v>
                </c:pt>
                <c:pt idx="3389">
                  <c:v>404.42499999999995</c:v>
                </c:pt>
                <c:pt idx="3390">
                  <c:v>533.2120000000001</c:v>
                </c:pt>
                <c:pt idx="3391">
                  <c:v>771.19</c:v>
                </c:pt>
                <c:pt idx="3392">
                  <c:v>350.72500000000002</c:v>
                </c:pt>
                <c:pt idx="3393">
                  <c:v>641.17000000000007</c:v>
                </c:pt>
                <c:pt idx="3394">
                  <c:v>670.6877777777778</c:v>
                </c:pt>
                <c:pt idx="3395">
                  <c:v>813.34500000000003</c:v>
                </c:pt>
                <c:pt idx="3396">
                  <c:v>545.95799999999997</c:v>
                </c:pt>
                <c:pt idx="3397">
                  <c:v>685.30111111111114</c:v>
                </c:pt>
                <c:pt idx="3398">
                  <c:v>546.36400000000003</c:v>
                </c:pt>
                <c:pt idx="3399">
                  <c:v>495.86714285714288</c:v>
                </c:pt>
                <c:pt idx="3400">
                  <c:v>271.04799999999994</c:v>
                </c:pt>
                <c:pt idx="3401">
                  <c:v>429.9</c:v>
                </c:pt>
                <c:pt idx="3402">
                  <c:v>577.28</c:v>
                </c:pt>
                <c:pt idx="3403">
                  <c:v>824.68285714285719</c:v>
                </c:pt>
                <c:pt idx="3404">
                  <c:v>611.49</c:v>
                </c:pt>
                <c:pt idx="3405">
                  <c:v>1019.0450000000001</c:v>
                </c:pt>
                <c:pt idx="3406">
                  <c:v>578.20000000000005</c:v>
                </c:pt>
                <c:pt idx="3407">
                  <c:v>918.76400000000012</c:v>
                </c:pt>
                <c:pt idx="3408">
                  <c:v>402.35999999999996</c:v>
                </c:pt>
                <c:pt idx="3409">
                  <c:v>496.89250000000004</c:v>
                </c:pt>
                <c:pt idx="3410">
                  <c:v>406.60199999999998</c:v>
                </c:pt>
                <c:pt idx="3411">
                  <c:v>863.77666666666664</c:v>
                </c:pt>
                <c:pt idx="3412">
                  <c:v>618.9254545454545</c:v>
                </c:pt>
                <c:pt idx="3413">
                  <c:v>472.87666666666672</c:v>
                </c:pt>
                <c:pt idx="3414">
                  <c:v>425.52800000000008</c:v>
                </c:pt>
                <c:pt idx="3415">
                  <c:v>187.83000000000004</c:v>
                </c:pt>
                <c:pt idx="3416">
                  <c:v>1028.135</c:v>
                </c:pt>
                <c:pt idx="3417">
                  <c:v>558.35666666666668</c:v>
                </c:pt>
                <c:pt idx="3418">
                  <c:v>618.91999999999996</c:v>
                </c:pt>
                <c:pt idx="3419">
                  <c:v>490.125</c:v>
                </c:pt>
                <c:pt idx="3420">
                  <c:v>509.97</c:v>
                </c:pt>
                <c:pt idx="3421">
                  <c:v>560.58249999999998</c:v>
                </c:pt>
                <c:pt idx="3422">
                  <c:v>236.14571428571426</c:v>
                </c:pt>
                <c:pt idx="3423">
                  <c:v>602.21199999999988</c:v>
                </c:pt>
                <c:pt idx="3424">
                  <c:v>463.46250000000003</c:v>
                </c:pt>
                <c:pt idx="3425">
                  <c:v>592.57399999999996</c:v>
                </c:pt>
                <c:pt idx="3426">
                  <c:v>366.30200000000002</c:v>
                </c:pt>
                <c:pt idx="3427">
                  <c:v>458.85</c:v>
                </c:pt>
                <c:pt idx="3428">
                  <c:v>471.83142857142855</c:v>
                </c:pt>
                <c:pt idx="3429">
                  <c:v>468.14399999999989</c:v>
                </c:pt>
                <c:pt idx="3430">
                  <c:v>636.12800000000004</c:v>
                </c:pt>
                <c:pt idx="3431">
                  <c:v>351.54666666666668</c:v>
                </c:pt>
                <c:pt idx="3432">
                  <c:v>248.72999999999996</c:v>
                </c:pt>
                <c:pt idx="3433">
                  <c:v>423.88600000000008</c:v>
                </c:pt>
                <c:pt idx="3434">
                  <c:v>383.95999999999992</c:v>
                </c:pt>
                <c:pt idx="3435">
                  <c:v>521.45666666666659</c:v>
                </c:pt>
                <c:pt idx="3436">
                  <c:v>723.99</c:v>
                </c:pt>
                <c:pt idx="3437">
                  <c:v>644.07666666666648</c:v>
                </c:pt>
                <c:pt idx="3438">
                  <c:v>154.39000000000001</c:v>
                </c:pt>
                <c:pt idx="3439">
                  <c:v>389.30599999999993</c:v>
                </c:pt>
                <c:pt idx="3440">
                  <c:v>523.36</c:v>
                </c:pt>
                <c:pt idx="3441">
                  <c:v>385.29</c:v>
                </c:pt>
                <c:pt idx="3442">
                  <c:v>929.5100000000001</c:v>
                </c:pt>
                <c:pt idx="3443">
                  <c:v>498.78777777777782</c:v>
                </c:pt>
                <c:pt idx="3444">
                  <c:v>910.28500000000008</c:v>
                </c:pt>
                <c:pt idx="3445">
                  <c:v>390.21500000000009</c:v>
                </c:pt>
                <c:pt idx="3446">
                  <c:v>268.02199999999993</c:v>
                </c:pt>
                <c:pt idx="3447">
                  <c:v>294.41333333333336</c:v>
                </c:pt>
                <c:pt idx="3448">
                  <c:v>799.86333333333334</c:v>
                </c:pt>
                <c:pt idx="3449">
                  <c:v>600.9666666666667</c:v>
                </c:pt>
                <c:pt idx="3450">
                  <c:v>580.12333333333333</c:v>
                </c:pt>
                <c:pt idx="3451">
                  <c:v>889.04666666666674</c:v>
                </c:pt>
                <c:pt idx="3452">
                  <c:v>924.64555555555546</c:v>
                </c:pt>
                <c:pt idx="3453">
                  <c:v>604.74285714285713</c:v>
                </c:pt>
                <c:pt idx="3454">
                  <c:v>883.34199999999998</c:v>
                </c:pt>
                <c:pt idx="3455">
                  <c:v>248.48000000000002</c:v>
                </c:pt>
                <c:pt idx="3457">
                  <c:v>494.66700000000009</c:v>
                </c:pt>
                <c:pt idx="3458">
                  <c:v>90.930000000000064</c:v>
                </c:pt>
                <c:pt idx="3459">
                  <c:v>855.83333333333337</c:v>
                </c:pt>
                <c:pt idx="3460">
                  <c:v>284.23833333333329</c:v>
                </c:pt>
                <c:pt idx="3461">
                  <c:v>106.72999999999996</c:v>
                </c:pt>
                <c:pt idx="3462">
                  <c:v>903.59999999999991</c:v>
                </c:pt>
                <c:pt idx="3463">
                  <c:v>478.52500000000009</c:v>
                </c:pt>
                <c:pt idx="3464">
                  <c:v>463.26333333333338</c:v>
                </c:pt>
                <c:pt idx="3465">
                  <c:v>376.05250000000001</c:v>
                </c:pt>
                <c:pt idx="3466">
                  <c:v>471.79799999999994</c:v>
                </c:pt>
                <c:pt idx="3467">
                  <c:v>628.78499999999997</c:v>
                </c:pt>
                <c:pt idx="3468">
                  <c:v>230.47199999999998</c:v>
                </c:pt>
                <c:pt idx="3469">
                  <c:v>443.78428571428566</c:v>
                </c:pt>
                <c:pt idx="3470">
                  <c:v>716.30833333333328</c:v>
                </c:pt>
                <c:pt idx="3471">
                  <c:v>377.66</c:v>
                </c:pt>
                <c:pt idx="3472">
                  <c:v>442.565</c:v>
                </c:pt>
                <c:pt idx="3473">
                  <c:v>348.34999999999997</c:v>
                </c:pt>
                <c:pt idx="3474">
                  <c:v>693.6987499999999</c:v>
                </c:pt>
                <c:pt idx="3475">
                  <c:v>365.50666666666666</c:v>
                </c:pt>
                <c:pt idx="3476">
                  <c:v>852.01833333333309</c:v>
                </c:pt>
                <c:pt idx="3477">
                  <c:v>830.4899999999999</c:v>
                </c:pt>
                <c:pt idx="3478">
                  <c:v>743.08500000000004</c:v>
                </c:pt>
                <c:pt idx="3479">
                  <c:v>612.58333333333337</c:v>
                </c:pt>
                <c:pt idx="3480">
                  <c:v>407.97499999999997</c:v>
                </c:pt>
                <c:pt idx="3481">
                  <c:v>440.73999999999995</c:v>
                </c:pt>
                <c:pt idx="3482">
                  <c:v>475.91399999999993</c:v>
                </c:pt>
                <c:pt idx="3483">
                  <c:v>357.57000000000005</c:v>
                </c:pt>
                <c:pt idx="3484">
                  <c:v>731.27</c:v>
                </c:pt>
                <c:pt idx="3485">
                  <c:v>621.48</c:v>
                </c:pt>
                <c:pt idx="3486">
                  <c:v>688.77749999999992</c:v>
                </c:pt>
                <c:pt idx="3487">
                  <c:v>549.66428571428571</c:v>
                </c:pt>
                <c:pt idx="3488">
                  <c:v>511.46000000000004</c:v>
                </c:pt>
                <c:pt idx="3489">
                  <c:v>549.43999999999994</c:v>
                </c:pt>
                <c:pt idx="3490">
                  <c:v>524.55499999999995</c:v>
                </c:pt>
                <c:pt idx="3491">
                  <c:v>707.892857142857</c:v>
                </c:pt>
                <c:pt idx="3492">
                  <c:v>297.64333333333337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19E-4C11-9F65-962678D2F3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753295"/>
        <c:axId val="1127971567"/>
      </c:scatterChart>
      <c:valAx>
        <c:axId val="19827532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Recency (days)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7971567"/>
        <c:crosses val="autoZero"/>
        <c:crossBetween val="midCat"/>
      </c:valAx>
      <c:valAx>
        <c:axId val="1127971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Monetary Value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7532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/>
      </a:solidFill>
      <a:prstDash val="solid"/>
      <a:round/>
      <a:headEnd type="none" w="med" len="med"/>
      <a:tailEnd type="none" w="med" len="me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Correlation between Frequency and Monetary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'RFM Analysis'!$N$1</c:f>
              <c:strCache>
                <c:ptCount val="1"/>
                <c:pt idx="0">
                  <c:v>Sum of profit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'RFM Analysis'!$M$2:$M$3494</c:f>
              <c:numCache>
                <c:formatCode>General</c:formatCode>
                <c:ptCount val="3493"/>
                <c:pt idx="0">
                  <c:v>11</c:v>
                </c:pt>
                <c:pt idx="1">
                  <c:v>3</c:v>
                </c:pt>
                <c:pt idx="2">
                  <c:v>8</c:v>
                </c:pt>
                <c:pt idx="3">
                  <c:v>2</c:v>
                </c:pt>
                <c:pt idx="4">
                  <c:v>6</c:v>
                </c:pt>
                <c:pt idx="5">
                  <c:v>5</c:v>
                </c:pt>
                <c:pt idx="6">
                  <c:v>3</c:v>
                </c:pt>
                <c:pt idx="7">
                  <c:v>10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4</c:v>
                </c:pt>
                <c:pt idx="14">
                  <c:v>6</c:v>
                </c:pt>
                <c:pt idx="15">
                  <c:v>5</c:v>
                </c:pt>
                <c:pt idx="16">
                  <c:v>5</c:v>
                </c:pt>
                <c:pt idx="17">
                  <c:v>7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8</c:v>
                </c:pt>
                <c:pt idx="22">
                  <c:v>7</c:v>
                </c:pt>
                <c:pt idx="23">
                  <c:v>8</c:v>
                </c:pt>
                <c:pt idx="24">
                  <c:v>12</c:v>
                </c:pt>
                <c:pt idx="25">
                  <c:v>3</c:v>
                </c:pt>
                <c:pt idx="26">
                  <c:v>7</c:v>
                </c:pt>
                <c:pt idx="27">
                  <c:v>6</c:v>
                </c:pt>
                <c:pt idx="28">
                  <c:v>9</c:v>
                </c:pt>
                <c:pt idx="29">
                  <c:v>3</c:v>
                </c:pt>
                <c:pt idx="30">
                  <c:v>4</c:v>
                </c:pt>
                <c:pt idx="31">
                  <c:v>7</c:v>
                </c:pt>
                <c:pt idx="32">
                  <c:v>7</c:v>
                </c:pt>
                <c:pt idx="33">
                  <c:v>9</c:v>
                </c:pt>
                <c:pt idx="34">
                  <c:v>4</c:v>
                </c:pt>
                <c:pt idx="35">
                  <c:v>2</c:v>
                </c:pt>
                <c:pt idx="36">
                  <c:v>9</c:v>
                </c:pt>
                <c:pt idx="37">
                  <c:v>4</c:v>
                </c:pt>
                <c:pt idx="38">
                  <c:v>12</c:v>
                </c:pt>
                <c:pt idx="39">
                  <c:v>6</c:v>
                </c:pt>
                <c:pt idx="40">
                  <c:v>9</c:v>
                </c:pt>
                <c:pt idx="41">
                  <c:v>4</c:v>
                </c:pt>
                <c:pt idx="42">
                  <c:v>9</c:v>
                </c:pt>
                <c:pt idx="43">
                  <c:v>7</c:v>
                </c:pt>
                <c:pt idx="44">
                  <c:v>3</c:v>
                </c:pt>
                <c:pt idx="45">
                  <c:v>5</c:v>
                </c:pt>
                <c:pt idx="46">
                  <c:v>7</c:v>
                </c:pt>
                <c:pt idx="47">
                  <c:v>8</c:v>
                </c:pt>
                <c:pt idx="48">
                  <c:v>5</c:v>
                </c:pt>
                <c:pt idx="49">
                  <c:v>8</c:v>
                </c:pt>
                <c:pt idx="50">
                  <c:v>8</c:v>
                </c:pt>
                <c:pt idx="51">
                  <c:v>7</c:v>
                </c:pt>
                <c:pt idx="52">
                  <c:v>5</c:v>
                </c:pt>
                <c:pt idx="53">
                  <c:v>7</c:v>
                </c:pt>
                <c:pt idx="54">
                  <c:v>8</c:v>
                </c:pt>
                <c:pt idx="55">
                  <c:v>7</c:v>
                </c:pt>
                <c:pt idx="56">
                  <c:v>6</c:v>
                </c:pt>
                <c:pt idx="57">
                  <c:v>8</c:v>
                </c:pt>
                <c:pt idx="58">
                  <c:v>3</c:v>
                </c:pt>
                <c:pt idx="59">
                  <c:v>2</c:v>
                </c:pt>
                <c:pt idx="60">
                  <c:v>7</c:v>
                </c:pt>
                <c:pt idx="61">
                  <c:v>6</c:v>
                </c:pt>
                <c:pt idx="62">
                  <c:v>3</c:v>
                </c:pt>
                <c:pt idx="63">
                  <c:v>5</c:v>
                </c:pt>
                <c:pt idx="64">
                  <c:v>6</c:v>
                </c:pt>
                <c:pt idx="65">
                  <c:v>5</c:v>
                </c:pt>
                <c:pt idx="66">
                  <c:v>5</c:v>
                </c:pt>
                <c:pt idx="67">
                  <c:v>3</c:v>
                </c:pt>
                <c:pt idx="68">
                  <c:v>6</c:v>
                </c:pt>
                <c:pt idx="69">
                  <c:v>5</c:v>
                </c:pt>
                <c:pt idx="70">
                  <c:v>1</c:v>
                </c:pt>
                <c:pt idx="71">
                  <c:v>5</c:v>
                </c:pt>
                <c:pt idx="72">
                  <c:v>6</c:v>
                </c:pt>
                <c:pt idx="73">
                  <c:v>3</c:v>
                </c:pt>
                <c:pt idx="74">
                  <c:v>8</c:v>
                </c:pt>
                <c:pt idx="75">
                  <c:v>8</c:v>
                </c:pt>
                <c:pt idx="76">
                  <c:v>3</c:v>
                </c:pt>
                <c:pt idx="77">
                  <c:v>2</c:v>
                </c:pt>
                <c:pt idx="78">
                  <c:v>6</c:v>
                </c:pt>
                <c:pt idx="79">
                  <c:v>10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7</c:v>
                </c:pt>
                <c:pt idx="84">
                  <c:v>6</c:v>
                </c:pt>
                <c:pt idx="85">
                  <c:v>9</c:v>
                </c:pt>
                <c:pt idx="86">
                  <c:v>9</c:v>
                </c:pt>
                <c:pt idx="87">
                  <c:v>6</c:v>
                </c:pt>
                <c:pt idx="88">
                  <c:v>9</c:v>
                </c:pt>
                <c:pt idx="89">
                  <c:v>7</c:v>
                </c:pt>
                <c:pt idx="90">
                  <c:v>8</c:v>
                </c:pt>
                <c:pt idx="91">
                  <c:v>3</c:v>
                </c:pt>
                <c:pt idx="92">
                  <c:v>3</c:v>
                </c:pt>
                <c:pt idx="93">
                  <c:v>7</c:v>
                </c:pt>
                <c:pt idx="94">
                  <c:v>4</c:v>
                </c:pt>
                <c:pt idx="95">
                  <c:v>4</c:v>
                </c:pt>
                <c:pt idx="96">
                  <c:v>8</c:v>
                </c:pt>
                <c:pt idx="97">
                  <c:v>5</c:v>
                </c:pt>
                <c:pt idx="98">
                  <c:v>9</c:v>
                </c:pt>
                <c:pt idx="99">
                  <c:v>2</c:v>
                </c:pt>
                <c:pt idx="100">
                  <c:v>4</c:v>
                </c:pt>
                <c:pt idx="101">
                  <c:v>7</c:v>
                </c:pt>
                <c:pt idx="102">
                  <c:v>5</c:v>
                </c:pt>
                <c:pt idx="103">
                  <c:v>9</c:v>
                </c:pt>
                <c:pt idx="104">
                  <c:v>4</c:v>
                </c:pt>
                <c:pt idx="105">
                  <c:v>3</c:v>
                </c:pt>
                <c:pt idx="106">
                  <c:v>4</c:v>
                </c:pt>
                <c:pt idx="107">
                  <c:v>3</c:v>
                </c:pt>
                <c:pt idx="108">
                  <c:v>10</c:v>
                </c:pt>
                <c:pt idx="109">
                  <c:v>7</c:v>
                </c:pt>
                <c:pt idx="110">
                  <c:v>4</c:v>
                </c:pt>
                <c:pt idx="111">
                  <c:v>6</c:v>
                </c:pt>
                <c:pt idx="112">
                  <c:v>6</c:v>
                </c:pt>
                <c:pt idx="113">
                  <c:v>4</c:v>
                </c:pt>
                <c:pt idx="114">
                  <c:v>8</c:v>
                </c:pt>
                <c:pt idx="115">
                  <c:v>8</c:v>
                </c:pt>
                <c:pt idx="116">
                  <c:v>10</c:v>
                </c:pt>
                <c:pt idx="117">
                  <c:v>5</c:v>
                </c:pt>
                <c:pt idx="118">
                  <c:v>4</c:v>
                </c:pt>
                <c:pt idx="119">
                  <c:v>3</c:v>
                </c:pt>
                <c:pt idx="120">
                  <c:v>4</c:v>
                </c:pt>
                <c:pt idx="121">
                  <c:v>5</c:v>
                </c:pt>
                <c:pt idx="122">
                  <c:v>4</c:v>
                </c:pt>
                <c:pt idx="123">
                  <c:v>7</c:v>
                </c:pt>
                <c:pt idx="124">
                  <c:v>10</c:v>
                </c:pt>
                <c:pt idx="125">
                  <c:v>3</c:v>
                </c:pt>
                <c:pt idx="126">
                  <c:v>10</c:v>
                </c:pt>
                <c:pt idx="127">
                  <c:v>4</c:v>
                </c:pt>
                <c:pt idx="128">
                  <c:v>4</c:v>
                </c:pt>
                <c:pt idx="129">
                  <c:v>2</c:v>
                </c:pt>
                <c:pt idx="130">
                  <c:v>6</c:v>
                </c:pt>
                <c:pt idx="131">
                  <c:v>6</c:v>
                </c:pt>
                <c:pt idx="132">
                  <c:v>5</c:v>
                </c:pt>
                <c:pt idx="133">
                  <c:v>6</c:v>
                </c:pt>
                <c:pt idx="134">
                  <c:v>7</c:v>
                </c:pt>
                <c:pt idx="135">
                  <c:v>8</c:v>
                </c:pt>
                <c:pt idx="136">
                  <c:v>5</c:v>
                </c:pt>
                <c:pt idx="137">
                  <c:v>7</c:v>
                </c:pt>
                <c:pt idx="138">
                  <c:v>9</c:v>
                </c:pt>
                <c:pt idx="139">
                  <c:v>6</c:v>
                </c:pt>
                <c:pt idx="140">
                  <c:v>3</c:v>
                </c:pt>
                <c:pt idx="141">
                  <c:v>11</c:v>
                </c:pt>
                <c:pt idx="142">
                  <c:v>4</c:v>
                </c:pt>
                <c:pt idx="143">
                  <c:v>8</c:v>
                </c:pt>
                <c:pt idx="144">
                  <c:v>7</c:v>
                </c:pt>
                <c:pt idx="145">
                  <c:v>2</c:v>
                </c:pt>
                <c:pt idx="146">
                  <c:v>6</c:v>
                </c:pt>
                <c:pt idx="147">
                  <c:v>5</c:v>
                </c:pt>
                <c:pt idx="148">
                  <c:v>6</c:v>
                </c:pt>
                <c:pt idx="149">
                  <c:v>4</c:v>
                </c:pt>
                <c:pt idx="150">
                  <c:v>8</c:v>
                </c:pt>
                <c:pt idx="151">
                  <c:v>2</c:v>
                </c:pt>
                <c:pt idx="152">
                  <c:v>7</c:v>
                </c:pt>
                <c:pt idx="153">
                  <c:v>6</c:v>
                </c:pt>
                <c:pt idx="154">
                  <c:v>3</c:v>
                </c:pt>
                <c:pt idx="155">
                  <c:v>5</c:v>
                </c:pt>
                <c:pt idx="156">
                  <c:v>4</c:v>
                </c:pt>
                <c:pt idx="157">
                  <c:v>6</c:v>
                </c:pt>
                <c:pt idx="158">
                  <c:v>6</c:v>
                </c:pt>
                <c:pt idx="159">
                  <c:v>2</c:v>
                </c:pt>
                <c:pt idx="160">
                  <c:v>1</c:v>
                </c:pt>
                <c:pt idx="161">
                  <c:v>3</c:v>
                </c:pt>
                <c:pt idx="162">
                  <c:v>2</c:v>
                </c:pt>
                <c:pt idx="163">
                  <c:v>3</c:v>
                </c:pt>
                <c:pt idx="164">
                  <c:v>9</c:v>
                </c:pt>
                <c:pt idx="165">
                  <c:v>8</c:v>
                </c:pt>
                <c:pt idx="166">
                  <c:v>9</c:v>
                </c:pt>
                <c:pt idx="167">
                  <c:v>9</c:v>
                </c:pt>
                <c:pt idx="168">
                  <c:v>3</c:v>
                </c:pt>
                <c:pt idx="169">
                  <c:v>4</c:v>
                </c:pt>
                <c:pt idx="170">
                  <c:v>9</c:v>
                </c:pt>
                <c:pt idx="171">
                  <c:v>8</c:v>
                </c:pt>
                <c:pt idx="172">
                  <c:v>9</c:v>
                </c:pt>
                <c:pt idx="173">
                  <c:v>10</c:v>
                </c:pt>
                <c:pt idx="174">
                  <c:v>5</c:v>
                </c:pt>
                <c:pt idx="175">
                  <c:v>5</c:v>
                </c:pt>
                <c:pt idx="176">
                  <c:v>12</c:v>
                </c:pt>
                <c:pt idx="177">
                  <c:v>4</c:v>
                </c:pt>
                <c:pt idx="178">
                  <c:v>3</c:v>
                </c:pt>
                <c:pt idx="179">
                  <c:v>7</c:v>
                </c:pt>
                <c:pt idx="180">
                  <c:v>6</c:v>
                </c:pt>
                <c:pt idx="181">
                  <c:v>7</c:v>
                </c:pt>
                <c:pt idx="182">
                  <c:v>6</c:v>
                </c:pt>
                <c:pt idx="183">
                  <c:v>3</c:v>
                </c:pt>
                <c:pt idx="184">
                  <c:v>7</c:v>
                </c:pt>
                <c:pt idx="185">
                  <c:v>6</c:v>
                </c:pt>
                <c:pt idx="186">
                  <c:v>7</c:v>
                </c:pt>
                <c:pt idx="187">
                  <c:v>6</c:v>
                </c:pt>
                <c:pt idx="188">
                  <c:v>5</c:v>
                </c:pt>
                <c:pt idx="189">
                  <c:v>4</c:v>
                </c:pt>
                <c:pt idx="190">
                  <c:v>1</c:v>
                </c:pt>
                <c:pt idx="191">
                  <c:v>4</c:v>
                </c:pt>
                <c:pt idx="192">
                  <c:v>5</c:v>
                </c:pt>
                <c:pt idx="193">
                  <c:v>3</c:v>
                </c:pt>
                <c:pt idx="194">
                  <c:v>7</c:v>
                </c:pt>
                <c:pt idx="195">
                  <c:v>8</c:v>
                </c:pt>
                <c:pt idx="196">
                  <c:v>9</c:v>
                </c:pt>
                <c:pt idx="197">
                  <c:v>9</c:v>
                </c:pt>
                <c:pt idx="198">
                  <c:v>4</c:v>
                </c:pt>
                <c:pt idx="199">
                  <c:v>9</c:v>
                </c:pt>
                <c:pt idx="200">
                  <c:v>8</c:v>
                </c:pt>
                <c:pt idx="201">
                  <c:v>3</c:v>
                </c:pt>
                <c:pt idx="202">
                  <c:v>5</c:v>
                </c:pt>
                <c:pt idx="203">
                  <c:v>8</c:v>
                </c:pt>
                <c:pt idx="204">
                  <c:v>9</c:v>
                </c:pt>
                <c:pt idx="205">
                  <c:v>4</c:v>
                </c:pt>
                <c:pt idx="206">
                  <c:v>3</c:v>
                </c:pt>
                <c:pt idx="207">
                  <c:v>5</c:v>
                </c:pt>
                <c:pt idx="208">
                  <c:v>5</c:v>
                </c:pt>
                <c:pt idx="209">
                  <c:v>6</c:v>
                </c:pt>
                <c:pt idx="210">
                  <c:v>9</c:v>
                </c:pt>
                <c:pt idx="211">
                  <c:v>2</c:v>
                </c:pt>
                <c:pt idx="212">
                  <c:v>11</c:v>
                </c:pt>
                <c:pt idx="213">
                  <c:v>6</c:v>
                </c:pt>
                <c:pt idx="214">
                  <c:v>8</c:v>
                </c:pt>
                <c:pt idx="215">
                  <c:v>5</c:v>
                </c:pt>
                <c:pt idx="216">
                  <c:v>8</c:v>
                </c:pt>
                <c:pt idx="217">
                  <c:v>5</c:v>
                </c:pt>
                <c:pt idx="218">
                  <c:v>7</c:v>
                </c:pt>
                <c:pt idx="219">
                  <c:v>6</c:v>
                </c:pt>
                <c:pt idx="220">
                  <c:v>6</c:v>
                </c:pt>
                <c:pt idx="221">
                  <c:v>2</c:v>
                </c:pt>
                <c:pt idx="222">
                  <c:v>7</c:v>
                </c:pt>
                <c:pt idx="223">
                  <c:v>6</c:v>
                </c:pt>
                <c:pt idx="224">
                  <c:v>3</c:v>
                </c:pt>
                <c:pt idx="225">
                  <c:v>2</c:v>
                </c:pt>
                <c:pt idx="226">
                  <c:v>5</c:v>
                </c:pt>
                <c:pt idx="227">
                  <c:v>5</c:v>
                </c:pt>
                <c:pt idx="228">
                  <c:v>5</c:v>
                </c:pt>
                <c:pt idx="229">
                  <c:v>11</c:v>
                </c:pt>
                <c:pt idx="230">
                  <c:v>4</c:v>
                </c:pt>
                <c:pt idx="231">
                  <c:v>6</c:v>
                </c:pt>
                <c:pt idx="232">
                  <c:v>6</c:v>
                </c:pt>
                <c:pt idx="233">
                  <c:v>10</c:v>
                </c:pt>
                <c:pt idx="234">
                  <c:v>11</c:v>
                </c:pt>
                <c:pt idx="235">
                  <c:v>4</c:v>
                </c:pt>
                <c:pt idx="236">
                  <c:v>8</c:v>
                </c:pt>
                <c:pt idx="237">
                  <c:v>5</c:v>
                </c:pt>
                <c:pt idx="238">
                  <c:v>9</c:v>
                </c:pt>
                <c:pt idx="239">
                  <c:v>6</c:v>
                </c:pt>
                <c:pt idx="240">
                  <c:v>4</c:v>
                </c:pt>
                <c:pt idx="241">
                  <c:v>7</c:v>
                </c:pt>
                <c:pt idx="242">
                  <c:v>6</c:v>
                </c:pt>
                <c:pt idx="243">
                  <c:v>4</c:v>
                </c:pt>
                <c:pt idx="244">
                  <c:v>5</c:v>
                </c:pt>
                <c:pt idx="245">
                  <c:v>9</c:v>
                </c:pt>
                <c:pt idx="246">
                  <c:v>7</c:v>
                </c:pt>
                <c:pt idx="247">
                  <c:v>7</c:v>
                </c:pt>
                <c:pt idx="248">
                  <c:v>9</c:v>
                </c:pt>
                <c:pt idx="249">
                  <c:v>7</c:v>
                </c:pt>
                <c:pt idx="250">
                  <c:v>4</c:v>
                </c:pt>
                <c:pt idx="251">
                  <c:v>5</c:v>
                </c:pt>
                <c:pt idx="252">
                  <c:v>5</c:v>
                </c:pt>
                <c:pt idx="253">
                  <c:v>7</c:v>
                </c:pt>
                <c:pt idx="254">
                  <c:v>12</c:v>
                </c:pt>
                <c:pt idx="255">
                  <c:v>5</c:v>
                </c:pt>
                <c:pt idx="256">
                  <c:v>5</c:v>
                </c:pt>
                <c:pt idx="257">
                  <c:v>5</c:v>
                </c:pt>
                <c:pt idx="258">
                  <c:v>4</c:v>
                </c:pt>
                <c:pt idx="259">
                  <c:v>9</c:v>
                </c:pt>
                <c:pt idx="260">
                  <c:v>9</c:v>
                </c:pt>
                <c:pt idx="261">
                  <c:v>5</c:v>
                </c:pt>
                <c:pt idx="262">
                  <c:v>7</c:v>
                </c:pt>
                <c:pt idx="263">
                  <c:v>5</c:v>
                </c:pt>
                <c:pt idx="264">
                  <c:v>4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5</c:v>
                </c:pt>
                <c:pt idx="269">
                  <c:v>7</c:v>
                </c:pt>
                <c:pt idx="270">
                  <c:v>2</c:v>
                </c:pt>
                <c:pt idx="271">
                  <c:v>7</c:v>
                </c:pt>
                <c:pt idx="272">
                  <c:v>10</c:v>
                </c:pt>
                <c:pt idx="273">
                  <c:v>4</c:v>
                </c:pt>
                <c:pt idx="274">
                  <c:v>7</c:v>
                </c:pt>
                <c:pt idx="275">
                  <c:v>6</c:v>
                </c:pt>
                <c:pt idx="276">
                  <c:v>4</c:v>
                </c:pt>
                <c:pt idx="277">
                  <c:v>1</c:v>
                </c:pt>
                <c:pt idx="278">
                  <c:v>6</c:v>
                </c:pt>
                <c:pt idx="279">
                  <c:v>11</c:v>
                </c:pt>
                <c:pt idx="280">
                  <c:v>4</c:v>
                </c:pt>
                <c:pt idx="281">
                  <c:v>2</c:v>
                </c:pt>
                <c:pt idx="282">
                  <c:v>6</c:v>
                </c:pt>
                <c:pt idx="283">
                  <c:v>5</c:v>
                </c:pt>
                <c:pt idx="284">
                  <c:v>6</c:v>
                </c:pt>
                <c:pt idx="285">
                  <c:v>4</c:v>
                </c:pt>
                <c:pt idx="286">
                  <c:v>1</c:v>
                </c:pt>
                <c:pt idx="287">
                  <c:v>4</c:v>
                </c:pt>
                <c:pt idx="288">
                  <c:v>10</c:v>
                </c:pt>
                <c:pt idx="289">
                  <c:v>5</c:v>
                </c:pt>
                <c:pt idx="290">
                  <c:v>2</c:v>
                </c:pt>
                <c:pt idx="291">
                  <c:v>7</c:v>
                </c:pt>
                <c:pt idx="292">
                  <c:v>5</c:v>
                </c:pt>
                <c:pt idx="293">
                  <c:v>7</c:v>
                </c:pt>
                <c:pt idx="294">
                  <c:v>7</c:v>
                </c:pt>
                <c:pt idx="295">
                  <c:v>3</c:v>
                </c:pt>
                <c:pt idx="296">
                  <c:v>4</c:v>
                </c:pt>
                <c:pt idx="297">
                  <c:v>11</c:v>
                </c:pt>
                <c:pt idx="298">
                  <c:v>7</c:v>
                </c:pt>
                <c:pt idx="299">
                  <c:v>5</c:v>
                </c:pt>
                <c:pt idx="300">
                  <c:v>2</c:v>
                </c:pt>
                <c:pt idx="301">
                  <c:v>2</c:v>
                </c:pt>
                <c:pt idx="302">
                  <c:v>3</c:v>
                </c:pt>
                <c:pt idx="303">
                  <c:v>9</c:v>
                </c:pt>
                <c:pt idx="304">
                  <c:v>7</c:v>
                </c:pt>
                <c:pt idx="305">
                  <c:v>2</c:v>
                </c:pt>
                <c:pt idx="306">
                  <c:v>9</c:v>
                </c:pt>
                <c:pt idx="307">
                  <c:v>6</c:v>
                </c:pt>
                <c:pt idx="308">
                  <c:v>4</c:v>
                </c:pt>
                <c:pt idx="309">
                  <c:v>7</c:v>
                </c:pt>
                <c:pt idx="310">
                  <c:v>6</c:v>
                </c:pt>
                <c:pt idx="311">
                  <c:v>6</c:v>
                </c:pt>
                <c:pt idx="312">
                  <c:v>6</c:v>
                </c:pt>
                <c:pt idx="313">
                  <c:v>8</c:v>
                </c:pt>
                <c:pt idx="314">
                  <c:v>9</c:v>
                </c:pt>
                <c:pt idx="315">
                  <c:v>4</c:v>
                </c:pt>
                <c:pt idx="316">
                  <c:v>5</c:v>
                </c:pt>
                <c:pt idx="317">
                  <c:v>7</c:v>
                </c:pt>
                <c:pt idx="318">
                  <c:v>5</c:v>
                </c:pt>
                <c:pt idx="319">
                  <c:v>10</c:v>
                </c:pt>
                <c:pt idx="320">
                  <c:v>5</c:v>
                </c:pt>
                <c:pt idx="321">
                  <c:v>12</c:v>
                </c:pt>
                <c:pt idx="322">
                  <c:v>6</c:v>
                </c:pt>
                <c:pt idx="323">
                  <c:v>5</c:v>
                </c:pt>
                <c:pt idx="324">
                  <c:v>7</c:v>
                </c:pt>
                <c:pt idx="325">
                  <c:v>3</c:v>
                </c:pt>
                <c:pt idx="326">
                  <c:v>5</c:v>
                </c:pt>
                <c:pt idx="327">
                  <c:v>8</c:v>
                </c:pt>
                <c:pt idx="328">
                  <c:v>6</c:v>
                </c:pt>
                <c:pt idx="329">
                  <c:v>6</c:v>
                </c:pt>
                <c:pt idx="330">
                  <c:v>7</c:v>
                </c:pt>
                <c:pt idx="331">
                  <c:v>2</c:v>
                </c:pt>
                <c:pt idx="332">
                  <c:v>7</c:v>
                </c:pt>
                <c:pt idx="333">
                  <c:v>6</c:v>
                </c:pt>
                <c:pt idx="334">
                  <c:v>2</c:v>
                </c:pt>
                <c:pt idx="335">
                  <c:v>5</c:v>
                </c:pt>
                <c:pt idx="336">
                  <c:v>6</c:v>
                </c:pt>
                <c:pt idx="337">
                  <c:v>7</c:v>
                </c:pt>
                <c:pt idx="338">
                  <c:v>5</c:v>
                </c:pt>
                <c:pt idx="339">
                  <c:v>8</c:v>
                </c:pt>
                <c:pt idx="340">
                  <c:v>2</c:v>
                </c:pt>
                <c:pt idx="341">
                  <c:v>4</c:v>
                </c:pt>
                <c:pt idx="342">
                  <c:v>9</c:v>
                </c:pt>
                <c:pt idx="343">
                  <c:v>9</c:v>
                </c:pt>
                <c:pt idx="344">
                  <c:v>7</c:v>
                </c:pt>
                <c:pt idx="345">
                  <c:v>9</c:v>
                </c:pt>
                <c:pt idx="346">
                  <c:v>7</c:v>
                </c:pt>
                <c:pt idx="347">
                  <c:v>6</c:v>
                </c:pt>
                <c:pt idx="348">
                  <c:v>5</c:v>
                </c:pt>
                <c:pt idx="349">
                  <c:v>6</c:v>
                </c:pt>
                <c:pt idx="350">
                  <c:v>2</c:v>
                </c:pt>
                <c:pt idx="351">
                  <c:v>6</c:v>
                </c:pt>
                <c:pt idx="352">
                  <c:v>11</c:v>
                </c:pt>
                <c:pt idx="353">
                  <c:v>6</c:v>
                </c:pt>
                <c:pt idx="354">
                  <c:v>5</c:v>
                </c:pt>
                <c:pt idx="355">
                  <c:v>5</c:v>
                </c:pt>
                <c:pt idx="356">
                  <c:v>8</c:v>
                </c:pt>
                <c:pt idx="357">
                  <c:v>2</c:v>
                </c:pt>
                <c:pt idx="358">
                  <c:v>10</c:v>
                </c:pt>
                <c:pt idx="359">
                  <c:v>5</c:v>
                </c:pt>
                <c:pt idx="360">
                  <c:v>7</c:v>
                </c:pt>
                <c:pt idx="361">
                  <c:v>5</c:v>
                </c:pt>
                <c:pt idx="362">
                  <c:v>6</c:v>
                </c:pt>
                <c:pt idx="363">
                  <c:v>6</c:v>
                </c:pt>
                <c:pt idx="364">
                  <c:v>7</c:v>
                </c:pt>
                <c:pt idx="365">
                  <c:v>6</c:v>
                </c:pt>
                <c:pt idx="366">
                  <c:v>6</c:v>
                </c:pt>
                <c:pt idx="367">
                  <c:v>9</c:v>
                </c:pt>
                <c:pt idx="368">
                  <c:v>8</c:v>
                </c:pt>
                <c:pt idx="369">
                  <c:v>7</c:v>
                </c:pt>
                <c:pt idx="370">
                  <c:v>5</c:v>
                </c:pt>
                <c:pt idx="371">
                  <c:v>8</c:v>
                </c:pt>
                <c:pt idx="372">
                  <c:v>1</c:v>
                </c:pt>
                <c:pt idx="373">
                  <c:v>6</c:v>
                </c:pt>
                <c:pt idx="374">
                  <c:v>4</c:v>
                </c:pt>
                <c:pt idx="375">
                  <c:v>3</c:v>
                </c:pt>
                <c:pt idx="376">
                  <c:v>13</c:v>
                </c:pt>
                <c:pt idx="377">
                  <c:v>7</c:v>
                </c:pt>
                <c:pt idx="378">
                  <c:v>2</c:v>
                </c:pt>
                <c:pt idx="379">
                  <c:v>8</c:v>
                </c:pt>
                <c:pt idx="380">
                  <c:v>8</c:v>
                </c:pt>
                <c:pt idx="381">
                  <c:v>7</c:v>
                </c:pt>
                <c:pt idx="382">
                  <c:v>3</c:v>
                </c:pt>
                <c:pt idx="383">
                  <c:v>5</c:v>
                </c:pt>
                <c:pt idx="384">
                  <c:v>9</c:v>
                </c:pt>
                <c:pt idx="385">
                  <c:v>5</c:v>
                </c:pt>
                <c:pt idx="386">
                  <c:v>3</c:v>
                </c:pt>
                <c:pt idx="387">
                  <c:v>3</c:v>
                </c:pt>
                <c:pt idx="388">
                  <c:v>6</c:v>
                </c:pt>
                <c:pt idx="389">
                  <c:v>6</c:v>
                </c:pt>
                <c:pt idx="390">
                  <c:v>4</c:v>
                </c:pt>
                <c:pt idx="391">
                  <c:v>7</c:v>
                </c:pt>
                <c:pt idx="392">
                  <c:v>2</c:v>
                </c:pt>
                <c:pt idx="393">
                  <c:v>8</c:v>
                </c:pt>
                <c:pt idx="394">
                  <c:v>7</c:v>
                </c:pt>
                <c:pt idx="395">
                  <c:v>6</c:v>
                </c:pt>
                <c:pt idx="396">
                  <c:v>6</c:v>
                </c:pt>
                <c:pt idx="397">
                  <c:v>7</c:v>
                </c:pt>
                <c:pt idx="398">
                  <c:v>6</c:v>
                </c:pt>
                <c:pt idx="399">
                  <c:v>5</c:v>
                </c:pt>
                <c:pt idx="400">
                  <c:v>7</c:v>
                </c:pt>
                <c:pt idx="401">
                  <c:v>6</c:v>
                </c:pt>
                <c:pt idx="402">
                  <c:v>6</c:v>
                </c:pt>
                <c:pt idx="403">
                  <c:v>9</c:v>
                </c:pt>
                <c:pt idx="404">
                  <c:v>6</c:v>
                </c:pt>
                <c:pt idx="405">
                  <c:v>6</c:v>
                </c:pt>
                <c:pt idx="406">
                  <c:v>9</c:v>
                </c:pt>
                <c:pt idx="407">
                  <c:v>5</c:v>
                </c:pt>
                <c:pt idx="408">
                  <c:v>4</c:v>
                </c:pt>
                <c:pt idx="409">
                  <c:v>7</c:v>
                </c:pt>
                <c:pt idx="410">
                  <c:v>5</c:v>
                </c:pt>
                <c:pt idx="411">
                  <c:v>3</c:v>
                </c:pt>
                <c:pt idx="412">
                  <c:v>5</c:v>
                </c:pt>
                <c:pt idx="413">
                  <c:v>6</c:v>
                </c:pt>
                <c:pt idx="414">
                  <c:v>2</c:v>
                </c:pt>
                <c:pt idx="415">
                  <c:v>5</c:v>
                </c:pt>
                <c:pt idx="416">
                  <c:v>8</c:v>
                </c:pt>
                <c:pt idx="417">
                  <c:v>6</c:v>
                </c:pt>
                <c:pt idx="418">
                  <c:v>7</c:v>
                </c:pt>
                <c:pt idx="419">
                  <c:v>10</c:v>
                </c:pt>
                <c:pt idx="420">
                  <c:v>6</c:v>
                </c:pt>
                <c:pt idx="421">
                  <c:v>4</c:v>
                </c:pt>
                <c:pt idx="422">
                  <c:v>5</c:v>
                </c:pt>
                <c:pt idx="423">
                  <c:v>7</c:v>
                </c:pt>
                <c:pt idx="424">
                  <c:v>7</c:v>
                </c:pt>
                <c:pt idx="425">
                  <c:v>9</c:v>
                </c:pt>
                <c:pt idx="426">
                  <c:v>4</c:v>
                </c:pt>
                <c:pt idx="427">
                  <c:v>8</c:v>
                </c:pt>
                <c:pt idx="428">
                  <c:v>8</c:v>
                </c:pt>
                <c:pt idx="429">
                  <c:v>6</c:v>
                </c:pt>
                <c:pt idx="430">
                  <c:v>2</c:v>
                </c:pt>
                <c:pt idx="431">
                  <c:v>8</c:v>
                </c:pt>
                <c:pt idx="432">
                  <c:v>9</c:v>
                </c:pt>
                <c:pt idx="433">
                  <c:v>2</c:v>
                </c:pt>
                <c:pt idx="434">
                  <c:v>4</c:v>
                </c:pt>
                <c:pt idx="435">
                  <c:v>3</c:v>
                </c:pt>
                <c:pt idx="436">
                  <c:v>6</c:v>
                </c:pt>
                <c:pt idx="437">
                  <c:v>8</c:v>
                </c:pt>
                <c:pt idx="438">
                  <c:v>6</c:v>
                </c:pt>
                <c:pt idx="439">
                  <c:v>8</c:v>
                </c:pt>
                <c:pt idx="440">
                  <c:v>3</c:v>
                </c:pt>
                <c:pt idx="441">
                  <c:v>7</c:v>
                </c:pt>
                <c:pt idx="442">
                  <c:v>7</c:v>
                </c:pt>
                <c:pt idx="443">
                  <c:v>7</c:v>
                </c:pt>
                <c:pt idx="444">
                  <c:v>11</c:v>
                </c:pt>
                <c:pt idx="445">
                  <c:v>8</c:v>
                </c:pt>
                <c:pt idx="446">
                  <c:v>6</c:v>
                </c:pt>
                <c:pt idx="447">
                  <c:v>5</c:v>
                </c:pt>
                <c:pt idx="448">
                  <c:v>6</c:v>
                </c:pt>
                <c:pt idx="449">
                  <c:v>4</c:v>
                </c:pt>
                <c:pt idx="450">
                  <c:v>6</c:v>
                </c:pt>
                <c:pt idx="451">
                  <c:v>5</c:v>
                </c:pt>
                <c:pt idx="452">
                  <c:v>8</c:v>
                </c:pt>
                <c:pt idx="453">
                  <c:v>7</c:v>
                </c:pt>
                <c:pt idx="454">
                  <c:v>3</c:v>
                </c:pt>
                <c:pt idx="455">
                  <c:v>5</c:v>
                </c:pt>
                <c:pt idx="456">
                  <c:v>5</c:v>
                </c:pt>
                <c:pt idx="457">
                  <c:v>5</c:v>
                </c:pt>
                <c:pt idx="458">
                  <c:v>5</c:v>
                </c:pt>
                <c:pt idx="459">
                  <c:v>4</c:v>
                </c:pt>
                <c:pt idx="460">
                  <c:v>8</c:v>
                </c:pt>
                <c:pt idx="461">
                  <c:v>6</c:v>
                </c:pt>
                <c:pt idx="462">
                  <c:v>7</c:v>
                </c:pt>
                <c:pt idx="463">
                  <c:v>6</c:v>
                </c:pt>
                <c:pt idx="464">
                  <c:v>6</c:v>
                </c:pt>
                <c:pt idx="465">
                  <c:v>7</c:v>
                </c:pt>
                <c:pt idx="466">
                  <c:v>7</c:v>
                </c:pt>
                <c:pt idx="467">
                  <c:v>6</c:v>
                </c:pt>
                <c:pt idx="468">
                  <c:v>10</c:v>
                </c:pt>
                <c:pt idx="469">
                  <c:v>7</c:v>
                </c:pt>
                <c:pt idx="470">
                  <c:v>6</c:v>
                </c:pt>
                <c:pt idx="471">
                  <c:v>5</c:v>
                </c:pt>
                <c:pt idx="472">
                  <c:v>9</c:v>
                </c:pt>
                <c:pt idx="473">
                  <c:v>2</c:v>
                </c:pt>
                <c:pt idx="474">
                  <c:v>7</c:v>
                </c:pt>
                <c:pt idx="475">
                  <c:v>4</c:v>
                </c:pt>
                <c:pt idx="476">
                  <c:v>5</c:v>
                </c:pt>
                <c:pt idx="477">
                  <c:v>9</c:v>
                </c:pt>
                <c:pt idx="478">
                  <c:v>9</c:v>
                </c:pt>
                <c:pt idx="479">
                  <c:v>2</c:v>
                </c:pt>
                <c:pt idx="480">
                  <c:v>2</c:v>
                </c:pt>
                <c:pt idx="481">
                  <c:v>10</c:v>
                </c:pt>
                <c:pt idx="482">
                  <c:v>7</c:v>
                </c:pt>
                <c:pt idx="483">
                  <c:v>5</c:v>
                </c:pt>
                <c:pt idx="484">
                  <c:v>6</c:v>
                </c:pt>
                <c:pt idx="485">
                  <c:v>5</c:v>
                </c:pt>
                <c:pt idx="486">
                  <c:v>2</c:v>
                </c:pt>
                <c:pt idx="487">
                  <c:v>7</c:v>
                </c:pt>
                <c:pt idx="488">
                  <c:v>5</c:v>
                </c:pt>
                <c:pt idx="489">
                  <c:v>9</c:v>
                </c:pt>
                <c:pt idx="490">
                  <c:v>7</c:v>
                </c:pt>
                <c:pt idx="491">
                  <c:v>4</c:v>
                </c:pt>
                <c:pt idx="492">
                  <c:v>3</c:v>
                </c:pt>
                <c:pt idx="493">
                  <c:v>3</c:v>
                </c:pt>
                <c:pt idx="494">
                  <c:v>6</c:v>
                </c:pt>
                <c:pt idx="495">
                  <c:v>4</c:v>
                </c:pt>
                <c:pt idx="496">
                  <c:v>4</c:v>
                </c:pt>
                <c:pt idx="497">
                  <c:v>7</c:v>
                </c:pt>
                <c:pt idx="498">
                  <c:v>11</c:v>
                </c:pt>
                <c:pt idx="499">
                  <c:v>8</c:v>
                </c:pt>
                <c:pt idx="500">
                  <c:v>4</c:v>
                </c:pt>
                <c:pt idx="501">
                  <c:v>5</c:v>
                </c:pt>
                <c:pt idx="502">
                  <c:v>4</c:v>
                </c:pt>
                <c:pt idx="503">
                  <c:v>8</c:v>
                </c:pt>
                <c:pt idx="504">
                  <c:v>5</c:v>
                </c:pt>
                <c:pt idx="505">
                  <c:v>10</c:v>
                </c:pt>
                <c:pt idx="506">
                  <c:v>8</c:v>
                </c:pt>
                <c:pt idx="507">
                  <c:v>6</c:v>
                </c:pt>
                <c:pt idx="508">
                  <c:v>6</c:v>
                </c:pt>
                <c:pt idx="509">
                  <c:v>2</c:v>
                </c:pt>
                <c:pt idx="510">
                  <c:v>5</c:v>
                </c:pt>
                <c:pt idx="511">
                  <c:v>4</c:v>
                </c:pt>
                <c:pt idx="512">
                  <c:v>5</c:v>
                </c:pt>
                <c:pt idx="513">
                  <c:v>5</c:v>
                </c:pt>
                <c:pt idx="514">
                  <c:v>9</c:v>
                </c:pt>
                <c:pt idx="515">
                  <c:v>10</c:v>
                </c:pt>
                <c:pt idx="516">
                  <c:v>6</c:v>
                </c:pt>
                <c:pt idx="517">
                  <c:v>3</c:v>
                </c:pt>
                <c:pt idx="518">
                  <c:v>4</c:v>
                </c:pt>
                <c:pt idx="519">
                  <c:v>5</c:v>
                </c:pt>
                <c:pt idx="520">
                  <c:v>2</c:v>
                </c:pt>
                <c:pt idx="521">
                  <c:v>4</c:v>
                </c:pt>
                <c:pt idx="522">
                  <c:v>6</c:v>
                </c:pt>
                <c:pt idx="523">
                  <c:v>7</c:v>
                </c:pt>
                <c:pt idx="524">
                  <c:v>8</c:v>
                </c:pt>
                <c:pt idx="525">
                  <c:v>3</c:v>
                </c:pt>
                <c:pt idx="526">
                  <c:v>2</c:v>
                </c:pt>
                <c:pt idx="527">
                  <c:v>7</c:v>
                </c:pt>
                <c:pt idx="528">
                  <c:v>6</c:v>
                </c:pt>
                <c:pt idx="529">
                  <c:v>3</c:v>
                </c:pt>
                <c:pt idx="530">
                  <c:v>6</c:v>
                </c:pt>
                <c:pt idx="531">
                  <c:v>6</c:v>
                </c:pt>
                <c:pt idx="532">
                  <c:v>6</c:v>
                </c:pt>
                <c:pt idx="533">
                  <c:v>8</c:v>
                </c:pt>
                <c:pt idx="534">
                  <c:v>2</c:v>
                </c:pt>
                <c:pt idx="535">
                  <c:v>4</c:v>
                </c:pt>
                <c:pt idx="536">
                  <c:v>3</c:v>
                </c:pt>
                <c:pt idx="537">
                  <c:v>7</c:v>
                </c:pt>
                <c:pt idx="538">
                  <c:v>8</c:v>
                </c:pt>
                <c:pt idx="539">
                  <c:v>6</c:v>
                </c:pt>
                <c:pt idx="540">
                  <c:v>5</c:v>
                </c:pt>
                <c:pt idx="541">
                  <c:v>6</c:v>
                </c:pt>
                <c:pt idx="542">
                  <c:v>5</c:v>
                </c:pt>
                <c:pt idx="543">
                  <c:v>4</c:v>
                </c:pt>
                <c:pt idx="544">
                  <c:v>6</c:v>
                </c:pt>
                <c:pt idx="545">
                  <c:v>5</c:v>
                </c:pt>
                <c:pt idx="546">
                  <c:v>6</c:v>
                </c:pt>
                <c:pt idx="547">
                  <c:v>7</c:v>
                </c:pt>
                <c:pt idx="548">
                  <c:v>8</c:v>
                </c:pt>
                <c:pt idx="549">
                  <c:v>5</c:v>
                </c:pt>
                <c:pt idx="550">
                  <c:v>4</c:v>
                </c:pt>
                <c:pt idx="551">
                  <c:v>4</c:v>
                </c:pt>
                <c:pt idx="552">
                  <c:v>6</c:v>
                </c:pt>
                <c:pt idx="553">
                  <c:v>3</c:v>
                </c:pt>
                <c:pt idx="554">
                  <c:v>4</c:v>
                </c:pt>
                <c:pt idx="555">
                  <c:v>5</c:v>
                </c:pt>
                <c:pt idx="556">
                  <c:v>2</c:v>
                </c:pt>
                <c:pt idx="557">
                  <c:v>7</c:v>
                </c:pt>
                <c:pt idx="558">
                  <c:v>4</c:v>
                </c:pt>
                <c:pt idx="559">
                  <c:v>6</c:v>
                </c:pt>
                <c:pt idx="560">
                  <c:v>6</c:v>
                </c:pt>
                <c:pt idx="561">
                  <c:v>5</c:v>
                </c:pt>
                <c:pt idx="562">
                  <c:v>7</c:v>
                </c:pt>
                <c:pt idx="563">
                  <c:v>6</c:v>
                </c:pt>
                <c:pt idx="564">
                  <c:v>10</c:v>
                </c:pt>
                <c:pt idx="565">
                  <c:v>3</c:v>
                </c:pt>
                <c:pt idx="566">
                  <c:v>4</c:v>
                </c:pt>
                <c:pt idx="567">
                  <c:v>7</c:v>
                </c:pt>
                <c:pt idx="568">
                  <c:v>4</c:v>
                </c:pt>
                <c:pt idx="569">
                  <c:v>6</c:v>
                </c:pt>
                <c:pt idx="570">
                  <c:v>3</c:v>
                </c:pt>
                <c:pt idx="571">
                  <c:v>6</c:v>
                </c:pt>
                <c:pt idx="572">
                  <c:v>2</c:v>
                </c:pt>
                <c:pt idx="573">
                  <c:v>4</c:v>
                </c:pt>
                <c:pt idx="574">
                  <c:v>2</c:v>
                </c:pt>
                <c:pt idx="575">
                  <c:v>6</c:v>
                </c:pt>
                <c:pt idx="576">
                  <c:v>11</c:v>
                </c:pt>
                <c:pt idx="577">
                  <c:v>7</c:v>
                </c:pt>
                <c:pt idx="578">
                  <c:v>9</c:v>
                </c:pt>
                <c:pt idx="579">
                  <c:v>5</c:v>
                </c:pt>
                <c:pt idx="580">
                  <c:v>4</c:v>
                </c:pt>
                <c:pt idx="581">
                  <c:v>4</c:v>
                </c:pt>
                <c:pt idx="582">
                  <c:v>4</c:v>
                </c:pt>
                <c:pt idx="583">
                  <c:v>4</c:v>
                </c:pt>
                <c:pt idx="584">
                  <c:v>7</c:v>
                </c:pt>
                <c:pt idx="585">
                  <c:v>4</c:v>
                </c:pt>
                <c:pt idx="586">
                  <c:v>7</c:v>
                </c:pt>
                <c:pt idx="587">
                  <c:v>5</c:v>
                </c:pt>
                <c:pt idx="588">
                  <c:v>3</c:v>
                </c:pt>
                <c:pt idx="589">
                  <c:v>12</c:v>
                </c:pt>
                <c:pt idx="590">
                  <c:v>2</c:v>
                </c:pt>
                <c:pt idx="591">
                  <c:v>4</c:v>
                </c:pt>
                <c:pt idx="592">
                  <c:v>6</c:v>
                </c:pt>
                <c:pt idx="593">
                  <c:v>9</c:v>
                </c:pt>
                <c:pt idx="594">
                  <c:v>3</c:v>
                </c:pt>
                <c:pt idx="595">
                  <c:v>3</c:v>
                </c:pt>
                <c:pt idx="596">
                  <c:v>5</c:v>
                </c:pt>
                <c:pt idx="597">
                  <c:v>7</c:v>
                </c:pt>
                <c:pt idx="598">
                  <c:v>5</c:v>
                </c:pt>
                <c:pt idx="599">
                  <c:v>3</c:v>
                </c:pt>
                <c:pt idx="600">
                  <c:v>5</c:v>
                </c:pt>
                <c:pt idx="601">
                  <c:v>5</c:v>
                </c:pt>
                <c:pt idx="602">
                  <c:v>7</c:v>
                </c:pt>
                <c:pt idx="603">
                  <c:v>6</c:v>
                </c:pt>
                <c:pt idx="604">
                  <c:v>8</c:v>
                </c:pt>
                <c:pt idx="605">
                  <c:v>6</c:v>
                </c:pt>
                <c:pt idx="606">
                  <c:v>10</c:v>
                </c:pt>
                <c:pt idx="607">
                  <c:v>8</c:v>
                </c:pt>
                <c:pt idx="608">
                  <c:v>4</c:v>
                </c:pt>
                <c:pt idx="609">
                  <c:v>9</c:v>
                </c:pt>
                <c:pt idx="610">
                  <c:v>8</c:v>
                </c:pt>
                <c:pt idx="611">
                  <c:v>5</c:v>
                </c:pt>
                <c:pt idx="612">
                  <c:v>6</c:v>
                </c:pt>
                <c:pt idx="613">
                  <c:v>9</c:v>
                </c:pt>
                <c:pt idx="614">
                  <c:v>4</c:v>
                </c:pt>
                <c:pt idx="615">
                  <c:v>4</c:v>
                </c:pt>
                <c:pt idx="616">
                  <c:v>4</c:v>
                </c:pt>
                <c:pt idx="617">
                  <c:v>2</c:v>
                </c:pt>
                <c:pt idx="618">
                  <c:v>7</c:v>
                </c:pt>
                <c:pt idx="619">
                  <c:v>8</c:v>
                </c:pt>
                <c:pt idx="620">
                  <c:v>9</c:v>
                </c:pt>
                <c:pt idx="621">
                  <c:v>3</c:v>
                </c:pt>
                <c:pt idx="622">
                  <c:v>3</c:v>
                </c:pt>
                <c:pt idx="623">
                  <c:v>3</c:v>
                </c:pt>
                <c:pt idx="624">
                  <c:v>6</c:v>
                </c:pt>
                <c:pt idx="625">
                  <c:v>9</c:v>
                </c:pt>
                <c:pt idx="626">
                  <c:v>5</c:v>
                </c:pt>
                <c:pt idx="627">
                  <c:v>5</c:v>
                </c:pt>
                <c:pt idx="628">
                  <c:v>8</c:v>
                </c:pt>
                <c:pt idx="629">
                  <c:v>7</c:v>
                </c:pt>
                <c:pt idx="630">
                  <c:v>6</c:v>
                </c:pt>
                <c:pt idx="631">
                  <c:v>3</c:v>
                </c:pt>
                <c:pt idx="632">
                  <c:v>7</c:v>
                </c:pt>
                <c:pt idx="633">
                  <c:v>8</c:v>
                </c:pt>
                <c:pt idx="634">
                  <c:v>6</c:v>
                </c:pt>
                <c:pt idx="635">
                  <c:v>7</c:v>
                </c:pt>
                <c:pt idx="636">
                  <c:v>13</c:v>
                </c:pt>
                <c:pt idx="637">
                  <c:v>8</c:v>
                </c:pt>
                <c:pt idx="638">
                  <c:v>6</c:v>
                </c:pt>
                <c:pt idx="639">
                  <c:v>8</c:v>
                </c:pt>
                <c:pt idx="640">
                  <c:v>4</c:v>
                </c:pt>
                <c:pt idx="641">
                  <c:v>7</c:v>
                </c:pt>
                <c:pt idx="642">
                  <c:v>4</c:v>
                </c:pt>
                <c:pt idx="643">
                  <c:v>3</c:v>
                </c:pt>
                <c:pt idx="644">
                  <c:v>7</c:v>
                </c:pt>
                <c:pt idx="645">
                  <c:v>4</c:v>
                </c:pt>
                <c:pt idx="646">
                  <c:v>9</c:v>
                </c:pt>
                <c:pt idx="647">
                  <c:v>7</c:v>
                </c:pt>
                <c:pt idx="648">
                  <c:v>5</c:v>
                </c:pt>
                <c:pt idx="649">
                  <c:v>6</c:v>
                </c:pt>
                <c:pt idx="650">
                  <c:v>3</c:v>
                </c:pt>
                <c:pt idx="651">
                  <c:v>9</c:v>
                </c:pt>
                <c:pt idx="652">
                  <c:v>5</c:v>
                </c:pt>
                <c:pt idx="653">
                  <c:v>4</c:v>
                </c:pt>
                <c:pt idx="654">
                  <c:v>6</c:v>
                </c:pt>
                <c:pt idx="655">
                  <c:v>8</c:v>
                </c:pt>
                <c:pt idx="656">
                  <c:v>6</c:v>
                </c:pt>
                <c:pt idx="657">
                  <c:v>5</c:v>
                </c:pt>
                <c:pt idx="658">
                  <c:v>3</c:v>
                </c:pt>
                <c:pt idx="659">
                  <c:v>4</c:v>
                </c:pt>
                <c:pt idx="660">
                  <c:v>6</c:v>
                </c:pt>
                <c:pt idx="661">
                  <c:v>7</c:v>
                </c:pt>
                <c:pt idx="662">
                  <c:v>4</c:v>
                </c:pt>
                <c:pt idx="663">
                  <c:v>5</c:v>
                </c:pt>
                <c:pt idx="664">
                  <c:v>8</c:v>
                </c:pt>
                <c:pt idx="665">
                  <c:v>5</c:v>
                </c:pt>
                <c:pt idx="666">
                  <c:v>5</c:v>
                </c:pt>
                <c:pt idx="667">
                  <c:v>7</c:v>
                </c:pt>
                <c:pt idx="668">
                  <c:v>11</c:v>
                </c:pt>
                <c:pt idx="669">
                  <c:v>4</c:v>
                </c:pt>
                <c:pt idx="670">
                  <c:v>6</c:v>
                </c:pt>
                <c:pt idx="671">
                  <c:v>3</c:v>
                </c:pt>
                <c:pt idx="672">
                  <c:v>5</c:v>
                </c:pt>
                <c:pt idx="673">
                  <c:v>6</c:v>
                </c:pt>
                <c:pt idx="674">
                  <c:v>3</c:v>
                </c:pt>
                <c:pt idx="675">
                  <c:v>6</c:v>
                </c:pt>
                <c:pt idx="676">
                  <c:v>5</c:v>
                </c:pt>
                <c:pt idx="677">
                  <c:v>4</c:v>
                </c:pt>
                <c:pt idx="678">
                  <c:v>10</c:v>
                </c:pt>
                <c:pt idx="679">
                  <c:v>4</c:v>
                </c:pt>
                <c:pt idx="680">
                  <c:v>6</c:v>
                </c:pt>
                <c:pt idx="681">
                  <c:v>7</c:v>
                </c:pt>
                <c:pt idx="682">
                  <c:v>5</c:v>
                </c:pt>
                <c:pt idx="683">
                  <c:v>8</c:v>
                </c:pt>
                <c:pt idx="684">
                  <c:v>6</c:v>
                </c:pt>
                <c:pt idx="685">
                  <c:v>5</c:v>
                </c:pt>
                <c:pt idx="686">
                  <c:v>6</c:v>
                </c:pt>
                <c:pt idx="687">
                  <c:v>4</c:v>
                </c:pt>
                <c:pt idx="688">
                  <c:v>3</c:v>
                </c:pt>
                <c:pt idx="689">
                  <c:v>6</c:v>
                </c:pt>
                <c:pt idx="690">
                  <c:v>8</c:v>
                </c:pt>
                <c:pt idx="691">
                  <c:v>9</c:v>
                </c:pt>
                <c:pt idx="692">
                  <c:v>5</c:v>
                </c:pt>
                <c:pt idx="693">
                  <c:v>5</c:v>
                </c:pt>
                <c:pt idx="694">
                  <c:v>8</c:v>
                </c:pt>
                <c:pt idx="695">
                  <c:v>7</c:v>
                </c:pt>
                <c:pt idx="696">
                  <c:v>4</c:v>
                </c:pt>
                <c:pt idx="697">
                  <c:v>3</c:v>
                </c:pt>
                <c:pt idx="698">
                  <c:v>3</c:v>
                </c:pt>
                <c:pt idx="699">
                  <c:v>8</c:v>
                </c:pt>
                <c:pt idx="700">
                  <c:v>6</c:v>
                </c:pt>
                <c:pt idx="701">
                  <c:v>3</c:v>
                </c:pt>
                <c:pt idx="702">
                  <c:v>5</c:v>
                </c:pt>
                <c:pt idx="703">
                  <c:v>10</c:v>
                </c:pt>
                <c:pt idx="704">
                  <c:v>5</c:v>
                </c:pt>
                <c:pt idx="705">
                  <c:v>6</c:v>
                </c:pt>
                <c:pt idx="706">
                  <c:v>6</c:v>
                </c:pt>
                <c:pt idx="707">
                  <c:v>3</c:v>
                </c:pt>
                <c:pt idx="708">
                  <c:v>5</c:v>
                </c:pt>
                <c:pt idx="709">
                  <c:v>7</c:v>
                </c:pt>
                <c:pt idx="710">
                  <c:v>4</c:v>
                </c:pt>
                <c:pt idx="711">
                  <c:v>8</c:v>
                </c:pt>
                <c:pt idx="712">
                  <c:v>4</c:v>
                </c:pt>
                <c:pt idx="713">
                  <c:v>11</c:v>
                </c:pt>
                <c:pt idx="714">
                  <c:v>3</c:v>
                </c:pt>
                <c:pt idx="715">
                  <c:v>6</c:v>
                </c:pt>
                <c:pt idx="716">
                  <c:v>6</c:v>
                </c:pt>
                <c:pt idx="717">
                  <c:v>8</c:v>
                </c:pt>
                <c:pt idx="718">
                  <c:v>9</c:v>
                </c:pt>
                <c:pt idx="719">
                  <c:v>10</c:v>
                </c:pt>
                <c:pt idx="720">
                  <c:v>7</c:v>
                </c:pt>
                <c:pt idx="721">
                  <c:v>5</c:v>
                </c:pt>
                <c:pt idx="722">
                  <c:v>8</c:v>
                </c:pt>
                <c:pt idx="723">
                  <c:v>8</c:v>
                </c:pt>
                <c:pt idx="724">
                  <c:v>11</c:v>
                </c:pt>
                <c:pt idx="725">
                  <c:v>3</c:v>
                </c:pt>
                <c:pt idx="726">
                  <c:v>6</c:v>
                </c:pt>
                <c:pt idx="727">
                  <c:v>9</c:v>
                </c:pt>
                <c:pt idx="728">
                  <c:v>10</c:v>
                </c:pt>
                <c:pt idx="729">
                  <c:v>7</c:v>
                </c:pt>
                <c:pt idx="730">
                  <c:v>6</c:v>
                </c:pt>
                <c:pt idx="731">
                  <c:v>5</c:v>
                </c:pt>
                <c:pt idx="732">
                  <c:v>10</c:v>
                </c:pt>
                <c:pt idx="733">
                  <c:v>3</c:v>
                </c:pt>
                <c:pt idx="734">
                  <c:v>4</c:v>
                </c:pt>
                <c:pt idx="735">
                  <c:v>6</c:v>
                </c:pt>
                <c:pt idx="736">
                  <c:v>7</c:v>
                </c:pt>
                <c:pt idx="737">
                  <c:v>8</c:v>
                </c:pt>
                <c:pt idx="738">
                  <c:v>10</c:v>
                </c:pt>
                <c:pt idx="739">
                  <c:v>4</c:v>
                </c:pt>
                <c:pt idx="740">
                  <c:v>5</c:v>
                </c:pt>
                <c:pt idx="741">
                  <c:v>6</c:v>
                </c:pt>
                <c:pt idx="742">
                  <c:v>5</c:v>
                </c:pt>
                <c:pt idx="743">
                  <c:v>5</c:v>
                </c:pt>
                <c:pt idx="744">
                  <c:v>4</c:v>
                </c:pt>
                <c:pt idx="745">
                  <c:v>6</c:v>
                </c:pt>
                <c:pt idx="746">
                  <c:v>2</c:v>
                </c:pt>
                <c:pt idx="747">
                  <c:v>9</c:v>
                </c:pt>
                <c:pt idx="748">
                  <c:v>9</c:v>
                </c:pt>
                <c:pt idx="749">
                  <c:v>6</c:v>
                </c:pt>
                <c:pt idx="750">
                  <c:v>2</c:v>
                </c:pt>
                <c:pt idx="751">
                  <c:v>8</c:v>
                </c:pt>
                <c:pt idx="752">
                  <c:v>8</c:v>
                </c:pt>
                <c:pt idx="753">
                  <c:v>2</c:v>
                </c:pt>
                <c:pt idx="754">
                  <c:v>3</c:v>
                </c:pt>
                <c:pt idx="755">
                  <c:v>6</c:v>
                </c:pt>
                <c:pt idx="756">
                  <c:v>5</c:v>
                </c:pt>
                <c:pt idx="757">
                  <c:v>2</c:v>
                </c:pt>
                <c:pt idx="758">
                  <c:v>9</c:v>
                </c:pt>
                <c:pt idx="759">
                  <c:v>9</c:v>
                </c:pt>
                <c:pt idx="760">
                  <c:v>5</c:v>
                </c:pt>
                <c:pt idx="761">
                  <c:v>5</c:v>
                </c:pt>
                <c:pt idx="762">
                  <c:v>6</c:v>
                </c:pt>
                <c:pt idx="763">
                  <c:v>4</c:v>
                </c:pt>
                <c:pt idx="764">
                  <c:v>10</c:v>
                </c:pt>
                <c:pt idx="765">
                  <c:v>6</c:v>
                </c:pt>
                <c:pt idx="766">
                  <c:v>5</c:v>
                </c:pt>
                <c:pt idx="767">
                  <c:v>9</c:v>
                </c:pt>
                <c:pt idx="768">
                  <c:v>8</c:v>
                </c:pt>
                <c:pt idx="769">
                  <c:v>6</c:v>
                </c:pt>
                <c:pt idx="770">
                  <c:v>6</c:v>
                </c:pt>
                <c:pt idx="771">
                  <c:v>6</c:v>
                </c:pt>
                <c:pt idx="772">
                  <c:v>8</c:v>
                </c:pt>
                <c:pt idx="773">
                  <c:v>1</c:v>
                </c:pt>
                <c:pt idx="774">
                  <c:v>7</c:v>
                </c:pt>
                <c:pt idx="775">
                  <c:v>9</c:v>
                </c:pt>
                <c:pt idx="776">
                  <c:v>6</c:v>
                </c:pt>
                <c:pt idx="777">
                  <c:v>5</c:v>
                </c:pt>
                <c:pt idx="778">
                  <c:v>5</c:v>
                </c:pt>
                <c:pt idx="779">
                  <c:v>3</c:v>
                </c:pt>
                <c:pt idx="780">
                  <c:v>5</c:v>
                </c:pt>
                <c:pt idx="781">
                  <c:v>6</c:v>
                </c:pt>
                <c:pt idx="782">
                  <c:v>5</c:v>
                </c:pt>
                <c:pt idx="783">
                  <c:v>2</c:v>
                </c:pt>
                <c:pt idx="784">
                  <c:v>6</c:v>
                </c:pt>
                <c:pt idx="785">
                  <c:v>7</c:v>
                </c:pt>
                <c:pt idx="786">
                  <c:v>10</c:v>
                </c:pt>
                <c:pt idx="787">
                  <c:v>7</c:v>
                </c:pt>
                <c:pt idx="788">
                  <c:v>8</c:v>
                </c:pt>
                <c:pt idx="789">
                  <c:v>8</c:v>
                </c:pt>
                <c:pt idx="790">
                  <c:v>6</c:v>
                </c:pt>
                <c:pt idx="791">
                  <c:v>6</c:v>
                </c:pt>
                <c:pt idx="792">
                  <c:v>10</c:v>
                </c:pt>
                <c:pt idx="793">
                  <c:v>7</c:v>
                </c:pt>
                <c:pt idx="794">
                  <c:v>5</c:v>
                </c:pt>
                <c:pt idx="795">
                  <c:v>7</c:v>
                </c:pt>
                <c:pt idx="796">
                  <c:v>4</c:v>
                </c:pt>
                <c:pt idx="797">
                  <c:v>3</c:v>
                </c:pt>
                <c:pt idx="798">
                  <c:v>11</c:v>
                </c:pt>
                <c:pt idx="799">
                  <c:v>6</c:v>
                </c:pt>
                <c:pt idx="800">
                  <c:v>2</c:v>
                </c:pt>
                <c:pt idx="801">
                  <c:v>6</c:v>
                </c:pt>
                <c:pt idx="802">
                  <c:v>6</c:v>
                </c:pt>
                <c:pt idx="803">
                  <c:v>3</c:v>
                </c:pt>
                <c:pt idx="804">
                  <c:v>6</c:v>
                </c:pt>
                <c:pt idx="805">
                  <c:v>4</c:v>
                </c:pt>
                <c:pt idx="806">
                  <c:v>4</c:v>
                </c:pt>
                <c:pt idx="807">
                  <c:v>3</c:v>
                </c:pt>
                <c:pt idx="808">
                  <c:v>4</c:v>
                </c:pt>
                <c:pt idx="809">
                  <c:v>4</c:v>
                </c:pt>
                <c:pt idx="810">
                  <c:v>4</c:v>
                </c:pt>
                <c:pt idx="811">
                  <c:v>3</c:v>
                </c:pt>
                <c:pt idx="812">
                  <c:v>5</c:v>
                </c:pt>
                <c:pt idx="813">
                  <c:v>3</c:v>
                </c:pt>
                <c:pt idx="814">
                  <c:v>6</c:v>
                </c:pt>
                <c:pt idx="815">
                  <c:v>4</c:v>
                </c:pt>
                <c:pt idx="816">
                  <c:v>5</c:v>
                </c:pt>
                <c:pt idx="817">
                  <c:v>6</c:v>
                </c:pt>
                <c:pt idx="818">
                  <c:v>5</c:v>
                </c:pt>
                <c:pt idx="819">
                  <c:v>10</c:v>
                </c:pt>
                <c:pt idx="820">
                  <c:v>5</c:v>
                </c:pt>
                <c:pt idx="821">
                  <c:v>1</c:v>
                </c:pt>
                <c:pt idx="822">
                  <c:v>6</c:v>
                </c:pt>
                <c:pt idx="823">
                  <c:v>4</c:v>
                </c:pt>
                <c:pt idx="824">
                  <c:v>8</c:v>
                </c:pt>
                <c:pt idx="825">
                  <c:v>4</c:v>
                </c:pt>
                <c:pt idx="826">
                  <c:v>8</c:v>
                </c:pt>
                <c:pt idx="827">
                  <c:v>5</c:v>
                </c:pt>
                <c:pt idx="828">
                  <c:v>6</c:v>
                </c:pt>
                <c:pt idx="829">
                  <c:v>6</c:v>
                </c:pt>
                <c:pt idx="830">
                  <c:v>5</c:v>
                </c:pt>
                <c:pt idx="831">
                  <c:v>12</c:v>
                </c:pt>
                <c:pt idx="832">
                  <c:v>8</c:v>
                </c:pt>
                <c:pt idx="833">
                  <c:v>4</c:v>
                </c:pt>
                <c:pt idx="834">
                  <c:v>8</c:v>
                </c:pt>
                <c:pt idx="835">
                  <c:v>4</c:v>
                </c:pt>
                <c:pt idx="836">
                  <c:v>3</c:v>
                </c:pt>
                <c:pt idx="837">
                  <c:v>4</c:v>
                </c:pt>
                <c:pt idx="838">
                  <c:v>4</c:v>
                </c:pt>
                <c:pt idx="839">
                  <c:v>6</c:v>
                </c:pt>
                <c:pt idx="840">
                  <c:v>7</c:v>
                </c:pt>
                <c:pt idx="841">
                  <c:v>4</c:v>
                </c:pt>
                <c:pt idx="842">
                  <c:v>6</c:v>
                </c:pt>
                <c:pt idx="843">
                  <c:v>9</c:v>
                </c:pt>
                <c:pt idx="844">
                  <c:v>4</c:v>
                </c:pt>
                <c:pt idx="845">
                  <c:v>3</c:v>
                </c:pt>
                <c:pt idx="846">
                  <c:v>5</c:v>
                </c:pt>
                <c:pt idx="847">
                  <c:v>4</c:v>
                </c:pt>
                <c:pt idx="848">
                  <c:v>6</c:v>
                </c:pt>
                <c:pt idx="849">
                  <c:v>8</c:v>
                </c:pt>
                <c:pt idx="850">
                  <c:v>4</c:v>
                </c:pt>
                <c:pt idx="851">
                  <c:v>9</c:v>
                </c:pt>
                <c:pt idx="852">
                  <c:v>4</c:v>
                </c:pt>
                <c:pt idx="853">
                  <c:v>4</c:v>
                </c:pt>
                <c:pt idx="854">
                  <c:v>7</c:v>
                </c:pt>
                <c:pt idx="855">
                  <c:v>5</c:v>
                </c:pt>
                <c:pt idx="856">
                  <c:v>6</c:v>
                </c:pt>
                <c:pt idx="857">
                  <c:v>6</c:v>
                </c:pt>
                <c:pt idx="858">
                  <c:v>4</c:v>
                </c:pt>
                <c:pt idx="859">
                  <c:v>5</c:v>
                </c:pt>
                <c:pt idx="860">
                  <c:v>1</c:v>
                </c:pt>
                <c:pt idx="861">
                  <c:v>4</c:v>
                </c:pt>
                <c:pt idx="862">
                  <c:v>6</c:v>
                </c:pt>
                <c:pt idx="863">
                  <c:v>7</c:v>
                </c:pt>
                <c:pt idx="864">
                  <c:v>5</c:v>
                </c:pt>
                <c:pt idx="865">
                  <c:v>6</c:v>
                </c:pt>
                <c:pt idx="866">
                  <c:v>6</c:v>
                </c:pt>
                <c:pt idx="867">
                  <c:v>8</c:v>
                </c:pt>
                <c:pt idx="868">
                  <c:v>8</c:v>
                </c:pt>
                <c:pt idx="869">
                  <c:v>1</c:v>
                </c:pt>
                <c:pt idx="870">
                  <c:v>5</c:v>
                </c:pt>
                <c:pt idx="871">
                  <c:v>8</c:v>
                </c:pt>
                <c:pt idx="872">
                  <c:v>6</c:v>
                </c:pt>
                <c:pt idx="873">
                  <c:v>3</c:v>
                </c:pt>
                <c:pt idx="874">
                  <c:v>9</c:v>
                </c:pt>
                <c:pt idx="875">
                  <c:v>3</c:v>
                </c:pt>
                <c:pt idx="876">
                  <c:v>4</c:v>
                </c:pt>
                <c:pt idx="877">
                  <c:v>3</c:v>
                </c:pt>
                <c:pt idx="878">
                  <c:v>3</c:v>
                </c:pt>
                <c:pt idx="879">
                  <c:v>5</c:v>
                </c:pt>
                <c:pt idx="880">
                  <c:v>4</c:v>
                </c:pt>
                <c:pt idx="881">
                  <c:v>6</c:v>
                </c:pt>
                <c:pt idx="882">
                  <c:v>3</c:v>
                </c:pt>
                <c:pt idx="883">
                  <c:v>7</c:v>
                </c:pt>
                <c:pt idx="884">
                  <c:v>8</c:v>
                </c:pt>
                <c:pt idx="885">
                  <c:v>5</c:v>
                </c:pt>
                <c:pt idx="886">
                  <c:v>5</c:v>
                </c:pt>
                <c:pt idx="887">
                  <c:v>4</c:v>
                </c:pt>
                <c:pt idx="888">
                  <c:v>5</c:v>
                </c:pt>
                <c:pt idx="889">
                  <c:v>10</c:v>
                </c:pt>
                <c:pt idx="890">
                  <c:v>7</c:v>
                </c:pt>
                <c:pt idx="891">
                  <c:v>8</c:v>
                </c:pt>
                <c:pt idx="892">
                  <c:v>3</c:v>
                </c:pt>
                <c:pt idx="893">
                  <c:v>4</c:v>
                </c:pt>
                <c:pt idx="894">
                  <c:v>8</c:v>
                </c:pt>
                <c:pt idx="895">
                  <c:v>1</c:v>
                </c:pt>
                <c:pt idx="896">
                  <c:v>6</c:v>
                </c:pt>
                <c:pt idx="897">
                  <c:v>4</c:v>
                </c:pt>
                <c:pt idx="898">
                  <c:v>4</c:v>
                </c:pt>
                <c:pt idx="899">
                  <c:v>9</c:v>
                </c:pt>
                <c:pt idx="900">
                  <c:v>9</c:v>
                </c:pt>
                <c:pt idx="901">
                  <c:v>4</c:v>
                </c:pt>
                <c:pt idx="902">
                  <c:v>8</c:v>
                </c:pt>
                <c:pt idx="903">
                  <c:v>9</c:v>
                </c:pt>
                <c:pt idx="904">
                  <c:v>7</c:v>
                </c:pt>
                <c:pt idx="905">
                  <c:v>7</c:v>
                </c:pt>
                <c:pt idx="906">
                  <c:v>5</c:v>
                </c:pt>
                <c:pt idx="907">
                  <c:v>2</c:v>
                </c:pt>
                <c:pt idx="908">
                  <c:v>5</c:v>
                </c:pt>
                <c:pt idx="909">
                  <c:v>7</c:v>
                </c:pt>
                <c:pt idx="910">
                  <c:v>5</c:v>
                </c:pt>
                <c:pt idx="911">
                  <c:v>5</c:v>
                </c:pt>
                <c:pt idx="912">
                  <c:v>5</c:v>
                </c:pt>
                <c:pt idx="913">
                  <c:v>5</c:v>
                </c:pt>
                <c:pt idx="914">
                  <c:v>8</c:v>
                </c:pt>
                <c:pt idx="915">
                  <c:v>6</c:v>
                </c:pt>
                <c:pt idx="916">
                  <c:v>9</c:v>
                </c:pt>
                <c:pt idx="917">
                  <c:v>6</c:v>
                </c:pt>
                <c:pt idx="918">
                  <c:v>8</c:v>
                </c:pt>
                <c:pt idx="919">
                  <c:v>2</c:v>
                </c:pt>
                <c:pt idx="920">
                  <c:v>7</c:v>
                </c:pt>
                <c:pt idx="921">
                  <c:v>9</c:v>
                </c:pt>
                <c:pt idx="922">
                  <c:v>10</c:v>
                </c:pt>
                <c:pt idx="923">
                  <c:v>6</c:v>
                </c:pt>
                <c:pt idx="924">
                  <c:v>3</c:v>
                </c:pt>
                <c:pt idx="925">
                  <c:v>8</c:v>
                </c:pt>
                <c:pt idx="926">
                  <c:v>5</c:v>
                </c:pt>
                <c:pt idx="927">
                  <c:v>3</c:v>
                </c:pt>
                <c:pt idx="928">
                  <c:v>5</c:v>
                </c:pt>
                <c:pt idx="929">
                  <c:v>6</c:v>
                </c:pt>
                <c:pt idx="930">
                  <c:v>5</c:v>
                </c:pt>
                <c:pt idx="931">
                  <c:v>8</c:v>
                </c:pt>
                <c:pt idx="932">
                  <c:v>7</c:v>
                </c:pt>
                <c:pt idx="933">
                  <c:v>12</c:v>
                </c:pt>
                <c:pt idx="934">
                  <c:v>5</c:v>
                </c:pt>
                <c:pt idx="935">
                  <c:v>9</c:v>
                </c:pt>
                <c:pt idx="936">
                  <c:v>4</c:v>
                </c:pt>
                <c:pt idx="937">
                  <c:v>5</c:v>
                </c:pt>
                <c:pt idx="938">
                  <c:v>10</c:v>
                </c:pt>
                <c:pt idx="939">
                  <c:v>4</c:v>
                </c:pt>
                <c:pt idx="940">
                  <c:v>7</c:v>
                </c:pt>
                <c:pt idx="941">
                  <c:v>8</c:v>
                </c:pt>
                <c:pt idx="942">
                  <c:v>7</c:v>
                </c:pt>
                <c:pt idx="943">
                  <c:v>8</c:v>
                </c:pt>
                <c:pt idx="944">
                  <c:v>6</c:v>
                </c:pt>
                <c:pt idx="945">
                  <c:v>3</c:v>
                </c:pt>
                <c:pt idx="946">
                  <c:v>6</c:v>
                </c:pt>
                <c:pt idx="947">
                  <c:v>7</c:v>
                </c:pt>
                <c:pt idx="948">
                  <c:v>6</c:v>
                </c:pt>
                <c:pt idx="949">
                  <c:v>5</c:v>
                </c:pt>
                <c:pt idx="950">
                  <c:v>9</c:v>
                </c:pt>
                <c:pt idx="951">
                  <c:v>4</c:v>
                </c:pt>
                <c:pt idx="952">
                  <c:v>7</c:v>
                </c:pt>
                <c:pt idx="953">
                  <c:v>3</c:v>
                </c:pt>
                <c:pt idx="954">
                  <c:v>5</c:v>
                </c:pt>
                <c:pt idx="955">
                  <c:v>6</c:v>
                </c:pt>
                <c:pt idx="956">
                  <c:v>6</c:v>
                </c:pt>
                <c:pt idx="957">
                  <c:v>4</c:v>
                </c:pt>
                <c:pt idx="958">
                  <c:v>4</c:v>
                </c:pt>
                <c:pt idx="959">
                  <c:v>7</c:v>
                </c:pt>
                <c:pt idx="960">
                  <c:v>12</c:v>
                </c:pt>
                <c:pt idx="961">
                  <c:v>5</c:v>
                </c:pt>
                <c:pt idx="962">
                  <c:v>4</c:v>
                </c:pt>
                <c:pt idx="963">
                  <c:v>4</c:v>
                </c:pt>
                <c:pt idx="964">
                  <c:v>4</c:v>
                </c:pt>
                <c:pt idx="965">
                  <c:v>8</c:v>
                </c:pt>
                <c:pt idx="966">
                  <c:v>5</c:v>
                </c:pt>
                <c:pt idx="967">
                  <c:v>5</c:v>
                </c:pt>
                <c:pt idx="968">
                  <c:v>5</c:v>
                </c:pt>
                <c:pt idx="969">
                  <c:v>2</c:v>
                </c:pt>
                <c:pt idx="970">
                  <c:v>8</c:v>
                </c:pt>
                <c:pt idx="971">
                  <c:v>6</c:v>
                </c:pt>
                <c:pt idx="972">
                  <c:v>9</c:v>
                </c:pt>
                <c:pt idx="973">
                  <c:v>6</c:v>
                </c:pt>
                <c:pt idx="974">
                  <c:v>5</c:v>
                </c:pt>
                <c:pt idx="975">
                  <c:v>5</c:v>
                </c:pt>
                <c:pt idx="976">
                  <c:v>5</c:v>
                </c:pt>
                <c:pt idx="977">
                  <c:v>5</c:v>
                </c:pt>
                <c:pt idx="978">
                  <c:v>7</c:v>
                </c:pt>
                <c:pt idx="979">
                  <c:v>6</c:v>
                </c:pt>
                <c:pt idx="980">
                  <c:v>8</c:v>
                </c:pt>
                <c:pt idx="981">
                  <c:v>8</c:v>
                </c:pt>
                <c:pt idx="982">
                  <c:v>4</c:v>
                </c:pt>
                <c:pt idx="983">
                  <c:v>8</c:v>
                </c:pt>
                <c:pt idx="984">
                  <c:v>8</c:v>
                </c:pt>
                <c:pt idx="985">
                  <c:v>2</c:v>
                </c:pt>
                <c:pt idx="986">
                  <c:v>6</c:v>
                </c:pt>
                <c:pt idx="987">
                  <c:v>7</c:v>
                </c:pt>
                <c:pt idx="988">
                  <c:v>6</c:v>
                </c:pt>
                <c:pt idx="989">
                  <c:v>2</c:v>
                </c:pt>
                <c:pt idx="990">
                  <c:v>9</c:v>
                </c:pt>
                <c:pt idx="991">
                  <c:v>5</c:v>
                </c:pt>
                <c:pt idx="992">
                  <c:v>7</c:v>
                </c:pt>
                <c:pt idx="993">
                  <c:v>6</c:v>
                </c:pt>
                <c:pt idx="994">
                  <c:v>7</c:v>
                </c:pt>
                <c:pt idx="995">
                  <c:v>2</c:v>
                </c:pt>
                <c:pt idx="996">
                  <c:v>10</c:v>
                </c:pt>
                <c:pt idx="997">
                  <c:v>9</c:v>
                </c:pt>
                <c:pt idx="998">
                  <c:v>7</c:v>
                </c:pt>
                <c:pt idx="999">
                  <c:v>4</c:v>
                </c:pt>
                <c:pt idx="1000">
                  <c:v>9</c:v>
                </c:pt>
                <c:pt idx="1001">
                  <c:v>6</c:v>
                </c:pt>
                <c:pt idx="1002">
                  <c:v>5</c:v>
                </c:pt>
                <c:pt idx="1003">
                  <c:v>8</c:v>
                </c:pt>
                <c:pt idx="1004">
                  <c:v>7</c:v>
                </c:pt>
                <c:pt idx="1005">
                  <c:v>4</c:v>
                </c:pt>
                <c:pt idx="1006">
                  <c:v>5</c:v>
                </c:pt>
                <c:pt idx="1007">
                  <c:v>4</c:v>
                </c:pt>
                <c:pt idx="1008">
                  <c:v>3</c:v>
                </c:pt>
                <c:pt idx="1009">
                  <c:v>4</c:v>
                </c:pt>
                <c:pt idx="1010">
                  <c:v>6</c:v>
                </c:pt>
                <c:pt idx="1011">
                  <c:v>7</c:v>
                </c:pt>
                <c:pt idx="1012">
                  <c:v>6</c:v>
                </c:pt>
                <c:pt idx="1013">
                  <c:v>6</c:v>
                </c:pt>
                <c:pt idx="1014">
                  <c:v>3</c:v>
                </c:pt>
                <c:pt idx="1015">
                  <c:v>5</c:v>
                </c:pt>
                <c:pt idx="1016">
                  <c:v>5</c:v>
                </c:pt>
                <c:pt idx="1017">
                  <c:v>4</c:v>
                </c:pt>
                <c:pt idx="1018">
                  <c:v>8</c:v>
                </c:pt>
                <c:pt idx="1019">
                  <c:v>5</c:v>
                </c:pt>
                <c:pt idx="1020">
                  <c:v>2</c:v>
                </c:pt>
                <c:pt idx="1021">
                  <c:v>8</c:v>
                </c:pt>
                <c:pt idx="1022">
                  <c:v>8</c:v>
                </c:pt>
                <c:pt idx="1023">
                  <c:v>7</c:v>
                </c:pt>
                <c:pt idx="1024">
                  <c:v>6</c:v>
                </c:pt>
                <c:pt idx="1025">
                  <c:v>7</c:v>
                </c:pt>
                <c:pt idx="1026">
                  <c:v>6</c:v>
                </c:pt>
                <c:pt idx="1027">
                  <c:v>8</c:v>
                </c:pt>
                <c:pt idx="1028">
                  <c:v>3</c:v>
                </c:pt>
                <c:pt idx="1029">
                  <c:v>8</c:v>
                </c:pt>
                <c:pt idx="1030">
                  <c:v>9</c:v>
                </c:pt>
                <c:pt idx="1031">
                  <c:v>2</c:v>
                </c:pt>
                <c:pt idx="1032">
                  <c:v>3</c:v>
                </c:pt>
                <c:pt idx="1033">
                  <c:v>5</c:v>
                </c:pt>
                <c:pt idx="1034">
                  <c:v>8</c:v>
                </c:pt>
                <c:pt idx="1035">
                  <c:v>4</c:v>
                </c:pt>
                <c:pt idx="1036">
                  <c:v>7</c:v>
                </c:pt>
                <c:pt idx="1037">
                  <c:v>4</c:v>
                </c:pt>
                <c:pt idx="1038">
                  <c:v>4</c:v>
                </c:pt>
                <c:pt idx="1039">
                  <c:v>3</c:v>
                </c:pt>
                <c:pt idx="1040">
                  <c:v>10</c:v>
                </c:pt>
                <c:pt idx="1041">
                  <c:v>5</c:v>
                </c:pt>
                <c:pt idx="1042">
                  <c:v>3</c:v>
                </c:pt>
                <c:pt idx="1043">
                  <c:v>5</c:v>
                </c:pt>
                <c:pt idx="1044">
                  <c:v>8</c:v>
                </c:pt>
                <c:pt idx="1045">
                  <c:v>7</c:v>
                </c:pt>
                <c:pt idx="1046">
                  <c:v>10</c:v>
                </c:pt>
                <c:pt idx="1047">
                  <c:v>6</c:v>
                </c:pt>
                <c:pt idx="1048">
                  <c:v>5</c:v>
                </c:pt>
                <c:pt idx="1049">
                  <c:v>6</c:v>
                </c:pt>
                <c:pt idx="1050">
                  <c:v>3</c:v>
                </c:pt>
                <c:pt idx="1051">
                  <c:v>8</c:v>
                </c:pt>
                <c:pt idx="1052">
                  <c:v>2</c:v>
                </c:pt>
                <c:pt idx="1053">
                  <c:v>7</c:v>
                </c:pt>
                <c:pt idx="1054">
                  <c:v>4</c:v>
                </c:pt>
                <c:pt idx="1055">
                  <c:v>3</c:v>
                </c:pt>
                <c:pt idx="1056">
                  <c:v>2</c:v>
                </c:pt>
                <c:pt idx="1057">
                  <c:v>6</c:v>
                </c:pt>
                <c:pt idx="1058">
                  <c:v>6</c:v>
                </c:pt>
                <c:pt idx="1059">
                  <c:v>6</c:v>
                </c:pt>
                <c:pt idx="1060">
                  <c:v>6</c:v>
                </c:pt>
                <c:pt idx="1061">
                  <c:v>3</c:v>
                </c:pt>
                <c:pt idx="1062">
                  <c:v>6</c:v>
                </c:pt>
                <c:pt idx="1063">
                  <c:v>3</c:v>
                </c:pt>
                <c:pt idx="1064">
                  <c:v>2</c:v>
                </c:pt>
                <c:pt idx="1065">
                  <c:v>14</c:v>
                </c:pt>
                <c:pt idx="1066">
                  <c:v>5</c:v>
                </c:pt>
                <c:pt idx="1067">
                  <c:v>4</c:v>
                </c:pt>
                <c:pt idx="1068">
                  <c:v>6</c:v>
                </c:pt>
                <c:pt idx="1069">
                  <c:v>3</c:v>
                </c:pt>
                <c:pt idx="1070">
                  <c:v>6</c:v>
                </c:pt>
                <c:pt idx="1071">
                  <c:v>8</c:v>
                </c:pt>
                <c:pt idx="1072">
                  <c:v>7</c:v>
                </c:pt>
                <c:pt idx="1073">
                  <c:v>12</c:v>
                </c:pt>
                <c:pt idx="1074">
                  <c:v>6</c:v>
                </c:pt>
                <c:pt idx="1075">
                  <c:v>6</c:v>
                </c:pt>
                <c:pt idx="1076">
                  <c:v>4</c:v>
                </c:pt>
                <c:pt idx="1077">
                  <c:v>3</c:v>
                </c:pt>
                <c:pt idx="1078">
                  <c:v>5</c:v>
                </c:pt>
                <c:pt idx="1079">
                  <c:v>5</c:v>
                </c:pt>
                <c:pt idx="1080">
                  <c:v>2</c:v>
                </c:pt>
                <c:pt idx="1081">
                  <c:v>11</c:v>
                </c:pt>
                <c:pt idx="1082">
                  <c:v>4</c:v>
                </c:pt>
                <c:pt idx="1083">
                  <c:v>9</c:v>
                </c:pt>
                <c:pt idx="1084">
                  <c:v>3</c:v>
                </c:pt>
                <c:pt idx="1085">
                  <c:v>6</c:v>
                </c:pt>
                <c:pt idx="1086">
                  <c:v>7</c:v>
                </c:pt>
                <c:pt idx="1087">
                  <c:v>7</c:v>
                </c:pt>
                <c:pt idx="1088">
                  <c:v>11</c:v>
                </c:pt>
                <c:pt idx="1089">
                  <c:v>5</c:v>
                </c:pt>
                <c:pt idx="1090">
                  <c:v>9</c:v>
                </c:pt>
                <c:pt idx="1091">
                  <c:v>7</c:v>
                </c:pt>
                <c:pt idx="1092">
                  <c:v>4</c:v>
                </c:pt>
                <c:pt idx="1093">
                  <c:v>5</c:v>
                </c:pt>
                <c:pt idx="1094">
                  <c:v>4</c:v>
                </c:pt>
                <c:pt idx="1095">
                  <c:v>8</c:v>
                </c:pt>
                <c:pt idx="1096">
                  <c:v>2</c:v>
                </c:pt>
                <c:pt idx="1097">
                  <c:v>3</c:v>
                </c:pt>
                <c:pt idx="1098">
                  <c:v>5</c:v>
                </c:pt>
                <c:pt idx="1099">
                  <c:v>8</c:v>
                </c:pt>
                <c:pt idx="1100">
                  <c:v>12</c:v>
                </c:pt>
                <c:pt idx="1101">
                  <c:v>7</c:v>
                </c:pt>
                <c:pt idx="1102">
                  <c:v>2</c:v>
                </c:pt>
                <c:pt idx="1103">
                  <c:v>9</c:v>
                </c:pt>
                <c:pt idx="1104">
                  <c:v>6</c:v>
                </c:pt>
                <c:pt idx="1105">
                  <c:v>4</c:v>
                </c:pt>
                <c:pt idx="1106">
                  <c:v>3</c:v>
                </c:pt>
                <c:pt idx="1107">
                  <c:v>6</c:v>
                </c:pt>
                <c:pt idx="1108">
                  <c:v>7</c:v>
                </c:pt>
                <c:pt idx="1109">
                  <c:v>3</c:v>
                </c:pt>
                <c:pt idx="1110">
                  <c:v>9</c:v>
                </c:pt>
                <c:pt idx="1111">
                  <c:v>4</c:v>
                </c:pt>
                <c:pt idx="1112">
                  <c:v>9</c:v>
                </c:pt>
                <c:pt idx="1113">
                  <c:v>3</c:v>
                </c:pt>
                <c:pt idx="1114">
                  <c:v>10</c:v>
                </c:pt>
                <c:pt idx="1115">
                  <c:v>4</c:v>
                </c:pt>
                <c:pt idx="1116">
                  <c:v>7</c:v>
                </c:pt>
                <c:pt idx="1117">
                  <c:v>6</c:v>
                </c:pt>
                <c:pt idx="1118">
                  <c:v>2</c:v>
                </c:pt>
                <c:pt idx="1119">
                  <c:v>5</c:v>
                </c:pt>
                <c:pt idx="1120">
                  <c:v>5</c:v>
                </c:pt>
                <c:pt idx="1121">
                  <c:v>3</c:v>
                </c:pt>
                <c:pt idx="1122">
                  <c:v>5</c:v>
                </c:pt>
                <c:pt idx="1123">
                  <c:v>4</c:v>
                </c:pt>
                <c:pt idx="1124">
                  <c:v>4</c:v>
                </c:pt>
                <c:pt idx="1125">
                  <c:v>5</c:v>
                </c:pt>
                <c:pt idx="1126">
                  <c:v>13</c:v>
                </c:pt>
                <c:pt idx="1127">
                  <c:v>5</c:v>
                </c:pt>
                <c:pt idx="1128">
                  <c:v>8</c:v>
                </c:pt>
                <c:pt idx="1129">
                  <c:v>9</c:v>
                </c:pt>
                <c:pt idx="1130">
                  <c:v>7</c:v>
                </c:pt>
                <c:pt idx="1131">
                  <c:v>7</c:v>
                </c:pt>
                <c:pt idx="1132">
                  <c:v>3</c:v>
                </c:pt>
                <c:pt idx="1133">
                  <c:v>6</c:v>
                </c:pt>
                <c:pt idx="1134">
                  <c:v>9</c:v>
                </c:pt>
                <c:pt idx="1135">
                  <c:v>6</c:v>
                </c:pt>
                <c:pt idx="1136">
                  <c:v>4</c:v>
                </c:pt>
                <c:pt idx="1137">
                  <c:v>13</c:v>
                </c:pt>
                <c:pt idx="1138">
                  <c:v>5</c:v>
                </c:pt>
                <c:pt idx="1139">
                  <c:v>4</c:v>
                </c:pt>
                <c:pt idx="1140">
                  <c:v>5</c:v>
                </c:pt>
                <c:pt idx="1141">
                  <c:v>7</c:v>
                </c:pt>
                <c:pt idx="1142">
                  <c:v>2</c:v>
                </c:pt>
                <c:pt idx="1143">
                  <c:v>2</c:v>
                </c:pt>
                <c:pt idx="1144">
                  <c:v>6</c:v>
                </c:pt>
                <c:pt idx="1145">
                  <c:v>3</c:v>
                </c:pt>
                <c:pt idx="1146">
                  <c:v>4</c:v>
                </c:pt>
                <c:pt idx="1147">
                  <c:v>5</c:v>
                </c:pt>
                <c:pt idx="1148">
                  <c:v>5</c:v>
                </c:pt>
                <c:pt idx="1149">
                  <c:v>8</c:v>
                </c:pt>
                <c:pt idx="1150">
                  <c:v>5</c:v>
                </c:pt>
                <c:pt idx="1151">
                  <c:v>6</c:v>
                </c:pt>
                <c:pt idx="1152">
                  <c:v>7</c:v>
                </c:pt>
                <c:pt idx="1153">
                  <c:v>4</c:v>
                </c:pt>
                <c:pt idx="1154">
                  <c:v>7</c:v>
                </c:pt>
                <c:pt idx="1155">
                  <c:v>7</c:v>
                </c:pt>
                <c:pt idx="1156">
                  <c:v>4</c:v>
                </c:pt>
                <c:pt idx="1157">
                  <c:v>3</c:v>
                </c:pt>
                <c:pt idx="1158">
                  <c:v>4</c:v>
                </c:pt>
                <c:pt idx="1159">
                  <c:v>4</c:v>
                </c:pt>
                <c:pt idx="1160">
                  <c:v>5</c:v>
                </c:pt>
                <c:pt idx="1161">
                  <c:v>3</c:v>
                </c:pt>
                <c:pt idx="1162">
                  <c:v>9</c:v>
                </c:pt>
                <c:pt idx="1163">
                  <c:v>6</c:v>
                </c:pt>
                <c:pt idx="1164">
                  <c:v>4</c:v>
                </c:pt>
                <c:pt idx="1165">
                  <c:v>7</c:v>
                </c:pt>
                <c:pt idx="1166">
                  <c:v>7</c:v>
                </c:pt>
                <c:pt idx="1167">
                  <c:v>5</c:v>
                </c:pt>
                <c:pt idx="1168">
                  <c:v>9</c:v>
                </c:pt>
                <c:pt idx="1169">
                  <c:v>6</c:v>
                </c:pt>
                <c:pt idx="1170">
                  <c:v>3</c:v>
                </c:pt>
                <c:pt idx="1171">
                  <c:v>3</c:v>
                </c:pt>
                <c:pt idx="1172">
                  <c:v>2</c:v>
                </c:pt>
                <c:pt idx="1173">
                  <c:v>4</c:v>
                </c:pt>
                <c:pt idx="1174">
                  <c:v>8</c:v>
                </c:pt>
                <c:pt idx="1175">
                  <c:v>8</c:v>
                </c:pt>
                <c:pt idx="1176">
                  <c:v>4</c:v>
                </c:pt>
                <c:pt idx="1177">
                  <c:v>4</c:v>
                </c:pt>
                <c:pt idx="1178">
                  <c:v>10</c:v>
                </c:pt>
                <c:pt idx="1179">
                  <c:v>8</c:v>
                </c:pt>
                <c:pt idx="1180">
                  <c:v>5</c:v>
                </c:pt>
                <c:pt idx="1181">
                  <c:v>6</c:v>
                </c:pt>
                <c:pt idx="1182">
                  <c:v>3</c:v>
                </c:pt>
                <c:pt idx="1183">
                  <c:v>6</c:v>
                </c:pt>
                <c:pt idx="1184">
                  <c:v>4</c:v>
                </c:pt>
                <c:pt idx="1185">
                  <c:v>2</c:v>
                </c:pt>
                <c:pt idx="1186">
                  <c:v>4</c:v>
                </c:pt>
                <c:pt idx="1187">
                  <c:v>6</c:v>
                </c:pt>
                <c:pt idx="1188">
                  <c:v>8</c:v>
                </c:pt>
                <c:pt idx="1189">
                  <c:v>5</c:v>
                </c:pt>
                <c:pt idx="1190">
                  <c:v>4</c:v>
                </c:pt>
                <c:pt idx="1191">
                  <c:v>8</c:v>
                </c:pt>
                <c:pt idx="1192">
                  <c:v>5</c:v>
                </c:pt>
                <c:pt idx="1193">
                  <c:v>6</c:v>
                </c:pt>
                <c:pt idx="1194">
                  <c:v>4</c:v>
                </c:pt>
                <c:pt idx="1195">
                  <c:v>6</c:v>
                </c:pt>
                <c:pt idx="1196">
                  <c:v>8</c:v>
                </c:pt>
                <c:pt idx="1197">
                  <c:v>9</c:v>
                </c:pt>
                <c:pt idx="1198">
                  <c:v>3</c:v>
                </c:pt>
                <c:pt idx="1199">
                  <c:v>3</c:v>
                </c:pt>
                <c:pt idx="1200">
                  <c:v>1</c:v>
                </c:pt>
                <c:pt idx="1201">
                  <c:v>3</c:v>
                </c:pt>
                <c:pt idx="1202">
                  <c:v>9</c:v>
                </c:pt>
                <c:pt idx="1203">
                  <c:v>2</c:v>
                </c:pt>
                <c:pt idx="1204">
                  <c:v>7</c:v>
                </c:pt>
                <c:pt idx="1205">
                  <c:v>5</c:v>
                </c:pt>
                <c:pt idx="1206">
                  <c:v>2</c:v>
                </c:pt>
                <c:pt idx="1207">
                  <c:v>9</c:v>
                </c:pt>
                <c:pt idx="1208">
                  <c:v>4</c:v>
                </c:pt>
                <c:pt idx="1209">
                  <c:v>3</c:v>
                </c:pt>
                <c:pt idx="1210">
                  <c:v>7</c:v>
                </c:pt>
                <c:pt idx="1211">
                  <c:v>4</c:v>
                </c:pt>
                <c:pt idx="1212">
                  <c:v>8</c:v>
                </c:pt>
                <c:pt idx="1213">
                  <c:v>4</c:v>
                </c:pt>
                <c:pt idx="1214">
                  <c:v>7</c:v>
                </c:pt>
                <c:pt idx="1215">
                  <c:v>6</c:v>
                </c:pt>
                <c:pt idx="1216">
                  <c:v>3</c:v>
                </c:pt>
                <c:pt idx="1217">
                  <c:v>5</c:v>
                </c:pt>
                <c:pt idx="1218">
                  <c:v>7</c:v>
                </c:pt>
                <c:pt idx="1219">
                  <c:v>3</c:v>
                </c:pt>
                <c:pt idx="1220">
                  <c:v>8</c:v>
                </c:pt>
                <c:pt idx="1221">
                  <c:v>8</c:v>
                </c:pt>
                <c:pt idx="1222">
                  <c:v>4</c:v>
                </c:pt>
                <c:pt idx="1223">
                  <c:v>5</c:v>
                </c:pt>
                <c:pt idx="1224">
                  <c:v>12</c:v>
                </c:pt>
                <c:pt idx="1225">
                  <c:v>4</c:v>
                </c:pt>
                <c:pt idx="1226">
                  <c:v>9</c:v>
                </c:pt>
                <c:pt idx="1227">
                  <c:v>2</c:v>
                </c:pt>
                <c:pt idx="1228">
                  <c:v>2</c:v>
                </c:pt>
                <c:pt idx="1229">
                  <c:v>9</c:v>
                </c:pt>
                <c:pt idx="1230">
                  <c:v>9</c:v>
                </c:pt>
                <c:pt idx="1231">
                  <c:v>8</c:v>
                </c:pt>
                <c:pt idx="1232">
                  <c:v>3</c:v>
                </c:pt>
                <c:pt idx="1233">
                  <c:v>5</c:v>
                </c:pt>
                <c:pt idx="1234">
                  <c:v>11</c:v>
                </c:pt>
                <c:pt idx="1235">
                  <c:v>6</c:v>
                </c:pt>
                <c:pt idx="1236">
                  <c:v>7</c:v>
                </c:pt>
                <c:pt idx="1237">
                  <c:v>4</c:v>
                </c:pt>
                <c:pt idx="1238">
                  <c:v>7</c:v>
                </c:pt>
                <c:pt idx="1239">
                  <c:v>3</c:v>
                </c:pt>
                <c:pt idx="1240">
                  <c:v>10</c:v>
                </c:pt>
                <c:pt idx="1241">
                  <c:v>5</c:v>
                </c:pt>
                <c:pt idx="1242">
                  <c:v>7</c:v>
                </c:pt>
                <c:pt idx="1243">
                  <c:v>2</c:v>
                </c:pt>
                <c:pt idx="1244">
                  <c:v>4</c:v>
                </c:pt>
                <c:pt idx="1245">
                  <c:v>1</c:v>
                </c:pt>
                <c:pt idx="1246">
                  <c:v>5</c:v>
                </c:pt>
                <c:pt idx="1247">
                  <c:v>10</c:v>
                </c:pt>
                <c:pt idx="1248">
                  <c:v>4</c:v>
                </c:pt>
                <c:pt idx="1249">
                  <c:v>7</c:v>
                </c:pt>
                <c:pt idx="1250">
                  <c:v>4</c:v>
                </c:pt>
                <c:pt idx="1251">
                  <c:v>7</c:v>
                </c:pt>
                <c:pt idx="1252">
                  <c:v>3</c:v>
                </c:pt>
                <c:pt idx="1253">
                  <c:v>6</c:v>
                </c:pt>
                <c:pt idx="1254">
                  <c:v>3</c:v>
                </c:pt>
                <c:pt idx="1255">
                  <c:v>8</c:v>
                </c:pt>
                <c:pt idx="1256">
                  <c:v>7</c:v>
                </c:pt>
                <c:pt idx="1257">
                  <c:v>5</c:v>
                </c:pt>
                <c:pt idx="1258">
                  <c:v>6</c:v>
                </c:pt>
                <c:pt idx="1259">
                  <c:v>3</c:v>
                </c:pt>
                <c:pt idx="1260">
                  <c:v>6</c:v>
                </c:pt>
                <c:pt idx="1261">
                  <c:v>4</c:v>
                </c:pt>
                <c:pt idx="1262">
                  <c:v>4</c:v>
                </c:pt>
                <c:pt idx="1263">
                  <c:v>2</c:v>
                </c:pt>
                <c:pt idx="1264">
                  <c:v>4</c:v>
                </c:pt>
                <c:pt idx="1265">
                  <c:v>3</c:v>
                </c:pt>
                <c:pt idx="1266">
                  <c:v>3</c:v>
                </c:pt>
                <c:pt idx="1267">
                  <c:v>4</c:v>
                </c:pt>
                <c:pt idx="1268">
                  <c:v>2</c:v>
                </c:pt>
                <c:pt idx="1269">
                  <c:v>10</c:v>
                </c:pt>
                <c:pt idx="1270">
                  <c:v>3</c:v>
                </c:pt>
                <c:pt idx="1271">
                  <c:v>10</c:v>
                </c:pt>
                <c:pt idx="1272">
                  <c:v>6</c:v>
                </c:pt>
                <c:pt idx="1273">
                  <c:v>2</c:v>
                </c:pt>
                <c:pt idx="1274">
                  <c:v>3</c:v>
                </c:pt>
                <c:pt idx="1275">
                  <c:v>4</c:v>
                </c:pt>
                <c:pt idx="1276">
                  <c:v>6</c:v>
                </c:pt>
                <c:pt idx="1277">
                  <c:v>4</c:v>
                </c:pt>
                <c:pt idx="1278">
                  <c:v>3</c:v>
                </c:pt>
                <c:pt idx="1279">
                  <c:v>8</c:v>
                </c:pt>
                <c:pt idx="1280">
                  <c:v>2</c:v>
                </c:pt>
                <c:pt idx="1281">
                  <c:v>3</c:v>
                </c:pt>
                <c:pt idx="1282">
                  <c:v>8</c:v>
                </c:pt>
                <c:pt idx="1283">
                  <c:v>7</c:v>
                </c:pt>
                <c:pt idx="1284">
                  <c:v>7</c:v>
                </c:pt>
                <c:pt idx="1285">
                  <c:v>5</c:v>
                </c:pt>
                <c:pt idx="1286">
                  <c:v>6</c:v>
                </c:pt>
                <c:pt idx="1287">
                  <c:v>9</c:v>
                </c:pt>
                <c:pt idx="1288">
                  <c:v>7</c:v>
                </c:pt>
                <c:pt idx="1289">
                  <c:v>5</c:v>
                </c:pt>
                <c:pt idx="1290">
                  <c:v>5</c:v>
                </c:pt>
                <c:pt idx="1291">
                  <c:v>3</c:v>
                </c:pt>
                <c:pt idx="1292">
                  <c:v>7</c:v>
                </c:pt>
                <c:pt idx="1293">
                  <c:v>4</c:v>
                </c:pt>
                <c:pt idx="1294">
                  <c:v>6</c:v>
                </c:pt>
                <c:pt idx="1295">
                  <c:v>5</c:v>
                </c:pt>
                <c:pt idx="1296">
                  <c:v>7</c:v>
                </c:pt>
                <c:pt idx="1297">
                  <c:v>6</c:v>
                </c:pt>
                <c:pt idx="1298">
                  <c:v>8</c:v>
                </c:pt>
                <c:pt idx="1299">
                  <c:v>13</c:v>
                </c:pt>
                <c:pt idx="1300">
                  <c:v>6</c:v>
                </c:pt>
                <c:pt idx="1301">
                  <c:v>6</c:v>
                </c:pt>
                <c:pt idx="1302">
                  <c:v>5</c:v>
                </c:pt>
                <c:pt idx="1303">
                  <c:v>6</c:v>
                </c:pt>
                <c:pt idx="1304">
                  <c:v>9</c:v>
                </c:pt>
                <c:pt idx="1305">
                  <c:v>5</c:v>
                </c:pt>
                <c:pt idx="1306">
                  <c:v>4</c:v>
                </c:pt>
                <c:pt idx="1307">
                  <c:v>5</c:v>
                </c:pt>
                <c:pt idx="1308">
                  <c:v>4</c:v>
                </c:pt>
                <c:pt idx="1309">
                  <c:v>4</c:v>
                </c:pt>
                <c:pt idx="1310">
                  <c:v>8</c:v>
                </c:pt>
                <c:pt idx="1311">
                  <c:v>6</c:v>
                </c:pt>
                <c:pt idx="1312">
                  <c:v>8</c:v>
                </c:pt>
                <c:pt idx="1313">
                  <c:v>5</c:v>
                </c:pt>
                <c:pt idx="1314">
                  <c:v>9</c:v>
                </c:pt>
                <c:pt idx="1315">
                  <c:v>7</c:v>
                </c:pt>
                <c:pt idx="1316">
                  <c:v>5</c:v>
                </c:pt>
                <c:pt idx="1317">
                  <c:v>6</c:v>
                </c:pt>
                <c:pt idx="1318">
                  <c:v>7</c:v>
                </c:pt>
                <c:pt idx="1319">
                  <c:v>4</c:v>
                </c:pt>
                <c:pt idx="1320">
                  <c:v>7</c:v>
                </c:pt>
                <c:pt idx="1321">
                  <c:v>7</c:v>
                </c:pt>
                <c:pt idx="1322">
                  <c:v>1</c:v>
                </c:pt>
                <c:pt idx="1323">
                  <c:v>6</c:v>
                </c:pt>
                <c:pt idx="1324">
                  <c:v>5</c:v>
                </c:pt>
                <c:pt idx="1325">
                  <c:v>7</c:v>
                </c:pt>
                <c:pt idx="1326">
                  <c:v>11</c:v>
                </c:pt>
                <c:pt idx="1327">
                  <c:v>6</c:v>
                </c:pt>
                <c:pt idx="1328">
                  <c:v>10</c:v>
                </c:pt>
                <c:pt idx="1329">
                  <c:v>8</c:v>
                </c:pt>
                <c:pt idx="1330">
                  <c:v>3</c:v>
                </c:pt>
                <c:pt idx="1331">
                  <c:v>2</c:v>
                </c:pt>
                <c:pt idx="1332">
                  <c:v>7</c:v>
                </c:pt>
                <c:pt idx="1333">
                  <c:v>6</c:v>
                </c:pt>
                <c:pt idx="1334">
                  <c:v>6</c:v>
                </c:pt>
                <c:pt idx="1335">
                  <c:v>2</c:v>
                </c:pt>
                <c:pt idx="1336">
                  <c:v>5</c:v>
                </c:pt>
                <c:pt idx="1337">
                  <c:v>8</c:v>
                </c:pt>
                <c:pt idx="1338">
                  <c:v>4</c:v>
                </c:pt>
                <c:pt idx="1339">
                  <c:v>5</c:v>
                </c:pt>
                <c:pt idx="1340">
                  <c:v>4</c:v>
                </c:pt>
                <c:pt idx="1341">
                  <c:v>3</c:v>
                </c:pt>
                <c:pt idx="1342">
                  <c:v>6</c:v>
                </c:pt>
                <c:pt idx="1343">
                  <c:v>9</c:v>
                </c:pt>
                <c:pt idx="1344">
                  <c:v>6</c:v>
                </c:pt>
                <c:pt idx="1345">
                  <c:v>5</c:v>
                </c:pt>
                <c:pt idx="1346">
                  <c:v>6</c:v>
                </c:pt>
                <c:pt idx="1347">
                  <c:v>2</c:v>
                </c:pt>
                <c:pt idx="1348">
                  <c:v>6</c:v>
                </c:pt>
                <c:pt idx="1349">
                  <c:v>3</c:v>
                </c:pt>
                <c:pt idx="1350">
                  <c:v>9</c:v>
                </c:pt>
                <c:pt idx="1351">
                  <c:v>3</c:v>
                </c:pt>
                <c:pt idx="1352">
                  <c:v>5</c:v>
                </c:pt>
                <c:pt idx="1353">
                  <c:v>6</c:v>
                </c:pt>
                <c:pt idx="1354">
                  <c:v>10</c:v>
                </c:pt>
                <c:pt idx="1355">
                  <c:v>8</c:v>
                </c:pt>
                <c:pt idx="1356">
                  <c:v>2</c:v>
                </c:pt>
                <c:pt idx="1357">
                  <c:v>3</c:v>
                </c:pt>
                <c:pt idx="1358">
                  <c:v>7</c:v>
                </c:pt>
                <c:pt idx="1359">
                  <c:v>2</c:v>
                </c:pt>
                <c:pt idx="1360">
                  <c:v>7</c:v>
                </c:pt>
                <c:pt idx="1361">
                  <c:v>5</c:v>
                </c:pt>
                <c:pt idx="1362">
                  <c:v>4</c:v>
                </c:pt>
                <c:pt idx="1363">
                  <c:v>5</c:v>
                </c:pt>
                <c:pt idx="1364">
                  <c:v>7</c:v>
                </c:pt>
                <c:pt idx="1365">
                  <c:v>6</c:v>
                </c:pt>
                <c:pt idx="1366">
                  <c:v>4</c:v>
                </c:pt>
                <c:pt idx="1367">
                  <c:v>4</c:v>
                </c:pt>
                <c:pt idx="1368">
                  <c:v>4</c:v>
                </c:pt>
                <c:pt idx="1369">
                  <c:v>6</c:v>
                </c:pt>
                <c:pt idx="1370">
                  <c:v>8</c:v>
                </c:pt>
                <c:pt idx="1371">
                  <c:v>5</c:v>
                </c:pt>
                <c:pt idx="1372">
                  <c:v>6</c:v>
                </c:pt>
                <c:pt idx="1373">
                  <c:v>5</c:v>
                </c:pt>
                <c:pt idx="1374">
                  <c:v>6</c:v>
                </c:pt>
                <c:pt idx="1375">
                  <c:v>5</c:v>
                </c:pt>
                <c:pt idx="1376">
                  <c:v>3</c:v>
                </c:pt>
                <c:pt idx="1377">
                  <c:v>5</c:v>
                </c:pt>
                <c:pt idx="1378">
                  <c:v>2</c:v>
                </c:pt>
                <c:pt idx="1379">
                  <c:v>4</c:v>
                </c:pt>
                <c:pt idx="1380">
                  <c:v>6</c:v>
                </c:pt>
                <c:pt idx="1381">
                  <c:v>5</c:v>
                </c:pt>
                <c:pt idx="1382">
                  <c:v>3</c:v>
                </c:pt>
                <c:pt idx="1383">
                  <c:v>1</c:v>
                </c:pt>
                <c:pt idx="1384">
                  <c:v>6</c:v>
                </c:pt>
                <c:pt idx="1385">
                  <c:v>9</c:v>
                </c:pt>
                <c:pt idx="1386">
                  <c:v>9</c:v>
                </c:pt>
                <c:pt idx="1387">
                  <c:v>3</c:v>
                </c:pt>
                <c:pt idx="1388">
                  <c:v>3</c:v>
                </c:pt>
                <c:pt idx="1389">
                  <c:v>3</c:v>
                </c:pt>
                <c:pt idx="1390">
                  <c:v>4</c:v>
                </c:pt>
                <c:pt idx="1391">
                  <c:v>3</c:v>
                </c:pt>
                <c:pt idx="1392">
                  <c:v>10</c:v>
                </c:pt>
                <c:pt idx="1393">
                  <c:v>6</c:v>
                </c:pt>
                <c:pt idx="1394">
                  <c:v>7</c:v>
                </c:pt>
                <c:pt idx="1395">
                  <c:v>4</c:v>
                </c:pt>
                <c:pt idx="1396">
                  <c:v>7</c:v>
                </c:pt>
                <c:pt idx="1397">
                  <c:v>4</c:v>
                </c:pt>
                <c:pt idx="1398">
                  <c:v>8</c:v>
                </c:pt>
                <c:pt idx="1399">
                  <c:v>2</c:v>
                </c:pt>
                <c:pt idx="1400">
                  <c:v>10</c:v>
                </c:pt>
                <c:pt idx="1401">
                  <c:v>11</c:v>
                </c:pt>
                <c:pt idx="1402">
                  <c:v>6</c:v>
                </c:pt>
                <c:pt idx="1403">
                  <c:v>9</c:v>
                </c:pt>
                <c:pt idx="1404">
                  <c:v>3</c:v>
                </c:pt>
                <c:pt idx="1405">
                  <c:v>5</c:v>
                </c:pt>
                <c:pt idx="1406">
                  <c:v>7</c:v>
                </c:pt>
                <c:pt idx="1407">
                  <c:v>6</c:v>
                </c:pt>
                <c:pt idx="1408">
                  <c:v>4</c:v>
                </c:pt>
                <c:pt idx="1409">
                  <c:v>6</c:v>
                </c:pt>
                <c:pt idx="1410">
                  <c:v>2</c:v>
                </c:pt>
                <c:pt idx="1411">
                  <c:v>4</c:v>
                </c:pt>
                <c:pt idx="1412">
                  <c:v>5</c:v>
                </c:pt>
                <c:pt idx="1413">
                  <c:v>7</c:v>
                </c:pt>
                <c:pt idx="1414">
                  <c:v>7</c:v>
                </c:pt>
                <c:pt idx="1415">
                  <c:v>5</c:v>
                </c:pt>
                <c:pt idx="1416">
                  <c:v>5</c:v>
                </c:pt>
                <c:pt idx="1417">
                  <c:v>6</c:v>
                </c:pt>
                <c:pt idx="1418">
                  <c:v>8</c:v>
                </c:pt>
                <c:pt idx="1419">
                  <c:v>6</c:v>
                </c:pt>
                <c:pt idx="1420">
                  <c:v>3</c:v>
                </c:pt>
                <c:pt idx="1421">
                  <c:v>4</c:v>
                </c:pt>
                <c:pt idx="1422">
                  <c:v>7</c:v>
                </c:pt>
                <c:pt idx="1423">
                  <c:v>6</c:v>
                </c:pt>
                <c:pt idx="1424">
                  <c:v>10</c:v>
                </c:pt>
                <c:pt idx="1425">
                  <c:v>7</c:v>
                </c:pt>
                <c:pt idx="1426">
                  <c:v>6</c:v>
                </c:pt>
                <c:pt idx="1427">
                  <c:v>4</c:v>
                </c:pt>
                <c:pt idx="1428">
                  <c:v>6</c:v>
                </c:pt>
                <c:pt idx="1429">
                  <c:v>3</c:v>
                </c:pt>
                <c:pt idx="1430">
                  <c:v>2</c:v>
                </c:pt>
                <c:pt idx="1431">
                  <c:v>7</c:v>
                </c:pt>
                <c:pt idx="1432">
                  <c:v>5</c:v>
                </c:pt>
                <c:pt idx="1433">
                  <c:v>3</c:v>
                </c:pt>
                <c:pt idx="1434">
                  <c:v>11</c:v>
                </c:pt>
                <c:pt idx="1435">
                  <c:v>4</c:v>
                </c:pt>
                <c:pt idx="1436">
                  <c:v>6</c:v>
                </c:pt>
                <c:pt idx="1437">
                  <c:v>2</c:v>
                </c:pt>
                <c:pt idx="1438">
                  <c:v>3</c:v>
                </c:pt>
                <c:pt idx="1439">
                  <c:v>10</c:v>
                </c:pt>
                <c:pt idx="1440">
                  <c:v>5</c:v>
                </c:pt>
                <c:pt idx="1441">
                  <c:v>6</c:v>
                </c:pt>
                <c:pt idx="1442">
                  <c:v>7</c:v>
                </c:pt>
                <c:pt idx="1443">
                  <c:v>7</c:v>
                </c:pt>
                <c:pt idx="1444">
                  <c:v>1</c:v>
                </c:pt>
                <c:pt idx="1445">
                  <c:v>6</c:v>
                </c:pt>
                <c:pt idx="1446">
                  <c:v>7</c:v>
                </c:pt>
                <c:pt idx="1447">
                  <c:v>7</c:v>
                </c:pt>
                <c:pt idx="1448">
                  <c:v>5</c:v>
                </c:pt>
                <c:pt idx="1449">
                  <c:v>5</c:v>
                </c:pt>
                <c:pt idx="1450">
                  <c:v>5</c:v>
                </c:pt>
                <c:pt idx="1451">
                  <c:v>5</c:v>
                </c:pt>
                <c:pt idx="1452">
                  <c:v>4</c:v>
                </c:pt>
                <c:pt idx="1453">
                  <c:v>7</c:v>
                </c:pt>
                <c:pt idx="1454">
                  <c:v>3</c:v>
                </c:pt>
                <c:pt idx="1455">
                  <c:v>4</c:v>
                </c:pt>
                <c:pt idx="1456">
                  <c:v>8</c:v>
                </c:pt>
                <c:pt idx="1457">
                  <c:v>7</c:v>
                </c:pt>
                <c:pt idx="1458">
                  <c:v>6</c:v>
                </c:pt>
                <c:pt idx="1459">
                  <c:v>5</c:v>
                </c:pt>
                <c:pt idx="1460">
                  <c:v>7</c:v>
                </c:pt>
                <c:pt idx="1461">
                  <c:v>4</c:v>
                </c:pt>
                <c:pt idx="1462">
                  <c:v>3</c:v>
                </c:pt>
                <c:pt idx="1463">
                  <c:v>7</c:v>
                </c:pt>
                <c:pt idx="1464">
                  <c:v>7</c:v>
                </c:pt>
                <c:pt idx="1465">
                  <c:v>6</c:v>
                </c:pt>
                <c:pt idx="1466">
                  <c:v>8</c:v>
                </c:pt>
                <c:pt idx="1467">
                  <c:v>5</c:v>
                </c:pt>
                <c:pt idx="1468">
                  <c:v>7</c:v>
                </c:pt>
                <c:pt idx="1469">
                  <c:v>11</c:v>
                </c:pt>
                <c:pt idx="1470">
                  <c:v>5</c:v>
                </c:pt>
                <c:pt idx="1471">
                  <c:v>8</c:v>
                </c:pt>
                <c:pt idx="1472">
                  <c:v>2</c:v>
                </c:pt>
                <c:pt idx="1473">
                  <c:v>9</c:v>
                </c:pt>
                <c:pt idx="1474">
                  <c:v>8</c:v>
                </c:pt>
                <c:pt idx="1475">
                  <c:v>6</c:v>
                </c:pt>
                <c:pt idx="1476">
                  <c:v>9</c:v>
                </c:pt>
                <c:pt idx="1477">
                  <c:v>9</c:v>
                </c:pt>
                <c:pt idx="1478">
                  <c:v>12</c:v>
                </c:pt>
                <c:pt idx="1479">
                  <c:v>8</c:v>
                </c:pt>
                <c:pt idx="1480">
                  <c:v>5</c:v>
                </c:pt>
                <c:pt idx="1481">
                  <c:v>2</c:v>
                </c:pt>
                <c:pt idx="1482">
                  <c:v>5</c:v>
                </c:pt>
                <c:pt idx="1483">
                  <c:v>2</c:v>
                </c:pt>
                <c:pt idx="1484">
                  <c:v>2</c:v>
                </c:pt>
                <c:pt idx="1485">
                  <c:v>5</c:v>
                </c:pt>
                <c:pt idx="1486">
                  <c:v>4</c:v>
                </c:pt>
                <c:pt idx="1487">
                  <c:v>3</c:v>
                </c:pt>
                <c:pt idx="1488">
                  <c:v>8</c:v>
                </c:pt>
                <c:pt idx="1489">
                  <c:v>10</c:v>
                </c:pt>
                <c:pt idx="1490">
                  <c:v>10</c:v>
                </c:pt>
                <c:pt idx="1491">
                  <c:v>2</c:v>
                </c:pt>
                <c:pt idx="1492">
                  <c:v>5</c:v>
                </c:pt>
                <c:pt idx="1493">
                  <c:v>6</c:v>
                </c:pt>
                <c:pt idx="1494">
                  <c:v>4</c:v>
                </c:pt>
                <c:pt idx="1495">
                  <c:v>5</c:v>
                </c:pt>
                <c:pt idx="1496">
                  <c:v>5</c:v>
                </c:pt>
                <c:pt idx="1497">
                  <c:v>5</c:v>
                </c:pt>
                <c:pt idx="1498">
                  <c:v>9</c:v>
                </c:pt>
                <c:pt idx="1499">
                  <c:v>10</c:v>
                </c:pt>
                <c:pt idx="1500">
                  <c:v>5</c:v>
                </c:pt>
                <c:pt idx="1501">
                  <c:v>5</c:v>
                </c:pt>
                <c:pt idx="1502">
                  <c:v>10</c:v>
                </c:pt>
                <c:pt idx="1503">
                  <c:v>4</c:v>
                </c:pt>
                <c:pt idx="1504">
                  <c:v>5</c:v>
                </c:pt>
                <c:pt idx="1505">
                  <c:v>3</c:v>
                </c:pt>
                <c:pt idx="1506">
                  <c:v>2</c:v>
                </c:pt>
                <c:pt idx="1507">
                  <c:v>8</c:v>
                </c:pt>
                <c:pt idx="1508">
                  <c:v>4</c:v>
                </c:pt>
                <c:pt idx="1509">
                  <c:v>6</c:v>
                </c:pt>
                <c:pt idx="1510">
                  <c:v>7</c:v>
                </c:pt>
                <c:pt idx="1511">
                  <c:v>7</c:v>
                </c:pt>
                <c:pt idx="1512">
                  <c:v>5</c:v>
                </c:pt>
                <c:pt idx="1513">
                  <c:v>11</c:v>
                </c:pt>
                <c:pt idx="1514">
                  <c:v>5</c:v>
                </c:pt>
                <c:pt idx="1515">
                  <c:v>11</c:v>
                </c:pt>
                <c:pt idx="1516">
                  <c:v>4</c:v>
                </c:pt>
                <c:pt idx="1517">
                  <c:v>2</c:v>
                </c:pt>
                <c:pt idx="1518">
                  <c:v>6</c:v>
                </c:pt>
                <c:pt idx="1519">
                  <c:v>3</c:v>
                </c:pt>
                <c:pt idx="1520">
                  <c:v>8</c:v>
                </c:pt>
                <c:pt idx="1521">
                  <c:v>3</c:v>
                </c:pt>
                <c:pt idx="1522">
                  <c:v>6</c:v>
                </c:pt>
                <c:pt idx="1523">
                  <c:v>8</c:v>
                </c:pt>
                <c:pt idx="1524">
                  <c:v>7</c:v>
                </c:pt>
                <c:pt idx="1525">
                  <c:v>1</c:v>
                </c:pt>
                <c:pt idx="1526">
                  <c:v>10</c:v>
                </c:pt>
                <c:pt idx="1527">
                  <c:v>7</c:v>
                </c:pt>
                <c:pt idx="1528">
                  <c:v>6</c:v>
                </c:pt>
                <c:pt idx="1529">
                  <c:v>8</c:v>
                </c:pt>
                <c:pt idx="1530">
                  <c:v>7</c:v>
                </c:pt>
                <c:pt idx="1531">
                  <c:v>5</c:v>
                </c:pt>
                <c:pt idx="1532">
                  <c:v>4</c:v>
                </c:pt>
                <c:pt idx="1533">
                  <c:v>9</c:v>
                </c:pt>
                <c:pt idx="1534">
                  <c:v>4</c:v>
                </c:pt>
                <c:pt idx="1535">
                  <c:v>8</c:v>
                </c:pt>
                <c:pt idx="1536">
                  <c:v>6</c:v>
                </c:pt>
                <c:pt idx="1537">
                  <c:v>5</c:v>
                </c:pt>
                <c:pt idx="1538">
                  <c:v>5</c:v>
                </c:pt>
                <c:pt idx="1539">
                  <c:v>3</c:v>
                </c:pt>
                <c:pt idx="1540">
                  <c:v>1</c:v>
                </c:pt>
                <c:pt idx="1541">
                  <c:v>7</c:v>
                </c:pt>
                <c:pt idx="1542">
                  <c:v>7</c:v>
                </c:pt>
                <c:pt idx="1543">
                  <c:v>9</c:v>
                </c:pt>
                <c:pt idx="1544">
                  <c:v>3</c:v>
                </c:pt>
                <c:pt idx="1545">
                  <c:v>7</c:v>
                </c:pt>
                <c:pt idx="1546">
                  <c:v>6</c:v>
                </c:pt>
                <c:pt idx="1547">
                  <c:v>7</c:v>
                </c:pt>
                <c:pt idx="1548">
                  <c:v>5</c:v>
                </c:pt>
                <c:pt idx="1549">
                  <c:v>4</c:v>
                </c:pt>
                <c:pt idx="1550">
                  <c:v>7</c:v>
                </c:pt>
                <c:pt idx="1551">
                  <c:v>7</c:v>
                </c:pt>
                <c:pt idx="1552">
                  <c:v>5</c:v>
                </c:pt>
                <c:pt idx="1553">
                  <c:v>7</c:v>
                </c:pt>
                <c:pt idx="1554">
                  <c:v>9</c:v>
                </c:pt>
                <c:pt idx="1555">
                  <c:v>8</c:v>
                </c:pt>
                <c:pt idx="1556">
                  <c:v>3</c:v>
                </c:pt>
                <c:pt idx="1557">
                  <c:v>8</c:v>
                </c:pt>
                <c:pt idx="1558">
                  <c:v>3</c:v>
                </c:pt>
                <c:pt idx="1559">
                  <c:v>4</c:v>
                </c:pt>
                <c:pt idx="1560">
                  <c:v>3</c:v>
                </c:pt>
                <c:pt idx="1561">
                  <c:v>2</c:v>
                </c:pt>
                <c:pt idx="1562">
                  <c:v>4</c:v>
                </c:pt>
                <c:pt idx="1563">
                  <c:v>7</c:v>
                </c:pt>
                <c:pt idx="1564">
                  <c:v>5</c:v>
                </c:pt>
                <c:pt idx="1565">
                  <c:v>1</c:v>
                </c:pt>
                <c:pt idx="1566">
                  <c:v>9</c:v>
                </c:pt>
                <c:pt idx="1567">
                  <c:v>4</c:v>
                </c:pt>
                <c:pt idx="1568">
                  <c:v>6</c:v>
                </c:pt>
                <c:pt idx="1569">
                  <c:v>4</c:v>
                </c:pt>
                <c:pt idx="1570">
                  <c:v>10</c:v>
                </c:pt>
                <c:pt idx="1571">
                  <c:v>4</c:v>
                </c:pt>
                <c:pt idx="1572">
                  <c:v>8</c:v>
                </c:pt>
                <c:pt idx="1573">
                  <c:v>7</c:v>
                </c:pt>
                <c:pt idx="1574">
                  <c:v>7</c:v>
                </c:pt>
                <c:pt idx="1575">
                  <c:v>10</c:v>
                </c:pt>
                <c:pt idx="1576">
                  <c:v>8</c:v>
                </c:pt>
                <c:pt idx="1577">
                  <c:v>8</c:v>
                </c:pt>
                <c:pt idx="1578">
                  <c:v>5</c:v>
                </c:pt>
                <c:pt idx="1579">
                  <c:v>4</c:v>
                </c:pt>
                <c:pt idx="1580">
                  <c:v>2</c:v>
                </c:pt>
                <c:pt idx="1581">
                  <c:v>8</c:v>
                </c:pt>
                <c:pt idx="1582">
                  <c:v>6</c:v>
                </c:pt>
                <c:pt idx="1583">
                  <c:v>5</c:v>
                </c:pt>
                <c:pt idx="1584">
                  <c:v>7</c:v>
                </c:pt>
                <c:pt idx="1585">
                  <c:v>6</c:v>
                </c:pt>
                <c:pt idx="1586">
                  <c:v>3</c:v>
                </c:pt>
                <c:pt idx="1587">
                  <c:v>12</c:v>
                </c:pt>
                <c:pt idx="1588">
                  <c:v>4</c:v>
                </c:pt>
                <c:pt idx="1589">
                  <c:v>6</c:v>
                </c:pt>
                <c:pt idx="1590">
                  <c:v>6</c:v>
                </c:pt>
                <c:pt idx="1591">
                  <c:v>7</c:v>
                </c:pt>
                <c:pt idx="1592">
                  <c:v>5</c:v>
                </c:pt>
                <c:pt idx="1593">
                  <c:v>12</c:v>
                </c:pt>
                <c:pt idx="1594">
                  <c:v>5</c:v>
                </c:pt>
                <c:pt idx="1595">
                  <c:v>11</c:v>
                </c:pt>
                <c:pt idx="1596">
                  <c:v>9</c:v>
                </c:pt>
                <c:pt idx="1597">
                  <c:v>4</c:v>
                </c:pt>
                <c:pt idx="1598">
                  <c:v>5</c:v>
                </c:pt>
                <c:pt idx="1599">
                  <c:v>4</c:v>
                </c:pt>
                <c:pt idx="1600">
                  <c:v>3</c:v>
                </c:pt>
                <c:pt idx="1601">
                  <c:v>3</c:v>
                </c:pt>
                <c:pt idx="1602">
                  <c:v>5</c:v>
                </c:pt>
                <c:pt idx="1603">
                  <c:v>5</c:v>
                </c:pt>
                <c:pt idx="1604">
                  <c:v>3</c:v>
                </c:pt>
                <c:pt idx="1605">
                  <c:v>5</c:v>
                </c:pt>
                <c:pt idx="1606">
                  <c:v>5</c:v>
                </c:pt>
                <c:pt idx="1607">
                  <c:v>12</c:v>
                </c:pt>
                <c:pt idx="1608">
                  <c:v>2</c:v>
                </c:pt>
                <c:pt idx="1609">
                  <c:v>8</c:v>
                </c:pt>
                <c:pt idx="1610">
                  <c:v>7</c:v>
                </c:pt>
                <c:pt idx="1611">
                  <c:v>6</c:v>
                </c:pt>
                <c:pt idx="1612">
                  <c:v>7</c:v>
                </c:pt>
                <c:pt idx="1613">
                  <c:v>5</c:v>
                </c:pt>
                <c:pt idx="1614">
                  <c:v>2</c:v>
                </c:pt>
                <c:pt idx="1615">
                  <c:v>10</c:v>
                </c:pt>
                <c:pt idx="1616">
                  <c:v>2</c:v>
                </c:pt>
                <c:pt idx="1617">
                  <c:v>5</c:v>
                </c:pt>
                <c:pt idx="1618">
                  <c:v>3</c:v>
                </c:pt>
                <c:pt idx="1619">
                  <c:v>6</c:v>
                </c:pt>
                <c:pt idx="1620">
                  <c:v>6</c:v>
                </c:pt>
                <c:pt idx="1621">
                  <c:v>8</c:v>
                </c:pt>
                <c:pt idx="1622">
                  <c:v>2</c:v>
                </c:pt>
                <c:pt idx="1623">
                  <c:v>8</c:v>
                </c:pt>
                <c:pt idx="1624">
                  <c:v>2</c:v>
                </c:pt>
                <c:pt idx="1625">
                  <c:v>7</c:v>
                </c:pt>
                <c:pt idx="1626">
                  <c:v>3</c:v>
                </c:pt>
                <c:pt idx="1627">
                  <c:v>5</c:v>
                </c:pt>
                <c:pt idx="1628">
                  <c:v>2</c:v>
                </c:pt>
                <c:pt idx="1629">
                  <c:v>3</c:v>
                </c:pt>
                <c:pt idx="1630">
                  <c:v>4</c:v>
                </c:pt>
                <c:pt idx="1631">
                  <c:v>4</c:v>
                </c:pt>
                <c:pt idx="1632">
                  <c:v>5</c:v>
                </c:pt>
                <c:pt idx="1633">
                  <c:v>8</c:v>
                </c:pt>
                <c:pt idx="1634">
                  <c:v>4</c:v>
                </c:pt>
                <c:pt idx="1635">
                  <c:v>6</c:v>
                </c:pt>
                <c:pt idx="1636">
                  <c:v>7</c:v>
                </c:pt>
                <c:pt idx="1637">
                  <c:v>9</c:v>
                </c:pt>
                <c:pt idx="1638">
                  <c:v>5</c:v>
                </c:pt>
                <c:pt idx="1639">
                  <c:v>8</c:v>
                </c:pt>
                <c:pt idx="1640">
                  <c:v>7</c:v>
                </c:pt>
                <c:pt idx="1641">
                  <c:v>7</c:v>
                </c:pt>
                <c:pt idx="1642">
                  <c:v>7</c:v>
                </c:pt>
                <c:pt idx="1643">
                  <c:v>7</c:v>
                </c:pt>
                <c:pt idx="1644">
                  <c:v>4</c:v>
                </c:pt>
                <c:pt idx="1645">
                  <c:v>3</c:v>
                </c:pt>
                <c:pt idx="1646">
                  <c:v>5</c:v>
                </c:pt>
                <c:pt idx="1647">
                  <c:v>5</c:v>
                </c:pt>
                <c:pt idx="1648">
                  <c:v>6</c:v>
                </c:pt>
                <c:pt idx="1649">
                  <c:v>5</c:v>
                </c:pt>
                <c:pt idx="1650">
                  <c:v>4</c:v>
                </c:pt>
                <c:pt idx="1651">
                  <c:v>3</c:v>
                </c:pt>
                <c:pt idx="1652">
                  <c:v>7</c:v>
                </c:pt>
                <c:pt idx="1653">
                  <c:v>6</c:v>
                </c:pt>
                <c:pt idx="1654">
                  <c:v>4</c:v>
                </c:pt>
                <c:pt idx="1655">
                  <c:v>7</c:v>
                </c:pt>
                <c:pt idx="1656">
                  <c:v>6</c:v>
                </c:pt>
                <c:pt idx="1657">
                  <c:v>6</c:v>
                </c:pt>
                <c:pt idx="1658">
                  <c:v>5</c:v>
                </c:pt>
                <c:pt idx="1659">
                  <c:v>6</c:v>
                </c:pt>
                <c:pt idx="1660">
                  <c:v>7</c:v>
                </c:pt>
                <c:pt idx="1661">
                  <c:v>8</c:v>
                </c:pt>
                <c:pt idx="1662">
                  <c:v>4</c:v>
                </c:pt>
                <c:pt idx="1663">
                  <c:v>7</c:v>
                </c:pt>
                <c:pt idx="1664">
                  <c:v>6</c:v>
                </c:pt>
                <c:pt idx="1665">
                  <c:v>6</c:v>
                </c:pt>
                <c:pt idx="1666">
                  <c:v>9</c:v>
                </c:pt>
                <c:pt idx="1667">
                  <c:v>4</c:v>
                </c:pt>
                <c:pt idx="1668">
                  <c:v>13</c:v>
                </c:pt>
                <c:pt idx="1669">
                  <c:v>3</c:v>
                </c:pt>
                <c:pt idx="1670">
                  <c:v>5</c:v>
                </c:pt>
                <c:pt idx="1671">
                  <c:v>4</c:v>
                </c:pt>
                <c:pt idx="1672">
                  <c:v>5</c:v>
                </c:pt>
                <c:pt idx="1673">
                  <c:v>8</c:v>
                </c:pt>
                <c:pt idx="1674">
                  <c:v>9</c:v>
                </c:pt>
                <c:pt idx="1675">
                  <c:v>4</c:v>
                </c:pt>
                <c:pt idx="1676">
                  <c:v>3</c:v>
                </c:pt>
                <c:pt idx="1677">
                  <c:v>5</c:v>
                </c:pt>
                <c:pt idx="1678">
                  <c:v>6</c:v>
                </c:pt>
                <c:pt idx="1679">
                  <c:v>9</c:v>
                </c:pt>
                <c:pt idx="1680">
                  <c:v>6</c:v>
                </c:pt>
                <c:pt idx="1681">
                  <c:v>2</c:v>
                </c:pt>
                <c:pt idx="1682">
                  <c:v>10</c:v>
                </c:pt>
                <c:pt idx="1683">
                  <c:v>4</c:v>
                </c:pt>
                <c:pt idx="1684">
                  <c:v>8</c:v>
                </c:pt>
                <c:pt idx="1685">
                  <c:v>5</c:v>
                </c:pt>
                <c:pt idx="1686">
                  <c:v>9</c:v>
                </c:pt>
                <c:pt idx="1687">
                  <c:v>8</c:v>
                </c:pt>
                <c:pt idx="1688">
                  <c:v>5</c:v>
                </c:pt>
                <c:pt idx="1689">
                  <c:v>7</c:v>
                </c:pt>
                <c:pt idx="1690">
                  <c:v>7</c:v>
                </c:pt>
                <c:pt idx="1691">
                  <c:v>5</c:v>
                </c:pt>
                <c:pt idx="1692">
                  <c:v>9</c:v>
                </c:pt>
                <c:pt idx="1693">
                  <c:v>5</c:v>
                </c:pt>
                <c:pt idx="1694">
                  <c:v>8</c:v>
                </c:pt>
                <c:pt idx="1695">
                  <c:v>8</c:v>
                </c:pt>
                <c:pt idx="1696">
                  <c:v>7</c:v>
                </c:pt>
                <c:pt idx="1697">
                  <c:v>5</c:v>
                </c:pt>
                <c:pt idx="1698">
                  <c:v>7</c:v>
                </c:pt>
                <c:pt idx="1699">
                  <c:v>4</c:v>
                </c:pt>
                <c:pt idx="1700">
                  <c:v>2</c:v>
                </c:pt>
                <c:pt idx="1701">
                  <c:v>4</c:v>
                </c:pt>
                <c:pt idx="1702">
                  <c:v>8</c:v>
                </c:pt>
                <c:pt idx="1703">
                  <c:v>9</c:v>
                </c:pt>
                <c:pt idx="1704">
                  <c:v>4</c:v>
                </c:pt>
                <c:pt idx="1705">
                  <c:v>5</c:v>
                </c:pt>
                <c:pt idx="1706">
                  <c:v>4</c:v>
                </c:pt>
                <c:pt idx="1707">
                  <c:v>7</c:v>
                </c:pt>
                <c:pt idx="1708">
                  <c:v>2</c:v>
                </c:pt>
                <c:pt idx="1709">
                  <c:v>7</c:v>
                </c:pt>
                <c:pt idx="1710">
                  <c:v>6</c:v>
                </c:pt>
                <c:pt idx="1711">
                  <c:v>3</c:v>
                </c:pt>
                <c:pt idx="1712">
                  <c:v>2</c:v>
                </c:pt>
                <c:pt idx="1713">
                  <c:v>4</c:v>
                </c:pt>
                <c:pt idx="1714">
                  <c:v>5</c:v>
                </c:pt>
                <c:pt idx="1715">
                  <c:v>5</c:v>
                </c:pt>
                <c:pt idx="1716">
                  <c:v>5</c:v>
                </c:pt>
                <c:pt idx="1717">
                  <c:v>7</c:v>
                </c:pt>
                <c:pt idx="1718">
                  <c:v>9</c:v>
                </c:pt>
                <c:pt idx="1719">
                  <c:v>5</c:v>
                </c:pt>
                <c:pt idx="1720">
                  <c:v>4</c:v>
                </c:pt>
                <c:pt idx="1721">
                  <c:v>8</c:v>
                </c:pt>
                <c:pt idx="1722">
                  <c:v>8</c:v>
                </c:pt>
                <c:pt idx="1723">
                  <c:v>7</c:v>
                </c:pt>
                <c:pt idx="1724">
                  <c:v>7</c:v>
                </c:pt>
                <c:pt idx="1725">
                  <c:v>7</c:v>
                </c:pt>
                <c:pt idx="1726">
                  <c:v>3</c:v>
                </c:pt>
                <c:pt idx="1727">
                  <c:v>11</c:v>
                </c:pt>
                <c:pt idx="1728">
                  <c:v>5</c:v>
                </c:pt>
                <c:pt idx="1729">
                  <c:v>5</c:v>
                </c:pt>
                <c:pt idx="1730">
                  <c:v>2</c:v>
                </c:pt>
                <c:pt idx="1731">
                  <c:v>5</c:v>
                </c:pt>
                <c:pt idx="1732">
                  <c:v>6</c:v>
                </c:pt>
                <c:pt idx="1733">
                  <c:v>3</c:v>
                </c:pt>
                <c:pt idx="1734">
                  <c:v>5</c:v>
                </c:pt>
                <c:pt idx="1735">
                  <c:v>4</c:v>
                </c:pt>
                <c:pt idx="1736">
                  <c:v>8</c:v>
                </c:pt>
                <c:pt idx="1737">
                  <c:v>4</c:v>
                </c:pt>
                <c:pt idx="1738">
                  <c:v>6</c:v>
                </c:pt>
                <c:pt idx="1739">
                  <c:v>7</c:v>
                </c:pt>
                <c:pt idx="1740">
                  <c:v>3</c:v>
                </c:pt>
                <c:pt idx="1741">
                  <c:v>12</c:v>
                </c:pt>
                <c:pt idx="1742">
                  <c:v>6</c:v>
                </c:pt>
                <c:pt idx="1743">
                  <c:v>4</c:v>
                </c:pt>
                <c:pt idx="1744">
                  <c:v>10</c:v>
                </c:pt>
                <c:pt idx="1745">
                  <c:v>3</c:v>
                </c:pt>
                <c:pt idx="1746">
                  <c:v>6</c:v>
                </c:pt>
                <c:pt idx="1747">
                  <c:v>4</c:v>
                </c:pt>
                <c:pt idx="1748">
                  <c:v>7</c:v>
                </c:pt>
                <c:pt idx="1749">
                  <c:v>4</c:v>
                </c:pt>
                <c:pt idx="1750">
                  <c:v>5</c:v>
                </c:pt>
                <c:pt idx="1751">
                  <c:v>6</c:v>
                </c:pt>
                <c:pt idx="1752">
                  <c:v>3</c:v>
                </c:pt>
                <c:pt idx="1753">
                  <c:v>1</c:v>
                </c:pt>
                <c:pt idx="1754">
                  <c:v>7</c:v>
                </c:pt>
                <c:pt idx="1755">
                  <c:v>6</c:v>
                </c:pt>
                <c:pt idx="1756">
                  <c:v>7</c:v>
                </c:pt>
                <c:pt idx="1757">
                  <c:v>5</c:v>
                </c:pt>
                <c:pt idx="1758">
                  <c:v>12</c:v>
                </c:pt>
                <c:pt idx="1759">
                  <c:v>7</c:v>
                </c:pt>
                <c:pt idx="1760">
                  <c:v>4</c:v>
                </c:pt>
                <c:pt idx="1761">
                  <c:v>6</c:v>
                </c:pt>
                <c:pt idx="1762">
                  <c:v>5</c:v>
                </c:pt>
                <c:pt idx="1763">
                  <c:v>5</c:v>
                </c:pt>
                <c:pt idx="1764">
                  <c:v>2</c:v>
                </c:pt>
                <c:pt idx="1765">
                  <c:v>6</c:v>
                </c:pt>
                <c:pt idx="1766">
                  <c:v>7</c:v>
                </c:pt>
                <c:pt idx="1767">
                  <c:v>6</c:v>
                </c:pt>
                <c:pt idx="1768">
                  <c:v>4</c:v>
                </c:pt>
                <c:pt idx="1769">
                  <c:v>11</c:v>
                </c:pt>
                <c:pt idx="1770">
                  <c:v>4</c:v>
                </c:pt>
                <c:pt idx="1771">
                  <c:v>6</c:v>
                </c:pt>
                <c:pt idx="1772">
                  <c:v>7</c:v>
                </c:pt>
                <c:pt idx="1773">
                  <c:v>7</c:v>
                </c:pt>
                <c:pt idx="1774">
                  <c:v>2</c:v>
                </c:pt>
                <c:pt idx="1775">
                  <c:v>6</c:v>
                </c:pt>
                <c:pt idx="1776">
                  <c:v>4</c:v>
                </c:pt>
                <c:pt idx="1777">
                  <c:v>4</c:v>
                </c:pt>
                <c:pt idx="1778">
                  <c:v>6</c:v>
                </c:pt>
                <c:pt idx="1779">
                  <c:v>12</c:v>
                </c:pt>
                <c:pt idx="1780">
                  <c:v>4</c:v>
                </c:pt>
                <c:pt idx="1781">
                  <c:v>6</c:v>
                </c:pt>
                <c:pt idx="1782">
                  <c:v>2</c:v>
                </c:pt>
                <c:pt idx="1783">
                  <c:v>6</c:v>
                </c:pt>
                <c:pt idx="1784">
                  <c:v>9</c:v>
                </c:pt>
                <c:pt idx="1785">
                  <c:v>3</c:v>
                </c:pt>
                <c:pt idx="1786">
                  <c:v>5</c:v>
                </c:pt>
                <c:pt idx="1787">
                  <c:v>6</c:v>
                </c:pt>
                <c:pt idx="1788">
                  <c:v>10</c:v>
                </c:pt>
                <c:pt idx="1789">
                  <c:v>6</c:v>
                </c:pt>
                <c:pt idx="1790">
                  <c:v>5</c:v>
                </c:pt>
                <c:pt idx="1791">
                  <c:v>6</c:v>
                </c:pt>
                <c:pt idx="1792">
                  <c:v>2</c:v>
                </c:pt>
                <c:pt idx="1793">
                  <c:v>11</c:v>
                </c:pt>
                <c:pt idx="1794">
                  <c:v>7</c:v>
                </c:pt>
                <c:pt idx="1795">
                  <c:v>4</c:v>
                </c:pt>
                <c:pt idx="1796">
                  <c:v>4</c:v>
                </c:pt>
                <c:pt idx="1797">
                  <c:v>8</c:v>
                </c:pt>
                <c:pt idx="1798">
                  <c:v>8</c:v>
                </c:pt>
                <c:pt idx="1799">
                  <c:v>7</c:v>
                </c:pt>
                <c:pt idx="1800">
                  <c:v>3</c:v>
                </c:pt>
                <c:pt idx="1801">
                  <c:v>4</c:v>
                </c:pt>
                <c:pt idx="1802">
                  <c:v>8</c:v>
                </c:pt>
                <c:pt idx="1803">
                  <c:v>6</c:v>
                </c:pt>
                <c:pt idx="1804">
                  <c:v>7</c:v>
                </c:pt>
                <c:pt idx="1805">
                  <c:v>6</c:v>
                </c:pt>
                <c:pt idx="1806">
                  <c:v>2</c:v>
                </c:pt>
                <c:pt idx="1807">
                  <c:v>8</c:v>
                </c:pt>
                <c:pt idx="1808">
                  <c:v>10</c:v>
                </c:pt>
                <c:pt idx="1809">
                  <c:v>6</c:v>
                </c:pt>
                <c:pt idx="1810">
                  <c:v>6</c:v>
                </c:pt>
                <c:pt idx="1811">
                  <c:v>5</c:v>
                </c:pt>
                <c:pt idx="1812">
                  <c:v>5</c:v>
                </c:pt>
                <c:pt idx="1813">
                  <c:v>11</c:v>
                </c:pt>
                <c:pt idx="1814">
                  <c:v>7</c:v>
                </c:pt>
                <c:pt idx="1815">
                  <c:v>2</c:v>
                </c:pt>
                <c:pt idx="1816">
                  <c:v>9</c:v>
                </c:pt>
                <c:pt idx="1817">
                  <c:v>12</c:v>
                </c:pt>
                <c:pt idx="1818">
                  <c:v>5</c:v>
                </c:pt>
                <c:pt idx="1819">
                  <c:v>6</c:v>
                </c:pt>
                <c:pt idx="1820">
                  <c:v>7</c:v>
                </c:pt>
                <c:pt idx="1821">
                  <c:v>6</c:v>
                </c:pt>
                <c:pt idx="1822">
                  <c:v>7</c:v>
                </c:pt>
                <c:pt idx="1823">
                  <c:v>5</c:v>
                </c:pt>
                <c:pt idx="1824">
                  <c:v>3</c:v>
                </c:pt>
                <c:pt idx="1825">
                  <c:v>3</c:v>
                </c:pt>
                <c:pt idx="1826">
                  <c:v>8</c:v>
                </c:pt>
                <c:pt idx="1827">
                  <c:v>8</c:v>
                </c:pt>
                <c:pt idx="1828">
                  <c:v>8</c:v>
                </c:pt>
                <c:pt idx="1829">
                  <c:v>5</c:v>
                </c:pt>
                <c:pt idx="1830">
                  <c:v>4</c:v>
                </c:pt>
                <c:pt idx="1831">
                  <c:v>6</c:v>
                </c:pt>
                <c:pt idx="1832">
                  <c:v>2</c:v>
                </c:pt>
                <c:pt idx="1833">
                  <c:v>7</c:v>
                </c:pt>
                <c:pt idx="1834">
                  <c:v>5</c:v>
                </c:pt>
                <c:pt idx="1835">
                  <c:v>7</c:v>
                </c:pt>
                <c:pt idx="1836">
                  <c:v>7</c:v>
                </c:pt>
                <c:pt idx="1837">
                  <c:v>4</c:v>
                </c:pt>
                <c:pt idx="1838">
                  <c:v>5</c:v>
                </c:pt>
                <c:pt idx="1839">
                  <c:v>4</c:v>
                </c:pt>
                <c:pt idx="1840">
                  <c:v>7</c:v>
                </c:pt>
                <c:pt idx="1841">
                  <c:v>7</c:v>
                </c:pt>
                <c:pt idx="1842">
                  <c:v>1</c:v>
                </c:pt>
                <c:pt idx="1843">
                  <c:v>3</c:v>
                </c:pt>
                <c:pt idx="1844">
                  <c:v>6</c:v>
                </c:pt>
                <c:pt idx="1845">
                  <c:v>6</c:v>
                </c:pt>
                <c:pt idx="1846">
                  <c:v>7</c:v>
                </c:pt>
                <c:pt idx="1847">
                  <c:v>2</c:v>
                </c:pt>
                <c:pt idx="1848">
                  <c:v>5</c:v>
                </c:pt>
                <c:pt idx="1849">
                  <c:v>9</c:v>
                </c:pt>
                <c:pt idx="1850">
                  <c:v>3</c:v>
                </c:pt>
                <c:pt idx="1851">
                  <c:v>4</c:v>
                </c:pt>
                <c:pt idx="1852">
                  <c:v>2</c:v>
                </c:pt>
                <c:pt idx="1853">
                  <c:v>5</c:v>
                </c:pt>
                <c:pt idx="1854">
                  <c:v>8</c:v>
                </c:pt>
                <c:pt idx="1855">
                  <c:v>5</c:v>
                </c:pt>
                <c:pt idx="1856">
                  <c:v>6</c:v>
                </c:pt>
                <c:pt idx="1857">
                  <c:v>6</c:v>
                </c:pt>
                <c:pt idx="1858">
                  <c:v>7</c:v>
                </c:pt>
                <c:pt idx="1859">
                  <c:v>6</c:v>
                </c:pt>
                <c:pt idx="1860">
                  <c:v>11</c:v>
                </c:pt>
                <c:pt idx="1861">
                  <c:v>1</c:v>
                </c:pt>
                <c:pt idx="1862">
                  <c:v>9</c:v>
                </c:pt>
                <c:pt idx="1863">
                  <c:v>8</c:v>
                </c:pt>
                <c:pt idx="1864">
                  <c:v>6</c:v>
                </c:pt>
                <c:pt idx="1865">
                  <c:v>4</c:v>
                </c:pt>
                <c:pt idx="1866">
                  <c:v>7</c:v>
                </c:pt>
                <c:pt idx="1867">
                  <c:v>4</c:v>
                </c:pt>
                <c:pt idx="1868">
                  <c:v>6</c:v>
                </c:pt>
                <c:pt idx="1869">
                  <c:v>4</c:v>
                </c:pt>
                <c:pt idx="1870">
                  <c:v>5</c:v>
                </c:pt>
                <c:pt idx="1871">
                  <c:v>6</c:v>
                </c:pt>
                <c:pt idx="1872">
                  <c:v>5</c:v>
                </c:pt>
                <c:pt idx="1873">
                  <c:v>6</c:v>
                </c:pt>
                <c:pt idx="1874">
                  <c:v>6</c:v>
                </c:pt>
                <c:pt idx="1875">
                  <c:v>7</c:v>
                </c:pt>
                <c:pt idx="1876">
                  <c:v>5</c:v>
                </c:pt>
                <c:pt idx="1877">
                  <c:v>7</c:v>
                </c:pt>
                <c:pt idx="1878">
                  <c:v>6</c:v>
                </c:pt>
                <c:pt idx="1879">
                  <c:v>3</c:v>
                </c:pt>
                <c:pt idx="1880">
                  <c:v>7</c:v>
                </c:pt>
                <c:pt idx="1881">
                  <c:v>9</c:v>
                </c:pt>
                <c:pt idx="1882">
                  <c:v>4</c:v>
                </c:pt>
                <c:pt idx="1883">
                  <c:v>11</c:v>
                </c:pt>
                <c:pt idx="1884">
                  <c:v>4</c:v>
                </c:pt>
                <c:pt idx="1885">
                  <c:v>5</c:v>
                </c:pt>
                <c:pt idx="1886">
                  <c:v>9</c:v>
                </c:pt>
                <c:pt idx="1887">
                  <c:v>7</c:v>
                </c:pt>
                <c:pt idx="1888">
                  <c:v>6</c:v>
                </c:pt>
                <c:pt idx="1889">
                  <c:v>7</c:v>
                </c:pt>
                <c:pt idx="1890">
                  <c:v>4</c:v>
                </c:pt>
                <c:pt idx="1891">
                  <c:v>6</c:v>
                </c:pt>
                <c:pt idx="1892">
                  <c:v>3</c:v>
                </c:pt>
                <c:pt idx="1893">
                  <c:v>7</c:v>
                </c:pt>
                <c:pt idx="1894">
                  <c:v>7</c:v>
                </c:pt>
                <c:pt idx="1895">
                  <c:v>5</c:v>
                </c:pt>
                <c:pt idx="1896">
                  <c:v>4</c:v>
                </c:pt>
                <c:pt idx="1897">
                  <c:v>7</c:v>
                </c:pt>
                <c:pt idx="1898">
                  <c:v>6</c:v>
                </c:pt>
                <c:pt idx="1899">
                  <c:v>4</c:v>
                </c:pt>
                <c:pt idx="1900">
                  <c:v>3</c:v>
                </c:pt>
                <c:pt idx="1901">
                  <c:v>9</c:v>
                </c:pt>
                <c:pt idx="1902">
                  <c:v>6</c:v>
                </c:pt>
                <c:pt idx="1903">
                  <c:v>4</c:v>
                </c:pt>
                <c:pt idx="1904">
                  <c:v>6</c:v>
                </c:pt>
                <c:pt idx="1905">
                  <c:v>6</c:v>
                </c:pt>
                <c:pt idx="1906">
                  <c:v>3</c:v>
                </c:pt>
                <c:pt idx="1907">
                  <c:v>2</c:v>
                </c:pt>
                <c:pt idx="1908">
                  <c:v>9</c:v>
                </c:pt>
                <c:pt idx="1909">
                  <c:v>13</c:v>
                </c:pt>
                <c:pt idx="1910">
                  <c:v>8</c:v>
                </c:pt>
                <c:pt idx="1911">
                  <c:v>5</c:v>
                </c:pt>
                <c:pt idx="1912">
                  <c:v>7</c:v>
                </c:pt>
                <c:pt idx="1913">
                  <c:v>7</c:v>
                </c:pt>
                <c:pt idx="1914">
                  <c:v>5</c:v>
                </c:pt>
                <c:pt idx="1915">
                  <c:v>4</c:v>
                </c:pt>
                <c:pt idx="1916">
                  <c:v>2</c:v>
                </c:pt>
                <c:pt idx="1917">
                  <c:v>1</c:v>
                </c:pt>
                <c:pt idx="1918">
                  <c:v>3</c:v>
                </c:pt>
                <c:pt idx="1919">
                  <c:v>4</c:v>
                </c:pt>
                <c:pt idx="1920">
                  <c:v>3</c:v>
                </c:pt>
                <c:pt idx="1921">
                  <c:v>7</c:v>
                </c:pt>
                <c:pt idx="1922">
                  <c:v>5</c:v>
                </c:pt>
                <c:pt idx="1923">
                  <c:v>5</c:v>
                </c:pt>
                <c:pt idx="1924">
                  <c:v>2</c:v>
                </c:pt>
                <c:pt idx="1925">
                  <c:v>6</c:v>
                </c:pt>
                <c:pt idx="1926">
                  <c:v>5</c:v>
                </c:pt>
                <c:pt idx="1927">
                  <c:v>3</c:v>
                </c:pt>
                <c:pt idx="1928">
                  <c:v>8</c:v>
                </c:pt>
                <c:pt idx="1929">
                  <c:v>9</c:v>
                </c:pt>
                <c:pt idx="1930">
                  <c:v>6</c:v>
                </c:pt>
                <c:pt idx="1931">
                  <c:v>6</c:v>
                </c:pt>
                <c:pt idx="1932">
                  <c:v>8</c:v>
                </c:pt>
                <c:pt idx="1933">
                  <c:v>7</c:v>
                </c:pt>
                <c:pt idx="1934">
                  <c:v>4</c:v>
                </c:pt>
                <c:pt idx="1935">
                  <c:v>2</c:v>
                </c:pt>
                <c:pt idx="1936">
                  <c:v>4</c:v>
                </c:pt>
                <c:pt idx="1937">
                  <c:v>4</c:v>
                </c:pt>
                <c:pt idx="1938">
                  <c:v>8</c:v>
                </c:pt>
                <c:pt idx="1939">
                  <c:v>3</c:v>
                </c:pt>
                <c:pt idx="1940">
                  <c:v>6</c:v>
                </c:pt>
                <c:pt idx="1941">
                  <c:v>3</c:v>
                </c:pt>
                <c:pt idx="1942">
                  <c:v>13</c:v>
                </c:pt>
                <c:pt idx="1943">
                  <c:v>9</c:v>
                </c:pt>
                <c:pt idx="1944">
                  <c:v>5</c:v>
                </c:pt>
                <c:pt idx="1945">
                  <c:v>7</c:v>
                </c:pt>
                <c:pt idx="1946">
                  <c:v>9</c:v>
                </c:pt>
                <c:pt idx="1947">
                  <c:v>8</c:v>
                </c:pt>
                <c:pt idx="1948">
                  <c:v>10</c:v>
                </c:pt>
                <c:pt idx="1949">
                  <c:v>7</c:v>
                </c:pt>
                <c:pt idx="1950">
                  <c:v>9</c:v>
                </c:pt>
                <c:pt idx="1951">
                  <c:v>3</c:v>
                </c:pt>
                <c:pt idx="1952">
                  <c:v>4</c:v>
                </c:pt>
                <c:pt idx="1953">
                  <c:v>11</c:v>
                </c:pt>
                <c:pt idx="1954">
                  <c:v>4</c:v>
                </c:pt>
                <c:pt idx="1955">
                  <c:v>8</c:v>
                </c:pt>
                <c:pt idx="1956">
                  <c:v>4</c:v>
                </c:pt>
                <c:pt idx="1957">
                  <c:v>3</c:v>
                </c:pt>
                <c:pt idx="1958">
                  <c:v>2</c:v>
                </c:pt>
                <c:pt idx="1959">
                  <c:v>2</c:v>
                </c:pt>
                <c:pt idx="1960">
                  <c:v>6</c:v>
                </c:pt>
                <c:pt idx="1961">
                  <c:v>5</c:v>
                </c:pt>
                <c:pt idx="1962">
                  <c:v>6</c:v>
                </c:pt>
                <c:pt idx="1963">
                  <c:v>6</c:v>
                </c:pt>
                <c:pt idx="1964">
                  <c:v>5</c:v>
                </c:pt>
                <c:pt idx="1965">
                  <c:v>6</c:v>
                </c:pt>
                <c:pt idx="1966">
                  <c:v>8</c:v>
                </c:pt>
                <c:pt idx="1967">
                  <c:v>7</c:v>
                </c:pt>
                <c:pt idx="1968">
                  <c:v>5</c:v>
                </c:pt>
                <c:pt idx="1969">
                  <c:v>4</c:v>
                </c:pt>
                <c:pt idx="1970">
                  <c:v>5</c:v>
                </c:pt>
                <c:pt idx="1971">
                  <c:v>2</c:v>
                </c:pt>
                <c:pt idx="1972">
                  <c:v>6</c:v>
                </c:pt>
                <c:pt idx="1973">
                  <c:v>4</c:v>
                </c:pt>
                <c:pt idx="1974">
                  <c:v>3</c:v>
                </c:pt>
                <c:pt idx="1975">
                  <c:v>5</c:v>
                </c:pt>
                <c:pt idx="1976">
                  <c:v>8</c:v>
                </c:pt>
                <c:pt idx="1977">
                  <c:v>3</c:v>
                </c:pt>
                <c:pt idx="1978">
                  <c:v>8</c:v>
                </c:pt>
                <c:pt idx="1979">
                  <c:v>4</c:v>
                </c:pt>
                <c:pt idx="1980">
                  <c:v>7</c:v>
                </c:pt>
                <c:pt idx="1981">
                  <c:v>7</c:v>
                </c:pt>
                <c:pt idx="1982">
                  <c:v>6</c:v>
                </c:pt>
                <c:pt idx="1983">
                  <c:v>4</c:v>
                </c:pt>
                <c:pt idx="1984">
                  <c:v>8</c:v>
                </c:pt>
                <c:pt idx="1985">
                  <c:v>4</c:v>
                </c:pt>
                <c:pt idx="1986">
                  <c:v>9</c:v>
                </c:pt>
                <c:pt idx="1987">
                  <c:v>10</c:v>
                </c:pt>
                <c:pt idx="1988">
                  <c:v>10</c:v>
                </c:pt>
                <c:pt idx="1989">
                  <c:v>9</c:v>
                </c:pt>
                <c:pt idx="1990">
                  <c:v>6</c:v>
                </c:pt>
                <c:pt idx="1991">
                  <c:v>6</c:v>
                </c:pt>
                <c:pt idx="1992">
                  <c:v>7</c:v>
                </c:pt>
                <c:pt idx="1993">
                  <c:v>5</c:v>
                </c:pt>
                <c:pt idx="1994">
                  <c:v>4</c:v>
                </c:pt>
                <c:pt idx="1995">
                  <c:v>7</c:v>
                </c:pt>
                <c:pt idx="1996">
                  <c:v>3</c:v>
                </c:pt>
                <c:pt idx="1997">
                  <c:v>8</c:v>
                </c:pt>
                <c:pt idx="1998">
                  <c:v>3</c:v>
                </c:pt>
                <c:pt idx="1999">
                  <c:v>2</c:v>
                </c:pt>
                <c:pt idx="2000">
                  <c:v>5</c:v>
                </c:pt>
                <c:pt idx="2001">
                  <c:v>6</c:v>
                </c:pt>
                <c:pt idx="2002">
                  <c:v>5</c:v>
                </c:pt>
                <c:pt idx="2003">
                  <c:v>4</c:v>
                </c:pt>
                <c:pt idx="2004">
                  <c:v>7</c:v>
                </c:pt>
                <c:pt idx="2005">
                  <c:v>7</c:v>
                </c:pt>
                <c:pt idx="2006">
                  <c:v>5</c:v>
                </c:pt>
                <c:pt idx="2007">
                  <c:v>3</c:v>
                </c:pt>
                <c:pt idx="2008">
                  <c:v>5</c:v>
                </c:pt>
                <c:pt idx="2009">
                  <c:v>10</c:v>
                </c:pt>
                <c:pt idx="2010">
                  <c:v>7</c:v>
                </c:pt>
                <c:pt idx="2011">
                  <c:v>7</c:v>
                </c:pt>
                <c:pt idx="2012">
                  <c:v>6</c:v>
                </c:pt>
                <c:pt idx="2013">
                  <c:v>6</c:v>
                </c:pt>
                <c:pt idx="2014">
                  <c:v>7</c:v>
                </c:pt>
                <c:pt idx="2015">
                  <c:v>9</c:v>
                </c:pt>
                <c:pt idx="2016">
                  <c:v>7</c:v>
                </c:pt>
                <c:pt idx="2017">
                  <c:v>2</c:v>
                </c:pt>
                <c:pt idx="2018">
                  <c:v>5</c:v>
                </c:pt>
                <c:pt idx="2019">
                  <c:v>10</c:v>
                </c:pt>
                <c:pt idx="2020">
                  <c:v>6</c:v>
                </c:pt>
                <c:pt idx="2021">
                  <c:v>4</c:v>
                </c:pt>
                <c:pt idx="2022">
                  <c:v>4</c:v>
                </c:pt>
                <c:pt idx="2023">
                  <c:v>7</c:v>
                </c:pt>
                <c:pt idx="2024">
                  <c:v>7</c:v>
                </c:pt>
                <c:pt idx="2025">
                  <c:v>9</c:v>
                </c:pt>
                <c:pt idx="2026">
                  <c:v>4</c:v>
                </c:pt>
                <c:pt idx="2027">
                  <c:v>4</c:v>
                </c:pt>
                <c:pt idx="2028">
                  <c:v>2</c:v>
                </c:pt>
                <c:pt idx="2029">
                  <c:v>7</c:v>
                </c:pt>
                <c:pt idx="2030">
                  <c:v>8</c:v>
                </c:pt>
                <c:pt idx="2031">
                  <c:v>4</c:v>
                </c:pt>
                <c:pt idx="2032">
                  <c:v>12</c:v>
                </c:pt>
                <c:pt idx="2033">
                  <c:v>4</c:v>
                </c:pt>
                <c:pt idx="2034">
                  <c:v>4</c:v>
                </c:pt>
                <c:pt idx="2035">
                  <c:v>5</c:v>
                </c:pt>
                <c:pt idx="2036">
                  <c:v>2</c:v>
                </c:pt>
                <c:pt idx="2037">
                  <c:v>6</c:v>
                </c:pt>
                <c:pt idx="2038">
                  <c:v>3</c:v>
                </c:pt>
                <c:pt idx="2039">
                  <c:v>5</c:v>
                </c:pt>
                <c:pt idx="2040">
                  <c:v>5</c:v>
                </c:pt>
                <c:pt idx="2041">
                  <c:v>9</c:v>
                </c:pt>
                <c:pt idx="2042">
                  <c:v>9</c:v>
                </c:pt>
                <c:pt idx="2043">
                  <c:v>2</c:v>
                </c:pt>
                <c:pt idx="2044">
                  <c:v>7</c:v>
                </c:pt>
                <c:pt idx="2045">
                  <c:v>6</c:v>
                </c:pt>
                <c:pt idx="2046">
                  <c:v>4</c:v>
                </c:pt>
                <c:pt idx="2047">
                  <c:v>6</c:v>
                </c:pt>
                <c:pt idx="2048">
                  <c:v>9</c:v>
                </c:pt>
                <c:pt idx="2049">
                  <c:v>6</c:v>
                </c:pt>
                <c:pt idx="2050">
                  <c:v>4</c:v>
                </c:pt>
                <c:pt idx="2051">
                  <c:v>9</c:v>
                </c:pt>
                <c:pt idx="2052">
                  <c:v>2</c:v>
                </c:pt>
                <c:pt idx="2053">
                  <c:v>6</c:v>
                </c:pt>
                <c:pt idx="2054">
                  <c:v>7</c:v>
                </c:pt>
                <c:pt idx="2055">
                  <c:v>4</c:v>
                </c:pt>
                <c:pt idx="2056">
                  <c:v>11</c:v>
                </c:pt>
                <c:pt idx="2057">
                  <c:v>6</c:v>
                </c:pt>
                <c:pt idx="2058">
                  <c:v>5</c:v>
                </c:pt>
                <c:pt idx="2059">
                  <c:v>5</c:v>
                </c:pt>
                <c:pt idx="2060">
                  <c:v>5</c:v>
                </c:pt>
                <c:pt idx="2061">
                  <c:v>4</c:v>
                </c:pt>
                <c:pt idx="2062">
                  <c:v>5</c:v>
                </c:pt>
                <c:pt idx="2063">
                  <c:v>8</c:v>
                </c:pt>
                <c:pt idx="2064">
                  <c:v>5</c:v>
                </c:pt>
                <c:pt idx="2065">
                  <c:v>6</c:v>
                </c:pt>
                <c:pt idx="2066">
                  <c:v>9</c:v>
                </c:pt>
                <c:pt idx="2067">
                  <c:v>7</c:v>
                </c:pt>
                <c:pt idx="2068">
                  <c:v>13</c:v>
                </c:pt>
                <c:pt idx="2069">
                  <c:v>8</c:v>
                </c:pt>
                <c:pt idx="2070">
                  <c:v>4</c:v>
                </c:pt>
                <c:pt idx="2071">
                  <c:v>8</c:v>
                </c:pt>
                <c:pt idx="2072">
                  <c:v>3</c:v>
                </c:pt>
                <c:pt idx="2073">
                  <c:v>6</c:v>
                </c:pt>
                <c:pt idx="2074">
                  <c:v>3</c:v>
                </c:pt>
                <c:pt idx="2075">
                  <c:v>6</c:v>
                </c:pt>
                <c:pt idx="2076">
                  <c:v>5</c:v>
                </c:pt>
                <c:pt idx="2077">
                  <c:v>7</c:v>
                </c:pt>
                <c:pt idx="2078">
                  <c:v>9</c:v>
                </c:pt>
                <c:pt idx="2079">
                  <c:v>3</c:v>
                </c:pt>
                <c:pt idx="2080">
                  <c:v>3</c:v>
                </c:pt>
                <c:pt idx="2081">
                  <c:v>3</c:v>
                </c:pt>
                <c:pt idx="2082">
                  <c:v>5</c:v>
                </c:pt>
                <c:pt idx="2083">
                  <c:v>7</c:v>
                </c:pt>
                <c:pt idx="2084">
                  <c:v>2</c:v>
                </c:pt>
                <c:pt idx="2085">
                  <c:v>2</c:v>
                </c:pt>
                <c:pt idx="2086">
                  <c:v>3</c:v>
                </c:pt>
                <c:pt idx="2087">
                  <c:v>5</c:v>
                </c:pt>
                <c:pt idx="2088">
                  <c:v>6</c:v>
                </c:pt>
                <c:pt idx="2089">
                  <c:v>5</c:v>
                </c:pt>
                <c:pt idx="2090">
                  <c:v>10</c:v>
                </c:pt>
                <c:pt idx="2091">
                  <c:v>5</c:v>
                </c:pt>
                <c:pt idx="2092">
                  <c:v>6</c:v>
                </c:pt>
                <c:pt idx="2093">
                  <c:v>6</c:v>
                </c:pt>
                <c:pt idx="2094">
                  <c:v>7</c:v>
                </c:pt>
                <c:pt idx="2095">
                  <c:v>5</c:v>
                </c:pt>
                <c:pt idx="2096">
                  <c:v>10</c:v>
                </c:pt>
                <c:pt idx="2097">
                  <c:v>7</c:v>
                </c:pt>
                <c:pt idx="2098">
                  <c:v>10</c:v>
                </c:pt>
                <c:pt idx="2099">
                  <c:v>8</c:v>
                </c:pt>
                <c:pt idx="2100">
                  <c:v>5</c:v>
                </c:pt>
                <c:pt idx="2101">
                  <c:v>4</c:v>
                </c:pt>
                <c:pt idx="2102">
                  <c:v>2</c:v>
                </c:pt>
                <c:pt idx="2103">
                  <c:v>3</c:v>
                </c:pt>
                <c:pt idx="2104">
                  <c:v>8</c:v>
                </c:pt>
                <c:pt idx="2105">
                  <c:v>7</c:v>
                </c:pt>
                <c:pt idx="2106">
                  <c:v>9</c:v>
                </c:pt>
                <c:pt idx="2107">
                  <c:v>4</c:v>
                </c:pt>
                <c:pt idx="2108">
                  <c:v>4</c:v>
                </c:pt>
                <c:pt idx="2109">
                  <c:v>6</c:v>
                </c:pt>
                <c:pt idx="2110">
                  <c:v>2</c:v>
                </c:pt>
                <c:pt idx="2111">
                  <c:v>4</c:v>
                </c:pt>
                <c:pt idx="2112">
                  <c:v>5</c:v>
                </c:pt>
                <c:pt idx="2113">
                  <c:v>6</c:v>
                </c:pt>
                <c:pt idx="2114">
                  <c:v>4</c:v>
                </c:pt>
                <c:pt idx="2115">
                  <c:v>8</c:v>
                </c:pt>
                <c:pt idx="2116">
                  <c:v>10</c:v>
                </c:pt>
                <c:pt idx="2117">
                  <c:v>4</c:v>
                </c:pt>
                <c:pt idx="2118">
                  <c:v>6</c:v>
                </c:pt>
                <c:pt idx="2119">
                  <c:v>6</c:v>
                </c:pt>
                <c:pt idx="2120">
                  <c:v>6</c:v>
                </c:pt>
                <c:pt idx="2121">
                  <c:v>4</c:v>
                </c:pt>
                <c:pt idx="2122">
                  <c:v>5</c:v>
                </c:pt>
                <c:pt idx="2123">
                  <c:v>2</c:v>
                </c:pt>
                <c:pt idx="2124">
                  <c:v>2</c:v>
                </c:pt>
                <c:pt idx="2125">
                  <c:v>8</c:v>
                </c:pt>
                <c:pt idx="2126">
                  <c:v>6</c:v>
                </c:pt>
                <c:pt idx="2127">
                  <c:v>8</c:v>
                </c:pt>
                <c:pt idx="2128">
                  <c:v>5</c:v>
                </c:pt>
                <c:pt idx="2129">
                  <c:v>5</c:v>
                </c:pt>
                <c:pt idx="2130">
                  <c:v>2</c:v>
                </c:pt>
                <c:pt idx="2131">
                  <c:v>4</c:v>
                </c:pt>
                <c:pt idx="2132">
                  <c:v>4</c:v>
                </c:pt>
                <c:pt idx="2133">
                  <c:v>8</c:v>
                </c:pt>
                <c:pt idx="2134">
                  <c:v>5</c:v>
                </c:pt>
                <c:pt idx="2135">
                  <c:v>8</c:v>
                </c:pt>
                <c:pt idx="2136">
                  <c:v>4</c:v>
                </c:pt>
                <c:pt idx="2137">
                  <c:v>7</c:v>
                </c:pt>
                <c:pt idx="2138">
                  <c:v>5</c:v>
                </c:pt>
                <c:pt idx="2139">
                  <c:v>8</c:v>
                </c:pt>
                <c:pt idx="2140">
                  <c:v>1</c:v>
                </c:pt>
                <c:pt idx="2141">
                  <c:v>2</c:v>
                </c:pt>
                <c:pt idx="2142">
                  <c:v>3</c:v>
                </c:pt>
                <c:pt idx="2143">
                  <c:v>4</c:v>
                </c:pt>
                <c:pt idx="2144">
                  <c:v>9</c:v>
                </c:pt>
                <c:pt idx="2145">
                  <c:v>6</c:v>
                </c:pt>
                <c:pt idx="2146">
                  <c:v>7</c:v>
                </c:pt>
                <c:pt idx="2147">
                  <c:v>9</c:v>
                </c:pt>
                <c:pt idx="2148">
                  <c:v>8</c:v>
                </c:pt>
                <c:pt idx="2149">
                  <c:v>6</c:v>
                </c:pt>
                <c:pt idx="2150">
                  <c:v>12</c:v>
                </c:pt>
                <c:pt idx="2151">
                  <c:v>6</c:v>
                </c:pt>
                <c:pt idx="2152">
                  <c:v>2</c:v>
                </c:pt>
                <c:pt idx="2153">
                  <c:v>5</c:v>
                </c:pt>
                <c:pt idx="2154">
                  <c:v>5</c:v>
                </c:pt>
                <c:pt idx="2155">
                  <c:v>6</c:v>
                </c:pt>
                <c:pt idx="2156">
                  <c:v>5</c:v>
                </c:pt>
                <c:pt idx="2157">
                  <c:v>4</c:v>
                </c:pt>
                <c:pt idx="2158">
                  <c:v>5</c:v>
                </c:pt>
                <c:pt idx="2159">
                  <c:v>7</c:v>
                </c:pt>
                <c:pt idx="2160">
                  <c:v>10</c:v>
                </c:pt>
                <c:pt idx="2161">
                  <c:v>6</c:v>
                </c:pt>
                <c:pt idx="2162">
                  <c:v>6</c:v>
                </c:pt>
                <c:pt idx="2163">
                  <c:v>3</c:v>
                </c:pt>
                <c:pt idx="2164">
                  <c:v>6</c:v>
                </c:pt>
                <c:pt idx="2165">
                  <c:v>6</c:v>
                </c:pt>
                <c:pt idx="2166">
                  <c:v>6</c:v>
                </c:pt>
                <c:pt idx="2167">
                  <c:v>4</c:v>
                </c:pt>
                <c:pt idx="2168">
                  <c:v>4</c:v>
                </c:pt>
                <c:pt idx="2169">
                  <c:v>6</c:v>
                </c:pt>
                <c:pt idx="2170">
                  <c:v>4</c:v>
                </c:pt>
                <c:pt idx="2171">
                  <c:v>3</c:v>
                </c:pt>
                <c:pt idx="2172">
                  <c:v>5</c:v>
                </c:pt>
                <c:pt idx="2173">
                  <c:v>4</c:v>
                </c:pt>
                <c:pt idx="2174">
                  <c:v>7</c:v>
                </c:pt>
                <c:pt idx="2175">
                  <c:v>5</c:v>
                </c:pt>
                <c:pt idx="2176">
                  <c:v>8</c:v>
                </c:pt>
                <c:pt idx="2177">
                  <c:v>8</c:v>
                </c:pt>
                <c:pt idx="2178">
                  <c:v>14</c:v>
                </c:pt>
                <c:pt idx="2179">
                  <c:v>11</c:v>
                </c:pt>
                <c:pt idx="2180">
                  <c:v>7</c:v>
                </c:pt>
                <c:pt idx="2181">
                  <c:v>3</c:v>
                </c:pt>
                <c:pt idx="2182">
                  <c:v>7</c:v>
                </c:pt>
                <c:pt idx="2183">
                  <c:v>6</c:v>
                </c:pt>
                <c:pt idx="2184">
                  <c:v>10</c:v>
                </c:pt>
                <c:pt idx="2185">
                  <c:v>8</c:v>
                </c:pt>
                <c:pt idx="2186">
                  <c:v>5</c:v>
                </c:pt>
                <c:pt idx="2187">
                  <c:v>6</c:v>
                </c:pt>
                <c:pt idx="2188">
                  <c:v>4</c:v>
                </c:pt>
                <c:pt idx="2189">
                  <c:v>8</c:v>
                </c:pt>
                <c:pt idx="2190">
                  <c:v>6</c:v>
                </c:pt>
                <c:pt idx="2191">
                  <c:v>5</c:v>
                </c:pt>
                <c:pt idx="2192">
                  <c:v>3</c:v>
                </c:pt>
                <c:pt idx="2193">
                  <c:v>4</c:v>
                </c:pt>
                <c:pt idx="2194">
                  <c:v>4</c:v>
                </c:pt>
                <c:pt idx="2195">
                  <c:v>3</c:v>
                </c:pt>
                <c:pt idx="2196">
                  <c:v>8</c:v>
                </c:pt>
                <c:pt idx="2197">
                  <c:v>10</c:v>
                </c:pt>
                <c:pt idx="2198">
                  <c:v>5</c:v>
                </c:pt>
                <c:pt idx="2199">
                  <c:v>8</c:v>
                </c:pt>
                <c:pt idx="2200">
                  <c:v>4</c:v>
                </c:pt>
                <c:pt idx="2201">
                  <c:v>4</c:v>
                </c:pt>
                <c:pt idx="2202">
                  <c:v>6</c:v>
                </c:pt>
                <c:pt idx="2203">
                  <c:v>6</c:v>
                </c:pt>
                <c:pt idx="2204">
                  <c:v>1</c:v>
                </c:pt>
                <c:pt idx="2205">
                  <c:v>9</c:v>
                </c:pt>
                <c:pt idx="2206">
                  <c:v>3</c:v>
                </c:pt>
                <c:pt idx="2207">
                  <c:v>6</c:v>
                </c:pt>
                <c:pt idx="2208">
                  <c:v>5</c:v>
                </c:pt>
                <c:pt idx="2209">
                  <c:v>5</c:v>
                </c:pt>
                <c:pt idx="2210">
                  <c:v>2</c:v>
                </c:pt>
                <c:pt idx="2211">
                  <c:v>3</c:v>
                </c:pt>
                <c:pt idx="2212">
                  <c:v>8</c:v>
                </c:pt>
                <c:pt idx="2213">
                  <c:v>3</c:v>
                </c:pt>
                <c:pt idx="2214">
                  <c:v>5</c:v>
                </c:pt>
                <c:pt idx="2215">
                  <c:v>4</c:v>
                </c:pt>
                <c:pt idx="2216">
                  <c:v>8</c:v>
                </c:pt>
                <c:pt idx="2217">
                  <c:v>6</c:v>
                </c:pt>
                <c:pt idx="2218">
                  <c:v>7</c:v>
                </c:pt>
                <c:pt idx="2219">
                  <c:v>3</c:v>
                </c:pt>
                <c:pt idx="2220">
                  <c:v>3</c:v>
                </c:pt>
                <c:pt idx="2221">
                  <c:v>8</c:v>
                </c:pt>
                <c:pt idx="2222">
                  <c:v>5</c:v>
                </c:pt>
                <c:pt idx="2223">
                  <c:v>4</c:v>
                </c:pt>
                <c:pt idx="2224">
                  <c:v>4</c:v>
                </c:pt>
                <c:pt idx="2225">
                  <c:v>8</c:v>
                </c:pt>
                <c:pt idx="2226">
                  <c:v>3</c:v>
                </c:pt>
                <c:pt idx="2227">
                  <c:v>6</c:v>
                </c:pt>
                <c:pt idx="2228">
                  <c:v>7</c:v>
                </c:pt>
                <c:pt idx="2229">
                  <c:v>7</c:v>
                </c:pt>
                <c:pt idx="2230">
                  <c:v>6</c:v>
                </c:pt>
                <c:pt idx="2231">
                  <c:v>3</c:v>
                </c:pt>
                <c:pt idx="2232">
                  <c:v>7</c:v>
                </c:pt>
                <c:pt idx="2233">
                  <c:v>3</c:v>
                </c:pt>
                <c:pt idx="2234">
                  <c:v>2</c:v>
                </c:pt>
                <c:pt idx="2235">
                  <c:v>12</c:v>
                </c:pt>
                <c:pt idx="2236">
                  <c:v>4</c:v>
                </c:pt>
                <c:pt idx="2237">
                  <c:v>3</c:v>
                </c:pt>
                <c:pt idx="2238">
                  <c:v>3</c:v>
                </c:pt>
                <c:pt idx="2239">
                  <c:v>5</c:v>
                </c:pt>
                <c:pt idx="2240">
                  <c:v>7</c:v>
                </c:pt>
                <c:pt idx="2241">
                  <c:v>4</c:v>
                </c:pt>
                <c:pt idx="2242">
                  <c:v>7</c:v>
                </c:pt>
                <c:pt idx="2243">
                  <c:v>8</c:v>
                </c:pt>
                <c:pt idx="2244">
                  <c:v>5</c:v>
                </c:pt>
                <c:pt idx="2245">
                  <c:v>3</c:v>
                </c:pt>
                <c:pt idx="2246">
                  <c:v>7</c:v>
                </c:pt>
                <c:pt idx="2247">
                  <c:v>5</c:v>
                </c:pt>
                <c:pt idx="2248">
                  <c:v>6</c:v>
                </c:pt>
                <c:pt idx="2249">
                  <c:v>6</c:v>
                </c:pt>
                <c:pt idx="2250">
                  <c:v>3</c:v>
                </c:pt>
                <c:pt idx="2251">
                  <c:v>3</c:v>
                </c:pt>
                <c:pt idx="2252">
                  <c:v>5</c:v>
                </c:pt>
                <c:pt idx="2253">
                  <c:v>7</c:v>
                </c:pt>
                <c:pt idx="2254">
                  <c:v>4</c:v>
                </c:pt>
                <c:pt idx="2255">
                  <c:v>6</c:v>
                </c:pt>
                <c:pt idx="2256">
                  <c:v>4</c:v>
                </c:pt>
                <c:pt idx="2257">
                  <c:v>4</c:v>
                </c:pt>
                <c:pt idx="2258">
                  <c:v>5</c:v>
                </c:pt>
                <c:pt idx="2259">
                  <c:v>6</c:v>
                </c:pt>
                <c:pt idx="2260">
                  <c:v>3</c:v>
                </c:pt>
                <c:pt idx="2261">
                  <c:v>10</c:v>
                </c:pt>
                <c:pt idx="2262">
                  <c:v>5</c:v>
                </c:pt>
                <c:pt idx="2263">
                  <c:v>8</c:v>
                </c:pt>
                <c:pt idx="2264">
                  <c:v>7</c:v>
                </c:pt>
                <c:pt idx="2265">
                  <c:v>5</c:v>
                </c:pt>
                <c:pt idx="2266">
                  <c:v>1</c:v>
                </c:pt>
                <c:pt idx="2267">
                  <c:v>6</c:v>
                </c:pt>
                <c:pt idx="2268">
                  <c:v>10</c:v>
                </c:pt>
                <c:pt idx="2269">
                  <c:v>2</c:v>
                </c:pt>
                <c:pt idx="2270">
                  <c:v>6</c:v>
                </c:pt>
                <c:pt idx="2271">
                  <c:v>4</c:v>
                </c:pt>
                <c:pt idx="2272">
                  <c:v>4</c:v>
                </c:pt>
                <c:pt idx="2273">
                  <c:v>5</c:v>
                </c:pt>
                <c:pt idx="2274">
                  <c:v>8</c:v>
                </c:pt>
                <c:pt idx="2275">
                  <c:v>5</c:v>
                </c:pt>
                <c:pt idx="2276">
                  <c:v>7</c:v>
                </c:pt>
                <c:pt idx="2277">
                  <c:v>6</c:v>
                </c:pt>
                <c:pt idx="2278">
                  <c:v>7</c:v>
                </c:pt>
                <c:pt idx="2279">
                  <c:v>7</c:v>
                </c:pt>
                <c:pt idx="2280">
                  <c:v>7</c:v>
                </c:pt>
                <c:pt idx="2281">
                  <c:v>5</c:v>
                </c:pt>
                <c:pt idx="2282">
                  <c:v>2</c:v>
                </c:pt>
                <c:pt idx="2283">
                  <c:v>6</c:v>
                </c:pt>
                <c:pt idx="2284">
                  <c:v>5</c:v>
                </c:pt>
                <c:pt idx="2285">
                  <c:v>6</c:v>
                </c:pt>
                <c:pt idx="2286">
                  <c:v>1</c:v>
                </c:pt>
                <c:pt idx="2287">
                  <c:v>7</c:v>
                </c:pt>
                <c:pt idx="2288">
                  <c:v>5</c:v>
                </c:pt>
                <c:pt idx="2289">
                  <c:v>7</c:v>
                </c:pt>
                <c:pt idx="2290">
                  <c:v>4</c:v>
                </c:pt>
                <c:pt idx="2291">
                  <c:v>4</c:v>
                </c:pt>
                <c:pt idx="2292">
                  <c:v>5</c:v>
                </c:pt>
                <c:pt idx="2293">
                  <c:v>6</c:v>
                </c:pt>
                <c:pt idx="2294">
                  <c:v>6</c:v>
                </c:pt>
                <c:pt idx="2295">
                  <c:v>4</c:v>
                </c:pt>
                <c:pt idx="2296">
                  <c:v>7</c:v>
                </c:pt>
                <c:pt idx="2297">
                  <c:v>3</c:v>
                </c:pt>
                <c:pt idx="2298">
                  <c:v>2</c:v>
                </c:pt>
                <c:pt idx="2299">
                  <c:v>7</c:v>
                </c:pt>
                <c:pt idx="2300">
                  <c:v>5</c:v>
                </c:pt>
                <c:pt idx="2301">
                  <c:v>4</c:v>
                </c:pt>
                <c:pt idx="2302">
                  <c:v>11</c:v>
                </c:pt>
                <c:pt idx="2303">
                  <c:v>9</c:v>
                </c:pt>
                <c:pt idx="2304">
                  <c:v>12</c:v>
                </c:pt>
                <c:pt idx="2305">
                  <c:v>7</c:v>
                </c:pt>
                <c:pt idx="2306">
                  <c:v>5</c:v>
                </c:pt>
                <c:pt idx="2307">
                  <c:v>5</c:v>
                </c:pt>
                <c:pt idx="2308">
                  <c:v>6</c:v>
                </c:pt>
                <c:pt idx="2309">
                  <c:v>3</c:v>
                </c:pt>
                <c:pt idx="2310">
                  <c:v>5</c:v>
                </c:pt>
                <c:pt idx="2311">
                  <c:v>4</c:v>
                </c:pt>
                <c:pt idx="2312">
                  <c:v>5</c:v>
                </c:pt>
                <c:pt idx="2313">
                  <c:v>7</c:v>
                </c:pt>
                <c:pt idx="2314">
                  <c:v>4</c:v>
                </c:pt>
                <c:pt idx="2315">
                  <c:v>3</c:v>
                </c:pt>
                <c:pt idx="2316">
                  <c:v>3</c:v>
                </c:pt>
                <c:pt idx="2317">
                  <c:v>4</c:v>
                </c:pt>
                <c:pt idx="2318">
                  <c:v>3</c:v>
                </c:pt>
                <c:pt idx="2319">
                  <c:v>5</c:v>
                </c:pt>
                <c:pt idx="2320">
                  <c:v>6</c:v>
                </c:pt>
                <c:pt idx="2321">
                  <c:v>1</c:v>
                </c:pt>
                <c:pt idx="2322">
                  <c:v>3</c:v>
                </c:pt>
                <c:pt idx="2323">
                  <c:v>1</c:v>
                </c:pt>
                <c:pt idx="2324">
                  <c:v>5</c:v>
                </c:pt>
                <c:pt idx="2325">
                  <c:v>3</c:v>
                </c:pt>
                <c:pt idx="2326">
                  <c:v>7</c:v>
                </c:pt>
                <c:pt idx="2327">
                  <c:v>4</c:v>
                </c:pt>
                <c:pt idx="2328">
                  <c:v>4</c:v>
                </c:pt>
                <c:pt idx="2329">
                  <c:v>3</c:v>
                </c:pt>
                <c:pt idx="2330">
                  <c:v>7</c:v>
                </c:pt>
                <c:pt idx="2331">
                  <c:v>9</c:v>
                </c:pt>
                <c:pt idx="2332">
                  <c:v>3</c:v>
                </c:pt>
                <c:pt idx="2333">
                  <c:v>7</c:v>
                </c:pt>
                <c:pt idx="2334">
                  <c:v>9</c:v>
                </c:pt>
                <c:pt idx="2335">
                  <c:v>9</c:v>
                </c:pt>
                <c:pt idx="2336">
                  <c:v>8</c:v>
                </c:pt>
                <c:pt idx="2337">
                  <c:v>4</c:v>
                </c:pt>
                <c:pt idx="2338">
                  <c:v>3</c:v>
                </c:pt>
                <c:pt idx="2339">
                  <c:v>6</c:v>
                </c:pt>
                <c:pt idx="2340">
                  <c:v>5</c:v>
                </c:pt>
                <c:pt idx="2341">
                  <c:v>5</c:v>
                </c:pt>
                <c:pt idx="2342">
                  <c:v>9</c:v>
                </c:pt>
                <c:pt idx="2343">
                  <c:v>4</c:v>
                </c:pt>
                <c:pt idx="2344">
                  <c:v>5</c:v>
                </c:pt>
                <c:pt idx="2345">
                  <c:v>6</c:v>
                </c:pt>
                <c:pt idx="2346">
                  <c:v>8</c:v>
                </c:pt>
                <c:pt idx="2347">
                  <c:v>1</c:v>
                </c:pt>
                <c:pt idx="2348">
                  <c:v>10</c:v>
                </c:pt>
                <c:pt idx="2349">
                  <c:v>5</c:v>
                </c:pt>
                <c:pt idx="2350">
                  <c:v>5</c:v>
                </c:pt>
                <c:pt idx="2351">
                  <c:v>4</c:v>
                </c:pt>
                <c:pt idx="2352">
                  <c:v>4</c:v>
                </c:pt>
                <c:pt idx="2353">
                  <c:v>11</c:v>
                </c:pt>
                <c:pt idx="2354">
                  <c:v>8</c:v>
                </c:pt>
                <c:pt idx="2355">
                  <c:v>6</c:v>
                </c:pt>
                <c:pt idx="2356">
                  <c:v>7</c:v>
                </c:pt>
                <c:pt idx="2357">
                  <c:v>3</c:v>
                </c:pt>
                <c:pt idx="2358">
                  <c:v>6</c:v>
                </c:pt>
                <c:pt idx="2359">
                  <c:v>5</c:v>
                </c:pt>
                <c:pt idx="2360">
                  <c:v>5</c:v>
                </c:pt>
                <c:pt idx="2361">
                  <c:v>5</c:v>
                </c:pt>
                <c:pt idx="2362">
                  <c:v>7</c:v>
                </c:pt>
                <c:pt idx="2363">
                  <c:v>6</c:v>
                </c:pt>
                <c:pt idx="2364">
                  <c:v>8</c:v>
                </c:pt>
                <c:pt idx="2365">
                  <c:v>3</c:v>
                </c:pt>
                <c:pt idx="2366">
                  <c:v>5</c:v>
                </c:pt>
                <c:pt idx="2367">
                  <c:v>9</c:v>
                </c:pt>
                <c:pt idx="2368">
                  <c:v>4</c:v>
                </c:pt>
                <c:pt idx="2369">
                  <c:v>7</c:v>
                </c:pt>
                <c:pt idx="2370">
                  <c:v>7</c:v>
                </c:pt>
                <c:pt idx="2371">
                  <c:v>4</c:v>
                </c:pt>
                <c:pt idx="2372">
                  <c:v>5</c:v>
                </c:pt>
                <c:pt idx="2373">
                  <c:v>5</c:v>
                </c:pt>
                <c:pt idx="2374">
                  <c:v>11</c:v>
                </c:pt>
                <c:pt idx="2375">
                  <c:v>7</c:v>
                </c:pt>
                <c:pt idx="2376">
                  <c:v>7</c:v>
                </c:pt>
                <c:pt idx="2377">
                  <c:v>7</c:v>
                </c:pt>
                <c:pt idx="2378">
                  <c:v>9</c:v>
                </c:pt>
                <c:pt idx="2379">
                  <c:v>6</c:v>
                </c:pt>
                <c:pt idx="2380">
                  <c:v>8</c:v>
                </c:pt>
                <c:pt idx="2381">
                  <c:v>7</c:v>
                </c:pt>
                <c:pt idx="2382">
                  <c:v>2</c:v>
                </c:pt>
                <c:pt idx="2383">
                  <c:v>7</c:v>
                </c:pt>
                <c:pt idx="2384">
                  <c:v>3</c:v>
                </c:pt>
                <c:pt idx="2385">
                  <c:v>7</c:v>
                </c:pt>
                <c:pt idx="2386">
                  <c:v>10</c:v>
                </c:pt>
                <c:pt idx="2387">
                  <c:v>5</c:v>
                </c:pt>
                <c:pt idx="2388">
                  <c:v>2</c:v>
                </c:pt>
                <c:pt idx="2389">
                  <c:v>1</c:v>
                </c:pt>
                <c:pt idx="2390">
                  <c:v>1</c:v>
                </c:pt>
                <c:pt idx="2391">
                  <c:v>5</c:v>
                </c:pt>
                <c:pt idx="2392">
                  <c:v>9</c:v>
                </c:pt>
                <c:pt idx="2393">
                  <c:v>3</c:v>
                </c:pt>
                <c:pt idx="2394">
                  <c:v>6</c:v>
                </c:pt>
                <c:pt idx="2395">
                  <c:v>8</c:v>
                </c:pt>
                <c:pt idx="2396">
                  <c:v>8</c:v>
                </c:pt>
                <c:pt idx="2397">
                  <c:v>3</c:v>
                </c:pt>
                <c:pt idx="2398">
                  <c:v>5</c:v>
                </c:pt>
                <c:pt idx="2399">
                  <c:v>6</c:v>
                </c:pt>
                <c:pt idx="2400">
                  <c:v>6</c:v>
                </c:pt>
                <c:pt idx="2401">
                  <c:v>4</c:v>
                </c:pt>
                <c:pt idx="2402">
                  <c:v>6</c:v>
                </c:pt>
                <c:pt idx="2403">
                  <c:v>3</c:v>
                </c:pt>
                <c:pt idx="2404">
                  <c:v>7</c:v>
                </c:pt>
                <c:pt idx="2405">
                  <c:v>7</c:v>
                </c:pt>
                <c:pt idx="2406">
                  <c:v>4</c:v>
                </c:pt>
                <c:pt idx="2407">
                  <c:v>6</c:v>
                </c:pt>
                <c:pt idx="2408">
                  <c:v>7</c:v>
                </c:pt>
                <c:pt idx="2409">
                  <c:v>4</c:v>
                </c:pt>
                <c:pt idx="2410">
                  <c:v>5</c:v>
                </c:pt>
                <c:pt idx="2411">
                  <c:v>2</c:v>
                </c:pt>
                <c:pt idx="2412">
                  <c:v>1</c:v>
                </c:pt>
                <c:pt idx="2413">
                  <c:v>7</c:v>
                </c:pt>
                <c:pt idx="2414">
                  <c:v>8</c:v>
                </c:pt>
                <c:pt idx="2415">
                  <c:v>3</c:v>
                </c:pt>
                <c:pt idx="2416">
                  <c:v>6</c:v>
                </c:pt>
                <c:pt idx="2417">
                  <c:v>5</c:v>
                </c:pt>
                <c:pt idx="2418">
                  <c:v>1</c:v>
                </c:pt>
                <c:pt idx="2419">
                  <c:v>7</c:v>
                </c:pt>
                <c:pt idx="2420">
                  <c:v>9</c:v>
                </c:pt>
                <c:pt idx="2421">
                  <c:v>5</c:v>
                </c:pt>
                <c:pt idx="2422">
                  <c:v>6</c:v>
                </c:pt>
                <c:pt idx="2423">
                  <c:v>9</c:v>
                </c:pt>
                <c:pt idx="2424">
                  <c:v>3</c:v>
                </c:pt>
                <c:pt idx="2425">
                  <c:v>4</c:v>
                </c:pt>
                <c:pt idx="2426">
                  <c:v>2</c:v>
                </c:pt>
                <c:pt idx="2427">
                  <c:v>7</c:v>
                </c:pt>
                <c:pt idx="2428">
                  <c:v>10</c:v>
                </c:pt>
                <c:pt idx="2429">
                  <c:v>9</c:v>
                </c:pt>
                <c:pt idx="2430">
                  <c:v>5</c:v>
                </c:pt>
                <c:pt idx="2431">
                  <c:v>4</c:v>
                </c:pt>
                <c:pt idx="2432">
                  <c:v>2</c:v>
                </c:pt>
                <c:pt idx="2433">
                  <c:v>7</c:v>
                </c:pt>
                <c:pt idx="2434">
                  <c:v>6</c:v>
                </c:pt>
                <c:pt idx="2435">
                  <c:v>4</c:v>
                </c:pt>
                <c:pt idx="2436">
                  <c:v>2</c:v>
                </c:pt>
                <c:pt idx="2437">
                  <c:v>6</c:v>
                </c:pt>
                <c:pt idx="2438">
                  <c:v>6</c:v>
                </c:pt>
                <c:pt idx="2439">
                  <c:v>4</c:v>
                </c:pt>
                <c:pt idx="2440">
                  <c:v>5</c:v>
                </c:pt>
                <c:pt idx="2441">
                  <c:v>7</c:v>
                </c:pt>
                <c:pt idx="2442">
                  <c:v>7</c:v>
                </c:pt>
                <c:pt idx="2443">
                  <c:v>6</c:v>
                </c:pt>
                <c:pt idx="2444">
                  <c:v>6</c:v>
                </c:pt>
                <c:pt idx="2445">
                  <c:v>2</c:v>
                </c:pt>
                <c:pt idx="2446">
                  <c:v>3</c:v>
                </c:pt>
                <c:pt idx="2447">
                  <c:v>4</c:v>
                </c:pt>
                <c:pt idx="2448">
                  <c:v>6</c:v>
                </c:pt>
                <c:pt idx="2449">
                  <c:v>11</c:v>
                </c:pt>
                <c:pt idx="2450">
                  <c:v>8</c:v>
                </c:pt>
                <c:pt idx="2451">
                  <c:v>6</c:v>
                </c:pt>
                <c:pt idx="2452">
                  <c:v>6</c:v>
                </c:pt>
                <c:pt idx="2453">
                  <c:v>7</c:v>
                </c:pt>
                <c:pt idx="2454">
                  <c:v>11</c:v>
                </c:pt>
                <c:pt idx="2455">
                  <c:v>4</c:v>
                </c:pt>
                <c:pt idx="2456">
                  <c:v>6</c:v>
                </c:pt>
                <c:pt idx="2457">
                  <c:v>6</c:v>
                </c:pt>
                <c:pt idx="2458">
                  <c:v>8</c:v>
                </c:pt>
                <c:pt idx="2459">
                  <c:v>13</c:v>
                </c:pt>
                <c:pt idx="2460">
                  <c:v>10</c:v>
                </c:pt>
                <c:pt idx="2461">
                  <c:v>5</c:v>
                </c:pt>
                <c:pt idx="2462">
                  <c:v>5</c:v>
                </c:pt>
                <c:pt idx="2463">
                  <c:v>10</c:v>
                </c:pt>
                <c:pt idx="2464">
                  <c:v>7</c:v>
                </c:pt>
                <c:pt idx="2465">
                  <c:v>4</c:v>
                </c:pt>
                <c:pt idx="2466">
                  <c:v>5</c:v>
                </c:pt>
                <c:pt idx="2467">
                  <c:v>6</c:v>
                </c:pt>
                <c:pt idx="2468">
                  <c:v>5</c:v>
                </c:pt>
                <c:pt idx="2469">
                  <c:v>8</c:v>
                </c:pt>
                <c:pt idx="2470">
                  <c:v>7</c:v>
                </c:pt>
                <c:pt idx="2471">
                  <c:v>14</c:v>
                </c:pt>
                <c:pt idx="2472">
                  <c:v>1</c:v>
                </c:pt>
                <c:pt idx="2473">
                  <c:v>7</c:v>
                </c:pt>
                <c:pt idx="2474">
                  <c:v>7</c:v>
                </c:pt>
                <c:pt idx="2475">
                  <c:v>5</c:v>
                </c:pt>
                <c:pt idx="2476">
                  <c:v>7</c:v>
                </c:pt>
                <c:pt idx="2477">
                  <c:v>3</c:v>
                </c:pt>
                <c:pt idx="2478">
                  <c:v>5</c:v>
                </c:pt>
                <c:pt idx="2479">
                  <c:v>6</c:v>
                </c:pt>
                <c:pt idx="2480">
                  <c:v>6</c:v>
                </c:pt>
                <c:pt idx="2481">
                  <c:v>2</c:v>
                </c:pt>
                <c:pt idx="2482">
                  <c:v>4</c:v>
                </c:pt>
                <c:pt idx="2483">
                  <c:v>6</c:v>
                </c:pt>
                <c:pt idx="2484">
                  <c:v>8</c:v>
                </c:pt>
                <c:pt idx="2485">
                  <c:v>5</c:v>
                </c:pt>
                <c:pt idx="2486">
                  <c:v>6</c:v>
                </c:pt>
                <c:pt idx="2487">
                  <c:v>10</c:v>
                </c:pt>
                <c:pt idx="2488">
                  <c:v>3</c:v>
                </c:pt>
                <c:pt idx="2489">
                  <c:v>7</c:v>
                </c:pt>
                <c:pt idx="2490">
                  <c:v>8</c:v>
                </c:pt>
                <c:pt idx="2491">
                  <c:v>5</c:v>
                </c:pt>
                <c:pt idx="2492">
                  <c:v>4</c:v>
                </c:pt>
                <c:pt idx="2493">
                  <c:v>8</c:v>
                </c:pt>
                <c:pt idx="2494">
                  <c:v>3</c:v>
                </c:pt>
                <c:pt idx="2495">
                  <c:v>3</c:v>
                </c:pt>
                <c:pt idx="2496">
                  <c:v>7</c:v>
                </c:pt>
                <c:pt idx="2497">
                  <c:v>5</c:v>
                </c:pt>
                <c:pt idx="2498">
                  <c:v>4</c:v>
                </c:pt>
                <c:pt idx="2499">
                  <c:v>5</c:v>
                </c:pt>
                <c:pt idx="2500">
                  <c:v>9</c:v>
                </c:pt>
                <c:pt idx="2501">
                  <c:v>4</c:v>
                </c:pt>
                <c:pt idx="2502">
                  <c:v>4</c:v>
                </c:pt>
                <c:pt idx="2503">
                  <c:v>10</c:v>
                </c:pt>
                <c:pt idx="2504">
                  <c:v>8</c:v>
                </c:pt>
                <c:pt idx="2505">
                  <c:v>6</c:v>
                </c:pt>
                <c:pt idx="2506">
                  <c:v>4</c:v>
                </c:pt>
                <c:pt idx="2507">
                  <c:v>6</c:v>
                </c:pt>
                <c:pt idx="2508">
                  <c:v>7</c:v>
                </c:pt>
                <c:pt idx="2509">
                  <c:v>3</c:v>
                </c:pt>
                <c:pt idx="2510">
                  <c:v>3</c:v>
                </c:pt>
                <c:pt idx="2511">
                  <c:v>3</c:v>
                </c:pt>
                <c:pt idx="2512">
                  <c:v>4</c:v>
                </c:pt>
                <c:pt idx="2513">
                  <c:v>5</c:v>
                </c:pt>
                <c:pt idx="2514">
                  <c:v>4</c:v>
                </c:pt>
                <c:pt idx="2515">
                  <c:v>5</c:v>
                </c:pt>
                <c:pt idx="2516">
                  <c:v>3</c:v>
                </c:pt>
                <c:pt idx="2517">
                  <c:v>8</c:v>
                </c:pt>
                <c:pt idx="2518">
                  <c:v>10</c:v>
                </c:pt>
                <c:pt idx="2519">
                  <c:v>6</c:v>
                </c:pt>
                <c:pt idx="2520">
                  <c:v>1</c:v>
                </c:pt>
                <c:pt idx="2521">
                  <c:v>6</c:v>
                </c:pt>
                <c:pt idx="2522">
                  <c:v>7</c:v>
                </c:pt>
                <c:pt idx="2523">
                  <c:v>7</c:v>
                </c:pt>
                <c:pt idx="2524">
                  <c:v>7</c:v>
                </c:pt>
                <c:pt idx="2525">
                  <c:v>7</c:v>
                </c:pt>
                <c:pt idx="2526">
                  <c:v>7</c:v>
                </c:pt>
                <c:pt idx="2527">
                  <c:v>1</c:v>
                </c:pt>
                <c:pt idx="2528">
                  <c:v>3</c:v>
                </c:pt>
                <c:pt idx="2529">
                  <c:v>7</c:v>
                </c:pt>
                <c:pt idx="2530">
                  <c:v>6</c:v>
                </c:pt>
                <c:pt idx="2531">
                  <c:v>6</c:v>
                </c:pt>
                <c:pt idx="2532">
                  <c:v>11</c:v>
                </c:pt>
                <c:pt idx="2533">
                  <c:v>9</c:v>
                </c:pt>
                <c:pt idx="2534">
                  <c:v>5</c:v>
                </c:pt>
                <c:pt idx="2535">
                  <c:v>7</c:v>
                </c:pt>
                <c:pt idx="2536">
                  <c:v>2</c:v>
                </c:pt>
                <c:pt idx="2537">
                  <c:v>7</c:v>
                </c:pt>
                <c:pt idx="2538">
                  <c:v>4</c:v>
                </c:pt>
                <c:pt idx="2539">
                  <c:v>6</c:v>
                </c:pt>
                <c:pt idx="2540">
                  <c:v>3</c:v>
                </c:pt>
                <c:pt idx="2541">
                  <c:v>4</c:v>
                </c:pt>
                <c:pt idx="2542">
                  <c:v>3</c:v>
                </c:pt>
                <c:pt idx="2543">
                  <c:v>13</c:v>
                </c:pt>
                <c:pt idx="2544">
                  <c:v>4</c:v>
                </c:pt>
                <c:pt idx="2545">
                  <c:v>5</c:v>
                </c:pt>
                <c:pt idx="2546">
                  <c:v>4</c:v>
                </c:pt>
                <c:pt idx="2547">
                  <c:v>6</c:v>
                </c:pt>
                <c:pt idx="2548">
                  <c:v>7</c:v>
                </c:pt>
                <c:pt idx="2549">
                  <c:v>5</c:v>
                </c:pt>
                <c:pt idx="2550">
                  <c:v>6</c:v>
                </c:pt>
                <c:pt idx="2551">
                  <c:v>2</c:v>
                </c:pt>
                <c:pt idx="2552">
                  <c:v>3</c:v>
                </c:pt>
                <c:pt idx="2553">
                  <c:v>4</c:v>
                </c:pt>
                <c:pt idx="2554">
                  <c:v>8</c:v>
                </c:pt>
                <c:pt idx="2555">
                  <c:v>11</c:v>
                </c:pt>
                <c:pt idx="2556">
                  <c:v>4</c:v>
                </c:pt>
                <c:pt idx="2557">
                  <c:v>7</c:v>
                </c:pt>
                <c:pt idx="2558">
                  <c:v>5</c:v>
                </c:pt>
                <c:pt idx="2559">
                  <c:v>5</c:v>
                </c:pt>
                <c:pt idx="2560">
                  <c:v>9</c:v>
                </c:pt>
                <c:pt idx="2561">
                  <c:v>10</c:v>
                </c:pt>
                <c:pt idx="2562">
                  <c:v>4</c:v>
                </c:pt>
                <c:pt idx="2563">
                  <c:v>4</c:v>
                </c:pt>
                <c:pt idx="2564">
                  <c:v>7</c:v>
                </c:pt>
                <c:pt idx="2565">
                  <c:v>8</c:v>
                </c:pt>
                <c:pt idx="2566">
                  <c:v>3</c:v>
                </c:pt>
                <c:pt idx="2567">
                  <c:v>8</c:v>
                </c:pt>
                <c:pt idx="2568">
                  <c:v>4</c:v>
                </c:pt>
                <c:pt idx="2569">
                  <c:v>11</c:v>
                </c:pt>
                <c:pt idx="2570">
                  <c:v>5</c:v>
                </c:pt>
                <c:pt idx="2571">
                  <c:v>7</c:v>
                </c:pt>
                <c:pt idx="2572">
                  <c:v>6</c:v>
                </c:pt>
                <c:pt idx="2573">
                  <c:v>4</c:v>
                </c:pt>
                <c:pt idx="2574">
                  <c:v>3</c:v>
                </c:pt>
                <c:pt idx="2575">
                  <c:v>8</c:v>
                </c:pt>
                <c:pt idx="2576">
                  <c:v>5</c:v>
                </c:pt>
                <c:pt idx="2577">
                  <c:v>5</c:v>
                </c:pt>
                <c:pt idx="2578">
                  <c:v>4</c:v>
                </c:pt>
                <c:pt idx="2579">
                  <c:v>5</c:v>
                </c:pt>
                <c:pt idx="2580">
                  <c:v>7</c:v>
                </c:pt>
                <c:pt idx="2581">
                  <c:v>3</c:v>
                </c:pt>
                <c:pt idx="2582">
                  <c:v>9</c:v>
                </c:pt>
                <c:pt idx="2583">
                  <c:v>3</c:v>
                </c:pt>
                <c:pt idx="2584">
                  <c:v>5</c:v>
                </c:pt>
                <c:pt idx="2585">
                  <c:v>6</c:v>
                </c:pt>
                <c:pt idx="2586">
                  <c:v>6</c:v>
                </c:pt>
                <c:pt idx="2587">
                  <c:v>8</c:v>
                </c:pt>
                <c:pt idx="2588">
                  <c:v>4</c:v>
                </c:pt>
                <c:pt idx="2589">
                  <c:v>6</c:v>
                </c:pt>
                <c:pt idx="2590">
                  <c:v>8</c:v>
                </c:pt>
                <c:pt idx="2591">
                  <c:v>5</c:v>
                </c:pt>
                <c:pt idx="2592">
                  <c:v>6</c:v>
                </c:pt>
                <c:pt idx="2593">
                  <c:v>6</c:v>
                </c:pt>
                <c:pt idx="2594">
                  <c:v>7</c:v>
                </c:pt>
                <c:pt idx="2595">
                  <c:v>3</c:v>
                </c:pt>
                <c:pt idx="2596">
                  <c:v>8</c:v>
                </c:pt>
                <c:pt idx="2597">
                  <c:v>8</c:v>
                </c:pt>
                <c:pt idx="2598">
                  <c:v>7</c:v>
                </c:pt>
                <c:pt idx="2599">
                  <c:v>6</c:v>
                </c:pt>
                <c:pt idx="2600">
                  <c:v>5</c:v>
                </c:pt>
                <c:pt idx="2601">
                  <c:v>10</c:v>
                </c:pt>
                <c:pt idx="2602">
                  <c:v>8</c:v>
                </c:pt>
                <c:pt idx="2603">
                  <c:v>7</c:v>
                </c:pt>
                <c:pt idx="2604">
                  <c:v>8</c:v>
                </c:pt>
                <c:pt idx="2605">
                  <c:v>8</c:v>
                </c:pt>
                <c:pt idx="2606">
                  <c:v>7</c:v>
                </c:pt>
                <c:pt idx="2607">
                  <c:v>2</c:v>
                </c:pt>
                <c:pt idx="2608">
                  <c:v>5</c:v>
                </c:pt>
                <c:pt idx="2609">
                  <c:v>4</c:v>
                </c:pt>
                <c:pt idx="2610">
                  <c:v>9</c:v>
                </c:pt>
                <c:pt idx="2611">
                  <c:v>11</c:v>
                </c:pt>
                <c:pt idx="2612">
                  <c:v>7</c:v>
                </c:pt>
                <c:pt idx="2613">
                  <c:v>10</c:v>
                </c:pt>
                <c:pt idx="2614">
                  <c:v>2</c:v>
                </c:pt>
                <c:pt idx="2615">
                  <c:v>8</c:v>
                </c:pt>
                <c:pt idx="2616">
                  <c:v>7</c:v>
                </c:pt>
                <c:pt idx="2617">
                  <c:v>7</c:v>
                </c:pt>
                <c:pt idx="2618">
                  <c:v>5</c:v>
                </c:pt>
                <c:pt idx="2619">
                  <c:v>5</c:v>
                </c:pt>
                <c:pt idx="2620">
                  <c:v>4</c:v>
                </c:pt>
                <c:pt idx="2621">
                  <c:v>4</c:v>
                </c:pt>
                <c:pt idx="2622">
                  <c:v>6</c:v>
                </c:pt>
                <c:pt idx="2623">
                  <c:v>4</c:v>
                </c:pt>
                <c:pt idx="2624">
                  <c:v>6</c:v>
                </c:pt>
                <c:pt idx="2625">
                  <c:v>10</c:v>
                </c:pt>
                <c:pt idx="2626">
                  <c:v>3</c:v>
                </c:pt>
                <c:pt idx="2627">
                  <c:v>4</c:v>
                </c:pt>
                <c:pt idx="2628">
                  <c:v>9</c:v>
                </c:pt>
                <c:pt idx="2629">
                  <c:v>3</c:v>
                </c:pt>
                <c:pt idx="2630">
                  <c:v>8</c:v>
                </c:pt>
                <c:pt idx="2631">
                  <c:v>3</c:v>
                </c:pt>
                <c:pt idx="2632">
                  <c:v>11</c:v>
                </c:pt>
                <c:pt idx="2633">
                  <c:v>10</c:v>
                </c:pt>
                <c:pt idx="2634">
                  <c:v>5</c:v>
                </c:pt>
                <c:pt idx="2635">
                  <c:v>11</c:v>
                </c:pt>
                <c:pt idx="2636">
                  <c:v>7</c:v>
                </c:pt>
                <c:pt idx="2637">
                  <c:v>2</c:v>
                </c:pt>
                <c:pt idx="2638">
                  <c:v>3</c:v>
                </c:pt>
                <c:pt idx="2639">
                  <c:v>2</c:v>
                </c:pt>
                <c:pt idx="2640">
                  <c:v>6</c:v>
                </c:pt>
                <c:pt idx="2641">
                  <c:v>5</c:v>
                </c:pt>
                <c:pt idx="2642">
                  <c:v>8</c:v>
                </c:pt>
                <c:pt idx="2643">
                  <c:v>5</c:v>
                </c:pt>
                <c:pt idx="2644">
                  <c:v>4</c:v>
                </c:pt>
                <c:pt idx="2645">
                  <c:v>6</c:v>
                </c:pt>
                <c:pt idx="2646">
                  <c:v>9</c:v>
                </c:pt>
                <c:pt idx="2647">
                  <c:v>5</c:v>
                </c:pt>
                <c:pt idx="2648">
                  <c:v>9</c:v>
                </c:pt>
                <c:pt idx="2649">
                  <c:v>9</c:v>
                </c:pt>
                <c:pt idx="2650">
                  <c:v>6</c:v>
                </c:pt>
                <c:pt idx="2651">
                  <c:v>7</c:v>
                </c:pt>
                <c:pt idx="2652">
                  <c:v>3</c:v>
                </c:pt>
                <c:pt idx="2653">
                  <c:v>5</c:v>
                </c:pt>
                <c:pt idx="2654">
                  <c:v>12</c:v>
                </c:pt>
                <c:pt idx="2655">
                  <c:v>5</c:v>
                </c:pt>
                <c:pt idx="2656">
                  <c:v>9</c:v>
                </c:pt>
                <c:pt idx="2657">
                  <c:v>5</c:v>
                </c:pt>
                <c:pt idx="2658">
                  <c:v>7</c:v>
                </c:pt>
                <c:pt idx="2659">
                  <c:v>3</c:v>
                </c:pt>
                <c:pt idx="2660">
                  <c:v>4</c:v>
                </c:pt>
                <c:pt idx="2661">
                  <c:v>5</c:v>
                </c:pt>
                <c:pt idx="2662">
                  <c:v>5</c:v>
                </c:pt>
                <c:pt idx="2663">
                  <c:v>3</c:v>
                </c:pt>
                <c:pt idx="2664">
                  <c:v>3</c:v>
                </c:pt>
                <c:pt idx="2665">
                  <c:v>7</c:v>
                </c:pt>
                <c:pt idx="2666">
                  <c:v>8</c:v>
                </c:pt>
                <c:pt idx="2667">
                  <c:v>5</c:v>
                </c:pt>
                <c:pt idx="2668">
                  <c:v>5</c:v>
                </c:pt>
                <c:pt idx="2669">
                  <c:v>5</c:v>
                </c:pt>
                <c:pt idx="2670">
                  <c:v>6</c:v>
                </c:pt>
                <c:pt idx="2671">
                  <c:v>5</c:v>
                </c:pt>
                <c:pt idx="2672">
                  <c:v>5</c:v>
                </c:pt>
                <c:pt idx="2673">
                  <c:v>6</c:v>
                </c:pt>
                <c:pt idx="2674">
                  <c:v>9</c:v>
                </c:pt>
                <c:pt idx="2675">
                  <c:v>5</c:v>
                </c:pt>
                <c:pt idx="2676">
                  <c:v>8</c:v>
                </c:pt>
                <c:pt idx="2677">
                  <c:v>6</c:v>
                </c:pt>
                <c:pt idx="2678">
                  <c:v>9</c:v>
                </c:pt>
                <c:pt idx="2679">
                  <c:v>6</c:v>
                </c:pt>
                <c:pt idx="2680">
                  <c:v>11</c:v>
                </c:pt>
                <c:pt idx="2681">
                  <c:v>7</c:v>
                </c:pt>
                <c:pt idx="2682">
                  <c:v>3</c:v>
                </c:pt>
                <c:pt idx="2683">
                  <c:v>5</c:v>
                </c:pt>
                <c:pt idx="2684">
                  <c:v>4</c:v>
                </c:pt>
                <c:pt idx="2685">
                  <c:v>8</c:v>
                </c:pt>
                <c:pt idx="2686">
                  <c:v>3</c:v>
                </c:pt>
                <c:pt idx="2687">
                  <c:v>6</c:v>
                </c:pt>
                <c:pt idx="2688">
                  <c:v>4</c:v>
                </c:pt>
                <c:pt idx="2689">
                  <c:v>9</c:v>
                </c:pt>
                <c:pt idx="2690">
                  <c:v>4</c:v>
                </c:pt>
                <c:pt idx="2691">
                  <c:v>7</c:v>
                </c:pt>
                <c:pt idx="2692">
                  <c:v>7</c:v>
                </c:pt>
                <c:pt idx="2693">
                  <c:v>5</c:v>
                </c:pt>
                <c:pt idx="2694">
                  <c:v>4</c:v>
                </c:pt>
                <c:pt idx="2695">
                  <c:v>9</c:v>
                </c:pt>
                <c:pt idx="2696">
                  <c:v>9</c:v>
                </c:pt>
                <c:pt idx="2697">
                  <c:v>7</c:v>
                </c:pt>
                <c:pt idx="2698">
                  <c:v>3</c:v>
                </c:pt>
                <c:pt idx="2699">
                  <c:v>9</c:v>
                </c:pt>
                <c:pt idx="2700">
                  <c:v>3</c:v>
                </c:pt>
                <c:pt idx="2701">
                  <c:v>3</c:v>
                </c:pt>
                <c:pt idx="2702">
                  <c:v>3</c:v>
                </c:pt>
                <c:pt idx="2703">
                  <c:v>5</c:v>
                </c:pt>
                <c:pt idx="2704">
                  <c:v>4</c:v>
                </c:pt>
                <c:pt idx="2705">
                  <c:v>6</c:v>
                </c:pt>
                <c:pt idx="2706">
                  <c:v>6</c:v>
                </c:pt>
                <c:pt idx="2707">
                  <c:v>3</c:v>
                </c:pt>
                <c:pt idx="2708">
                  <c:v>5</c:v>
                </c:pt>
                <c:pt idx="2709">
                  <c:v>5</c:v>
                </c:pt>
                <c:pt idx="2710">
                  <c:v>4</c:v>
                </c:pt>
                <c:pt idx="2711">
                  <c:v>10</c:v>
                </c:pt>
                <c:pt idx="2712">
                  <c:v>7</c:v>
                </c:pt>
                <c:pt idx="2713">
                  <c:v>3</c:v>
                </c:pt>
                <c:pt idx="2714">
                  <c:v>5</c:v>
                </c:pt>
                <c:pt idx="2715">
                  <c:v>2</c:v>
                </c:pt>
                <c:pt idx="2716">
                  <c:v>6</c:v>
                </c:pt>
                <c:pt idx="2717">
                  <c:v>8</c:v>
                </c:pt>
                <c:pt idx="2718">
                  <c:v>4</c:v>
                </c:pt>
                <c:pt idx="2719">
                  <c:v>4</c:v>
                </c:pt>
                <c:pt idx="2720">
                  <c:v>10</c:v>
                </c:pt>
                <c:pt idx="2721">
                  <c:v>5</c:v>
                </c:pt>
                <c:pt idx="2722">
                  <c:v>8</c:v>
                </c:pt>
                <c:pt idx="2723">
                  <c:v>6</c:v>
                </c:pt>
                <c:pt idx="2724">
                  <c:v>7</c:v>
                </c:pt>
                <c:pt idx="2725">
                  <c:v>4</c:v>
                </c:pt>
                <c:pt idx="2726">
                  <c:v>10</c:v>
                </c:pt>
                <c:pt idx="2727">
                  <c:v>10</c:v>
                </c:pt>
                <c:pt idx="2728">
                  <c:v>3</c:v>
                </c:pt>
                <c:pt idx="2729">
                  <c:v>2</c:v>
                </c:pt>
                <c:pt idx="2730">
                  <c:v>5</c:v>
                </c:pt>
                <c:pt idx="2731">
                  <c:v>9</c:v>
                </c:pt>
                <c:pt idx="2732">
                  <c:v>5</c:v>
                </c:pt>
                <c:pt idx="2733">
                  <c:v>2</c:v>
                </c:pt>
                <c:pt idx="2734">
                  <c:v>8</c:v>
                </c:pt>
                <c:pt idx="2735">
                  <c:v>3</c:v>
                </c:pt>
                <c:pt idx="2736">
                  <c:v>3</c:v>
                </c:pt>
                <c:pt idx="2737">
                  <c:v>2</c:v>
                </c:pt>
                <c:pt idx="2738">
                  <c:v>3</c:v>
                </c:pt>
                <c:pt idx="2739">
                  <c:v>2</c:v>
                </c:pt>
                <c:pt idx="2740">
                  <c:v>3</c:v>
                </c:pt>
                <c:pt idx="2741">
                  <c:v>9</c:v>
                </c:pt>
                <c:pt idx="2742">
                  <c:v>4</c:v>
                </c:pt>
                <c:pt idx="2743">
                  <c:v>1</c:v>
                </c:pt>
                <c:pt idx="2744">
                  <c:v>11</c:v>
                </c:pt>
                <c:pt idx="2745">
                  <c:v>8</c:v>
                </c:pt>
                <c:pt idx="2746">
                  <c:v>4</c:v>
                </c:pt>
                <c:pt idx="2747">
                  <c:v>11</c:v>
                </c:pt>
                <c:pt idx="2748">
                  <c:v>3</c:v>
                </c:pt>
                <c:pt idx="2749">
                  <c:v>13</c:v>
                </c:pt>
                <c:pt idx="2750">
                  <c:v>4</c:v>
                </c:pt>
                <c:pt idx="2751">
                  <c:v>3</c:v>
                </c:pt>
                <c:pt idx="2752">
                  <c:v>4</c:v>
                </c:pt>
                <c:pt idx="2753">
                  <c:v>5</c:v>
                </c:pt>
                <c:pt idx="2754">
                  <c:v>5</c:v>
                </c:pt>
                <c:pt idx="2755">
                  <c:v>9</c:v>
                </c:pt>
                <c:pt idx="2756">
                  <c:v>10</c:v>
                </c:pt>
                <c:pt idx="2757">
                  <c:v>9</c:v>
                </c:pt>
                <c:pt idx="2758">
                  <c:v>4</c:v>
                </c:pt>
                <c:pt idx="2759">
                  <c:v>6</c:v>
                </c:pt>
                <c:pt idx="2760">
                  <c:v>6</c:v>
                </c:pt>
                <c:pt idx="2761">
                  <c:v>3</c:v>
                </c:pt>
                <c:pt idx="2762">
                  <c:v>6</c:v>
                </c:pt>
                <c:pt idx="2763">
                  <c:v>6</c:v>
                </c:pt>
                <c:pt idx="2764">
                  <c:v>9</c:v>
                </c:pt>
                <c:pt idx="2765">
                  <c:v>5</c:v>
                </c:pt>
                <c:pt idx="2766">
                  <c:v>5</c:v>
                </c:pt>
                <c:pt idx="2767">
                  <c:v>4</c:v>
                </c:pt>
                <c:pt idx="2768">
                  <c:v>5</c:v>
                </c:pt>
                <c:pt idx="2769">
                  <c:v>6</c:v>
                </c:pt>
                <c:pt idx="2770">
                  <c:v>4</c:v>
                </c:pt>
                <c:pt idx="2771">
                  <c:v>6</c:v>
                </c:pt>
                <c:pt idx="2772">
                  <c:v>5</c:v>
                </c:pt>
                <c:pt idx="2773">
                  <c:v>5</c:v>
                </c:pt>
                <c:pt idx="2774">
                  <c:v>5</c:v>
                </c:pt>
                <c:pt idx="2775">
                  <c:v>4</c:v>
                </c:pt>
                <c:pt idx="2776">
                  <c:v>5</c:v>
                </c:pt>
                <c:pt idx="2777">
                  <c:v>11</c:v>
                </c:pt>
                <c:pt idx="2778">
                  <c:v>3</c:v>
                </c:pt>
                <c:pt idx="2779">
                  <c:v>6</c:v>
                </c:pt>
                <c:pt idx="2780">
                  <c:v>6</c:v>
                </c:pt>
                <c:pt idx="2781">
                  <c:v>6</c:v>
                </c:pt>
                <c:pt idx="2782">
                  <c:v>11</c:v>
                </c:pt>
                <c:pt idx="2783">
                  <c:v>2</c:v>
                </c:pt>
                <c:pt idx="2784">
                  <c:v>3</c:v>
                </c:pt>
                <c:pt idx="2785">
                  <c:v>7</c:v>
                </c:pt>
                <c:pt idx="2786">
                  <c:v>3</c:v>
                </c:pt>
                <c:pt idx="2787">
                  <c:v>8</c:v>
                </c:pt>
                <c:pt idx="2788">
                  <c:v>7</c:v>
                </c:pt>
                <c:pt idx="2789">
                  <c:v>3</c:v>
                </c:pt>
                <c:pt idx="2790">
                  <c:v>7</c:v>
                </c:pt>
                <c:pt idx="2791">
                  <c:v>6</c:v>
                </c:pt>
                <c:pt idx="2792">
                  <c:v>5</c:v>
                </c:pt>
                <c:pt idx="2793">
                  <c:v>8</c:v>
                </c:pt>
                <c:pt idx="2794">
                  <c:v>5</c:v>
                </c:pt>
                <c:pt idx="2795">
                  <c:v>5</c:v>
                </c:pt>
                <c:pt idx="2796">
                  <c:v>3</c:v>
                </c:pt>
                <c:pt idx="2797">
                  <c:v>6</c:v>
                </c:pt>
                <c:pt idx="2798">
                  <c:v>7</c:v>
                </c:pt>
                <c:pt idx="2799">
                  <c:v>5</c:v>
                </c:pt>
                <c:pt idx="2800">
                  <c:v>8</c:v>
                </c:pt>
                <c:pt idx="2801">
                  <c:v>1</c:v>
                </c:pt>
                <c:pt idx="2802">
                  <c:v>5</c:v>
                </c:pt>
                <c:pt idx="2803">
                  <c:v>3</c:v>
                </c:pt>
                <c:pt idx="2804">
                  <c:v>6</c:v>
                </c:pt>
                <c:pt idx="2805">
                  <c:v>5</c:v>
                </c:pt>
                <c:pt idx="2806">
                  <c:v>6</c:v>
                </c:pt>
                <c:pt idx="2807">
                  <c:v>5</c:v>
                </c:pt>
                <c:pt idx="2808">
                  <c:v>4</c:v>
                </c:pt>
                <c:pt idx="2809">
                  <c:v>9</c:v>
                </c:pt>
                <c:pt idx="2810">
                  <c:v>10</c:v>
                </c:pt>
                <c:pt idx="2811">
                  <c:v>3</c:v>
                </c:pt>
                <c:pt idx="2812">
                  <c:v>4</c:v>
                </c:pt>
                <c:pt idx="2813">
                  <c:v>4</c:v>
                </c:pt>
                <c:pt idx="2814">
                  <c:v>7</c:v>
                </c:pt>
                <c:pt idx="2815">
                  <c:v>5</c:v>
                </c:pt>
                <c:pt idx="2816">
                  <c:v>9</c:v>
                </c:pt>
                <c:pt idx="2817">
                  <c:v>4</c:v>
                </c:pt>
                <c:pt idx="2818">
                  <c:v>6</c:v>
                </c:pt>
                <c:pt idx="2819">
                  <c:v>4</c:v>
                </c:pt>
                <c:pt idx="2820">
                  <c:v>12</c:v>
                </c:pt>
                <c:pt idx="2821">
                  <c:v>5</c:v>
                </c:pt>
                <c:pt idx="2822">
                  <c:v>2</c:v>
                </c:pt>
                <c:pt idx="2823">
                  <c:v>2</c:v>
                </c:pt>
                <c:pt idx="2824">
                  <c:v>5</c:v>
                </c:pt>
                <c:pt idx="2825">
                  <c:v>5</c:v>
                </c:pt>
                <c:pt idx="2826">
                  <c:v>9</c:v>
                </c:pt>
                <c:pt idx="2827">
                  <c:v>6</c:v>
                </c:pt>
                <c:pt idx="2828">
                  <c:v>3</c:v>
                </c:pt>
                <c:pt idx="2829">
                  <c:v>3</c:v>
                </c:pt>
                <c:pt idx="2830">
                  <c:v>10</c:v>
                </c:pt>
                <c:pt idx="2831">
                  <c:v>7</c:v>
                </c:pt>
                <c:pt idx="2832">
                  <c:v>3</c:v>
                </c:pt>
                <c:pt idx="2833">
                  <c:v>8</c:v>
                </c:pt>
                <c:pt idx="2834">
                  <c:v>4</c:v>
                </c:pt>
                <c:pt idx="2835">
                  <c:v>7</c:v>
                </c:pt>
                <c:pt idx="2836">
                  <c:v>3</c:v>
                </c:pt>
                <c:pt idx="2837">
                  <c:v>6</c:v>
                </c:pt>
                <c:pt idx="2838">
                  <c:v>7</c:v>
                </c:pt>
                <c:pt idx="2839">
                  <c:v>8</c:v>
                </c:pt>
                <c:pt idx="2840">
                  <c:v>4</c:v>
                </c:pt>
                <c:pt idx="2841">
                  <c:v>7</c:v>
                </c:pt>
                <c:pt idx="2842">
                  <c:v>4</c:v>
                </c:pt>
                <c:pt idx="2843">
                  <c:v>4</c:v>
                </c:pt>
                <c:pt idx="2844">
                  <c:v>8</c:v>
                </c:pt>
                <c:pt idx="2845">
                  <c:v>8</c:v>
                </c:pt>
                <c:pt idx="2846">
                  <c:v>6</c:v>
                </c:pt>
                <c:pt idx="2847">
                  <c:v>8</c:v>
                </c:pt>
                <c:pt idx="2848">
                  <c:v>4</c:v>
                </c:pt>
                <c:pt idx="2849">
                  <c:v>2</c:v>
                </c:pt>
                <c:pt idx="2850">
                  <c:v>7</c:v>
                </c:pt>
                <c:pt idx="2851">
                  <c:v>6</c:v>
                </c:pt>
                <c:pt idx="2852">
                  <c:v>5</c:v>
                </c:pt>
                <c:pt idx="2853">
                  <c:v>8</c:v>
                </c:pt>
                <c:pt idx="2854">
                  <c:v>10</c:v>
                </c:pt>
                <c:pt idx="2855">
                  <c:v>8</c:v>
                </c:pt>
                <c:pt idx="2856">
                  <c:v>5</c:v>
                </c:pt>
                <c:pt idx="2857">
                  <c:v>1</c:v>
                </c:pt>
                <c:pt idx="2858">
                  <c:v>4</c:v>
                </c:pt>
                <c:pt idx="2859">
                  <c:v>7</c:v>
                </c:pt>
                <c:pt idx="2860">
                  <c:v>4</c:v>
                </c:pt>
                <c:pt idx="2861">
                  <c:v>5</c:v>
                </c:pt>
                <c:pt idx="2862">
                  <c:v>4</c:v>
                </c:pt>
                <c:pt idx="2863">
                  <c:v>6</c:v>
                </c:pt>
                <c:pt idx="2864">
                  <c:v>2</c:v>
                </c:pt>
                <c:pt idx="2865">
                  <c:v>6</c:v>
                </c:pt>
                <c:pt idx="2866">
                  <c:v>7</c:v>
                </c:pt>
                <c:pt idx="2867">
                  <c:v>3</c:v>
                </c:pt>
                <c:pt idx="2868">
                  <c:v>11</c:v>
                </c:pt>
                <c:pt idx="2869">
                  <c:v>4</c:v>
                </c:pt>
                <c:pt idx="2870">
                  <c:v>1</c:v>
                </c:pt>
                <c:pt idx="2871">
                  <c:v>9</c:v>
                </c:pt>
                <c:pt idx="2872">
                  <c:v>3</c:v>
                </c:pt>
                <c:pt idx="2873">
                  <c:v>8</c:v>
                </c:pt>
                <c:pt idx="2874">
                  <c:v>8</c:v>
                </c:pt>
                <c:pt idx="2875">
                  <c:v>6</c:v>
                </c:pt>
                <c:pt idx="2876">
                  <c:v>2</c:v>
                </c:pt>
                <c:pt idx="2877">
                  <c:v>7</c:v>
                </c:pt>
                <c:pt idx="2878">
                  <c:v>8</c:v>
                </c:pt>
                <c:pt idx="2879">
                  <c:v>9</c:v>
                </c:pt>
                <c:pt idx="2880">
                  <c:v>8</c:v>
                </c:pt>
                <c:pt idx="2881">
                  <c:v>9</c:v>
                </c:pt>
                <c:pt idx="2882">
                  <c:v>6</c:v>
                </c:pt>
                <c:pt idx="2883">
                  <c:v>5</c:v>
                </c:pt>
                <c:pt idx="2884">
                  <c:v>7</c:v>
                </c:pt>
                <c:pt idx="2885">
                  <c:v>7</c:v>
                </c:pt>
                <c:pt idx="2886">
                  <c:v>5</c:v>
                </c:pt>
                <c:pt idx="2887">
                  <c:v>3</c:v>
                </c:pt>
                <c:pt idx="2888">
                  <c:v>9</c:v>
                </c:pt>
                <c:pt idx="2889">
                  <c:v>2</c:v>
                </c:pt>
                <c:pt idx="2890">
                  <c:v>2</c:v>
                </c:pt>
                <c:pt idx="2891">
                  <c:v>5</c:v>
                </c:pt>
                <c:pt idx="2892">
                  <c:v>4</c:v>
                </c:pt>
                <c:pt idx="2893">
                  <c:v>6</c:v>
                </c:pt>
                <c:pt idx="2894">
                  <c:v>3</c:v>
                </c:pt>
                <c:pt idx="2895">
                  <c:v>7</c:v>
                </c:pt>
                <c:pt idx="2896">
                  <c:v>2</c:v>
                </c:pt>
                <c:pt idx="2897">
                  <c:v>3</c:v>
                </c:pt>
                <c:pt idx="2898">
                  <c:v>7</c:v>
                </c:pt>
                <c:pt idx="2899">
                  <c:v>4</c:v>
                </c:pt>
                <c:pt idx="2900">
                  <c:v>4</c:v>
                </c:pt>
                <c:pt idx="2901">
                  <c:v>7</c:v>
                </c:pt>
                <c:pt idx="2902">
                  <c:v>6</c:v>
                </c:pt>
                <c:pt idx="2903">
                  <c:v>7</c:v>
                </c:pt>
                <c:pt idx="2904">
                  <c:v>8</c:v>
                </c:pt>
                <c:pt idx="2905">
                  <c:v>2</c:v>
                </c:pt>
                <c:pt idx="2906">
                  <c:v>13</c:v>
                </c:pt>
                <c:pt idx="2907">
                  <c:v>6</c:v>
                </c:pt>
                <c:pt idx="2908">
                  <c:v>12</c:v>
                </c:pt>
                <c:pt idx="2909">
                  <c:v>7</c:v>
                </c:pt>
                <c:pt idx="2910">
                  <c:v>7</c:v>
                </c:pt>
                <c:pt idx="2911">
                  <c:v>5</c:v>
                </c:pt>
                <c:pt idx="2912">
                  <c:v>7</c:v>
                </c:pt>
                <c:pt idx="2913">
                  <c:v>6</c:v>
                </c:pt>
                <c:pt idx="2914">
                  <c:v>2</c:v>
                </c:pt>
                <c:pt idx="2915">
                  <c:v>5</c:v>
                </c:pt>
                <c:pt idx="2916">
                  <c:v>5</c:v>
                </c:pt>
                <c:pt idx="2917">
                  <c:v>7</c:v>
                </c:pt>
                <c:pt idx="2918">
                  <c:v>6</c:v>
                </c:pt>
                <c:pt idx="2919">
                  <c:v>5</c:v>
                </c:pt>
                <c:pt idx="2920">
                  <c:v>4</c:v>
                </c:pt>
                <c:pt idx="2921">
                  <c:v>3</c:v>
                </c:pt>
                <c:pt idx="2922">
                  <c:v>5</c:v>
                </c:pt>
                <c:pt idx="2923">
                  <c:v>9</c:v>
                </c:pt>
                <c:pt idx="2924">
                  <c:v>7</c:v>
                </c:pt>
                <c:pt idx="2925">
                  <c:v>6</c:v>
                </c:pt>
                <c:pt idx="2926">
                  <c:v>10</c:v>
                </c:pt>
                <c:pt idx="2927">
                  <c:v>5</c:v>
                </c:pt>
                <c:pt idx="2928">
                  <c:v>6</c:v>
                </c:pt>
                <c:pt idx="2929">
                  <c:v>7</c:v>
                </c:pt>
                <c:pt idx="2930">
                  <c:v>7</c:v>
                </c:pt>
                <c:pt idx="2931">
                  <c:v>7</c:v>
                </c:pt>
                <c:pt idx="2932">
                  <c:v>5</c:v>
                </c:pt>
                <c:pt idx="2933">
                  <c:v>4</c:v>
                </c:pt>
                <c:pt idx="2934">
                  <c:v>7</c:v>
                </c:pt>
                <c:pt idx="2935">
                  <c:v>5</c:v>
                </c:pt>
                <c:pt idx="2936">
                  <c:v>8</c:v>
                </c:pt>
                <c:pt idx="2937">
                  <c:v>7</c:v>
                </c:pt>
                <c:pt idx="2938">
                  <c:v>6</c:v>
                </c:pt>
                <c:pt idx="2939">
                  <c:v>3</c:v>
                </c:pt>
                <c:pt idx="2940">
                  <c:v>10</c:v>
                </c:pt>
                <c:pt idx="2941">
                  <c:v>6</c:v>
                </c:pt>
                <c:pt idx="2942">
                  <c:v>5</c:v>
                </c:pt>
                <c:pt idx="2943">
                  <c:v>3</c:v>
                </c:pt>
                <c:pt idx="2944">
                  <c:v>3</c:v>
                </c:pt>
                <c:pt idx="2945">
                  <c:v>9</c:v>
                </c:pt>
                <c:pt idx="2946">
                  <c:v>5</c:v>
                </c:pt>
                <c:pt idx="2947">
                  <c:v>5</c:v>
                </c:pt>
                <c:pt idx="2948">
                  <c:v>6</c:v>
                </c:pt>
                <c:pt idx="2949">
                  <c:v>8</c:v>
                </c:pt>
                <c:pt idx="2950">
                  <c:v>7</c:v>
                </c:pt>
                <c:pt idx="2951">
                  <c:v>3</c:v>
                </c:pt>
                <c:pt idx="2952">
                  <c:v>7</c:v>
                </c:pt>
                <c:pt idx="2953">
                  <c:v>3</c:v>
                </c:pt>
                <c:pt idx="2954">
                  <c:v>3</c:v>
                </c:pt>
                <c:pt idx="2955">
                  <c:v>6</c:v>
                </c:pt>
                <c:pt idx="2956">
                  <c:v>3</c:v>
                </c:pt>
                <c:pt idx="2957">
                  <c:v>5</c:v>
                </c:pt>
                <c:pt idx="2958">
                  <c:v>2</c:v>
                </c:pt>
                <c:pt idx="2959">
                  <c:v>6</c:v>
                </c:pt>
                <c:pt idx="2960">
                  <c:v>5</c:v>
                </c:pt>
                <c:pt idx="2961">
                  <c:v>3</c:v>
                </c:pt>
                <c:pt idx="2962">
                  <c:v>7</c:v>
                </c:pt>
                <c:pt idx="2963">
                  <c:v>6</c:v>
                </c:pt>
                <c:pt idx="2964">
                  <c:v>4</c:v>
                </c:pt>
                <c:pt idx="2965">
                  <c:v>3</c:v>
                </c:pt>
                <c:pt idx="2966">
                  <c:v>4</c:v>
                </c:pt>
                <c:pt idx="2967">
                  <c:v>4</c:v>
                </c:pt>
                <c:pt idx="2968">
                  <c:v>2</c:v>
                </c:pt>
                <c:pt idx="2969">
                  <c:v>3</c:v>
                </c:pt>
                <c:pt idx="2970">
                  <c:v>4</c:v>
                </c:pt>
                <c:pt idx="2971">
                  <c:v>5</c:v>
                </c:pt>
                <c:pt idx="2972">
                  <c:v>3</c:v>
                </c:pt>
                <c:pt idx="2973">
                  <c:v>4</c:v>
                </c:pt>
                <c:pt idx="2974">
                  <c:v>6</c:v>
                </c:pt>
                <c:pt idx="2975">
                  <c:v>7</c:v>
                </c:pt>
                <c:pt idx="2976">
                  <c:v>7</c:v>
                </c:pt>
                <c:pt idx="2977">
                  <c:v>5</c:v>
                </c:pt>
                <c:pt idx="2978">
                  <c:v>5</c:v>
                </c:pt>
                <c:pt idx="2979">
                  <c:v>10</c:v>
                </c:pt>
                <c:pt idx="2980">
                  <c:v>9</c:v>
                </c:pt>
                <c:pt idx="2981">
                  <c:v>5</c:v>
                </c:pt>
                <c:pt idx="2982">
                  <c:v>8</c:v>
                </c:pt>
                <c:pt idx="2983">
                  <c:v>9</c:v>
                </c:pt>
                <c:pt idx="2984">
                  <c:v>7</c:v>
                </c:pt>
                <c:pt idx="2985">
                  <c:v>6</c:v>
                </c:pt>
                <c:pt idx="2986">
                  <c:v>8</c:v>
                </c:pt>
                <c:pt idx="2987">
                  <c:v>8</c:v>
                </c:pt>
                <c:pt idx="2988">
                  <c:v>3</c:v>
                </c:pt>
                <c:pt idx="2989">
                  <c:v>5</c:v>
                </c:pt>
                <c:pt idx="2990">
                  <c:v>3</c:v>
                </c:pt>
                <c:pt idx="2991">
                  <c:v>6</c:v>
                </c:pt>
                <c:pt idx="2992">
                  <c:v>3</c:v>
                </c:pt>
                <c:pt idx="2993">
                  <c:v>11</c:v>
                </c:pt>
                <c:pt idx="2994">
                  <c:v>4</c:v>
                </c:pt>
                <c:pt idx="2995">
                  <c:v>4</c:v>
                </c:pt>
                <c:pt idx="2996">
                  <c:v>7</c:v>
                </c:pt>
                <c:pt idx="2997">
                  <c:v>9</c:v>
                </c:pt>
                <c:pt idx="2998">
                  <c:v>5</c:v>
                </c:pt>
                <c:pt idx="2999">
                  <c:v>3</c:v>
                </c:pt>
                <c:pt idx="3000">
                  <c:v>4</c:v>
                </c:pt>
                <c:pt idx="3001">
                  <c:v>7</c:v>
                </c:pt>
                <c:pt idx="3002">
                  <c:v>6</c:v>
                </c:pt>
                <c:pt idx="3003">
                  <c:v>4</c:v>
                </c:pt>
                <c:pt idx="3004">
                  <c:v>5</c:v>
                </c:pt>
                <c:pt idx="3005">
                  <c:v>4</c:v>
                </c:pt>
                <c:pt idx="3006">
                  <c:v>6</c:v>
                </c:pt>
                <c:pt idx="3007">
                  <c:v>9</c:v>
                </c:pt>
                <c:pt idx="3008">
                  <c:v>9</c:v>
                </c:pt>
                <c:pt idx="3009">
                  <c:v>10</c:v>
                </c:pt>
                <c:pt idx="3010">
                  <c:v>5</c:v>
                </c:pt>
                <c:pt idx="3011">
                  <c:v>6</c:v>
                </c:pt>
                <c:pt idx="3012">
                  <c:v>5</c:v>
                </c:pt>
                <c:pt idx="3013">
                  <c:v>3</c:v>
                </c:pt>
                <c:pt idx="3014">
                  <c:v>12</c:v>
                </c:pt>
                <c:pt idx="3015">
                  <c:v>7</c:v>
                </c:pt>
                <c:pt idx="3016">
                  <c:v>5</c:v>
                </c:pt>
                <c:pt idx="3017">
                  <c:v>4</c:v>
                </c:pt>
                <c:pt idx="3018">
                  <c:v>2</c:v>
                </c:pt>
                <c:pt idx="3019">
                  <c:v>2</c:v>
                </c:pt>
                <c:pt idx="3020">
                  <c:v>6</c:v>
                </c:pt>
                <c:pt idx="3021">
                  <c:v>5</c:v>
                </c:pt>
                <c:pt idx="3022">
                  <c:v>5</c:v>
                </c:pt>
                <c:pt idx="3023">
                  <c:v>4</c:v>
                </c:pt>
                <c:pt idx="3024">
                  <c:v>7</c:v>
                </c:pt>
                <c:pt idx="3025">
                  <c:v>5</c:v>
                </c:pt>
                <c:pt idx="3026">
                  <c:v>7</c:v>
                </c:pt>
                <c:pt idx="3027">
                  <c:v>2</c:v>
                </c:pt>
                <c:pt idx="3028">
                  <c:v>5</c:v>
                </c:pt>
                <c:pt idx="3029">
                  <c:v>5</c:v>
                </c:pt>
                <c:pt idx="3030">
                  <c:v>5</c:v>
                </c:pt>
                <c:pt idx="3031">
                  <c:v>3</c:v>
                </c:pt>
                <c:pt idx="3032">
                  <c:v>6</c:v>
                </c:pt>
                <c:pt idx="3033">
                  <c:v>9</c:v>
                </c:pt>
                <c:pt idx="3034">
                  <c:v>2</c:v>
                </c:pt>
                <c:pt idx="3035">
                  <c:v>2</c:v>
                </c:pt>
                <c:pt idx="3036">
                  <c:v>6</c:v>
                </c:pt>
                <c:pt idx="3037">
                  <c:v>4</c:v>
                </c:pt>
                <c:pt idx="3038">
                  <c:v>9</c:v>
                </c:pt>
                <c:pt idx="3039">
                  <c:v>6</c:v>
                </c:pt>
                <c:pt idx="3040">
                  <c:v>5</c:v>
                </c:pt>
                <c:pt idx="3041">
                  <c:v>5</c:v>
                </c:pt>
                <c:pt idx="3042">
                  <c:v>13</c:v>
                </c:pt>
                <c:pt idx="3043">
                  <c:v>3</c:v>
                </c:pt>
                <c:pt idx="3044">
                  <c:v>9</c:v>
                </c:pt>
                <c:pt idx="3045">
                  <c:v>4</c:v>
                </c:pt>
                <c:pt idx="3046">
                  <c:v>2</c:v>
                </c:pt>
                <c:pt idx="3047">
                  <c:v>4</c:v>
                </c:pt>
                <c:pt idx="3048">
                  <c:v>5</c:v>
                </c:pt>
                <c:pt idx="3049">
                  <c:v>10</c:v>
                </c:pt>
                <c:pt idx="3050">
                  <c:v>4</c:v>
                </c:pt>
                <c:pt idx="3051">
                  <c:v>7</c:v>
                </c:pt>
                <c:pt idx="3052">
                  <c:v>5</c:v>
                </c:pt>
                <c:pt idx="3053">
                  <c:v>2</c:v>
                </c:pt>
                <c:pt idx="3054">
                  <c:v>11</c:v>
                </c:pt>
                <c:pt idx="3055">
                  <c:v>9</c:v>
                </c:pt>
                <c:pt idx="3056">
                  <c:v>6</c:v>
                </c:pt>
                <c:pt idx="3057">
                  <c:v>5</c:v>
                </c:pt>
                <c:pt idx="3058">
                  <c:v>7</c:v>
                </c:pt>
                <c:pt idx="3059">
                  <c:v>5</c:v>
                </c:pt>
                <c:pt idx="3060">
                  <c:v>4</c:v>
                </c:pt>
                <c:pt idx="3061">
                  <c:v>6</c:v>
                </c:pt>
                <c:pt idx="3062">
                  <c:v>6</c:v>
                </c:pt>
                <c:pt idx="3063">
                  <c:v>3</c:v>
                </c:pt>
                <c:pt idx="3064">
                  <c:v>4</c:v>
                </c:pt>
                <c:pt idx="3065">
                  <c:v>4</c:v>
                </c:pt>
                <c:pt idx="3066">
                  <c:v>7</c:v>
                </c:pt>
                <c:pt idx="3067">
                  <c:v>3</c:v>
                </c:pt>
                <c:pt idx="3068">
                  <c:v>7</c:v>
                </c:pt>
                <c:pt idx="3069">
                  <c:v>6</c:v>
                </c:pt>
                <c:pt idx="3070">
                  <c:v>4</c:v>
                </c:pt>
                <c:pt idx="3071">
                  <c:v>7</c:v>
                </c:pt>
                <c:pt idx="3072">
                  <c:v>3</c:v>
                </c:pt>
                <c:pt idx="3073">
                  <c:v>4</c:v>
                </c:pt>
                <c:pt idx="3074">
                  <c:v>9</c:v>
                </c:pt>
                <c:pt idx="3075">
                  <c:v>6</c:v>
                </c:pt>
                <c:pt idx="3076">
                  <c:v>5</c:v>
                </c:pt>
                <c:pt idx="3077">
                  <c:v>6</c:v>
                </c:pt>
                <c:pt idx="3078">
                  <c:v>6</c:v>
                </c:pt>
                <c:pt idx="3079">
                  <c:v>5</c:v>
                </c:pt>
                <c:pt idx="3080">
                  <c:v>10</c:v>
                </c:pt>
                <c:pt idx="3081">
                  <c:v>6</c:v>
                </c:pt>
                <c:pt idx="3082">
                  <c:v>7</c:v>
                </c:pt>
                <c:pt idx="3083">
                  <c:v>4</c:v>
                </c:pt>
                <c:pt idx="3084">
                  <c:v>5</c:v>
                </c:pt>
                <c:pt idx="3085">
                  <c:v>2</c:v>
                </c:pt>
                <c:pt idx="3086">
                  <c:v>3</c:v>
                </c:pt>
                <c:pt idx="3087">
                  <c:v>9</c:v>
                </c:pt>
                <c:pt idx="3088">
                  <c:v>7</c:v>
                </c:pt>
                <c:pt idx="3089">
                  <c:v>5</c:v>
                </c:pt>
                <c:pt idx="3090">
                  <c:v>3</c:v>
                </c:pt>
                <c:pt idx="3091">
                  <c:v>3</c:v>
                </c:pt>
                <c:pt idx="3092">
                  <c:v>4</c:v>
                </c:pt>
                <c:pt idx="3093">
                  <c:v>2</c:v>
                </c:pt>
                <c:pt idx="3094">
                  <c:v>4</c:v>
                </c:pt>
                <c:pt idx="3095">
                  <c:v>4</c:v>
                </c:pt>
                <c:pt idx="3096">
                  <c:v>5</c:v>
                </c:pt>
                <c:pt idx="3097">
                  <c:v>8</c:v>
                </c:pt>
                <c:pt idx="3098">
                  <c:v>7</c:v>
                </c:pt>
                <c:pt idx="3099">
                  <c:v>6</c:v>
                </c:pt>
                <c:pt idx="3100">
                  <c:v>5</c:v>
                </c:pt>
                <c:pt idx="3101">
                  <c:v>4</c:v>
                </c:pt>
                <c:pt idx="3102">
                  <c:v>7</c:v>
                </c:pt>
                <c:pt idx="3103">
                  <c:v>5</c:v>
                </c:pt>
                <c:pt idx="3104">
                  <c:v>3</c:v>
                </c:pt>
                <c:pt idx="3105">
                  <c:v>5</c:v>
                </c:pt>
                <c:pt idx="3106">
                  <c:v>8</c:v>
                </c:pt>
                <c:pt idx="3107">
                  <c:v>8</c:v>
                </c:pt>
                <c:pt idx="3108">
                  <c:v>6</c:v>
                </c:pt>
                <c:pt idx="3109">
                  <c:v>5</c:v>
                </c:pt>
                <c:pt idx="3110">
                  <c:v>6</c:v>
                </c:pt>
                <c:pt idx="3111">
                  <c:v>9</c:v>
                </c:pt>
                <c:pt idx="3112">
                  <c:v>9</c:v>
                </c:pt>
                <c:pt idx="3113">
                  <c:v>4</c:v>
                </c:pt>
                <c:pt idx="3114">
                  <c:v>7</c:v>
                </c:pt>
                <c:pt idx="3115">
                  <c:v>6</c:v>
                </c:pt>
                <c:pt idx="3116">
                  <c:v>5</c:v>
                </c:pt>
                <c:pt idx="3117">
                  <c:v>4</c:v>
                </c:pt>
                <c:pt idx="3118">
                  <c:v>3</c:v>
                </c:pt>
                <c:pt idx="3119">
                  <c:v>4</c:v>
                </c:pt>
                <c:pt idx="3120">
                  <c:v>8</c:v>
                </c:pt>
                <c:pt idx="3121">
                  <c:v>4</c:v>
                </c:pt>
                <c:pt idx="3122">
                  <c:v>5</c:v>
                </c:pt>
                <c:pt idx="3123">
                  <c:v>5</c:v>
                </c:pt>
                <c:pt idx="3124">
                  <c:v>5</c:v>
                </c:pt>
                <c:pt idx="3125">
                  <c:v>8</c:v>
                </c:pt>
                <c:pt idx="3126">
                  <c:v>5</c:v>
                </c:pt>
                <c:pt idx="3127">
                  <c:v>6</c:v>
                </c:pt>
                <c:pt idx="3128">
                  <c:v>7</c:v>
                </c:pt>
                <c:pt idx="3129">
                  <c:v>7</c:v>
                </c:pt>
                <c:pt idx="3130">
                  <c:v>4</c:v>
                </c:pt>
                <c:pt idx="3131">
                  <c:v>7</c:v>
                </c:pt>
                <c:pt idx="3132">
                  <c:v>5</c:v>
                </c:pt>
                <c:pt idx="3133">
                  <c:v>3</c:v>
                </c:pt>
                <c:pt idx="3134">
                  <c:v>3</c:v>
                </c:pt>
                <c:pt idx="3135">
                  <c:v>7</c:v>
                </c:pt>
                <c:pt idx="3136">
                  <c:v>4</c:v>
                </c:pt>
                <c:pt idx="3137">
                  <c:v>11</c:v>
                </c:pt>
                <c:pt idx="3138">
                  <c:v>3</c:v>
                </c:pt>
                <c:pt idx="3139">
                  <c:v>7</c:v>
                </c:pt>
                <c:pt idx="3140">
                  <c:v>8</c:v>
                </c:pt>
                <c:pt idx="3141">
                  <c:v>6</c:v>
                </c:pt>
                <c:pt idx="3142">
                  <c:v>6</c:v>
                </c:pt>
                <c:pt idx="3143">
                  <c:v>3</c:v>
                </c:pt>
                <c:pt idx="3144">
                  <c:v>8</c:v>
                </c:pt>
                <c:pt idx="3145">
                  <c:v>9</c:v>
                </c:pt>
                <c:pt idx="3146">
                  <c:v>6</c:v>
                </c:pt>
                <c:pt idx="3147">
                  <c:v>5</c:v>
                </c:pt>
                <c:pt idx="3148">
                  <c:v>7</c:v>
                </c:pt>
                <c:pt idx="3149">
                  <c:v>4</c:v>
                </c:pt>
                <c:pt idx="3150">
                  <c:v>3</c:v>
                </c:pt>
                <c:pt idx="3151">
                  <c:v>8</c:v>
                </c:pt>
                <c:pt idx="3152">
                  <c:v>6</c:v>
                </c:pt>
                <c:pt idx="3153">
                  <c:v>2</c:v>
                </c:pt>
                <c:pt idx="3154">
                  <c:v>5</c:v>
                </c:pt>
                <c:pt idx="3155">
                  <c:v>1</c:v>
                </c:pt>
                <c:pt idx="3156">
                  <c:v>2</c:v>
                </c:pt>
                <c:pt idx="3157">
                  <c:v>6</c:v>
                </c:pt>
                <c:pt idx="3158">
                  <c:v>5</c:v>
                </c:pt>
                <c:pt idx="3159">
                  <c:v>8</c:v>
                </c:pt>
                <c:pt idx="3160">
                  <c:v>7</c:v>
                </c:pt>
                <c:pt idx="3161">
                  <c:v>4</c:v>
                </c:pt>
                <c:pt idx="3162">
                  <c:v>5</c:v>
                </c:pt>
                <c:pt idx="3163">
                  <c:v>7</c:v>
                </c:pt>
                <c:pt idx="3164">
                  <c:v>6</c:v>
                </c:pt>
                <c:pt idx="3165">
                  <c:v>3</c:v>
                </c:pt>
                <c:pt idx="3166">
                  <c:v>4</c:v>
                </c:pt>
                <c:pt idx="3167">
                  <c:v>6</c:v>
                </c:pt>
                <c:pt idx="3168">
                  <c:v>6</c:v>
                </c:pt>
                <c:pt idx="3169">
                  <c:v>3</c:v>
                </c:pt>
                <c:pt idx="3170">
                  <c:v>9</c:v>
                </c:pt>
                <c:pt idx="3171">
                  <c:v>7</c:v>
                </c:pt>
                <c:pt idx="3172">
                  <c:v>5</c:v>
                </c:pt>
                <c:pt idx="3173">
                  <c:v>1</c:v>
                </c:pt>
                <c:pt idx="3174">
                  <c:v>2</c:v>
                </c:pt>
                <c:pt idx="3175">
                  <c:v>6</c:v>
                </c:pt>
                <c:pt idx="3176">
                  <c:v>4</c:v>
                </c:pt>
                <c:pt idx="3177">
                  <c:v>8</c:v>
                </c:pt>
                <c:pt idx="3178">
                  <c:v>8</c:v>
                </c:pt>
                <c:pt idx="3179">
                  <c:v>7</c:v>
                </c:pt>
                <c:pt idx="3180">
                  <c:v>5</c:v>
                </c:pt>
                <c:pt idx="3181">
                  <c:v>5</c:v>
                </c:pt>
                <c:pt idx="3182">
                  <c:v>5</c:v>
                </c:pt>
                <c:pt idx="3183">
                  <c:v>2</c:v>
                </c:pt>
                <c:pt idx="3184">
                  <c:v>8</c:v>
                </c:pt>
                <c:pt idx="3185">
                  <c:v>8</c:v>
                </c:pt>
                <c:pt idx="3186">
                  <c:v>4</c:v>
                </c:pt>
                <c:pt idx="3187">
                  <c:v>6</c:v>
                </c:pt>
                <c:pt idx="3188">
                  <c:v>3</c:v>
                </c:pt>
                <c:pt idx="3189">
                  <c:v>9</c:v>
                </c:pt>
                <c:pt idx="3190">
                  <c:v>7</c:v>
                </c:pt>
                <c:pt idx="3191">
                  <c:v>5</c:v>
                </c:pt>
                <c:pt idx="3192">
                  <c:v>4</c:v>
                </c:pt>
                <c:pt idx="3193">
                  <c:v>8</c:v>
                </c:pt>
                <c:pt idx="3194">
                  <c:v>5</c:v>
                </c:pt>
                <c:pt idx="3195">
                  <c:v>7</c:v>
                </c:pt>
                <c:pt idx="3196">
                  <c:v>8</c:v>
                </c:pt>
                <c:pt idx="3197">
                  <c:v>3</c:v>
                </c:pt>
                <c:pt idx="3198">
                  <c:v>9</c:v>
                </c:pt>
                <c:pt idx="3199">
                  <c:v>6</c:v>
                </c:pt>
                <c:pt idx="3200">
                  <c:v>7</c:v>
                </c:pt>
                <c:pt idx="3201">
                  <c:v>5</c:v>
                </c:pt>
                <c:pt idx="3202">
                  <c:v>8</c:v>
                </c:pt>
                <c:pt idx="3203">
                  <c:v>4</c:v>
                </c:pt>
                <c:pt idx="3204">
                  <c:v>5</c:v>
                </c:pt>
                <c:pt idx="3205">
                  <c:v>3</c:v>
                </c:pt>
                <c:pt idx="3206">
                  <c:v>8</c:v>
                </c:pt>
                <c:pt idx="3207">
                  <c:v>5</c:v>
                </c:pt>
                <c:pt idx="3208">
                  <c:v>4</c:v>
                </c:pt>
                <c:pt idx="3209">
                  <c:v>7</c:v>
                </c:pt>
                <c:pt idx="3210">
                  <c:v>4</c:v>
                </c:pt>
                <c:pt idx="3211">
                  <c:v>11</c:v>
                </c:pt>
                <c:pt idx="3212">
                  <c:v>5</c:v>
                </c:pt>
                <c:pt idx="3213">
                  <c:v>8</c:v>
                </c:pt>
                <c:pt idx="3214">
                  <c:v>8</c:v>
                </c:pt>
                <c:pt idx="3215">
                  <c:v>10</c:v>
                </c:pt>
                <c:pt idx="3216">
                  <c:v>2</c:v>
                </c:pt>
                <c:pt idx="3217">
                  <c:v>8</c:v>
                </c:pt>
                <c:pt idx="3218">
                  <c:v>9</c:v>
                </c:pt>
                <c:pt idx="3219">
                  <c:v>7</c:v>
                </c:pt>
                <c:pt idx="3220">
                  <c:v>4</c:v>
                </c:pt>
                <c:pt idx="3221">
                  <c:v>6</c:v>
                </c:pt>
                <c:pt idx="3222">
                  <c:v>7</c:v>
                </c:pt>
                <c:pt idx="3223">
                  <c:v>5</c:v>
                </c:pt>
                <c:pt idx="3224">
                  <c:v>7</c:v>
                </c:pt>
                <c:pt idx="3225">
                  <c:v>13</c:v>
                </c:pt>
                <c:pt idx="3226">
                  <c:v>3</c:v>
                </c:pt>
                <c:pt idx="3227">
                  <c:v>2</c:v>
                </c:pt>
                <c:pt idx="3228">
                  <c:v>1</c:v>
                </c:pt>
                <c:pt idx="3229">
                  <c:v>7</c:v>
                </c:pt>
                <c:pt idx="3230">
                  <c:v>5</c:v>
                </c:pt>
                <c:pt idx="3231">
                  <c:v>6</c:v>
                </c:pt>
                <c:pt idx="3232">
                  <c:v>10</c:v>
                </c:pt>
                <c:pt idx="3233">
                  <c:v>7</c:v>
                </c:pt>
                <c:pt idx="3234">
                  <c:v>8</c:v>
                </c:pt>
                <c:pt idx="3235">
                  <c:v>4</c:v>
                </c:pt>
                <c:pt idx="3236">
                  <c:v>4</c:v>
                </c:pt>
                <c:pt idx="3237">
                  <c:v>6</c:v>
                </c:pt>
                <c:pt idx="3238">
                  <c:v>5</c:v>
                </c:pt>
                <c:pt idx="3239">
                  <c:v>8</c:v>
                </c:pt>
                <c:pt idx="3240">
                  <c:v>4</c:v>
                </c:pt>
                <c:pt idx="3241">
                  <c:v>8</c:v>
                </c:pt>
                <c:pt idx="3242">
                  <c:v>6</c:v>
                </c:pt>
                <c:pt idx="3243">
                  <c:v>11</c:v>
                </c:pt>
                <c:pt idx="3244">
                  <c:v>7</c:v>
                </c:pt>
                <c:pt idx="3245">
                  <c:v>3</c:v>
                </c:pt>
                <c:pt idx="3246">
                  <c:v>7</c:v>
                </c:pt>
                <c:pt idx="3247">
                  <c:v>6</c:v>
                </c:pt>
                <c:pt idx="3248">
                  <c:v>10</c:v>
                </c:pt>
                <c:pt idx="3249">
                  <c:v>3</c:v>
                </c:pt>
                <c:pt idx="3250">
                  <c:v>8</c:v>
                </c:pt>
                <c:pt idx="3251">
                  <c:v>2</c:v>
                </c:pt>
                <c:pt idx="3252">
                  <c:v>3</c:v>
                </c:pt>
                <c:pt idx="3253">
                  <c:v>7</c:v>
                </c:pt>
                <c:pt idx="3254">
                  <c:v>10</c:v>
                </c:pt>
                <c:pt idx="3255">
                  <c:v>5</c:v>
                </c:pt>
                <c:pt idx="3256">
                  <c:v>9</c:v>
                </c:pt>
                <c:pt idx="3257">
                  <c:v>7</c:v>
                </c:pt>
                <c:pt idx="3258">
                  <c:v>7</c:v>
                </c:pt>
                <c:pt idx="3259">
                  <c:v>6</c:v>
                </c:pt>
                <c:pt idx="3260">
                  <c:v>6</c:v>
                </c:pt>
                <c:pt idx="3261">
                  <c:v>4</c:v>
                </c:pt>
                <c:pt idx="3262">
                  <c:v>5</c:v>
                </c:pt>
                <c:pt idx="3263">
                  <c:v>5</c:v>
                </c:pt>
                <c:pt idx="3264">
                  <c:v>1</c:v>
                </c:pt>
                <c:pt idx="3265">
                  <c:v>7</c:v>
                </c:pt>
                <c:pt idx="3266">
                  <c:v>5</c:v>
                </c:pt>
                <c:pt idx="3267">
                  <c:v>4</c:v>
                </c:pt>
                <c:pt idx="3268">
                  <c:v>5</c:v>
                </c:pt>
                <c:pt idx="3269">
                  <c:v>5</c:v>
                </c:pt>
                <c:pt idx="3270">
                  <c:v>5</c:v>
                </c:pt>
                <c:pt idx="3271">
                  <c:v>1</c:v>
                </c:pt>
                <c:pt idx="3272">
                  <c:v>8</c:v>
                </c:pt>
                <c:pt idx="3273">
                  <c:v>2</c:v>
                </c:pt>
                <c:pt idx="3274">
                  <c:v>4</c:v>
                </c:pt>
                <c:pt idx="3275">
                  <c:v>7</c:v>
                </c:pt>
                <c:pt idx="3276">
                  <c:v>6</c:v>
                </c:pt>
                <c:pt idx="3277">
                  <c:v>6</c:v>
                </c:pt>
                <c:pt idx="3278">
                  <c:v>11</c:v>
                </c:pt>
                <c:pt idx="3279">
                  <c:v>3</c:v>
                </c:pt>
                <c:pt idx="3280">
                  <c:v>6</c:v>
                </c:pt>
                <c:pt idx="3281">
                  <c:v>5</c:v>
                </c:pt>
                <c:pt idx="3282">
                  <c:v>8</c:v>
                </c:pt>
                <c:pt idx="3283">
                  <c:v>4</c:v>
                </c:pt>
                <c:pt idx="3284">
                  <c:v>1</c:v>
                </c:pt>
                <c:pt idx="3285">
                  <c:v>5</c:v>
                </c:pt>
                <c:pt idx="3286">
                  <c:v>4</c:v>
                </c:pt>
                <c:pt idx="3287">
                  <c:v>8</c:v>
                </c:pt>
                <c:pt idx="3288">
                  <c:v>11</c:v>
                </c:pt>
                <c:pt idx="3289">
                  <c:v>6</c:v>
                </c:pt>
                <c:pt idx="3290">
                  <c:v>5</c:v>
                </c:pt>
                <c:pt idx="3291">
                  <c:v>5</c:v>
                </c:pt>
                <c:pt idx="3292">
                  <c:v>7</c:v>
                </c:pt>
                <c:pt idx="3293">
                  <c:v>5</c:v>
                </c:pt>
                <c:pt idx="3294">
                  <c:v>5</c:v>
                </c:pt>
                <c:pt idx="3295">
                  <c:v>5</c:v>
                </c:pt>
                <c:pt idx="3296">
                  <c:v>10</c:v>
                </c:pt>
                <c:pt idx="3297">
                  <c:v>2</c:v>
                </c:pt>
                <c:pt idx="3298">
                  <c:v>5</c:v>
                </c:pt>
                <c:pt idx="3299">
                  <c:v>5</c:v>
                </c:pt>
                <c:pt idx="3300">
                  <c:v>3</c:v>
                </c:pt>
                <c:pt idx="3301">
                  <c:v>5</c:v>
                </c:pt>
                <c:pt idx="3302">
                  <c:v>5</c:v>
                </c:pt>
                <c:pt idx="3303">
                  <c:v>4</c:v>
                </c:pt>
                <c:pt idx="3304">
                  <c:v>4</c:v>
                </c:pt>
                <c:pt idx="3305">
                  <c:v>6</c:v>
                </c:pt>
                <c:pt idx="3306">
                  <c:v>6</c:v>
                </c:pt>
                <c:pt idx="3307">
                  <c:v>7</c:v>
                </c:pt>
                <c:pt idx="3308">
                  <c:v>2</c:v>
                </c:pt>
                <c:pt idx="3309">
                  <c:v>4</c:v>
                </c:pt>
                <c:pt idx="3310">
                  <c:v>4</c:v>
                </c:pt>
                <c:pt idx="3311">
                  <c:v>7</c:v>
                </c:pt>
                <c:pt idx="3312">
                  <c:v>10</c:v>
                </c:pt>
                <c:pt idx="3313">
                  <c:v>3</c:v>
                </c:pt>
                <c:pt idx="3314">
                  <c:v>4</c:v>
                </c:pt>
                <c:pt idx="3315">
                  <c:v>5</c:v>
                </c:pt>
                <c:pt idx="3316">
                  <c:v>7</c:v>
                </c:pt>
                <c:pt idx="3317">
                  <c:v>5</c:v>
                </c:pt>
                <c:pt idx="3318">
                  <c:v>13</c:v>
                </c:pt>
                <c:pt idx="3319">
                  <c:v>8</c:v>
                </c:pt>
                <c:pt idx="3320">
                  <c:v>4</c:v>
                </c:pt>
                <c:pt idx="3321">
                  <c:v>4</c:v>
                </c:pt>
                <c:pt idx="3322">
                  <c:v>9</c:v>
                </c:pt>
                <c:pt idx="3323">
                  <c:v>5</c:v>
                </c:pt>
                <c:pt idx="3324">
                  <c:v>6</c:v>
                </c:pt>
                <c:pt idx="3325">
                  <c:v>5</c:v>
                </c:pt>
                <c:pt idx="3326">
                  <c:v>8</c:v>
                </c:pt>
                <c:pt idx="3327">
                  <c:v>7</c:v>
                </c:pt>
                <c:pt idx="3328">
                  <c:v>6</c:v>
                </c:pt>
                <c:pt idx="3329">
                  <c:v>8</c:v>
                </c:pt>
                <c:pt idx="3330">
                  <c:v>4</c:v>
                </c:pt>
                <c:pt idx="3331">
                  <c:v>6</c:v>
                </c:pt>
                <c:pt idx="3332">
                  <c:v>6</c:v>
                </c:pt>
                <c:pt idx="3333">
                  <c:v>4</c:v>
                </c:pt>
                <c:pt idx="3334">
                  <c:v>7</c:v>
                </c:pt>
                <c:pt idx="3335">
                  <c:v>6</c:v>
                </c:pt>
                <c:pt idx="3336">
                  <c:v>7</c:v>
                </c:pt>
                <c:pt idx="3337">
                  <c:v>5</c:v>
                </c:pt>
                <c:pt idx="3338">
                  <c:v>3</c:v>
                </c:pt>
                <c:pt idx="3339">
                  <c:v>5</c:v>
                </c:pt>
                <c:pt idx="3340">
                  <c:v>3</c:v>
                </c:pt>
                <c:pt idx="3341">
                  <c:v>5</c:v>
                </c:pt>
                <c:pt idx="3342">
                  <c:v>6</c:v>
                </c:pt>
                <c:pt idx="3343">
                  <c:v>6</c:v>
                </c:pt>
                <c:pt idx="3344">
                  <c:v>7</c:v>
                </c:pt>
                <c:pt idx="3345">
                  <c:v>7</c:v>
                </c:pt>
                <c:pt idx="3346">
                  <c:v>2</c:v>
                </c:pt>
                <c:pt idx="3347">
                  <c:v>6</c:v>
                </c:pt>
                <c:pt idx="3348">
                  <c:v>5</c:v>
                </c:pt>
                <c:pt idx="3349">
                  <c:v>4</c:v>
                </c:pt>
                <c:pt idx="3350">
                  <c:v>7</c:v>
                </c:pt>
                <c:pt idx="3351">
                  <c:v>5</c:v>
                </c:pt>
                <c:pt idx="3352">
                  <c:v>8</c:v>
                </c:pt>
                <c:pt idx="3353">
                  <c:v>6</c:v>
                </c:pt>
                <c:pt idx="3354">
                  <c:v>3</c:v>
                </c:pt>
                <c:pt idx="3355">
                  <c:v>6</c:v>
                </c:pt>
                <c:pt idx="3356">
                  <c:v>5</c:v>
                </c:pt>
                <c:pt idx="3357">
                  <c:v>6</c:v>
                </c:pt>
                <c:pt idx="3358">
                  <c:v>4</c:v>
                </c:pt>
                <c:pt idx="3359">
                  <c:v>6</c:v>
                </c:pt>
                <c:pt idx="3360">
                  <c:v>5</c:v>
                </c:pt>
                <c:pt idx="3361">
                  <c:v>6</c:v>
                </c:pt>
                <c:pt idx="3362">
                  <c:v>7</c:v>
                </c:pt>
                <c:pt idx="3363">
                  <c:v>9</c:v>
                </c:pt>
                <c:pt idx="3364">
                  <c:v>6</c:v>
                </c:pt>
                <c:pt idx="3365">
                  <c:v>5</c:v>
                </c:pt>
                <c:pt idx="3366">
                  <c:v>4</c:v>
                </c:pt>
                <c:pt idx="3367">
                  <c:v>8</c:v>
                </c:pt>
                <c:pt idx="3368">
                  <c:v>5</c:v>
                </c:pt>
                <c:pt idx="3369">
                  <c:v>7</c:v>
                </c:pt>
                <c:pt idx="3370">
                  <c:v>4</c:v>
                </c:pt>
                <c:pt idx="3371">
                  <c:v>6</c:v>
                </c:pt>
                <c:pt idx="3372">
                  <c:v>5</c:v>
                </c:pt>
                <c:pt idx="3373">
                  <c:v>5</c:v>
                </c:pt>
                <c:pt idx="3374">
                  <c:v>10</c:v>
                </c:pt>
                <c:pt idx="3375">
                  <c:v>6</c:v>
                </c:pt>
                <c:pt idx="3376">
                  <c:v>6</c:v>
                </c:pt>
                <c:pt idx="3377">
                  <c:v>4</c:v>
                </c:pt>
                <c:pt idx="3378">
                  <c:v>5</c:v>
                </c:pt>
                <c:pt idx="3379">
                  <c:v>8</c:v>
                </c:pt>
                <c:pt idx="3380">
                  <c:v>8</c:v>
                </c:pt>
                <c:pt idx="3381">
                  <c:v>6</c:v>
                </c:pt>
                <c:pt idx="3382">
                  <c:v>5</c:v>
                </c:pt>
                <c:pt idx="3383">
                  <c:v>5</c:v>
                </c:pt>
                <c:pt idx="3384">
                  <c:v>1</c:v>
                </c:pt>
                <c:pt idx="3385">
                  <c:v>5</c:v>
                </c:pt>
                <c:pt idx="3386">
                  <c:v>5</c:v>
                </c:pt>
                <c:pt idx="3387">
                  <c:v>7</c:v>
                </c:pt>
                <c:pt idx="3388">
                  <c:v>2</c:v>
                </c:pt>
                <c:pt idx="3389">
                  <c:v>2</c:v>
                </c:pt>
                <c:pt idx="3390">
                  <c:v>5</c:v>
                </c:pt>
                <c:pt idx="3391">
                  <c:v>5</c:v>
                </c:pt>
                <c:pt idx="3392">
                  <c:v>4</c:v>
                </c:pt>
                <c:pt idx="3393">
                  <c:v>6</c:v>
                </c:pt>
                <c:pt idx="3394">
                  <c:v>9</c:v>
                </c:pt>
                <c:pt idx="3395">
                  <c:v>4</c:v>
                </c:pt>
                <c:pt idx="3396">
                  <c:v>5</c:v>
                </c:pt>
                <c:pt idx="3397">
                  <c:v>9</c:v>
                </c:pt>
                <c:pt idx="3398">
                  <c:v>10</c:v>
                </c:pt>
                <c:pt idx="3399">
                  <c:v>8</c:v>
                </c:pt>
                <c:pt idx="3400">
                  <c:v>5</c:v>
                </c:pt>
                <c:pt idx="3401">
                  <c:v>7</c:v>
                </c:pt>
                <c:pt idx="3402">
                  <c:v>3</c:v>
                </c:pt>
                <c:pt idx="3403">
                  <c:v>7</c:v>
                </c:pt>
                <c:pt idx="3404">
                  <c:v>4</c:v>
                </c:pt>
                <c:pt idx="3405">
                  <c:v>4</c:v>
                </c:pt>
                <c:pt idx="3406">
                  <c:v>3</c:v>
                </c:pt>
                <c:pt idx="3407">
                  <c:v>6</c:v>
                </c:pt>
                <c:pt idx="3408">
                  <c:v>3</c:v>
                </c:pt>
                <c:pt idx="3409">
                  <c:v>8</c:v>
                </c:pt>
                <c:pt idx="3410">
                  <c:v>5</c:v>
                </c:pt>
                <c:pt idx="3411">
                  <c:v>3</c:v>
                </c:pt>
                <c:pt idx="3412">
                  <c:v>11</c:v>
                </c:pt>
                <c:pt idx="3413">
                  <c:v>10</c:v>
                </c:pt>
                <c:pt idx="3414">
                  <c:v>5</c:v>
                </c:pt>
                <c:pt idx="3415">
                  <c:v>4</c:v>
                </c:pt>
                <c:pt idx="3416">
                  <c:v>2</c:v>
                </c:pt>
                <c:pt idx="3417">
                  <c:v>6</c:v>
                </c:pt>
                <c:pt idx="3418">
                  <c:v>6</c:v>
                </c:pt>
                <c:pt idx="3419">
                  <c:v>8</c:v>
                </c:pt>
                <c:pt idx="3420">
                  <c:v>1</c:v>
                </c:pt>
                <c:pt idx="3421">
                  <c:v>4</c:v>
                </c:pt>
                <c:pt idx="3422">
                  <c:v>7</c:v>
                </c:pt>
                <c:pt idx="3423">
                  <c:v>10</c:v>
                </c:pt>
                <c:pt idx="3424">
                  <c:v>8</c:v>
                </c:pt>
                <c:pt idx="3425">
                  <c:v>10</c:v>
                </c:pt>
                <c:pt idx="3426">
                  <c:v>5</c:v>
                </c:pt>
                <c:pt idx="3427">
                  <c:v>5</c:v>
                </c:pt>
                <c:pt idx="3428">
                  <c:v>7</c:v>
                </c:pt>
                <c:pt idx="3429">
                  <c:v>5</c:v>
                </c:pt>
                <c:pt idx="3430">
                  <c:v>5</c:v>
                </c:pt>
                <c:pt idx="3431">
                  <c:v>6</c:v>
                </c:pt>
                <c:pt idx="3432">
                  <c:v>5</c:v>
                </c:pt>
                <c:pt idx="3433">
                  <c:v>5</c:v>
                </c:pt>
                <c:pt idx="3434">
                  <c:v>4</c:v>
                </c:pt>
                <c:pt idx="3435">
                  <c:v>6</c:v>
                </c:pt>
                <c:pt idx="3436">
                  <c:v>2</c:v>
                </c:pt>
                <c:pt idx="3437">
                  <c:v>6</c:v>
                </c:pt>
                <c:pt idx="3438">
                  <c:v>2</c:v>
                </c:pt>
                <c:pt idx="3439">
                  <c:v>11</c:v>
                </c:pt>
                <c:pt idx="3440">
                  <c:v>5</c:v>
                </c:pt>
                <c:pt idx="3441">
                  <c:v>4</c:v>
                </c:pt>
                <c:pt idx="3442">
                  <c:v>6</c:v>
                </c:pt>
                <c:pt idx="3443">
                  <c:v>9</c:v>
                </c:pt>
                <c:pt idx="3444">
                  <c:v>2</c:v>
                </c:pt>
                <c:pt idx="3445">
                  <c:v>6</c:v>
                </c:pt>
                <c:pt idx="3446">
                  <c:v>5</c:v>
                </c:pt>
                <c:pt idx="3447">
                  <c:v>6</c:v>
                </c:pt>
                <c:pt idx="3448">
                  <c:v>3</c:v>
                </c:pt>
                <c:pt idx="3449">
                  <c:v>3</c:v>
                </c:pt>
                <c:pt idx="3450">
                  <c:v>4</c:v>
                </c:pt>
                <c:pt idx="3451">
                  <c:v>3</c:v>
                </c:pt>
                <c:pt idx="3452">
                  <c:v>9</c:v>
                </c:pt>
                <c:pt idx="3453">
                  <c:v>7</c:v>
                </c:pt>
                <c:pt idx="3454">
                  <c:v>5</c:v>
                </c:pt>
                <c:pt idx="3455">
                  <c:v>4</c:v>
                </c:pt>
                <c:pt idx="3456">
                  <c:v>2</c:v>
                </c:pt>
                <c:pt idx="3457">
                  <c:v>10</c:v>
                </c:pt>
                <c:pt idx="3458">
                  <c:v>3</c:v>
                </c:pt>
                <c:pt idx="3459">
                  <c:v>6</c:v>
                </c:pt>
                <c:pt idx="3460">
                  <c:v>7</c:v>
                </c:pt>
                <c:pt idx="3461">
                  <c:v>4</c:v>
                </c:pt>
                <c:pt idx="3462">
                  <c:v>8</c:v>
                </c:pt>
                <c:pt idx="3463">
                  <c:v>4</c:v>
                </c:pt>
                <c:pt idx="3464">
                  <c:v>6</c:v>
                </c:pt>
                <c:pt idx="3465">
                  <c:v>4</c:v>
                </c:pt>
                <c:pt idx="3466">
                  <c:v>5</c:v>
                </c:pt>
                <c:pt idx="3467">
                  <c:v>4</c:v>
                </c:pt>
                <c:pt idx="3468">
                  <c:v>5</c:v>
                </c:pt>
                <c:pt idx="3469">
                  <c:v>8</c:v>
                </c:pt>
                <c:pt idx="3470">
                  <c:v>6</c:v>
                </c:pt>
                <c:pt idx="3471">
                  <c:v>6</c:v>
                </c:pt>
                <c:pt idx="3472">
                  <c:v>4</c:v>
                </c:pt>
                <c:pt idx="3473">
                  <c:v>7</c:v>
                </c:pt>
                <c:pt idx="3474">
                  <c:v>8</c:v>
                </c:pt>
                <c:pt idx="3475">
                  <c:v>6</c:v>
                </c:pt>
                <c:pt idx="3476">
                  <c:v>7</c:v>
                </c:pt>
                <c:pt idx="3477">
                  <c:v>3</c:v>
                </c:pt>
                <c:pt idx="3478">
                  <c:v>4</c:v>
                </c:pt>
                <c:pt idx="3479">
                  <c:v>3</c:v>
                </c:pt>
                <c:pt idx="3480">
                  <c:v>2</c:v>
                </c:pt>
                <c:pt idx="3481">
                  <c:v>6</c:v>
                </c:pt>
                <c:pt idx="3482">
                  <c:v>5</c:v>
                </c:pt>
                <c:pt idx="3483">
                  <c:v>4</c:v>
                </c:pt>
                <c:pt idx="3484">
                  <c:v>3</c:v>
                </c:pt>
                <c:pt idx="3485">
                  <c:v>6</c:v>
                </c:pt>
                <c:pt idx="3486">
                  <c:v>4</c:v>
                </c:pt>
                <c:pt idx="3487">
                  <c:v>7</c:v>
                </c:pt>
                <c:pt idx="3488">
                  <c:v>4</c:v>
                </c:pt>
                <c:pt idx="3489">
                  <c:v>3</c:v>
                </c:pt>
                <c:pt idx="3490">
                  <c:v>6</c:v>
                </c:pt>
                <c:pt idx="3491">
                  <c:v>7</c:v>
                </c:pt>
                <c:pt idx="3492">
                  <c:v>6</c:v>
                </c:pt>
              </c:numCache>
            </c:numRef>
          </c:xVal>
          <c:yVal>
            <c:numRef>
              <c:f>'RFM Analysis'!$N$2:$N$3494</c:f>
              <c:numCache>
                <c:formatCode>General</c:formatCode>
                <c:ptCount val="3493"/>
                <c:pt idx="0">
                  <c:v>3018.0899999999997</c:v>
                </c:pt>
                <c:pt idx="1">
                  <c:v>2226.2600000000002</c:v>
                </c:pt>
                <c:pt idx="2">
                  <c:v>3290.21</c:v>
                </c:pt>
                <c:pt idx="3">
                  <c:v>220.57</c:v>
                </c:pt>
                <c:pt idx="4">
                  <c:v>2394.94</c:v>
                </c:pt>
                <c:pt idx="5">
                  <c:v>3946.55</c:v>
                </c:pt>
                <c:pt idx="6">
                  <c:v>220.10999999999999</c:v>
                </c:pt>
                <c:pt idx="7">
                  <c:v>5364.3899999999994</c:v>
                </c:pt>
                <c:pt idx="8">
                  <c:v>2353.1100000000006</c:v>
                </c:pt>
                <c:pt idx="9">
                  <c:v>3358.2799999999997</c:v>
                </c:pt>
                <c:pt idx="10">
                  <c:v>3091.5600000000004</c:v>
                </c:pt>
                <c:pt idx="11">
                  <c:v>3540.03</c:v>
                </c:pt>
                <c:pt idx="12">
                  <c:v>4337.38</c:v>
                </c:pt>
                <c:pt idx="13">
                  <c:v>1713.9</c:v>
                </c:pt>
                <c:pt idx="14">
                  <c:v>1728.39</c:v>
                </c:pt>
                <c:pt idx="15">
                  <c:v>4521.84</c:v>
                </c:pt>
                <c:pt idx="16">
                  <c:v>2015.6099999999997</c:v>
                </c:pt>
                <c:pt idx="17">
                  <c:v>3543.38</c:v>
                </c:pt>
                <c:pt idx="18">
                  <c:v>1736.45</c:v>
                </c:pt>
                <c:pt idx="19">
                  <c:v>3608.2799999999997</c:v>
                </c:pt>
                <c:pt idx="20">
                  <c:v>4229.41</c:v>
                </c:pt>
                <c:pt idx="21">
                  <c:v>5159.84</c:v>
                </c:pt>
                <c:pt idx="22">
                  <c:v>4376.1499999999996</c:v>
                </c:pt>
                <c:pt idx="23">
                  <c:v>3689.3500000000004</c:v>
                </c:pt>
                <c:pt idx="24">
                  <c:v>5333.66</c:v>
                </c:pt>
                <c:pt idx="25">
                  <c:v>268.2399999999999</c:v>
                </c:pt>
                <c:pt idx="26">
                  <c:v>3274.2500000000005</c:v>
                </c:pt>
                <c:pt idx="27">
                  <c:v>3366.5600000000004</c:v>
                </c:pt>
                <c:pt idx="28">
                  <c:v>6175.3</c:v>
                </c:pt>
                <c:pt idx="29">
                  <c:v>2633.95</c:v>
                </c:pt>
                <c:pt idx="30">
                  <c:v>426.10999999999996</c:v>
                </c:pt>
                <c:pt idx="31">
                  <c:v>2823.12</c:v>
                </c:pt>
                <c:pt idx="32">
                  <c:v>5294.2699999999995</c:v>
                </c:pt>
                <c:pt idx="33">
                  <c:v>4825.59</c:v>
                </c:pt>
                <c:pt idx="34">
                  <c:v>3706.5099999999993</c:v>
                </c:pt>
                <c:pt idx="35">
                  <c:v>204.35999999999999</c:v>
                </c:pt>
                <c:pt idx="36">
                  <c:v>6338.49</c:v>
                </c:pt>
                <c:pt idx="37">
                  <c:v>2025.34</c:v>
                </c:pt>
                <c:pt idx="38">
                  <c:v>6085.170000000001</c:v>
                </c:pt>
                <c:pt idx="39">
                  <c:v>3272.7</c:v>
                </c:pt>
                <c:pt idx="40">
                  <c:v>4698.8900000000003</c:v>
                </c:pt>
                <c:pt idx="41">
                  <c:v>427.03999999999996</c:v>
                </c:pt>
                <c:pt idx="42">
                  <c:v>3619.95</c:v>
                </c:pt>
                <c:pt idx="43">
                  <c:v>4768.28</c:v>
                </c:pt>
                <c:pt idx="44">
                  <c:v>1048.1499999999999</c:v>
                </c:pt>
                <c:pt idx="45">
                  <c:v>1623.6299999999999</c:v>
                </c:pt>
                <c:pt idx="46">
                  <c:v>4332.1899999999996</c:v>
                </c:pt>
                <c:pt idx="47">
                  <c:v>5561.08</c:v>
                </c:pt>
                <c:pt idx="48">
                  <c:v>2636.4300000000003</c:v>
                </c:pt>
                <c:pt idx="49">
                  <c:v>4153.41</c:v>
                </c:pt>
                <c:pt idx="50">
                  <c:v>4855.4000000000005</c:v>
                </c:pt>
                <c:pt idx="51">
                  <c:v>5417.83</c:v>
                </c:pt>
                <c:pt idx="52">
                  <c:v>2950.07</c:v>
                </c:pt>
                <c:pt idx="53">
                  <c:v>4098.21</c:v>
                </c:pt>
                <c:pt idx="54">
                  <c:v>3220.86</c:v>
                </c:pt>
                <c:pt idx="55">
                  <c:v>1275.2399999999998</c:v>
                </c:pt>
                <c:pt idx="56">
                  <c:v>5117.9599999999991</c:v>
                </c:pt>
                <c:pt idx="57">
                  <c:v>3501.37</c:v>
                </c:pt>
                <c:pt idx="58">
                  <c:v>2628.37</c:v>
                </c:pt>
                <c:pt idx="59">
                  <c:v>647.22</c:v>
                </c:pt>
                <c:pt idx="60">
                  <c:v>4254.2400000000007</c:v>
                </c:pt>
                <c:pt idx="61">
                  <c:v>4920.8799999999992</c:v>
                </c:pt>
                <c:pt idx="62">
                  <c:v>2190.0500000000002</c:v>
                </c:pt>
                <c:pt idx="63">
                  <c:v>546.67999999999984</c:v>
                </c:pt>
                <c:pt idx="64">
                  <c:v>3799.97</c:v>
                </c:pt>
                <c:pt idx="65">
                  <c:v>4549.2</c:v>
                </c:pt>
                <c:pt idx="66">
                  <c:v>1203.29</c:v>
                </c:pt>
                <c:pt idx="67">
                  <c:v>3842.5599999999995</c:v>
                </c:pt>
                <c:pt idx="68">
                  <c:v>5294.75</c:v>
                </c:pt>
                <c:pt idx="69">
                  <c:v>2736.8999999999996</c:v>
                </c:pt>
                <c:pt idx="70">
                  <c:v>155.65000000000009</c:v>
                </c:pt>
                <c:pt idx="71">
                  <c:v>2559.7799999999997</c:v>
                </c:pt>
                <c:pt idx="72">
                  <c:v>2316.5099999999998</c:v>
                </c:pt>
                <c:pt idx="73">
                  <c:v>966.5200000000001</c:v>
                </c:pt>
                <c:pt idx="74">
                  <c:v>4979.9399999999996</c:v>
                </c:pt>
                <c:pt idx="75">
                  <c:v>2868.16</c:v>
                </c:pt>
                <c:pt idx="76">
                  <c:v>1657.5800000000002</c:v>
                </c:pt>
                <c:pt idx="77">
                  <c:v>82.259999999999991</c:v>
                </c:pt>
                <c:pt idx="78">
                  <c:v>1860.29</c:v>
                </c:pt>
                <c:pt idx="79">
                  <c:v>5988.8600000000006</c:v>
                </c:pt>
                <c:pt idx="80">
                  <c:v>3249.0200000000004</c:v>
                </c:pt>
                <c:pt idx="81">
                  <c:v>2924.37</c:v>
                </c:pt>
                <c:pt idx="82">
                  <c:v>1798.2</c:v>
                </c:pt>
                <c:pt idx="83">
                  <c:v>2295.2200000000003</c:v>
                </c:pt>
                <c:pt idx="84">
                  <c:v>563.36999999999989</c:v>
                </c:pt>
                <c:pt idx="85">
                  <c:v>2360.09</c:v>
                </c:pt>
                <c:pt idx="86">
                  <c:v>3740.76</c:v>
                </c:pt>
                <c:pt idx="87">
                  <c:v>2534.3300000000004</c:v>
                </c:pt>
                <c:pt idx="88">
                  <c:v>5779.65</c:v>
                </c:pt>
                <c:pt idx="89">
                  <c:v>2990.73</c:v>
                </c:pt>
                <c:pt idx="90">
                  <c:v>5242.4100000000008</c:v>
                </c:pt>
                <c:pt idx="91">
                  <c:v>2967.4399999999996</c:v>
                </c:pt>
                <c:pt idx="92">
                  <c:v>2976.4099999999994</c:v>
                </c:pt>
                <c:pt idx="93">
                  <c:v>4902.21</c:v>
                </c:pt>
                <c:pt idx="94">
                  <c:v>3050.8099999999995</c:v>
                </c:pt>
                <c:pt idx="95">
                  <c:v>1135.25</c:v>
                </c:pt>
                <c:pt idx="96">
                  <c:v>4911.21</c:v>
                </c:pt>
                <c:pt idx="97">
                  <c:v>1620.7500000000002</c:v>
                </c:pt>
                <c:pt idx="98">
                  <c:v>4557.6499999999996</c:v>
                </c:pt>
                <c:pt idx="99">
                  <c:v>877.4</c:v>
                </c:pt>
                <c:pt idx="100">
                  <c:v>2589.89</c:v>
                </c:pt>
                <c:pt idx="101">
                  <c:v>2587.0099999999998</c:v>
                </c:pt>
                <c:pt idx="102">
                  <c:v>895.44999999999993</c:v>
                </c:pt>
                <c:pt idx="103">
                  <c:v>3112.8000000000006</c:v>
                </c:pt>
                <c:pt idx="104">
                  <c:v>3475.04</c:v>
                </c:pt>
                <c:pt idx="105">
                  <c:v>2513.69</c:v>
                </c:pt>
                <c:pt idx="106">
                  <c:v>2343.9700000000003</c:v>
                </c:pt>
                <c:pt idx="107">
                  <c:v>2557.42</c:v>
                </c:pt>
                <c:pt idx="108">
                  <c:v>4430.66</c:v>
                </c:pt>
                <c:pt idx="109">
                  <c:v>2621.5499999999997</c:v>
                </c:pt>
                <c:pt idx="110">
                  <c:v>3014.5299999999997</c:v>
                </c:pt>
                <c:pt idx="111">
                  <c:v>5742.1900000000005</c:v>
                </c:pt>
                <c:pt idx="112">
                  <c:v>2329.4900000000002</c:v>
                </c:pt>
                <c:pt idx="113">
                  <c:v>2195.2599999999998</c:v>
                </c:pt>
                <c:pt idx="114">
                  <c:v>3135.87</c:v>
                </c:pt>
                <c:pt idx="115">
                  <c:v>2447.5400000000004</c:v>
                </c:pt>
                <c:pt idx="116">
                  <c:v>6917.3400000000011</c:v>
                </c:pt>
                <c:pt idx="117">
                  <c:v>3550.1</c:v>
                </c:pt>
                <c:pt idx="118">
                  <c:v>4217.24</c:v>
                </c:pt>
                <c:pt idx="119">
                  <c:v>869.32000000000028</c:v>
                </c:pt>
                <c:pt idx="120">
                  <c:v>2892.09</c:v>
                </c:pt>
                <c:pt idx="121">
                  <c:v>2695.2200000000003</c:v>
                </c:pt>
                <c:pt idx="122">
                  <c:v>3245.75</c:v>
                </c:pt>
                <c:pt idx="123">
                  <c:v>4054.25</c:v>
                </c:pt>
                <c:pt idx="124">
                  <c:v>3345.01</c:v>
                </c:pt>
                <c:pt idx="125">
                  <c:v>1096.46</c:v>
                </c:pt>
                <c:pt idx="126">
                  <c:v>3993.71</c:v>
                </c:pt>
                <c:pt idx="127">
                  <c:v>2193.06</c:v>
                </c:pt>
                <c:pt idx="128">
                  <c:v>2753.75</c:v>
                </c:pt>
                <c:pt idx="129">
                  <c:v>1779.58</c:v>
                </c:pt>
                <c:pt idx="130">
                  <c:v>5494.91</c:v>
                </c:pt>
                <c:pt idx="131">
                  <c:v>2780.7200000000003</c:v>
                </c:pt>
                <c:pt idx="132">
                  <c:v>803.8900000000001</c:v>
                </c:pt>
                <c:pt idx="133">
                  <c:v>2946.42</c:v>
                </c:pt>
                <c:pt idx="134">
                  <c:v>4549.5</c:v>
                </c:pt>
                <c:pt idx="135">
                  <c:v>3543.2</c:v>
                </c:pt>
                <c:pt idx="136">
                  <c:v>1496.4499999999998</c:v>
                </c:pt>
                <c:pt idx="137">
                  <c:v>3377.12</c:v>
                </c:pt>
                <c:pt idx="138">
                  <c:v>5161.4399999999996</c:v>
                </c:pt>
                <c:pt idx="139">
                  <c:v>2699.9</c:v>
                </c:pt>
                <c:pt idx="140">
                  <c:v>2138.3500000000004</c:v>
                </c:pt>
                <c:pt idx="141">
                  <c:v>3917.3399999999992</c:v>
                </c:pt>
                <c:pt idx="142">
                  <c:v>2474.77</c:v>
                </c:pt>
                <c:pt idx="143">
                  <c:v>4888.0200000000004</c:v>
                </c:pt>
                <c:pt idx="144">
                  <c:v>3140.2999999999997</c:v>
                </c:pt>
                <c:pt idx="145">
                  <c:v>217.05999999999995</c:v>
                </c:pt>
                <c:pt idx="146">
                  <c:v>5034.16</c:v>
                </c:pt>
                <c:pt idx="147">
                  <c:v>3268.4</c:v>
                </c:pt>
                <c:pt idx="148">
                  <c:v>1680.6599999999999</c:v>
                </c:pt>
                <c:pt idx="149">
                  <c:v>2446.5099999999998</c:v>
                </c:pt>
                <c:pt idx="150">
                  <c:v>5665.4100000000017</c:v>
                </c:pt>
                <c:pt idx="151">
                  <c:v>1966.88</c:v>
                </c:pt>
                <c:pt idx="152">
                  <c:v>5522.5099999999993</c:v>
                </c:pt>
                <c:pt idx="153">
                  <c:v>683.63000000000011</c:v>
                </c:pt>
                <c:pt idx="154">
                  <c:v>1088.42</c:v>
                </c:pt>
                <c:pt idx="155">
                  <c:v>3095.369999999999</c:v>
                </c:pt>
                <c:pt idx="156">
                  <c:v>294.00999999999988</c:v>
                </c:pt>
                <c:pt idx="157">
                  <c:v>4627.3500000000004</c:v>
                </c:pt>
                <c:pt idx="158">
                  <c:v>2935.3700000000003</c:v>
                </c:pt>
                <c:pt idx="159">
                  <c:v>2614.1600000000003</c:v>
                </c:pt>
                <c:pt idx="160">
                  <c:v>459.46000000000015</c:v>
                </c:pt>
                <c:pt idx="161">
                  <c:v>1329.61</c:v>
                </c:pt>
                <c:pt idx="162">
                  <c:v>1101.28</c:v>
                </c:pt>
                <c:pt idx="163">
                  <c:v>786.1400000000001</c:v>
                </c:pt>
                <c:pt idx="164">
                  <c:v>6107.0400000000009</c:v>
                </c:pt>
                <c:pt idx="165">
                  <c:v>4063.6599999999994</c:v>
                </c:pt>
                <c:pt idx="166">
                  <c:v>5993.34</c:v>
                </c:pt>
                <c:pt idx="167">
                  <c:v>5800.5999999999995</c:v>
                </c:pt>
                <c:pt idx="168">
                  <c:v>696.26</c:v>
                </c:pt>
                <c:pt idx="169">
                  <c:v>1779.68</c:v>
                </c:pt>
                <c:pt idx="170">
                  <c:v>4833.1400000000003</c:v>
                </c:pt>
                <c:pt idx="171">
                  <c:v>2348.66</c:v>
                </c:pt>
                <c:pt idx="172">
                  <c:v>6549.51</c:v>
                </c:pt>
                <c:pt idx="173">
                  <c:v>7628.2400000000016</c:v>
                </c:pt>
                <c:pt idx="174">
                  <c:v>2170.54</c:v>
                </c:pt>
                <c:pt idx="175">
                  <c:v>3025.5600000000004</c:v>
                </c:pt>
                <c:pt idx="176">
                  <c:v>4108.5999999999995</c:v>
                </c:pt>
                <c:pt idx="177">
                  <c:v>2184.58</c:v>
                </c:pt>
                <c:pt idx="178">
                  <c:v>1814.59</c:v>
                </c:pt>
                <c:pt idx="179">
                  <c:v>4065.3499999999995</c:v>
                </c:pt>
                <c:pt idx="180">
                  <c:v>2365.2399999999998</c:v>
                </c:pt>
                <c:pt idx="181">
                  <c:v>5409.1200000000008</c:v>
                </c:pt>
                <c:pt idx="182">
                  <c:v>3187.84</c:v>
                </c:pt>
                <c:pt idx="183">
                  <c:v>2181.35</c:v>
                </c:pt>
                <c:pt idx="184">
                  <c:v>3547.6800000000003</c:v>
                </c:pt>
                <c:pt idx="185">
                  <c:v>2166.17</c:v>
                </c:pt>
                <c:pt idx="186">
                  <c:v>3014.88</c:v>
                </c:pt>
                <c:pt idx="187">
                  <c:v>2658.87</c:v>
                </c:pt>
                <c:pt idx="188">
                  <c:v>5329.9800000000005</c:v>
                </c:pt>
                <c:pt idx="189">
                  <c:v>704.2800000000002</c:v>
                </c:pt>
                <c:pt idx="190">
                  <c:v>834.93999999999994</c:v>
                </c:pt>
                <c:pt idx="191">
                  <c:v>1519.4700000000003</c:v>
                </c:pt>
                <c:pt idx="192">
                  <c:v>2551.5</c:v>
                </c:pt>
                <c:pt idx="193">
                  <c:v>2608.2800000000002</c:v>
                </c:pt>
                <c:pt idx="194">
                  <c:v>9633.409999999998</c:v>
                </c:pt>
                <c:pt idx="195">
                  <c:v>3737.9999999999991</c:v>
                </c:pt>
                <c:pt idx="196">
                  <c:v>3651.71</c:v>
                </c:pt>
                <c:pt idx="197">
                  <c:v>6631.8700000000008</c:v>
                </c:pt>
                <c:pt idx="198">
                  <c:v>2650.53</c:v>
                </c:pt>
                <c:pt idx="199">
                  <c:v>7283.86</c:v>
                </c:pt>
                <c:pt idx="200">
                  <c:v>4369.0200000000004</c:v>
                </c:pt>
                <c:pt idx="201">
                  <c:v>1295.9100000000001</c:v>
                </c:pt>
                <c:pt idx="202">
                  <c:v>1481.1200000000001</c:v>
                </c:pt>
                <c:pt idx="203">
                  <c:v>6287.2900000000009</c:v>
                </c:pt>
                <c:pt idx="204">
                  <c:v>2008.2699999999995</c:v>
                </c:pt>
                <c:pt idx="205">
                  <c:v>3816.6499999999996</c:v>
                </c:pt>
                <c:pt idx="206">
                  <c:v>1430.93</c:v>
                </c:pt>
                <c:pt idx="207">
                  <c:v>3342.02</c:v>
                </c:pt>
                <c:pt idx="208">
                  <c:v>3081.0700000000006</c:v>
                </c:pt>
                <c:pt idx="209">
                  <c:v>2957.0299999999997</c:v>
                </c:pt>
                <c:pt idx="210">
                  <c:v>4090.0499999999997</c:v>
                </c:pt>
                <c:pt idx="211">
                  <c:v>1790.41</c:v>
                </c:pt>
                <c:pt idx="212">
                  <c:v>7534.4800000000005</c:v>
                </c:pt>
                <c:pt idx="213">
                  <c:v>1595.7299999999998</c:v>
                </c:pt>
                <c:pt idx="214">
                  <c:v>3889.3900000000008</c:v>
                </c:pt>
                <c:pt idx="215">
                  <c:v>2152.0500000000002</c:v>
                </c:pt>
                <c:pt idx="216">
                  <c:v>2118.1800000000003</c:v>
                </c:pt>
                <c:pt idx="217">
                  <c:v>1476.17</c:v>
                </c:pt>
                <c:pt idx="218">
                  <c:v>1688.33</c:v>
                </c:pt>
                <c:pt idx="219">
                  <c:v>4304.1099999999997</c:v>
                </c:pt>
                <c:pt idx="220">
                  <c:v>3865.6800000000003</c:v>
                </c:pt>
                <c:pt idx="221">
                  <c:v>1428.06</c:v>
                </c:pt>
                <c:pt idx="222">
                  <c:v>4082.0900000000006</c:v>
                </c:pt>
                <c:pt idx="223">
                  <c:v>3692.09</c:v>
                </c:pt>
                <c:pt idx="224">
                  <c:v>1587.5500000000002</c:v>
                </c:pt>
                <c:pt idx="225">
                  <c:v>1173.8600000000001</c:v>
                </c:pt>
                <c:pt idx="226">
                  <c:v>3906.0299999999997</c:v>
                </c:pt>
                <c:pt idx="227">
                  <c:v>3719.75</c:v>
                </c:pt>
                <c:pt idx="228">
                  <c:v>1811.84</c:v>
                </c:pt>
                <c:pt idx="229">
                  <c:v>5319.63</c:v>
                </c:pt>
                <c:pt idx="230">
                  <c:v>2344.5200000000004</c:v>
                </c:pt>
                <c:pt idx="231">
                  <c:v>3157.5899999999997</c:v>
                </c:pt>
                <c:pt idx="232">
                  <c:v>2187.09</c:v>
                </c:pt>
                <c:pt idx="233">
                  <c:v>5763.1299999999992</c:v>
                </c:pt>
                <c:pt idx="234">
                  <c:v>4685.82</c:v>
                </c:pt>
                <c:pt idx="235">
                  <c:v>2434.6400000000003</c:v>
                </c:pt>
                <c:pt idx="236">
                  <c:v>3635.04</c:v>
                </c:pt>
                <c:pt idx="237">
                  <c:v>3112.57</c:v>
                </c:pt>
                <c:pt idx="238">
                  <c:v>5928.2300000000005</c:v>
                </c:pt>
                <c:pt idx="239">
                  <c:v>2338.2099999999996</c:v>
                </c:pt>
                <c:pt idx="240">
                  <c:v>1922.8200000000002</c:v>
                </c:pt>
                <c:pt idx="241">
                  <c:v>2558.6999999999998</c:v>
                </c:pt>
                <c:pt idx="242">
                  <c:v>2193.5500000000002</c:v>
                </c:pt>
                <c:pt idx="243">
                  <c:v>3269.2</c:v>
                </c:pt>
                <c:pt idx="244">
                  <c:v>2213.0199999999995</c:v>
                </c:pt>
                <c:pt idx="245">
                  <c:v>3174.1600000000003</c:v>
                </c:pt>
                <c:pt idx="246">
                  <c:v>4913.16</c:v>
                </c:pt>
                <c:pt idx="247">
                  <c:v>3193.3199999999997</c:v>
                </c:pt>
                <c:pt idx="248">
                  <c:v>2236.1299999999997</c:v>
                </c:pt>
                <c:pt idx="249">
                  <c:v>2963.2300000000005</c:v>
                </c:pt>
                <c:pt idx="250">
                  <c:v>1210</c:v>
                </c:pt>
                <c:pt idx="251">
                  <c:v>2597.6400000000003</c:v>
                </c:pt>
                <c:pt idx="252">
                  <c:v>1191.29</c:v>
                </c:pt>
                <c:pt idx="253">
                  <c:v>6780.9499999999989</c:v>
                </c:pt>
                <c:pt idx="254">
                  <c:v>6813.82</c:v>
                </c:pt>
                <c:pt idx="255">
                  <c:v>1728.6599999999999</c:v>
                </c:pt>
                <c:pt idx="256">
                  <c:v>3650.5299999999997</c:v>
                </c:pt>
                <c:pt idx="257">
                  <c:v>1642.58</c:v>
                </c:pt>
                <c:pt idx="258">
                  <c:v>2124.65</c:v>
                </c:pt>
                <c:pt idx="259">
                  <c:v>3381.41</c:v>
                </c:pt>
                <c:pt idx="260">
                  <c:v>4033.1499999999996</c:v>
                </c:pt>
                <c:pt idx="261">
                  <c:v>2117.8599999999997</c:v>
                </c:pt>
                <c:pt idx="262">
                  <c:v>3476.9399999999996</c:v>
                </c:pt>
                <c:pt idx="263">
                  <c:v>1025.2999999999997</c:v>
                </c:pt>
                <c:pt idx="264">
                  <c:v>2692.9100000000003</c:v>
                </c:pt>
                <c:pt idx="265">
                  <c:v>1742.83</c:v>
                </c:pt>
                <c:pt idx="266">
                  <c:v>2337.9899999999998</c:v>
                </c:pt>
                <c:pt idx="267">
                  <c:v>2713.19</c:v>
                </c:pt>
                <c:pt idx="268">
                  <c:v>1668.85</c:v>
                </c:pt>
                <c:pt idx="269">
                  <c:v>4625.21</c:v>
                </c:pt>
                <c:pt idx="270">
                  <c:v>1026.2700000000002</c:v>
                </c:pt>
                <c:pt idx="271">
                  <c:v>3842.0699999999997</c:v>
                </c:pt>
                <c:pt idx="272">
                  <c:v>6519.2400000000007</c:v>
                </c:pt>
                <c:pt idx="273">
                  <c:v>790.06000000000006</c:v>
                </c:pt>
                <c:pt idx="274">
                  <c:v>4126.6000000000004</c:v>
                </c:pt>
                <c:pt idx="275">
                  <c:v>1107.9499999999998</c:v>
                </c:pt>
                <c:pt idx="276">
                  <c:v>1757.29</c:v>
                </c:pt>
                <c:pt idx="277">
                  <c:v>827.15999999999985</c:v>
                </c:pt>
                <c:pt idx="278">
                  <c:v>2455.9299999999998</c:v>
                </c:pt>
                <c:pt idx="279">
                  <c:v>6304.71</c:v>
                </c:pt>
                <c:pt idx="280">
                  <c:v>2233.67</c:v>
                </c:pt>
                <c:pt idx="281">
                  <c:v>624.15</c:v>
                </c:pt>
                <c:pt idx="282">
                  <c:v>4792.7899999999991</c:v>
                </c:pt>
                <c:pt idx="283">
                  <c:v>3251.42</c:v>
                </c:pt>
                <c:pt idx="284">
                  <c:v>2626.74</c:v>
                </c:pt>
                <c:pt idx="285">
                  <c:v>1954.7</c:v>
                </c:pt>
                <c:pt idx="286">
                  <c:v>1408.91</c:v>
                </c:pt>
                <c:pt idx="287">
                  <c:v>1808.73</c:v>
                </c:pt>
                <c:pt idx="288">
                  <c:v>3924.11</c:v>
                </c:pt>
                <c:pt idx="289">
                  <c:v>3368.2799999999997</c:v>
                </c:pt>
                <c:pt idx="290">
                  <c:v>605.01</c:v>
                </c:pt>
                <c:pt idx="291">
                  <c:v>3631.6000000000004</c:v>
                </c:pt>
                <c:pt idx="292">
                  <c:v>1991.9300000000003</c:v>
                </c:pt>
                <c:pt idx="293">
                  <c:v>5509.67</c:v>
                </c:pt>
                <c:pt idx="294">
                  <c:v>4539.9000000000005</c:v>
                </c:pt>
                <c:pt idx="295">
                  <c:v>2515.29</c:v>
                </c:pt>
                <c:pt idx="296">
                  <c:v>3599.1800000000003</c:v>
                </c:pt>
                <c:pt idx="297">
                  <c:v>4382.4799999999996</c:v>
                </c:pt>
                <c:pt idx="298">
                  <c:v>6897.92</c:v>
                </c:pt>
                <c:pt idx="299">
                  <c:v>3475.8999999999996</c:v>
                </c:pt>
                <c:pt idx="300">
                  <c:v>89.710000000000008</c:v>
                </c:pt>
                <c:pt idx="301">
                  <c:v>182.81000000000017</c:v>
                </c:pt>
                <c:pt idx="302">
                  <c:v>3247.08</c:v>
                </c:pt>
                <c:pt idx="303">
                  <c:v>2785.04</c:v>
                </c:pt>
                <c:pt idx="304">
                  <c:v>2229.2799999999997</c:v>
                </c:pt>
                <c:pt idx="305">
                  <c:v>239.35000000000002</c:v>
                </c:pt>
                <c:pt idx="306">
                  <c:v>3660.95</c:v>
                </c:pt>
                <c:pt idx="307">
                  <c:v>4086.2100000000005</c:v>
                </c:pt>
                <c:pt idx="308">
                  <c:v>2208.58</c:v>
                </c:pt>
                <c:pt idx="309">
                  <c:v>4744.1900000000005</c:v>
                </c:pt>
                <c:pt idx="310">
                  <c:v>4054.4800000000005</c:v>
                </c:pt>
                <c:pt idx="311">
                  <c:v>4570.38</c:v>
                </c:pt>
                <c:pt idx="312">
                  <c:v>3186.63</c:v>
                </c:pt>
                <c:pt idx="313">
                  <c:v>3200.15</c:v>
                </c:pt>
                <c:pt idx="314">
                  <c:v>2200.1099999999997</c:v>
                </c:pt>
                <c:pt idx="315">
                  <c:v>2158.71</c:v>
                </c:pt>
                <c:pt idx="316">
                  <c:v>2766.2700000000004</c:v>
                </c:pt>
                <c:pt idx="317">
                  <c:v>3632.1800000000003</c:v>
                </c:pt>
                <c:pt idx="318">
                  <c:v>3955.91</c:v>
                </c:pt>
                <c:pt idx="319">
                  <c:v>7204.6600000000017</c:v>
                </c:pt>
                <c:pt idx="320">
                  <c:v>2006.18</c:v>
                </c:pt>
                <c:pt idx="321">
                  <c:v>10336.77</c:v>
                </c:pt>
                <c:pt idx="322">
                  <c:v>2020.7300000000002</c:v>
                </c:pt>
                <c:pt idx="323">
                  <c:v>1779.6999999999996</c:v>
                </c:pt>
                <c:pt idx="324">
                  <c:v>4465.08</c:v>
                </c:pt>
                <c:pt idx="325">
                  <c:v>1201.2499999999998</c:v>
                </c:pt>
                <c:pt idx="326">
                  <c:v>3498.63</c:v>
                </c:pt>
                <c:pt idx="327">
                  <c:v>2357.7999999999997</c:v>
                </c:pt>
                <c:pt idx="328">
                  <c:v>3618.01</c:v>
                </c:pt>
                <c:pt idx="329">
                  <c:v>5296.7999999999993</c:v>
                </c:pt>
                <c:pt idx="330">
                  <c:v>4404.6699999999992</c:v>
                </c:pt>
                <c:pt idx="331">
                  <c:v>239.35000000000002</c:v>
                </c:pt>
                <c:pt idx="332">
                  <c:v>3186.7200000000003</c:v>
                </c:pt>
                <c:pt idx="333">
                  <c:v>2127.59</c:v>
                </c:pt>
                <c:pt idx="334">
                  <c:v>456.9899999999999</c:v>
                </c:pt>
                <c:pt idx="335">
                  <c:v>2598.16</c:v>
                </c:pt>
                <c:pt idx="336">
                  <c:v>3388.8199999999997</c:v>
                </c:pt>
                <c:pt idx="337">
                  <c:v>2343.71</c:v>
                </c:pt>
                <c:pt idx="338">
                  <c:v>4327.24</c:v>
                </c:pt>
                <c:pt idx="339">
                  <c:v>2781.36</c:v>
                </c:pt>
                <c:pt idx="340">
                  <c:v>955.07999999999993</c:v>
                </c:pt>
                <c:pt idx="341">
                  <c:v>468.8599999999999</c:v>
                </c:pt>
                <c:pt idx="342">
                  <c:v>5193.5599999999995</c:v>
                </c:pt>
                <c:pt idx="343">
                  <c:v>8101.2600000000011</c:v>
                </c:pt>
                <c:pt idx="344">
                  <c:v>3971.4599999999996</c:v>
                </c:pt>
                <c:pt idx="345">
                  <c:v>6420.7</c:v>
                </c:pt>
                <c:pt idx="346">
                  <c:v>8326.3700000000008</c:v>
                </c:pt>
                <c:pt idx="347">
                  <c:v>2071.9899999999998</c:v>
                </c:pt>
                <c:pt idx="348">
                  <c:v>1669.2600000000002</c:v>
                </c:pt>
                <c:pt idx="349">
                  <c:v>1008.7100000000002</c:v>
                </c:pt>
                <c:pt idx="350">
                  <c:v>1438.6200000000001</c:v>
                </c:pt>
                <c:pt idx="351">
                  <c:v>4404.4000000000005</c:v>
                </c:pt>
                <c:pt idx="352">
                  <c:v>6792.8300000000017</c:v>
                </c:pt>
                <c:pt idx="353">
                  <c:v>3101.7199999999993</c:v>
                </c:pt>
                <c:pt idx="354">
                  <c:v>2662.75</c:v>
                </c:pt>
                <c:pt idx="355">
                  <c:v>2357.9999999999995</c:v>
                </c:pt>
                <c:pt idx="356">
                  <c:v>4455.49</c:v>
                </c:pt>
                <c:pt idx="357">
                  <c:v>1405.99</c:v>
                </c:pt>
                <c:pt idx="358">
                  <c:v>2921.7599999999993</c:v>
                </c:pt>
                <c:pt idx="359">
                  <c:v>5070.2299999999996</c:v>
                </c:pt>
                <c:pt idx="360">
                  <c:v>3428.1499999999996</c:v>
                </c:pt>
                <c:pt idx="361">
                  <c:v>463.02</c:v>
                </c:pt>
                <c:pt idx="362">
                  <c:v>9458.17</c:v>
                </c:pt>
                <c:pt idx="363">
                  <c:v>3329.9700000000003</c:v>
                </c:pt>
                <c:pt idx="364">
                  <c:v>4724.04</c:v>
                </c:pt>
                <c:pt idx="365">
                  <c:v>2692.7</c:v>
                </c:pt>
                <c:pt idx="366">
                  <c:v>2022.2000000000003</c:v>
                </c:pt>
                <c:pt idx="367">
                  <c:v>3939.7299999999996</c:v>
                </c:pt>
                <c:pt idx="368">
                  <c:v>3931.7700000000004</c:v>
                </c:pt>
                <c:pt idx="369">
                  <c:v>3290.26</c:v>
                </c:pt>
                <c:pt idx="370">
                  <c:v>5004.5199999999995</c:v>
                </c:pt>
                <c:pt idx="371">
                  <c:v>2598.13</c:v>
                </c:pt>
                <c:pt idx="372">
                  <c:v>1103.43</c:v>
                </c:pt>
                <c:pt idx="373">
                  <c:v>5271.7500000000009</c:v>
                </c:pt>
                <c:pt idx="374">
                  <c:v>487.99999999999994</c:v>
                </c:pt>
                <c:pt idx="375">
                  <c:v>368.17000000000007</c:v>
                </c:pt>
                <c:pt idx="376">
                  <c:v>4124.42</c:v>
                </c:pt>
                <c:pt idx="377">
                  <c:v>3236.3199999999997</c:v>
                </c:pt>
                <c:pt idx="378">
                  <c:v>640.93000000000006</c:v>
                </c:pt>
                <c:pt idx="379">
                  <c:v>6196.16</c:v>
                </c:pt>
                <c:pt idx="380">
                  <c:v>4534.24</c:v>
                </c:pt>
                <c:pt idx="381">
                  <c:v>1657.4499999999998</c:v>
                </c:pt>
                <c:pt idx="382">
                  <c:v>987.4899999999999</c:v>
                </c:pt>
                <c:pt idx="383">
                  <c:v>2917.59</c:v>
                </c:pt>
                <c:pt idx="384">
                  <c:v>5220.5200000000004</c:v>
                </c:pt>
                <c:pt idx="385">
                  <c:v>2415.9700000000003</c:v>
                </c:pt>
                <c:pt idx="386">
                  <c:v>3417.7799999999997</c:v>
                </c:pt>
                <c:pt idx="387">
                  <c:v>1834.0300000000002</c:v>
                </c:pt>
                <c:pt idx="388">
                  <c:v>2123.2600000000002</c:v>
                </c:pt>
                <c:pt idx="389">
                  <c:v>869.56000000000006</c:v>
                </c:pt>
                <c:pt idx="390">
                  <c:v>1315.06</c:v>
                </c:pt>
                <c:pt idx="391">
                  <c:v>5025.3100000000004</c:v>
                </c:pt>
                <c:pt idx="392">
                  <c:v>866.57999999999993</c:v>
                </c:pt>
                <c:pt idx="393">
                  <c:v>5445.46</c:v>
                </c:pt>
                <c:pt idx="394">
                  <c:v>3528.19</c:v>
                </c:pt>
                <c:pt idx="395">
                  <c:v>4647.13</c:v>
                </c:pt>
                <c:pt idx="396">
                  <c:v>2618</c:v>
                </c:pt>
                <c:pt idx="397">
                  <c:v>795.13999999999976</c:v>
                </c:pt>
                <c:pt idx="398">
                  <c:v>5020.5</c:v>
                </c:pt>
                <c:pt idx="399">
                  <c:v>2688.92</c:v>
                </c:pt>
                <c:pt idx="400">
                  <c:v>3643.0299999999997</c:v>
                </c:pt>
                <c:pt idx="401">
                  <c:v>4965.43</c:v>
                </c:pt>
                <c:pt idx="402">
                  <c:v>2358.2599999999998</c:v>
                </c:pt>
                <c:pt idx="403">
                  <c:v>4874.55</c:v>
                </c:pt>
                <c:pt idx="404">
                  <c:v>3338.34</c:v>
                </c:pt>
                <c:pt idx="405">
                  <c:v>3445.0099999999998</c:v>
                </c:pt>
                <c:pt idx="406">
                  <c:v>4096.0599999999995</c:v>
                </c:pt>
                <c:pt idx="407">
                  <c:v>3082.2799999999997</c:v>
                </c:pt>
                <c:pt idx="408">
                  <c:v>2267.84</c:v>
                </c:pt>
                <c:pt idx="409">
                  <c:v>2177.9299999999998</c:v>
                </c:pt>
                <c:pt idx="410">
                  <c:v>2553.8300000000004</c:v>
                </c:pt>
                <c:pt idx="411">
                  <c:v>1055.03</c:v>
                </c:pt>
                <c:pt idx="412">
                  <c:v>3822.7999999999997</c:v>
                </c:pt>
                <c:pt idx="413">
                  <c:v>2304.5599999999995</c:v>
                </c:pt>
                <c:pt idx="414">
                  <c:v>1490.77</c:v>
                </c:pt>
                <c:pt idx="415">
                  <c:v>3085.9799999999996</c:v>
                </c:pt>
                <c:pt idx="416">
                  <c:v>3807.6400000000003</c:v>
                </c:pt>
                <c:pt idx="417">
                  <c:v>3325.13</c:v>
                </c:pt>
                <c:pt idx="418">
                  <c:v>5027.37</c:v>
                </c:pt>
                <c:pt idx="419">
                  <c:v>3652.17</c:v>
                </c:pt>
                <c:pt idx="420">
                  <c:v>3952.1500000000005</c:v>
                </c:pt>
                <c:pt idx="421">
                  <c:v>2390.84</c:v>
                </c:pt>
                <c:pt idx="422">
                  <c:v>1589.8199999999997</c:v>
                </c:pt>
                <c:pt idx="423">
                  <c:v>4525.1900000000005</c:v>
                </c:pt>
                <c:pt idx="424">
                  <c:v>7388.6</c:v>
                </c:pt>
                <c:pt idx="425">
                  <c:v>5302.9000000000005</c:v>
                </c:pt>
                <c:pt idx="426">
                  <c:v>2515.6800000000003</c:v>
                </c:pt>
                <c:pt idx="427">
                  <c:v>3355.11</c:v>
                </c:pt>
                <c:pt idx="428">
                  <c:v>3652.26</c:v>
                </c:pt>
                <c:pt idx="429">
                  <c:v>5625.17</c:v>
                </c:pt>
                <c:pt idx="430">
                  <c:v>1215.3399999999999</c:v>
                </c:pt>
                <c:pt idx="431">
                  <c:v>5110.17</c:v>
                </c:pt>
                <c:pt idx="432">
                  <c:v>3754.1600000000003</c:v>
                </c:pt>
                <c:pt idx="433">
                  <c:v>1027.8899999999999</c:v>
                </c:pt>
                <c:pt idx="434">
                  <c:v>4727.75</c:v>
                </c:pt>
                <c:pt idx="435">
                  <c:v>2124.71</c:v>
                </c:pt>
                <c:pt idx="436">
                  <c:v>3045.6</c:v>
                </c:pt>
                <c:pt idx="437">
                  <c:v>7692.3899999999994</c:v>
                </c:pt>
                <c:pt idx="438">
                  <c:v>2621.23</c:v>
                </c:pt>
                <c:pt idx="439">
                  <c:v>2481.1899999999996</c:v>
                </c:pt>
                <c:pt idx="440">
                  <c:v>1750.76</c:v>
                </c:pt>
                <c:pt idx="441">
                  <c:v>2789.25</c:v>
                </c:pt>
                <c:pt idx="442">
                  <c:v>3171.1400000000003</c:v>
                </c:pt>
                <c:pt idx="443">
                  <c:v>3807.46</c:v>
                </c:pt>
                <c:pt idx="444">
                  <c:v>8081.8600000000015</c:v>
                </c:pt>
                <c:pt idx="445">
                  <c:v>5363.2999999999993</c:v>
                </c:pt>
                <c:pt idx="446">
                  <c:v>2690.73</c:v>
                </c:pt>
                <c:pt idx="447">
                  <c:v>2413.08</c:v>
                </c:pt>
                <c:pt idx="448">
                  <c:v>3292.4</c:v>
                </c:pt>
                <c:pt idx="449">
                  <c:v>3178.3</c:v>
                </c:pt>
                <c:pt idx="450">
                  <c:v>2560.37</c:v>
                </c:pt>
                <c:pt idx="451">
                  <c:v>1561.59</c:v>
                </c:pt>
                <c:pt idx="452">
                  <c:v>2292.0500000000002</c:v>
                </c:pt>
                <c:pt idx="453">
                  <c:v>4738.75</c:v>
                </c:pt>
                <c:pt idx="454">
                  <c:v>1600.9</c:v>
                </c:pt>
                <c:pt idx="455">
                  <c:v>2183.1</c:v>
                </c:pt>
                <c:pt idx="456">
                  <c:v>3680.3399999999992</c:v>
                </c:pt>
                <c:pt idx="457">
                  <c:v>1247.24</c:v>
                </c:pt>
                <c:pt idx="458">
                  <c:v>2402.4</c:v>
                </c:pt>
                <c:pt idx="459">
                  <c:v>1862.0100000000002</c:v>
                </c:pt>
                <c:pt idx="460">
                  <c:v>5722.38</c:v>
                </c:pt>
                <c:pt idx="461">
                  <c:v>3600.26</c:v>
                </c:pt>
                <c:pt idx="462">
                  <c:v>3829.7</c:v>
                </c:pt>
                <c:pt idx="463">
                  <c:v>2102.9899999999998</c:v>
                </c:pt>
                <c:pt idx="464">
                  <c:v>3488.7900000000004</c:v>
                </c:pt>
                <c:pt idx="465">
                  <c:v>2813.66</c:v>
                </c:pt>
                <c:pt idx="466">
                  <c:v>3850.3200000000006</c:v>
                </c:pt>
                <c:pt idx="467">
                  <c:v>4063.5899999999997</c:v>
                </c:pt>
                <c:pt idx="468">
                  <c:v>4177.21</c:v>
                </c:pt>
                <c:pt idx="469">
                  <c:v>1890.5700000000002</c:v>
                </c:pt>
                <c:pt idx="470">
                  <c:v>3918.11</c:v>
                </c:pt>
                <c:pt idx="471">
                  <c:v>3309.79</c:v>
                </c:pt>
                <c:pt idx="472">
                  <c:v>8364.66</c:v>
                </c:pt>
                <c:pt idx="473">
                  <c:v>1520.73</c:v>
                </c:pt>
                <c:pt idx="474">
                  <c:v>2907.28</c:v>
                </c:pt>
                <c:pt idx="475">
                  <c:v>1353.61</c:v>
                </c:pt>
                <c:pt idx="476">
                  <c:v>3375.0600000000004</c:v>
                </c:pt>
                <c:pt idx="477">
                  <c:v>3320.21</c:v>
                </c:pt>
                <c:pt idx="478">
                  <c:v>3335.2</c:v>
                </c:pt>
                <c:pt idx="479">
                  <c:v>644.01999999999987</c:v>
                </c:pt>
                <c:pt idx="480">
                  <c:v>1617.21</c:v>
                </c:pt>
                <c:pt idx="481">
                  <c:v>5887.1999999999989</c:v>
                </c:pt>
                <c:pt idx="482">
                  <c:v>2307.7799999999997</c:v>
                </c:pt>
                <c:pt idx="483">
                  <c:v>1704.7799999999997</c:v>
                </c:pt>
                <c:pt idx="484">
                  <c:v>2715.28</c:v>
                </c:pt>
                <c:pt idx="485">
                  <c:v>4915.7700000000004</c:v>
                </c:pt>
                <c:pt idx="486">
                  <c:v>687.5100000000001</c:v>
                </c:pt>
                <c:pt idx="487">
                  <c:v>1172.0999999999997</c:v>
                </c:pt>
                <c:pt idx="488">
                  <c:v>2073.6799999999998</c:v>
                </c:pt>
                <c:pt idx="489">
                  <c:v>4593.01</c:v>
                </c:pt>
                <c:pt idx="490">
                  <c:v>2735.71</c:v>
                </c:pt>
                <c:pt idx="491">
                  <c:v>2707.8999999999996</c:v>
                </c:pt>
                <c:pt idx="492">
                  <c:v>151.93999999999997</c:v>
                </c:pt>
                <c:pt idx="493">
                  <c:v>894.9899999999999</c:v>
                </c:pt>
                <c:pt idx="494">
                  <c:v>4087.04</c:v>
                </c:pt>
                <c:pt idx="495">
                  <c:v>1310.7700000000002</c:v>
                </c:pt>
                <c:pt idx="496">
                  <c:v>1061.48</c:v>
                </c:pt>
                <c:pt idx="497">
                  <c:v>4982.4100000000008</c:v>
                </c:pt>
                <c:pt idx="498">
                  <c:v>4043.5800000000004</c:v>
                </c:pt>
                <c:pt idx="499">
                  <c:v>3977.8099999999995</c:v>
                </c:pt>
                <c:pt idx="500">
                  <c:v>1264.1300000000001</c:v>
                </c:pt>
                <c:pt idx="501">
                  <c:v>2508.8100000000004</c:v>
                </c:pt>
                <c:pt idx="502">
                  <c:v>1280.6399999999999</c:v>
                </c:pt>
                <c:pt idx="503">
                  <c:v>2714.7599999999998</c:v>
                </c:pt>
                <c:pt idx="504">
                  <c:v>3369.4700000000003</c:v>
                </c:pt>
                <c:pt idx="505">
                  <c:v>6985.24</c:v>
                </c:pt>
                <c:pt idx="506">
                  <c:v>4290.7700000000004</c:v>
                </c:pt>
                <c:pt idx="507">
                  <c:v>2587.54</c:v>
                </c:pt>
                <c:pt idx="508">
                  <c:v>4389.7299999999996</c:v>
                </c:pt>
                <c:pt idx="509">
                  <c:v>1694.59</c:v>
                </c:pt>
                <c:pt idx="510">
                  <c:v>2782.8799999999997</c:v>
                </c:pt>
                <c:pt idx="511">
                  <c:v>1136.3400000000001</c:v>
                </c:pt>
                <c:pt idx="512">
                  <c:v>4222.1399999999994</c:v>
                </c:pt>
                <c:pt idx="513">
                  <c:v>2144.29</c:v>
                </c:pt>
                <c:pt idx="514">
                  <c:v>5916.6900000000005</c:v>
                </c:pt>
                <c:pt idx="515">
                  <c:v>4722.21</c:v>
                </c:pt>
                <c:pt idx="516">
                  <c:v>2632.1600000000003</c:v>
                </c:pt>
                <c:pt idx="517">
                  <c:v>938.25000000000011</c:v>
                </c:pt>
                <c:pt idx="518">
                  <c:v>2326.3900000000003</c:v>
                </c:pt>
                <c:pt idx="519">
                  <c:v>819.26</c:v>
                </c:pt>
                <c:pt idx="520">
                  <c:v>624.90000000000009</c:v>
                </c:pt>
                <c:pt idx="521">
                  <c:v>1663.83</c:v>
                </c:pt>
                <c:pt idx="522">
                  <c:v>2795.7700000000004</c:v>
                </c:pt>
                <c:pt idx="523">
                  <c:v>2024.5299999999997</c:v>
                </c:pt>
                <c:pt idx="524">
                  <c:v>3584.8299999999995</c:v>
                </c:pt>
                <c:pt idx="525">
                  <c:v>1111.55</c:v>
                </c:pt>
                <c:pt idx="526">
                  <c:v>1694.76</c:v>
                </c:pt>
                <c:pt idx="527">
                  <c:v>4175.1500000000005</c:v>
                </c:pt>
                <c:pt idx="528">
                  <c:v>2339.1400000000003</c:v>
                </c:pt>
                <c:pt idx="529">
                  <c:v>1751.35</c:v>
                </c:pt>
                <c:pt idx="530">
                  <c:v>1761.4599999999998</c:v>
                </c:pt>
                <c:pt idx="531">
                  <c:v>2963.8100000000004</c:v>
                </c:pt>
                <c:pt idx="532">
                  <c:v>5387.05</c:v>
                </c:pt>
                <c:pt idx="533">
                  <c:v>4809.95</c:v>
                </c:pt>
                <c:pt idx="534">
                  <c:v>1261.57</c:v>
                </c:pt>
                <c:pt idx="535">
                  <c:v>2832.0599999999995</c:v>
                </c:pt>
                <c:pt idx="536">
                  <c:v>825.73</c:v>
                </c:pt>
                <c:pt idx="537">
                  <c:v>6447.1500000000015</c:v>
                </c:pt>
                <c:pt idx="538">
                  <c:v>1676.4299999999998</c:v>
                </c:pt>
                <c:pt idx="539">
                  <c:v>1821.0300000000004</c:v>
                </c:pt>
                <c:pt idx="540">
                  <c:v>2755.28</c:v>
                </c:pt>
                <c:pt idx="541">
                  <c:v>2098.52</c:v>
                </c:pt>
                <c:pt idx="542">
                  <c:v>1924.15</c:v>
                </c:pt>
                <c:pt idx="543">
                  <c:v>2246.42</c:v>
                </c:pt>
                <c:pt idx="544">
                  <c:v>5665.7899999999991</c:v>
                </c:pt>
                <c:pt idx="545">
                  <c:v>4449.5300000000007</c:v>
                </c:pt>
                <c:pt idx="546">
                  <c:v>2901.19</c:v>
                </c:pt>
                <c:pt idx="547">
                  <c:v>4223.29</c:v>
                </c:pt>
                <c:pt idx="548">
                  <c:v>3751.7499999999995</c:v>
                </c:pt>
                <c:pt idx="549">
                  <c:v>1437.7199999999998</c:v>
                </c:pt>
                <c:pt idx="550">
                  <c:v>2850</c:v>
                </c:pt>
                <c:pt idx="551">
                  <c:v>1577.7000000000003</c:v>
                </c:pt>
                <c:pt idx="552">
                  <c:v>2566.27</c:v>
                </c:pt>
                <c:pt idx="553">
                  <c:v>1670.6699999999998</c:v>
                </c:pt>
                <c:pt idx="554">
                  <c:v>3505.63</c:v>
                </c:pt>
                <c:pt idx="555">
                  <c:v>3985.0299999999997</c:v>
                </c:pt>
                <c:pt idx="556">
                  <c:v>830.31000000000006</c:v>
                </c:pt>
                <c:pt idx="557">
                  <c:v>3368.76</c:v>
                </c:pt>
                <c:pt idx="558">
                  <c:v>1824.48</c:v>
                </c:pt>
                <c:pt idx="559">
                  <c:v>3583.46</c:v>
                </c:pt>
                <c:pt idx="560">
                  <c:v>2891.59</c:v>
                </c:pt>
                <c:pt idx="561">
                  <c:v>2125.0100000000002</c:v>
                </c:pt>
                <c:pt idx="562">
                  <c:v>1931.1299999999999</c:v>
                </c:pt>
                <c:pt idx="563">
                  <c:v>2143.39</c:v>
                </c:pt>
                <c:pt idx="564">
                  <c:v>7079.07</c:v>
                </c:pt>
                <c:pt idx="565">
                  <c:v>2145.56</c:v>
                </c:pt>
                <c:pt idx="566">
                  <c:v>439.57000000000005</c:v>
                </c:pt>
                <c:pt idx="567">
                  <c:v>1258.0999999999999</c:v>
                </c:pt>
                <c:pt idx="568">
                  <c:v>6084.1399999999994</c:v>
                </c:pt>
                <c:pt idx="569">
                  <c:v>3446.0699999999997</c:v>
                </c:pt>
                <c:pt idx="570">
                  <c:v>2284.98</c:v>
                </c:pt>
                <c:pt idx="571">
                  <c:v>2600.4399999999996</c:v>
                </c:pt>
                <c:pt idx="572">
                  <c:v>1618.8300000000002</c:v>
                </c:pt>
                <c:pt idx="573">
                  <c:v>2172.41</c:v>
                </c:pt>
                <c:pt idx="574">
                  <c:v>714.24</c:v>
                </c:pt>
                <c:pt idx="575">
                  <c:v>4580.3500000000004</c:v>
                </c:pt>
                <c:pt idx="576">
                  <c:v>4242.34</c:v>
                </c:pt>
                <c:pt idx="577">
                  <c:v>2754.81</c:v>
                </c:pt>
                <c:pt idx="578">
                  <c:v>4204.6000000000004</c:v>
                </c:pt>
                <c:pt idx="579">
                  <c:v>2185.5099999999998</c:v>
                </c:pt>
                <c:pt idx="580">
                  <c:v>2223.5499999999997</c:v>
                </c:pt>
                <c:pt idx="581">
                  <c:v>2744.6</c:v>
                </c:pt>
                <c:pt idx="582">
                  <c:v>2258.1899999999996</c:v>
                </c:pt>
                <c:pt idx="583">
                  <c:v>1270.2099999999998</c:v>
                </c:pt>
                <c:pt idx="584">
                  <c:v>2174.5</c:v>
                </c:pt>
                <c:pt idx="585">
                  <c:v>2562.4700000000003</c:v>
                </c:pt>
                <c:pt idx="586">
                  <c:v>3293.38</c:v>
                </c:pt>
                <c:pt idx="587">
                  <c:v>3603.8500000000004</c:v>
                </c:pt>
                <c:pt idx="588">
                  <c:v>1397.8999999999999</c:v>
                </c:pt>
                <c:pt idx="589">
                  <c:v>6119.5999999999985</c:v>
                </c:pt>
                <c:pt idx="590">
                  <c:v>484.95999999999992</c:v>
                </c:pt>
                <c:pt idx="591">
                  <c:v>1071.53</c:v>
                </c:pt>
                <c:pt idx="592">
                  <c:v>3493.8</c:v>
                </c:pt>
                <c:pt idx="593">
                  <c:v>6630.7200000000012</c:v>
                </c:pt>
                <c:pt idx="594">
                  <c:v>2011.1599999999999</c:v>
                </c:pt>
                <c:pt idx="595">
                  <c:v>3836.34</c:v>
                </c:pt>
                <c:pt idx="596">
                  <c:v>1830.39</c:v>
                </c:pt>
                <c:pt idx="597">
                  <c:v>3535.5600000000004</c:v>
                </c:pt>
                <c:pt idx="598">
                  <c:v>4319.1399999999994</c:v>
                </c:pt>
                <c:pt idx="599">
                  <c:v>1854.78</c:v>
                </c:pt>
                <c:pt idx="600">
                  <c:v>1423.4399999999998</c:v>
                </c:pt>
                <c:pt idx="601">
                  <c:v>2568.7600000000002</c:v>
                </c:pt>
                <c:pt idx="602">
                  <c:v>3148.1</c:v>
                </c:pt>
                <c:pt idx="603">
                  <c:v>4661.9599999999991</c:v>
                </c:pt>
                <c:pt idx="604">
                  <c:v>5025.6400000000012</c:v>
                </c:pt>
                <c:pt idx="605">
                  <c:v>2488.5299999999997</c:v>
                </c:pt>
                <c:pt idx="606">
                  <c:v>7137.6200000000008</c:v>
                </c:pt>
                <c:pt idx="607">
                  <c:v>4050.1099999999997</c:v>
                </c:pt>
                <c:pt idx="608">
                  <c:v>2168.7299999999996</c:v>
                </c:pt>
                <c:pt idx="609">
                  <c:v>3399.91</c:v>
                </c:pt>
                <c:pt idx="610">
                  <c:v>3500.4399999999996</c:v>
                </c:pt>
                <c:pt idx="611">
                  <c:v>2074.34</c:v>
                </c:pt>
                <c:pt idx="612">
                  <c:v>2098.59</c:v>
                </c:pt>
                <c:pt idx="613">
                  <c:v>6120.46</c:v>
                </c:pt>
                <c:pt idx="614">
                  <c:v>3620.88</c:v>
                </c:pt>
                <c:pt idx="615">
                  <c:v>1695.9999999999998</c:v>
                </c:pt>
                <c:pt idx="616">
                  <c:v>2313.4299999999994</c:v>
                </c:pt>
                <c:pt idx="617">
                  <c:v>1202.3899999999999</c:v>
                </c:pt>
                <c:pt idx="618">
                  <c:v>3378.35</c:v>
                </c:pt>
                <c:pt idx="619">
                  <c:v>1981.2999999999997</c:v>
                </c:pt>
                <c:pt idx="620">
                  <c:v>6126.8100000000013</c:v>
                </c:pt>
                <c:pt idx="621">
                  <c:v>1627.6899999999998</c:v>
                </c:pt>
                <c:pt idx="622">
                  <c:v>1636.8900000000003</c:v>
                </c:pt>
                <c:pt idx="623">
                  <c:v>3352.8900000000003</c:v>
                </c:pt>
                <c:pt idx="624">
                  <c:v>2326.0800000000004</c:v>
                </c:pt>
                <c:pt idx="625">
                  <c:v>3437.3699999999994</c:v>
                </c:pt>
                <c:pt idx="626">
                  <c:v>4597.2699999999995</c:v>
                </c:pt>
                <c:pt idx="627">
                  <c:v>1313.8600000000001</c:v>
                </c:pt>
                <c:pt idx="628">
                  <c:v>2245.4299999999998</c:v>
                </c:pt>
                <c:pt idx="629">
                  <c:v>3717.21</c:v>
                </c:pt>
                <c:pt idx="630">
                  <c:v>1767.39</c:v>
                </c:pt>
                <c:pt idx="631">
                  <c:v>1726.6099999999997</c:v>
                </c:pt>
                <c:pt idx="632">
                  <c:v>3328.45</c:v>
                </c:pt>
                <c:pt idx="633">
                  <c:v>2853.18</c:v>
                </c:pt>
                <c:pt idx="634">
                  <c:v>1220.6100000000001</c:v>
                </c:pt>
                <c:pt idx="635">
                  <c:v>4418.8999999999996</c:v>
                </c:pt>
                <c:pt idx="636">
                  <c:v>5402.4700000000012</c:v>
                </c:pt>
                <c:pt idx="637">
                  <c:v>3507.13</c:v>
                </c:pt>
                <c:pt idx="638">
                  <c:v>2516.3499999999995</c:v>
                </c:pt>
                <c:pt idx="639">
                  <c:v>4278.6000000000004</c:v>
                </c:pt>
                <c:pt idx="640">
                  <c:v>2456.5100000000002</c:v>
                </c:pt>
                <c:pt idx="641">
                  <c:v>2724.29</c:v>
                </c:pt>
                <c:pt idx="642">
                  <c:v>2308.04</c:v>
                </c:pt>
                <c:pt idx="643">
                  <c:v>549.99999999999989</c:v>
                </c:pt>
                <c:pt idx="644">
                  <c:v>5192.72</c:v>
                </c:pt>
                <c:pt idx="645">
                  <c:v>2533.4099999999994</c:v>
                </c:pt>
                <c:pt idx="646">
                  <c:v>5279.1899999999987</c:v>
                </c:pt>
                <c:pt idx="647">
                  <c:v>4222.63</c:v>
                </c:pt>
                <c:pt idx="648">
                  <c:v>263.53999999999991</c:v>
                </c:pt>
                <c:pt idx="649">
                  <c:v>2904.69</c:v>
                </c:pt>
                <c:pt idx="650">
                  <c:v>3473.32</c:v>
                </c:pt>
                <c:pt idx="651">
                  <c:v>2488.9</c:v>
                </c:pt>
                <c:pt idx="652">
                  <c:v>2623.84</c:v>
                </c:pt>
                <c:pt idx="653">
                  <c:v>1374.9</c:v>
                </c:pt>
                <c:pt idx="654">
                  <c:v>5753.8799999999992</c:v>
                </c:pt>
                <c:pt idx="655">
                  <c:v>3749.56</c:v>
                </c:pt>
                <c:pt idx="656">
                  <c:v>2729</c:v>
                </c:pt>
                <c:pt idx="657">
                  <c:v>2596.17</c:v>
                </c:pt>
                <c:pt idx="658">
                  <c:v>2481.2800000000002</c:v>
                </c:pt>
                <c:pt idx="659">
                  <c:v>3839.45</c:v>
                </c:pt>
                <c:pt idx="660">
                  <c:v>3308.09</c:v>
                </c:pt>
                <c:pt idx="661">
                  <c:v>3873</c:v>
                </c:pt>
                <c:pt idx="662">
                  <c:v>2132.7900000000004</c:v>
                </c:pt>
                <c:pt idx="663">
                  <c:v>1036.0899999999999</c:v>
                </c:pt>
                <c:pt idx="664">
                  <c:v>5204.2000000000007</c:v>
                </c:pt>
                <c:pt idx="665">
                  <c:v>2459.7599999999998</c:v>
                </c:pt>
                <c:pt idx="666">
                  <c:v>3802.78</c:v>
                </c:pt>
                <c:pt idx="667">
                  <c:v>4375.9800000000005</c:v>
                </c:pt>
                <c:pt idx="668">
                  <c:v>5513.2800000000007</c:v>
                </c:pt>
                <c:pt idx="669">
                  <c:v>1542.17</c:v>
                </c:pt>
                <c:pt idx="670">
                  <c:v>5393.05</c:v>
                </c:pt>
                <c:pt idx="671">
                  <c:v>3633.1399999999994</c:v>
                </c:pt>
                <c:pt idx="672">
                  <c:v>2058.6999999999998</c:v>
                </c:pt>
                <c:pt idx="673">
                  <c:v>3008.86</c:v>
                </c:pt>
                <c:pt idx="674">
                  <c:v>1396.6200000000003</c:v>
                </c:pt>
                <c:pt idx="675">
                  <c:v>2894.8500000000004</c:v>
                </c:pt>
                <c:pt idx="676">
                  <c:v>940.36</c:v>
                </c:pt>
                <c:pt idx="677">
                  <c:v>1606.9900000000002</c:v>
                </c:pt>
                <c:pt idx="678">
                  <c:v>3551.2399999999993</c:v>
                </c:pt>
                <c:pt idx="679">
                  <c:v>3291.4300000000003</c:v>
                </c:pt>
                <c:pt idx="680">
                  <c:v>2244.1899999999996</c:v>
                </c:pt>
                <c:pt idx="681">
                  <c:v>5428.9400000000005</c:v>
                </c:pt>
                <c:pt idx="682">
                  <c:v>1478.67</c:v>
                </c:pt>
                <c:pt idx="683">
                  <c:v>2431.6000000000004</c:v>
                </c:pt>
                <c:pt idx="684">
                  <c:v>5218.2</c:v>
                </c:pt>
                <c:pt idx="685">
                  <c:v>2073.8100000000004</c:v>
                </c:pt>
                <c:pt idx="686">
                  <c:v>812.72</c:v>
                </c:pt>
                <c:pt idx="687">
                  <c:v>2967.7999999999997</c:v>
                </c:pt>
                <c:pt idx="688">
                  <c:v>541.32999999999993</c:v>
                </c:pt>
                <c:pt idx="689">
                  <c:v>2848.24</c:v>
                </c:pt>
                <c:pt idx="690">
                  <c:v>5678.4</c:v>
                </c:pt>
                <c:pt idx="691">
                  <c:v>5027.4900000000016</c:v>
                </c:pt>
                <c:pt idx="692">
                  <c:v>3763.92</c:v>
                </c:pt>
                <c:pt idx="693">
                  <c:v>2400.83</c:v>
                </c:pt>
                <c:pt idx="694">
                  <c:v>4659</c:v>
                </c:pt>
                <c:pt idx="695">
                  <c:v>1879.1399999999999</c:v>
                </c:pt>
                <c:pt idx="696">
                  <c:v>3996.6</c:v>
                </c:pt>
                <c:pt idx="697">
                  <c:v>1295.96</c:v>
                </c:pt>
                <c:pt idx="698">
                  <c:v>976.24</c:v>
                </c:pt>
                <c:pt idx="699">
                  <c:v>4618.1099999999997</c:v>
                </c:pt>
                <c:pt idx="700">
                  <c:v>2215.56</c:v>
                </c:pt>
                <c:pt idx="701">
                  <c:v>1905.88</c:v>
                </c:pt>
                <c:pt idx="702">
                  <c:v>4928.8</c:v>
                </c:pt>
                <c:pt idx="703">
                  <c:v>4034.46</c:v>
                </c:pt>
                <c:pt idx="704">
                  <c:v>502.12</c:v>
                </c:pt>
                <c:pt idx="705">
                  <c:v>7109.4</c:v>
                </c:pt>
                <c:pt idx="706">
                  <c:v>3368.2</c:v>
                </c:pt>
                <c:pt idx="707">
                  <c:v>2145.83</c:v>
                </c:pt>
                <c:pt idx="708">
                  <c:v>3243.2999999999997</c:v>
                </c:pt>
                <c:pt idx="709">
                  <c:v>5201.3900000000003</c:v>
                </c:pt>
                <c:pt idx="710">
                  <c:v>2685.62</c:v>
                </c:pt>
                <c:pt idx="711">
                  <c:v>4581.4599999999991</c:v>
                </c:pt>
                <c:pt idx="712">
                  <c:v>1891.1000000000001</c:v>
                </c:pt>
                <c:pt idx="713">
                  <c:v>3588.63</c:v>
                </c:pt>
                <c:pt idx="714">
                  <c:v>2410.2400000000002</c:v>
                </c:pt>
                <c:pt idx="715">
                  <c:v>3777.5299999999997</c:v>
                </c:pt>
                <c:pt idx="716">
                  <c:v>1857.27</c:v>
                </c:pt>
                <c:pt idx="717">
                  <c:v>2164.08</c:v>
                </c:pt>
                <c:pt idx="718">
                  <c:v>4227.84</c:v>
                </c:pt>
                <c:pt idx="719">
                  <c:v>7212.170000000001</c:v>
                </c:pt>
                <c:pt idx="720">
                  <c:v>6579.62</c:v>
                </c:pt>
                <c:pt idx="721">
                  <c:v>2934.44</c:v>
                </c:pt>
                <c:pt idx="722">
                  <c:v>3489.9599999999996</c:v>
                </c:pt>
                <c:pt idx="723">
                  <c:v>5073.2699999999995</c:v>
                </c:pt>
                <c:pt idx="724">
                  <c:v>7321.5</c:v>
                </c:pt>
                <c:pt idx="725">
                  <c:v>2965.7599999999998</c:v>
                </c:pt>
                <c:pt idx="726">
                  <c:v>3970.03</c:v>
                </c:pt>
                <c:pt idx="727">
                  <c:v>6411.7599999999993</c:v>
                </c:pt>
                <c:pt idx="728">
                  <c:v>8953.17</c:v>
                </c:pt>
                <c:pt idx="729">
                  <c:v>3182.9900000000002</c:v>
                </c:pt>
                <c:pt idx="730">
                  <c:v>2654.2699999999995</c:v>
                </c:pt>
                <c:pt idx="731">
                  <c:v>3269.1200000000003</c:v>
                </c:pt>
                <c:pt idx="732">
                  <c:v>8210.2999999999993</c:v>
                </c:pt>
                <c:pt idx="733">
                  <c:v>1140.1499999999996</c:v>
                </c:pt>
                <c:pt idx="734">
                  <c:v>3025.33</c:v>
                </c:pt>
                <c:pt idx="735">
                  <c:v>4107.8899999999994</c:v>
                </c:pt>
                <c:pt idx="736">
                  <c:v>4480.09</c:v>
                </c:pt>
                <c:pt idx="737">
                  <c:v>4706.8600000000006</c:v>
                </c:pt>
                <c:pt idx="738">
                  <c:v>4842.2</c:v>
                </c:pt>
                <c:pt idx="739">
                  <c:v>2083.73</c:v>
                </c:pt>
                <c:pt idx="740">
                  <c:v>1091.1400000000001</c:v>
                </c:pt>
                <c:pt idx="741">
                  <c:v>1246.1099999999999</c:v>
                </c:pt>
                <c:pt idx="742">
                  <c:v>3908.7999999999997</c:v>
                </c:pt>
                <c:pt idx="743">
                  <c:v>1267.6799999999998</c:v>
                </c:pt>
                <c:pt idx="744">
                  <c:v>2066.0300000000002</c:v>
                </c:pt>
                <c:pt idx="745">
                  <c:v>1779.1599999999999</c:v>
                </c:pt>
                <c:pt idx="746">
                  <c:v>571.37999999999988</c:v>
                </c:pt>
                <c:pt idx="747">
                  <c:v>3516</c:v>
                </c:pt>
                <c:pt idx="748">
                  <c:v>1830.7199999999998</c:v>
                </c:pt>
                <c:pt idx="749">
                  <c:v>5391.71</c:v>
                </c:pt>
                <c:pt idx="750">
                  <c:v>96.62</c:v>
                </c:pt>
                <c:pt idx="751">
                  <c:v>2952.01</c:v>
                </c:pt>
                <c:pt idx="752">
                  <c:v>7727.170000000001</c:v>
                </c:pt>
                <c:pt idx="753">
                  <c:v>93.009999999999991</c:v>
                </c:pt>
                <c:pt idx="754">
                  <c:v>847.22</c:v>
                </c:pt>
                <c:pt idx="755">
                  <c:v>2121.61</c:v>
                </c:pt>
                <c:pt idx="756">
                  <c:v>2946.73</c:v>
                </c:pt>
                <c:pt idx="757">
                  <c:v>165.57999999999998</c:v>
                </c:pt>
                <c:pt idx="758">
                  <c:v>2646.67</c:v>
                </c:pt>
                <c:pt idx="759">
                  <c:v>4847.0500000000011</c:v>
                </c:pt>
                <c:pt idx="760">
                  <c:v>1896.39</c:v>
                </c:pt>
                <c:pt idx="761">
                  <c:v>2347.98</c:v>
                </c:pt>
                <c:pt idx="762">
                  <c:v>3894.51</c:v>
                </c:pt>
                <c:pt idx="763">
                  <c:v>1364.06</c:v>
                </c:pt>
                <c:pt idx="764">
                  <c:v>5070.62</c:v>
                </c:pt>
                <c:pt idx="765">
                  <c:v>2271.9300000000003</c:v>
                </c:pt>
                <c:pt idx="766">
                  <c:v>2438.84</c:v>
                </c:pt>
                <c:pt idx="767">
                  <c:v>5580.5700000000006</c:v>
                </c:pt>
                <c:pt idx="768">
                  <c:v>5070.24</c:v>
                </c:pt>
                <c:pt idx="769">
                  <c:v>4457.4800000000005</c:v>
                </c:pt>
                <c:pt idx="770">
                  <c:v>3155.8100000000004</c:v>
                </c:pt>
                <c:pt idx="771">
                  <c:v>4423.8</c:v>
                </c:pt>
                <c:pt idx="772">
                  <c:v>5907.35</c:v>
                </c:pt>
                <c:pt idx="773">
                  <c:v>144.26</c:v>
                </c:pt>
                <c:pt idx="774">
                  <c:v>2862.3300000000004</c:v>
                </c:pt>
                <c:pt idx="775">
                  <c:v>2201.86</c:v>
                </c:pt>
                <c:pt idx="776">
                  <c:v>3184.33</c:v>
                </c:pt>
                <c:pt idx="777">
                  <c:v>698.81</c:v>
                </c:pt>
                <c:pt idx="778">
                  <c:v>1186.4100000000001</c:v>
                </c:pt>
                <c:pt idx="779">
                  <c:v>798.62000000000012</c:v>
                </c:pt>
                <c:pt idx="780">
                  <c:v>2256.3099999999995</c:v>
                </c:pt>
                <c:pt idx="781">
                  <c:v>3627.1699999999992</c:v>
                </c:pt>
                <c:pt idx="782">
                  <c:v>3498.86</c:v>
                </c:pt>
                <c:pt idx="783">
                  <c:v>304.07</c:v>
                </c:pt>
                <c:pt idx="784">
                  <c:v>1813.12</c:v>
                </c:pt>
                <c:pt idx="785">
                  <c:v>3828.7400000000002</c:v>
                </c:pt>
                <c:pt idx="786">
                  <c:v>6646</c:v>
                </c:pt>
                <c:pt idx="787">
                  <c:v>2415.0899999999997</c:v>
                </c:pt>
                <c:pt idx="788">
                  <c:v>2892.7599999999998</c:v>
                </c:pt>
                <c:pt idx="789">
                  <c:v>4889.1099999999997</c:v>
                </c:pt>
                <c:pt idx="790">
                  <c:v>3819</c:v>
                </c:pt>
                <c:pt idx="791">
                  <c:v>3295.6500000000005</c:v>
                </c:pt>
                <c:pt idx="792">
                  <c:v>4778.33</c:v>
                </c:pt>
                <c:pt idx="793">
                  <c:v>4248.67</c:v>
                </c:pt>
                <c:pt idx="794">
                  <c:v>2785.9800000000005</c:v>
                </c:pt>
                <c:pt idx="795">
                  <c:v>3815.93</c:v>
                </c:pt>
                <c:pt idx="796">
                  <c:v>2277.96</c:v>
                </c:pt>
                <c:pt idx="797">
                  <c:v>1691.8100000000002</c:v>
                </c:pt>
                <c:pt idx="798">
                  <c:v>7142.2000000000025</c:v>
                </c:pt>
                <c:pt idx="799">
                  <c:v>3239.4799999999996</c:v>
                </c:pt>
                <c:pt idx="800">
                  <c:v>254.62999999999994</c:v>
                </c:pt>
                <c:pt idx="801">
                  <c:v>2893.2</c:v>
                </c:pt>
                <c:pt idx="802">
                  <c:v>1746.5500000000002</c:v>
                </c:pt>
                <c:pt idx="803">
                  <c:v>3065.9</c:v>
                </c:pt>
                <c:pt idx="804">
                  <c:v>2795.75</c:v>
                </c:pt>
                <c:pt idx="805">
                  <c:v>2189.5700000000002</c:v>
                </c:pt>
                <c:pt idx="806">
                  <c:v>2491.1299999999997</c:v>
                </c:pt>
                <c:pt idx="807">
                  <c:v>2119.7199999999998</c:v>
                </c:pt>
                <c:pt idx="808">
                  <c:v>492.7399999999999</c:v>
                </c:pt>
                <c:pt idx="809">
                  <c:v>945.16</c:v>
                </c:pt>
                <c:pt idx="810">
                  <c:v>496.61999999999989</c:v>
                </c:pt>
                <c:pt idx="811">
                  <c:v>566.34</c:v>
                </c:pt>
                <c:pt idx="812">
                  <c:v>1633.61</c:v>
                </c:pt>
                <c:pt idx="813">
                  <c:v>2154.13</c:v>
                </c:pt>
                <c:pt idx="814">
                  <c:v>5081.3000000000011</c:v>
                </c:pt>
                <c:pt idx="815">
                  <c:v>945.8499999999998</c:v>
                </c:pt>
                <c:pt idx="816">
                  <c:v>2328.9299999999998</c:v>
                </c:pt>
                <c:pt idx="817">
                  <c:v>3028.8399999999997</c:v>
                </c:pt>
                <c:pt idx="818">
                  <c:v>2558.04</c:v>
                </c:pt>
                <c:pt idx="819">
                  <c:v>4381.4799999999996</c:v>
                </c:pt>
                <c:pt idx="820">
                  <c:v>2925.75</c:v>
                </c:pt>
                <c:pt idx="821">
                  <c:v>802.26</c:v>
                </c:pt>
                <c:pt idx="822">
                  <c:v>5811.3000000000011</c:v>
                </c:pt>
                <c:pt idx="823">
                  <c:v>4137.7800000000007</c:v>
                </c:pt>
                <c:pt idx="824">
                  <c:v>1352.3500000000004</c:v>
                </c:pt>
                <c:pt idx="825">
                  <c:v>1454.6100000000001</c:v>
                </c:pt>
                <c:pt idx="826">
                  <c:v>4014.4199999999996</c:v>
                </c:pt>
                <c:pt idx="827">
                  <c:v>1378.3899999999999</c:v>
                </c:pt>
                <c:pt idx="828">
                  <c:v>4600.24</c:v>
                </c:pt>
                <c:pt idx="829">
                  <c:v>2506.27</c:v>
                </c:pt>
                <c:pt idx="830">
                  <c:v>1883.5900000000001</c:v>
                </c:pt>
                <c:pt idx="831">
                  <c:v>8366.15</c:v>
                </c:pt>
                <c:pt idx="832">
                  <c:v>4776.1000000000004</c:v>
                </c:pt>
                <c:pt idx="833">
                  <c:v>722.3</c:v>
                </c:pt>
                <c:pt idx="834">
                  <c:v>3225.92</c:v>
                </c:pt>
                <c:pt idx="835">
                  <c:v>1768.44</c:v>
                </c:pt>
                <c:pt idx="836">
                  <c:v>1335.81</c:v>
                </c:pt>
                <c:pt idx="837">
                  <c:v>1966.08</c:v>
                </c:pt>
                <c:pt idx="838">
                  <c:v>826.26</c:v>
                </c:pt>
                <c:pt idx="839">
                  <c:v>3320.09</c:v>
                </c:pt>
                <c:pt idx="840">
                  <c:v>8330.0899999999983</c:v>
                </c:pt>
                <c:pt idx="841">
                  <c:v>1727.32</c:v>
                </c:pt>
                <c:pt idx="842">
                  <c:v>2372.09</c:v>
                </c:pt>
                <c:pt idx="843">
                  <c:v>4730.3200000000006</c:v>
                </c:pt>
                <c:pt idx="844">
                  <c:v>1314.03</c:v>
                </c:pt>
                <c:pt idx="845">
                  <c:v>2129.34</c:v>
                </c:pt>
                <c:pt idx="846">
                  <c:v>2521.58</c:v>
                </c:pt>
                <c:pt idx="847">
                  <c:v>1964.52</c:v>
                </c:pt>
                <c:pt idx="848">
                  <c:v>4284.21</c:v>
                </c:pt>
                <c:pt idx="849">
                  <c:v>2838.72</c:v>
                </c:pt>
                <c:pt idx="850">
                  <c:v>3245.12</c:v>
                </c:pt>
                <c:pt idx="851">
                  <c:v>7263.6600000000008</c:v>
                </c:pt>
                <c:pt idx="852">
                  <c:v>2074.13</c:v>
                </c:pt>
                <c:pt idx="853">
                  <c:v>3050.76</c:v>
                </c:pt>
                <c:pt idx="854">
                  <c:v>2912.65</c:v>
                </c:pt>
                <c:pt idx="855">
                  <c:v>3721.92</c:v>
                </c:pt>
                <c:pt idx="856">
                  <c:v>2708.6</c:v>
                </c:pt>
                <c:pt idx="857">
                  <c:v>2289.06</c:v>
                </c:pt>
                <c:pt idx="858">
                  <c:v>3530.12</c:v>
                </c:pt>
                <c:pt idx="859">
                  <c:v>1009.34</c:v>
                </c:pt>
                <c:pt idx="860">
                  <c:v>309.80999999999995</c:v>
                </c:pt>
                <c:pt idx="861">
                  <c:v>703.62</c:v>
                </c:pt>
                <c:pt idx="862">
                  <c:v>4499.38</c:v>
                </c:pt>
                <c:pt idx="863">
                  <c:v>4261</c:v>
                </c:pt>
                <c:pt idx="864">
                  <c:v>4753.84</c:v>
                </c:pt>
                <c:pt idx="865">
                  <c:v>4295.0199999999995</c:v>
                </c:pt>
                <c:pt idx="866">
                  <c:v>5534.83</c:v>
                </c:pt>
                <c:pt idx="867">
                  <c:v>3818.9700000000003</c:v>
                </c:pt>
                <c:pt idx="868">
                  <c:v>3502.8600000000006</c:v>
                </c:pt>
                <c:pt idx="869">
                  <c:v>75.480000000000018</c:v>
                </c:pt>
                <c:pt idx="870">
                  <c:v>3226.46</c:v>
                </c:pt>
                <c:pt idx="871">
                  <c:v>2786.56</c:v>
                </c:pt>
                <c:pt idx="872">
                  <c:v>4796.9599999999991</c:v>
                </c:pt>
                <c:pt idx="873">
                  <c:v>1171.02</c:v>
                </c:pt>
                <c:pt idx="874">
                  <c:v>4918.8700000000008</c:v>
                </c:pt>
                <c:pt idx="875">
                  <c:v>2809.75</c:v>
                </c:pt>
                <c:pt idx="876">
                  <c:v>852.50000000000011</c:v>
                </c:pt>
                <c:pt idx="877">
                  <c:v>1751.7199999999998</c:v>
                </c:pt>
                <c:pt idx="878">
                  <c:v>2481.4300000000003</c:v>
                </c:pt>
                <c:pt idx="879">
                  <c:v>4571.9299999999994</c:v>
                </c:pt>
                <c:pt idx="880">
                  <c:v>705.35000000000014</c:v>
                </c:pt>
                <c:pt idx="881">
                  <c:v>2770.8500000000004</c:v>
                </c:pt>
                <c:pt idx="882">
                  <c:v>863.67999999999984</c:v>
                </c:pt>
                <c:pt idx="883">
                  <c:v>4067.65</c:v>
                </c:pt>
                <c:pt idx="884">
                  <c:v>5247.44</c:v>
                </c:pt>
                <c:pt idx="885">
                  <c:v>2278.7000000000003</c:v>
                </c:pt>
                <c:pt idx="886">
                  <c:v>2357.6900000000005</c:v>
                </c:pt>
                <c:pt idx="887">
                  <c:v>1561.06</c:v>
                </c:pt>
                <c:pt idx="888">
                  <c:v>2197.6799999999998</c:v>
                </c:pt>
                <c:pt idx="889">
                  <c:v>3941.7000000000007</c:v>
                </c:pt>
                <c:pt idx="890">
                  <c:v>4868.8700000000008</c:v>
                </c:pt>
                <c:pt idx="891">
                  <c:v>3564.2699999999995</c:v>
                </c:pt>
                <c:pt idx="892">
                  <c:v>1867.17</c:v>
                </c:pt>
                <c:pt idx="893">
                  <c:v>1669.89</c:v>
                </c:pt>
                <c:pt idx="894">
                  <c:v>4080.8399999999997</c:v>
                </c:pt>
                <c:pt idx="895">
                  <c:v>179.44</c:v>
                </c:pt>
                <c:pt idx="896">
                  <c:v>1274.48</c:v>
                </c:pt>
                <c:pt idx="897">
                  <c:v>780.7</c:v>
                </c:pt>
                <c:pt idx="898">
                  <c:v>3812.88</c:v>
                </c:pt>
                <c:pt idx="899">
                  <c:v>6003.0499999999993</c:v>
                </c:pt>
                <c:pt idx="900">
                  <c:v>3401.85</c:v>
                </c:pt>
                <c:pt idx="901">
                  <c:v>1496.79</c:v>
                </c:pt>
                <c:pt idx="902">
                  <c:v>3553.2799999999997</c:v>
                </c:pt>
                <c:pt idx="903">
                  <c:v>4473.87</c:v>
                </c:pt>
                <c:pt idx="904">
                  <c:v>1370.3700000000001</c:v>
                </c:pt>
                <c:pt idx="905">
                  <c:v>2880.1</c:v>
                </c:pt>
                <c:pt idx="906">
                  <c:v>5289.2199999999993</c:v>
                </c:pt>
                <c:pt idx="907">
                  <c:v>1346.38</c:v>
                </c:pt>
                <c:pt idx="908">
                  <c:v>633.3499999999998</c:v>
                </c:pt>
                <c:pt idx="909">
                  <c:v>4164.2099999999991</c:v>
                </c:pt>
                <c:pt idx="910">
                  <c:v>2426.34</c:v>
                </c:pt>
                <c:pt idx="911">
                  <c:v>2530.9299999999998</c:v>
                </c:pt>
                <c:pt idx="912">
                  <c:v>1260.1299999999999</c:v>
                </c:pt>
                <c:pt idx="913">
                  <c:v>3465.07</c:v>
                </c:pt>
                <c:pt idx="914">
                  <c:v>5392.8899999999994</c:v>
                </c:pt>
                <c:pt idx="915">
                  <c:v>4066.24</c:v>
                </c:pt>
                <c:pt idx="916">
                  <c:v>4458.8900000000003</c:v>
                </c:pt>
                <c:pt idx="917">
                  <c:v>4144.1899999999996</c:v>
                </c:pt>
                <c:pt idx="918">
                  <c:v>6285.7500000000018</c:v>
                </c:pt>
                <c:pt idx="919">
                  <c:v>41.129999999999995</c:v>
                </c:pt>
                <c:pt idx="920">
                  <c:v>3337.16</c:v>
                </c:pt>
                <c:pt idx="921">
                  <c:v>3479.51</c:v>
                </c:pt>
                <c:pt idx="922">
                  <c:v>4371.16</c:v>
                </c:pt>
                <c:pt idx="923">
                  <c:v>1414.17</c:v>
                </c:pt>
                <c:pt idx="924">
                  <c:v>1982.12</c:v>
                </c:pt>
                <c:pt idx="925">
                  <c:v>2798.7200000000003</c:v>
                </c:pt>
                <c:pt idx="926">
                  <c:v>2540.3500000000004</c:v>
                </c:pt>
                <c:pt idx="927">
                  <c:v>150.88999999999999</c:v>
                </c:pt>
                <c:pt idx="928">
                  <c:v>2890.0600000000004</c:v>
                </c:pt>
                <c:pt idx="929">
                  <c:v>2121.73</c:v>
                </c:pt>
                <c:pt idx="930">
                  <c:v>2817.63</c:v>
                </c:pt>
                <c:pt idx="931">
                  <c:v>4689.76</c:v>
                </c:pt>
                <c:pt idx="932">
                  <c:v>5502.11</c:v>
                </c:pt>
                <c:pt idx="933">
                  <c:v>8661.6299999999992</c:v>
                </c:pt>
                <c:pt idx="934">
                  <c:v>2680.15</c:v>
                </c:pt>
                <c:pt idx="935">
                  <c:v>4819.03</c:v>
                </c:pt>
                <c:pt idx="936">
                  <c:v>1818.27</c:v>
                </c:pt>
                <c:pt idx="937">
                  <c:v>3256.14</c:v>
                </c:pt>
                <c:pt idx="938">
                  <c:v>11668.949999999997</c:v>
                </c:pt>
                <c:pt idx="939">
                  <c:v>1859.17</c:v>
                </c:pt>
                <c:pt idx="940">
                  <c:v>5300.95</c:v>
                </c:pt>
                <c:pt idx="941">
                  <c:v>1934.0400000000002</c:v>
                </c:pt>
                <c:pt idx="942">
                  <c:v>3812.2699999999995</c:v>
                </c:pt>
                <c:pt idx="943">
                  <c:v>6305.6</c:v>
                </c:pt>
                <c:pt idx="944">
                  <c:v>2981.52</c:v>
                </c:pt>
                <c:pt idx="945">
                  <c:v>1422.85</c:v>
                </c:pt>
                <c:pt idx="946">
                  <c:v>3644.49</c:v>
                </c:pt>
                <c:pt idx="947">
                  <c:v>3609.0899999999997</c:v>
                </c:pt>
                <c:pt idx="948">
                  <c:v>1740.6100000000001</c:v>
                </c:pt>
                <c:pt idx="949">
                  <c:v>3569.98</c:v>
                </c:pt>
                <c:pt idx="950">
                  <c:v>5191.5200000000004</c:v>
                </c:pt>
                <c:pt idx="951">
                  <c:v>3624</c:v>
                </c:pt>
                <c:pt idx="952">
                  <c:v>1429.36</c:v>
                </c:pt>
                <c:pt idx="953">
                  <c:v>936.97999999999979</c:v>
                </c:pt>
                <c:pt idx="954">
                  <c:v>2632.09</c:v>
                </c:pt>
                <c:pt idx="955">
                  <c:v>2183.7099999999991</c:v>
                </c:pt>
                <c:pt idx="956">
                  <c:v>2178.4399999999996</c:v>
                </c:pt>
                <c:pt idx="957">
                  <c:v>3516.3700000000008</c:v>
                </c:pt>
                <c:pt idx="958">
                  <c:v>1035.3100000000002</c:v>
                </c:pt>
                <c:pt idx="959">
                  <c:v>2344</c:v>
                </c:pt>
                <c:pt idx="960">
                  <c:v>4779.130000000001</c:v>
                </c:pt>
                <c:pt idx="961">
                  <c:v>2018.6</c:v>
                </c:pt>
                <c:pt idx="962">
                  <c:v>3867.7400000000002</c:v>
                </c:pt>
                <c:pt idx="963">
                  <c:v>527.74</c:v>
                </c:pt>
                <c:pt idx="964">
                  <c:v>3798.3500000000004</c:v>
                </c:pt>
                <c:pt idx="965">
                  <c:v>4223.16</c:v>
                </c:pt>
                <c:pt idx="966">
                  <c:v>2793.0499999999997</c:v>
                </c:pt>
                <c:pt idx="967">
                  <c:v>2840.8100000000004</c:v>
                </c:pt>
                <c:pt idx="968">
                  <c:v>4015.7799999999997</c:v>
                </c:pt>
                <c:pt idx="969">
                  <c:v>2158.9999999999995</c:v>
                </c:pt>
                <c:pt idx="970">
                  <c:v>6639.85</c:v>
                </c:pt>
                <c:pt idx="971">
                  <c:v>3250.13</c:v>
                </c:pt>
                <c:pt idx="972">
                  <c:v>3962.8799999999997</c:v>
                </c:pt>
                <c:pt idx="973">
                  <c:v>3830.6800000000003</c:v>
                </c:pt>
                <c:pt idx="974">
                  <c:v>2449.15</c:v>
                </c:pt>
                <c:pt idx="975">
                  <c:v>2890.84</c:v>
                </c:pt>
                <c:pt idx="976">
                  <c:v>3756.9100000000003</c:v>
                </c:pt>
                <c:pt idx="977">
                  <c:v>2640.55</c:v>
                </c:pt>
                <c:pt idx="978">
                  <c:v>2867</c:v>
                </c:pt>
                <c:pt idx="979">
                  <c:v>943.93000000000006</c:v>
                </c:pt>
                <c:pt idx="980">
                  <c:v>6710.0600000000013</c:v>
                </c:pt>
                <c:pt idx="981">
                  <c:v>2294.4299999999998</c:v>
                </c:pt>
                <c:pt idx="982">
                  <c:v>1690.91</c:v>
                </c:pt>
                <c:pt idx="983">
                  <c:v>4272.9699999999993</c:v>
                </c:pt>
                <c:pt idx="984">
                  <c:v>5180.26</c:v>
                </c:pt>
                <c:pt idx="985">
                  <c:v>243.94</c:v>
                </c:pt>
                <c:pt idx="986">
                  <c:v>3380.3399999999997</c:v>
                </c:pt>
                <c:pt idx="987">
                  <c:v>2353.4899999999998</c:v>
                </c:pt>
                <c:pt idx="988">
                  <c:v>2655.6</c:v>
                </c:pt>
                <c:pt idx="989">
                  <c:v>1028.76</c:v>
                </c:pt>
                <c:pt idx="990">
                  <c:v>2738.89</c:v>
                </c:pt>
                <c:pt idx="991">
                  <c:v>2069.6400000000003</c:v>
                </c:pt>
                <c:pt idx="992">
                  <c:v>6764.67</c:v>
                </c:pt>
                <c:pt idx="993">
                  <c:v>4593.26</c:v>
                </c:pt>
                <c:pt idx="994">
                  <c:v>2923.2899999999995</c:v>
                </c:pt>
                <c:pt idx="995">
                  <c:v>585.45000000000005</c:v>
                </c:pt>
                <c:pt idx="996">
                  <c:v>8413.66</c:v>
                </c:pt>
                <c:pt idx="997">
                  <c:v>5383.4800000000005</c:v>
                </c:pt>
                <c:pt idx="998">
                  <c:v>2884.1900000000005</c:v>
                </c:pt>
                <c:pt idx="999">
                  <c:v>2254.56</c:v>
                </c:pt>
                <c:pt idx="1000">
                  <c:v>5300.380000000001</c:v>
                </c:pt>
                <c:pt idx="1001">
                  <c:v>3600.94</c:v>
                </c:pt>
                <c:pt idx="1002">
                  <c:v>4365.2500000000009</c:v>
                </c:pt>
                <c:pt idx="1003">
                  <c:v>4687.5300000000007</c:v>
                </c:pt>
                <c:pt idx="1004">
                  <c:v>3468.58</c:v>
                </c:pt>
                <c:pt idx="1005">
                  <c:v>2523.5299999999997</c:v>
                </c:pt>
                <c:pt idx="1006">
                  <c:v>2370.7799999999997</c:v>
                </c:pt>
                <c:pt idx="1007">
                  <c:v>386.36</c:v>
                </c:pt>
                <c:pt idx="1008">
                  <c:v>1399.44</c:v>
                </c:pt>
                <c:pt idx="1009">
                  <c:v>2704.39</c:v>
                </c:pt>
                <c:pt idx="1010">
                  <c:v>2463.79</c:v>
                </c:pt>
                <c:pt idx="1011">
                  <c:v>3933.79</c:v>
                </c:pt>
                <c:pt idx="1012">
                  <c:v>2136.87</c:v>
                </c:pt>
                <c:pt idx="1013">
                  <c:v>1087.02</c:v>
                </c:pt>
                <c:pt idx="1014">
                  <c:v>2858.8900000000003</c:v>
                </c:pt>
                <c:pt idx="1015">
                  <c:v>2497.8000000000002</c:v>
                </c:pt>
                <c:pt idx="1016">
                  <c:v>2842.8999999999996</c:v>
                </c:pt>
                <c:pt idx="1017">
                  <c:v>1531.9</c:v>
                </c:pt>
                <c:pt idx="1018">
                  <c:v>5048.2599999999993</c:v>
                </c:pt>
                <c:pt idx="1019">
                  <c:v>6444.49</c:v>
                </c:pt>
                <c:pt idx="1020">
                  <c:v>492.65</c:v>
                </c:pt>
                <c:pt idx="1021">
                  <c:v>4560.5599999999995</c:v>
                </c:pt>
                <c:pt idx="1022">
                  <c:v>1800.12</c:v>
                </c:pt>
                <c:pt idx="1023">
                  <c:v>1313.7800000000002</c:v>
                </c:pt>
                <c:pt idx="1024">
                  <c:v>1449.4399999999998</c:v>
                </c:pt>
                <c:pt idx="1025">
                  <c:v>7562.6799999999985</c:v>
                </c:pt>
                <c:pt idx="1026">
                  <c:v>3660.0600000000004</c:v>
                </c:pt>
                <c:pt idx="1027">
                  <c:v>4698.5999999999995</c:v>
                </c:pt>
                <c:pt idx="1028">
                  <c:v>1463.88</c:v>
                </c:pt>
                <c:pt idx="1029">
                  <c:v>3191.12</c:v>
                </c:pt>
                <c:pt idx="1030">
                  <c:v>6836.44</c:v>
                </c:pt>
                <c:pt idx="1031">
                  <c:v>1033.56</c:v>
                </c:pt>
                <c:pt idx="1032">
                  <c:v>485.46000000000015</c:v>
                </c:pt>
                <c:pt idx="1033">
                  <c:v>3787</c:v>
                </c:pt>
                <c:pt idx="1034">
                  <c:v>2368.4399999999996</c:v>
                </c:pt>
                <c:pt idx="1035">
                  <c:v>2079.1999999999998</c:v>
                </c:pt>
                <c:pt idx="1036">
                  <c:v>5259</c:v>
                </c:pt>
                <c:pt idx="1037">
                  <c:v>1768.4300000000003</c:v>
                </c:pt>
                <c:pt idx="1038">
                  <c:v>2292.5100000000002</c:v>
                </c:pt>
                <c:pt idx="1039">
                  <c:v>2771.37</c:v>
                </c:pt>
                <c:pt idx="1040">
                  <c:v>6933.5499999999993</c:v>
                </c:pt>
                <c:pt idx="1041">
                  <c:v>2205.27</c:v>
                </c:pt>
                <c:pt idx="1042">
                  <c:v>2038.5800000000002</c:v>
                </c:pt>
                <c:pt idx="1043">
                  <c:v>1985.1000000000001</c:v>
                </c:pt>
                <c:pt idx="1044">
                  <c:v>2026.5400000000002</c:v>
                </c:pt>
                <c:pt idx="1045">
                  <c:v>2830.94</c:v>
                </c:pt>
                <c:pt idx="1046">
                  <c:v>4486.32</c:v>
                </c:pt>
                <c:pt idx="1047">
                  <c:v>2535.63</c:v>
                </c:pt>
                <c:pt idx="1048">
                  <c:v>1294.69</c:v>
                </c:pt>
                <c:pt idx="1049">
                  <c:v>3260.3199999999997</c:v>
                </c:pt>
                <c:pt idx="1050">
                  <c:v>1566.26</c:v>
                </c:pt>
                <c:pt idx="1051">
                  <c:v>3406.16</c:v>
                </c:pt>
                <c:pt idx="1052">
                  <c:v>343.24</c:v>
                </c:pt>
                <c:pt idx="1053">
                  <c:v>3954.4200000000005</c:v>
                </c:pt>
                <c:pt idx="1054">
                  <c:v>2488.8000000000002</c:v>
                </c:pt>
                <c:pt idx="1055">
                  <c:v>759.57</c:v>
                </c:pt>
                <c:pt idx="1056">
                  <c:v>1618.8300000000002</c:v>
                </c:pt>
                <c:pt idx="1057">
                  <c:v>2475.2799999999997</c:v>
                </c:pt>
                <c:pt idx="1058">
                  <c:v>1137.94</c:v>
                </c:pt>
                <c:pt idx="1059">
                  <c:v>4450.8500000000004</c:v>
                </c:pt>
                <c:pt idx="1060">
                  <c:v>3112.69</c:v>
                </c:pt>
                <c:pt idx="1061">
                  <c:v>1398.3999999999999</c:v>
                </c:pt>
                <c:pt idx="1062">
                  <c:v>2753.3200000000006</c:v>
                </c:pt>
                <c:pt idx="1063">
                  <c:v>1396.98</c:v>
                </c:pt>
                <c:pt idx="1064">
                  <c:v>741.97</c:v>
                </c:pt>
                <c:pt idx="1065">
                  <c:v>4841.7100000000019</c:v>
                </c:pt>
                <c:pt idx="1066">
                  <c:v>1982.69</c:v>
                </c:pt>
                <c:pt idx="1067">
                  <c:v>3559.49</c:v>
                </c:pt>
                <c:pt idx="1068">
                  <c:v>3359.09</c:v>
                </c:pt>
                <c:pt idx="1069">
                  <c:v>2102.3200000000002</c:v>
                </c:pt>
                <c:pt idx="1070">
                  <c:v>2723.99</c:v>
                </c:pt>
                <c:pt idx="1071">
                  <c:v>4053.6800000000003</c:v>
                </c:pt>
                <c:pt idx="1072">
                  <c:v>2242.12</c:v>
                </c:pt>
                <c:pt idx="1073">
                  <c:v>8104.54</c:v>
                </c:pt>
                <c:pt idx="1074">
                  <c:v>1658.4500000000003</c:v>
                </c:pt>
                <c:pt idx="1075">
                  <c:v>899.97</c:v>
                </c:pt>
                <c:pt idx="1076">
                  <c:v>2306.9899999999998</c:v>
                </c:pt>
                <c:pt idx="1077">
                  <c:v>1857.62</c:v>
                </c:pt>
                <c:pt idx="1078">
                  <c:v>3227.89</c:v>
                </c:pt>
                <c:pt idx="1079">
                  <c:v>2832.7000000000003</c:v>
                </c:pt>
                <c:pt idx="1080">
                  <c:v>880.99</c:v>
                </c:pt>
                <c:pt idx="1081">
                  <c:v>6580.5600000000013</c:v>
                </c:pt>
                <c:pt idx="1082">
                  <c:v>1081.6500000000001</c:v>
                </c:pt>
                <c:pt idx="1083">
                  <c:v>4705.6500000000005</c:v>
                </c:pt>
                <c:pt idx="1084">
                  <c:v>1521.5700000000002</c:v>
                </c:pt>
                <c:pt idx="1085">
                  <c:v>3595.32</c:v>
                </c:pt>
                <c:pt idx="1086">
                  <c:v>2349.29</c:v>
                </c:pt>
                <c:pt idx="1087">
                  <c:v>1529.0100000000004</c:v>
                </c:pt>
                <c:pt idx="1088">
                  <c:v>4183.8100000000004</c:v>
                </c:pt>
                <c:pt idx="1089">
                  <c:v>1245.27</c:v>
                </c:pt>
                <c:pt idx="1090">
                  <c:v>7159.69</c:v>
                </c:pt>
                <c:pt idx="1091">
                  <c:v>3632.3</c:v>
                </c:pt>
                <c:pt idx="1092">
                  <c:v>4498.34</c:v>
                </c:pt>
                <c:pt idx="1093">
                  <c:v>2086.85</c:v>
                </c:pt>
                <c:pt idx="1094">
                  <c:v>666.78999999999985</c:v>
                </c:pt>
                <c:pt idx="1095">
                  <c:v>3879.14</c:v>
                </c:pt>
                <c:pt idx="1096">
                  <c:v>183.1999999999999</c:v>
                </c:pt>
                <c:pt idx="1097">
                  <c:v>1051.23</c:v>
                </c:pt>
                <c:pt idx="1098">
                  <c:v>4267.42</c:v>
                </c:pt>
                <c:pt idx="1099">
                  <c:v>5025.4399999999996</c:v>
                </c:pt>
                <c:pt idx="1100">
                  <c:v>7367.880000000001</c:v>
                </c:pt>
                <c:pt idx="1101">
                  <c:v>2568.9700000000007</c:v>
                </c:pt>
                <c:pt idx="1102">
                  <c:v>2712.5699999999997</c:v>
                </c:pt>
                <c:pt idx="1103">
                  <c:v>5691.6100000000006</c:v>
                </c:pt>
                <c:pt idx="1104">
                  <c:v>1843.57</c:v>
                </c:pt>
                <c:pt idx="1105">
                  <c:v>1338.61</c:v>
                </c:pt>
                <c:pt idx="1106">
                  <c:v>683.2</c:v>
                </c:pt>
                <c:pt idx="1107">
                  <c:v>4574.0999999999995</c:v>
                </c:pt>
                <c:pt idx="1108">
                  <c:v>2561.15</c:v>
                </c:pt>
                <c:pt idx="1109">
                  <c:v>1217.23</c:v>
                </c:pt>
                <c:pt idx="1110">
                  <c:v>6072.4800000000005</c:v>
                </c:pt>
                <c:pt idx="1111">
                  <c:v>1774.12</c:v>
                </c:pt>
                <c:pt idx="1112">
                  <c:v>4631.2300000000005</c:v>
                </c:pt>
                <c:pt idx="1113">
                  <c:v>4053.9199999999996</c:v>
                </c:pt>
                <c:pt idx="1114">
                  <c:v>3427.64</c:v>
                </c:pt>
                <c:pt idx="1115">
                  <c:v>1858.97</c:v>
                </c:pt>
                <c:pt idx="1116">
                  <c:v>4825.8500000000004</c:v>
                </c:pt>
                <c:pt idx="1117">
                  <c:v>912.94000000000017</c:v>
                </c:pt>
                <c:pt idx="1118">
                  <c:v>327.07000000000016</c:v>
                </c:pt>
                <c:pt idx="1119">
                  <c:v>3026.3900000000003</c:v>
                </c:pt>
                <c:pt idx="1120">
                  <c:v>4235.7999999999993</c:v>
                </c:pt>
                <c:pt idx="1121">
                  <c:v>2742.04</c:v>
                </c:pt>
                <c:pt idx="1122">
                  <c:v>2839.9300000000003</c:v>
                </c:pt>
                <c:pt idx="1123">
                  <c:v>2135.37</c:v>
                </c:pt>
                <c:pt idx="1124">
                  <c:v>2285.0500000000002</c:v>
                </c:pt>
                <c:pt idx="1125">
                  <c:v>3388.35</c:v>
                </c:pt>
                <c:pt idx="1126">
                  <c:v>6790.6899999999987</c:v>
                </c:pt>
                <c:pt idx="1127">
                  <c:v>3784.98</c:v>
                </c:pt>
                <c:pt idx="1128">
                  <c:v>4703.3300000000008</c:v>
                </c:pt>
                <c:pt idx="1129">
                  <c:v>3203.16</c:v>
                </c:pt>
                <c:pt idx="1130">
                  <c:v>4618.7999999999993</c:v>
                </c:pt>
                <c:pt idx="1131">
                  <c:v>1733.79</c:v>
                </c:pt>
                <c:pt idx="1132">
                  <c:v>1758.9800000000002</c:v>
                </c:pt>
                <c:pt idx="1133">
                  <c:v>3394.099999999999</c:v>
                </c:pt>
                <c:pt idx="1134">
                  <c:v>4837.1900000000005</c:v>
                </c:pt>
                <c:pt idx="1135">
                  <c:v>5174.4399999999996</c:v>
                </c:pt>
                <c:pt idx="1136">
                  <c:v>1434.57</c:v>
                </c:pt>
                <c:pt idx="1137">
                  <c:v>6541.0500000000011</c:v>
                </c:pt>
                <c:pt idx="1138">
                  <c:v>772.09999999999991</c:v>
                </c:pt>
                <c:pt idx="1139">
                  <c:v>1841.73</c:v>
                </c:pt>
                <c:pt idx="1140">
                  <c:v>3277.77</c:v>
                </c:pt>
                <c:pt idx="1141">
                  <c:v>5961.25</c:v>
                </c:pt>
                <c:pt idx="1142">
                  <c:v>1172.58</c:v>
                </c:pt>
                <c:pt idx="1143">
                  <c:v>1294.4000000000001</c:v>
                </c:pt>
                <c:pt idx="1144">
                  <c:v>4173.67</c:v>
                </c:pt>
                <c:pt idx="1145">
                  <c:v>1689.75</c:v>
                </c:pt>
                <c:pt idx="1146">
                  <c:v>2393.31</c:v>
                </c:pt>
                <c:pt idx="1147">
                  <c:v>6308.28</c:v>
                </c:pt>
                <c:pt idx="1148">
                  <c:v>3449.31</c:v>
                </c:pt>
                <c:pt idx="1149">
                  <c:v>4516.1400000000003</c:v>
                </c:pt>
                <c:pt idx="1150">
                  <c:v>2501.7799999999997</c:v>
                </c:pt>
                <c:pt idx="1151">
                  <c:v>958.31000000000006</c:v>
                </c:pt>
                <c:pt idx="1152">
                  <c:v>2332.4499999999998</c:v>
                </c:pt>
                <c:pt idx="1153">
                  <c:v>2559.66</c:v>
                </c:pt>
                <c:pt idx="1154">
                  <c:v>5037.46</c:v>
                </c:pt>
                <c:pt idx="1155">
                  <c:v>4888.9699999999993</c:v>
                </c:pt>
                <c:pt idx="1156">
                  <c:v>2352.2800000000002</c:v>
                </c:pt>
                <c:pt idx="1157">
                  <c:v>684.51999999999987</c:v>
                </c:pt>
                <c:pt idx="1158">
                  <c:v>2669.74</c:v>
                </c:pt>
                <c:pt idx="1159">
                  <c:v>1675.3100000000002</c:v>
                </c:pt>
                <c:pt idx="1160">
                  <c:v>1775.0100000000002</c:v>
                </c:pt>
                <c:pt idx="1161">
                  <c:v>346.88999999999993</c:v>
                </c:pt>
                <c:pt idx="1162">
                  <c:v>3286.3500000000004</c:v>
                </c:pt>
                <c:pt idx="1163">
                  <c:v>2539.71</c:v>
                </c:pt>
                <c:pt idx="1164">
                  <c:v>2641.9300000000003</c:v>
                </c:pt>
                <c:pt idx="1165">
                  <c:v>6128.8600000000006</c:v>
                </c:pt>
                <c:pt idx="1166">
                  <c:v>4318.2000000000007</c:v>
                </c:pt>
                <c:pt idx="1167">
                  <c:v>3351.7000000000007</c:v>
                </c:pt>
                <c:pt idx="1168">
                  <c:v>3879.32</c:v>
                </c:pt>
                <c:pt idx="1169">
                  <c:v>3329.4700000000003</c:v>
                </c:pt>
                <c:pt idx="1170">
                  <c:v>348.61999999999989</c:v>
                </c:pt>
                <c:pt idx="1171">
                  <c:v>1854.13</c:v>
                </c:pt>
                <c:pt idx="1172">
                  <c:v>1153.8399999999999</c:v>
                </c:pt>
                <c:pt idx="1173">
                  <c:v>842.14999999999986</c:v>
                </c:pt>
                <c:pt idx="1174">
                  <c:v>2447.0499999999997</c:v>
                </c:pt>
                <c:pt idx="1175">
                  <c:v>5167.2299999999996</c:v>
                </c:pt>
                <c:pt idx="1176">
                  <c:v>5068.4400000000005</c:v>
                </c:pt>
                <c:pt idx="1177">
                  <c:v>2305.1099999999997</c:v>
                </c:pt>
                <c:pt idx="1178">
                  <c:v>4513.0599999999995</c:v>
                </c:pt>
                <c:pt idx="1179">
                  <c:v>3597.45</c:v>
                </c:pt>
                <c:pt idx="1180">
                  <c:v>4140.91</c:v>
                </c:pt>
                <c:pt idx="1181">
                  <c:v>4314.8900000000003</c:v>
                </c:pt>
                <c:pt idx="1182">
                  <c:v>773.81000000000017</c:v>
                </c:pt>
                <c:pt idx="1183">
                  <c:v>2437.23</c:v>
                </c:pt>
                <c:pt idx="1184">
                  <c:v>831.25</c:v>
                </c:pt>
                <c:pt idx="1185">
                  <c:v>2299.8200000000002</c:v>
                </c:pt>
                <c:pt idx="1186">
                  <c:v>1472.66</c:v>
                </c:pt>
                <c:pt idx="1187">
                  <c:v>2008.23</c:v>
                </c:pt>
                <c:pt idx="1188">
                  <c:v>1339.2700000000002</c:v>
                </c:pt>
                <c:pt idx="1189">
                  <c:v>1397.3799999999999</c:v>
                </c:pt>
                <c:pt idx="1190">
                  <c:v>962.2199999999998</c:v>
                </c:pt>
                <c:pt idx="1191">
                  <c:v>4148.57</c:v>
                </c:pt>
                <c:pt idx="1192">
                  <c:v>3463.8100000000004</c:v>
                </c:pt>
                <c:pt idx="1193">
                  <c:v>1455.3799999999997</c:v>
                </c:pt>
                <c:pt idx="1194">
                  <c:v>1559.1300000000006</c:v>
                </c:pt>
                <c:pt idx="1195">
                  <c:v>2323.92</c:v>
                </c:pt>
                <c:pt idx="1196">
                  <c:v>2037.32</c:v>
                </c:pt>
                <c:pt idx="1197">
                  <c:v>2844.9</c:v>
                </c:pt>
                <c:pt idx="1198">
                  <c:v>807.37</c:v>
                </c:pt>
                <c:pt idx="1199">
                  <c:v>412.84999999999991</c:v>
                </c:pt>
                <c:pt idx="1200">
                  <c:v>830.2399999999999</c:v>
                </c:pt>
                <c:pt idx="1201">
                  <c:v>110.56</c:v>
                </c:pt>
                <c:pt idx="1202">
                  <c:v>4962.0200000000004</c:v>
                </c:pt>
                <c:pt idx="1203">
                  <c:v>889.72</c:v>
                </c:pt>
                <c:pt idx="1204">
                  <c:v>1108.1999999999998</c:v>
                </c:pt>
                <c:pt idx="1205">
                  <c:v>3238.37</c:v>
                </c:pt>
                <c:pt idx="1206">
                  <c:v>1809.69</c:v>
                </c:pt>
                <c:pt idx="1207">
                  <c:v>4716.7200000000012</c:v>
                </c:pt>
                <c:pt idx="1208">
                  <c:v>1495.94</c:v>
                </c:pt>
                <c:pt idx="1209">
                  <c:v>2331.63</c:v>
                </c:pt>
                <c:pt idx="1210">
                  <c:v>5490.2900000000009</c:v>
                </c:pt>
                <c:pt idx="1211">
                  <c:v>3652.09</c:v>
                </c:pt>
                <c:pt idx="1212">
                  <c:v>3118.9800000000005</c:v>
                </c:pt>
                <c:pt idx="1213">
                  <c:v>2156.7199999999998</c:v>
                </c:pt>
                <c:pt idx="1214">
                  <c:v>3270.61</c:v>
                </c:pt>
                <c:pt idx="1215">
                  <c:v>4540.57</c:v>
                </c:pt>
                <c:pt idx="1216">
                  <c:v>2015.72</c:v>
                </c:pt>
                <c:pt idx="1217">
                  <c:v>2476.2700000000004</c:v>
                </c:pt>
                <c:pt idx="1218">
                  <c:v>1500.4900000000002</c:v>
                </c:pt>
                <c:pt idx="1219">
                  <c:v>667.99</c:v>
                </c:pt>
                <c:pt idx="1220">
                  <c:v>1544.81</c:v>
                </c:pt>
                <c:pt idx="1221">
                  <c:v>4250.74</c:v>
                </c:pt>
                <c:pt idx="1222">
                  <c:v>2078.5899999999997</c:v>
                </c:pt>
                <c:pt idx="1223">
                  <c:v>937.4400000000004</c:v>
                </c:pt>
                <c:pt idx="1224">
                  <c:v>4101.8599999999997</c:v>
                </c:pt>
                <c:pt idx="1225">
                  <c:v>922.33999999999992</c:v>
                </c:pt>
                <c:pt idx="1226">
                  <c:v>3005.63</c:v>
                </c:pt>
                <c:pt idx="1227">
                  <c:v>617.98</c:v>
                </c:pt>
                <c:pt idx="1228">
                  <c:v>1718.6100000000001</c:v>
                </c:pt>
                <c:pt idx="1229">
                  <c:v>5011.9000000000005</c:v>
                </c:pt>
                <c:pt idx="1230">
                  <c:v>6634.1399999999994</c:v>
                </c:pt>
                <c:pt idx="1231">
                  <c:v>2048.65</c:v>
                </c:pt>
                <c:pt idx="1232">
                  <c:v>3476.16</c:v>
                </c:pt>
                <c:pt idx="1233">
                  <c:v>3588.56</c:v>
                </c:pt>
                <c:pt idx="1234">
                  <c:v>5731.2499999999991</c:v>
                </c:pt>
                <c:pt idx="1235">
                  <c:v>297.57999999999981</c:v>
                </c:pt>
                <c:pt idx="1236">
                  <c:v>1795.3000000000002</c:v>
                </c:pt>
                <c:pt idx="1237">
                  <c:v>3015.0499999999997</c:v>
                </c:pt>
                <c:pt idx="1238">
                  <c:v>1844.56</c:v>
                </c:pt>
                <c:pt idx="1239">
                  <c:v>1085.7400000000002</c:v>
                </c:pt>
                <c:pt idx="1240">
                  <c:v>5127.4300000000012</c:v>
                </c:pt>
                <c:pt idx="1241">
                  <c:v>1968.6800000000003</c:v>
                </c:pt>
                <c:pt idx="1242">
                  <c:v>2596.23</c:v>
                </c:pt>
                <c:pt idx="1243">
                  <c:v>1769.48</c:v>
                </c:pt>
                <c:pt idx="1244">
                  <c:v>2848.9400000000005</c:v>
                </c:pt>
                <c:pt idx="1245">
                  <c:v>182.81000000000017</c:v>
                </c:pt>
                <c:pt idx="1246">
                  <c:v>4269.8500000000004</c:v>
                </c:pt>
                <c:pt idx="1247">
                  <c:v>6093.26</c:v>
                </c:pt>
                <c:pt idx="1248">
                  <c:v>1481.0700000000002</c:v>
                </c:pt>
                <c:pt idx="1249">
                  <c:v>4548.3099999999995</c:v>
                </c:pt>
                <c:pt idx="1250">
                  <c:v>1948.45</c:v>
                </c:pt>
                <c:pt idx="1251">
                  <c:v>3436.5</c:v>
                </c:pt>
                <c:pt idx="1252">
                  <c:v>287.30999999999989</c:v>
                </c:pt>
                <c:pt idx="1253">
                  <c:v>2068.61</c:v>
                </c:pt>
                <c:pt idx="1254">
                  <c:v>1791.15</c:v>
                </c:pt>
                <c:pt idx="1255">
                  <c:v>5441.2200000000012</c:v>
                </c:pt>
                <c:pt idx="1256">
                  <c:v>3342.13</c:v>
                </c:pt>
                <c:pt idx="1257">
                  <c:v>2195.2399999999998</c:v>
                </c:pt>
                <c:pt idx="1258">
                  <c:v>1584.5</c:v>
                </c:pt>
                <c:pt idx="1259">
                  <c:v>1355.3799999999997</c:v>
                </c:pt>
                <c:pt idx="1260">
                  <c:v>2951.0199999999995</c:v>
                </c:pt>
                <c:pt idx="1261">
                  <c:v>2699.7099999999996</c:v>
                </c:pt>
                <c:pt idx="1262">
                  <c:v>1195.6099999999997</c:v>
                </c:pt>
                <c:pt idx="1263">
                  <c:v>3405.0999999999995</c:v>
                </c:pt>
                <c:pt idx="1264">
                  <c:v>2557.4899999999998</c:v>
                </c:pt>
                <c:pt idx="1265">
                  <c:v>1318.2600000000004</c:v>
                </c:pt>
                <c:pt idx="1266">
                  <c:v>935.06000000000006</c:v>
                </c:pt>
                <c:pt idx="1267">
                  <c:v>2113.08</c:v>
                </c:pt>
                <c:pt idx="1268">
                  <c:v>950.11999999999989</c:v>
                </c:pt>
                <c:pt idx="1269">
                  <c:v>4338.6399999999994</c:v>
                </c:pt>
                <c:pt idx="1270">
                  <c:v>1551.7500000000002</c:v>
                </c:pt>
                <c:pt idx="1271">
                  <c:v>3532.37</c:v>
                </c:pt>
                <c:pt idx="1272">
                  <c:v>1540.08</c:v>
                </c:pt>
                <c:pt idx="1273">
                  <c:v>969.91</c:v>
                </c:pt>
                <c:pt idx="1274">
                  <c:v>1197.9100000000001</c:v>
                </c:pt>
                <c:pt idx="1275">
                  <c:v>721.51</c:v>
                </c:pt>
                <c:pt idx="1276">
                  <c:v>2422.29</c:v>
                </c:pt>
                <c:pt idx="1277">
                  <c:v>2799.4199999999996</c:v>
                </c:pt>
                <c:pt idx="1278">
                  <c:v>1186.6099999999997</c:v>
                </c:pt>
                <c:pt idx="1279">
                  <c:v>5521.41</c:v>
                </c:pt>
                <c:pt idx="1280">
                  <c:v>1012.1</c:v>
                </c:pt>
                <c:pt idx="1281">
                  <c:v>106.49999999999999</c:v>
                </c:pt>
                <c:pt idx="1282">
                  <c:v>5553.4</c:v>
                </c:pt>
                <c:pt idx="1283">
                  <c:v>2415.2400000000002</c:v>
                </c:pt>
                <c:pt idx="1284">
                  <c:v>5456.9699999999993</c:v>
                </c:pt>
                <c:pt idx="1285">
                  <c:v>1524.5800000000002</c:v>
                </c:pt>
                <c:pt idx="1286">
                  <c:v>3940.4799999999996</c:v>
                </c:pt>
                <c:pt idx="1287">
                  <c:v>7616.0400000000009</c:v>
                </c:pt>
                <c:pt idx="1288">
                  <c:v>5147.26</c:v>
                </c:pt>
                <c:pt idx="1289">
                  <c:v>3607.66</c:v>
                </c:pt>
                <c:pt idx="1290">
                  <c:v>4736.6899999999987</c:v>
                </c:pt>
                <c:pt idx="1291">
                  <c:v>917.31999999999994</c:v>
                </c:pt>
                <c:pt idx="1292">
                  <c:v>1882.9</c:v>
                </c:pt>
                <c:pt idx="1293">
                  <c:v>2793.2700000000004</c:v>
                </c:pt>
                <c:pt idx="1294">
                  <c:v>2424.5300000000002</c:v>
                </c:pt>
                <c:pt idx="1295">
                  <c:v>4113.3600000000006</c:v>
                </c:pt>
                <c:pt idx="1296">
                  <c:v>5957.7800000000007</c:v>
                </c:pt>
                <c:pt idx="1297">
                  <c:v>6148.62</c:v>
                </c:pt>
                <c:pt idx="1298">
                  <c:v>2178.7099999999996</c:v>
                </c:pt>
                <c:pt idx="1299">
                  <c:v>5336.7300000000014</c:v>
                </c:pt>
                <c:pt idx="1300">
                  <c:v>4352.3700000000008</c:v>
                </c:pt>
                <c:pt idx="1301">
                  <c:v>2321.06</c:v>
                </c:pt>
                <c:pt idx="1302">
                  <c:v>2825.0000000000005</c:v>
                </c:pt>
                <c:pt idx="1303">
                  <c:v>4077.1899999999996</c:v>
                </c:pt>
                <c:pt idx="1304">
                  <c:v>4526.7299999999996</c:v>
                </c:pt>
                <c:pt idx="1305">
                  <c:v>4757.9599999999991</c:v>
                </c:pt>
                <c:pt idx="1306">
                  <c:v>1400.32</c:v>
                </c:pt>
                <c:pt idx="1307">
                  <c:v>2289.2700000000004</c:v>
                </c:pt>
                <c:pt idx="1308">
                  <c:v>2188.4499999999998</c:v>
                </c:pt>
                <c:pt idx="1309">
                  <c:v>1292.6000000000001</c:v>
                </c:pt>
                <c:pt idx="1310">
                  <c:v>4753.51</c:v>
                </c:pt>
                <c:pt idx="1311">
                  <c:v>2894.17</c:v>
                </c:pt>
                <c:pt idx="1312">
                  <c:v>2216.9699999999998</c:v>
                </c:pt>
                <c:pt idx="1313">
                  <c:v>2152.88</c:v>
                </c:pt>
                <c:pt idx="1314">
                  <c:v>7024.7099999999991</c:v>
                </c:pt>
                <c:pt idx="1315">
                  <c:v>3500.74</c:v>
                </c:pt>
                <c:pt idx="1316">
                  <c:v>1579.83</c:v>
                </c:pt>
                <c:pt idx="1317">
                  <c:v>1835.1799999999998</c:v>
                </c:pt>
                <c:pt idx="1318">
                  <c:v>2398.25</c:v>
                </c:pt>
                <c:pt idx="1319">
                  <c:v>4008.84</c:v>
                </c:pt>
                <c:pt idx="1320">
                  <c:v>1695.3799999999999</c:v>
                </c:pt>
                <c:pt idx="1321">
                  <c:v>2443.2600000000002</c:v>
                </c:pt>
                <c:pt idx="1322">
                  <c:v>104.24000000000001</c:v>
                </c:pt>
                <c:pt idx="1323">
                  <c:v>3581</c:v>
                </c:pt>
                <c:pt idx="1324">
                  <c:v>2848.5</c:v>
                </c:pt>
                <c:pt idx="1325">
                  <c:v>5351.58</c:v>
                </c:pt>
                <c:pt idx="1326">
                  <c:v>8352.16</c:v>
                </c:pt>
                <c:pt idx="1327">
                  <c:v>5101.1200000000008</c:v>
                </c:pt>
                <c:pt idx="1328">
                  <c:v>6252.4300000000012</c:v>
                </c:pt>
                <c:pt idx="1329">
                  <c:v>4492.3399999999992</c:v>
                </c:pt>
                <c:pt idx="1330">
                  <c:v>1924.18</c:v>
                </c:pt>
                <c:pt idx="1331">
                  <c:v>719.98</c:v>
                </c:pt>
                <c:pt idx="1332">
                  <c:v>3332.6499999999996</c:v>
                </c:pt>
                <c:pt idx="1333">
                  <c:v>3595.91</c:v>
                </c:pt>
                <c:pt idx="1334">
                  <c:v>3417.42</c:v>
                </c:pt>
                <c:pt idx="1335">
                  <c:v>234.35999999999996</c:v>
                </c:pt>
                <c:pt idx="1336">
                  <c:v>4713.22</c:v>
                </c:pt>
                <c:pt idx="1337">
                  <c:v>2120.42</c:v>
                </c:pt>
                <c:pt idx="1338">
                  <c:v>1213.75</c:v>
                </c:pt>
                <c:pt idx="1339">
                  <c:v>2438.59</c:v>
                </c:pt>
                <c:pt idx="1340">
                  <c:v>1317.1599999999999</c:v>
                </c:pt>
                <c:pt idx="1341">
                  <c:v>628.56999999999994</c:v>
                </c:pt>
                <c:pt idx="1342">
                  <c:v>5170.95</c:v>
                </c:pt>
                <c:pt idx="1343">
                  <c:v>6736.5299999999988</c:v>
                </c:pt>
                <c:pt idx="1344">
                  <c:v>3745.3599999999997</c:v>
                </c:pt>
                <c:pt idx="1345">
                  <c:v>5915.86</c:v>
                </c:pt>
                <c:pt idx="1346">
                  <c:v>1905.1600000000003</c:v>
                </c:pt>
                <c:pt idx="1347">
                  <c:v>1235.26</c:v>
                </c:pt>
                <c:pt idx="1348">
                  <c:v>4638.66</c:v>
                </c:pt>
                <c:pt idx="1349">
                  <c:v>1151.5999999999999</c:v>
                </c:pt>
                <c:pt idx="1350">
                  <c:v>2789.25</c:v>
                </c:pt>
                <c:pt idx="1351">
                  <c:v>2464.54</c:v>
                </c:pt>
                <c:pt idx="1352">
                  <c:v>2713.7200000000003</c:v>
                </c:pt>
                <c:pt idx="1353">
                  <c:v>3853.4200000000005</c:v>
                </c:pt>
                <c:pt idx="1354">
                  <c:v>4732.8399999999992</c:v>
                </c:pt>
                <c:pt idx="1355">
                  <c:v>4113.04</c:v>
                </c:pt>
                <c:pt idx="1356">
                  <c:v>1550.8200000000002</c:v>
                </c:pt>
                <c:pt idx="1357">
                  <c:v>1906.1499999999996</c:v>
                </c:pt>
                <c:pt idx="1358">
                  <c:v>2536.58</c:v>
                </c:pt>
                <c:pt idx="1359">
                  <c:v>1736.45</c:v>
                </c:pt>
                <c:pt idx="1360">
                  <c:v>2744.34</c:v>
                </c:pt>
                <c:pt idx="1361">
                  <c:v>1033.8899999999999</c:v>
                </c:pt>
                <c:pt idx="1362">
                  <c:v>818.72000000000025</c:v>
                </c:pt>
                <c:pt idx="1363">
                  <c:v>1614.09</c:v>
                </c:pt>
                <c:pt idx="1364">
                  <c:v>2760.28</c:v>
                </c:pt>
                <c:pt idx="1365">
                  <c:v>3581.34</c:v>
                </c:pt>
                <c:pt idx="1366">
                  <c:v>2503.4700000000003</c:v>
                </c:pt>
                <c:pt idx="1367">
                  <c:v>839.27000000000021</c:v>
                </c:pt>
                <c:pt idx="1368">
                  <c:v>1270.94</c:v>
                </c:pt>
                <c:pt idx="1369">
                  <c:v>2935.6800000000003</c:v>
                </c:pt>
                <c:pt idx="1370">
                  <c:v>5196.3300000000008</c:v>
                </c:pt>
                <c:pt idx="1371">
                  <c:v>1849.91</c:v>
                </c:pt>
                <c:pt idx="1372">
                  <c:v>4576.53</c:v>
                </c:pt>
                <c:pt idx="1373">
                  <c:v>2814.0800000000004</c:v>
                </c:pt>
                <c:pt idx="1374">
                  <c:v>4881.55</c:v>
                </c:pt>
                <c:pt idx="1375">
                  <c:v>4337.3099999999995</c:v>
                </c:pt>
                <c:pt idx="1376">
                  <c:v>2550.9400000000005</c:v>
                </c:pt>
                <c:pt idx="1377">
                  <c:v>4177.6100000000006</c:v>
                </c:pt>
                <c:pt idx="1378">
                  <c:v>1946.8899999999999</c:v>
                </c:pt>
                <c:pt idx="1379">
                  <c:v>3357.8899999999994</c:v>
                </c:pt>
                <c:pt idx="1380">
                  <c:v>3307.4799999999996</c:v>
                </c:pt>
                <c:pt idx="1381">
                  <c:v>2624.5699999999997</c:v>
                </c:pt>
                <c:pt idx="1382">
                  <c:v>2724.7200000000003</c:v>
                </c:pt>
                <c:pt idx="1383">
                  <c:v>641.64</c:v>
                </c:pt>
                <c:pt idx="1384">
                  <c:v>3792.1200000000003</c:v>
                </c:pt>
                <c:pt idx="1385">
                  <c:v>6119.7599999999993</c:v>
                </c:pt>
                <c:pt idx="1386">
                  <c:v>3474.5400000000009</c:v>
                </c:pt>
                <c:pt idx="1387">
                  <c:v>2283.8299999999995</c:v>
                </c:pt>
                <c:pt idx="1388">
                  <c:v>3196.2699999999995</c:v>
                </c:pt>
                <c:pt idx="1389">
                  <c:v>669.8900000000001</c:v>
                </c:pt>
                <c:pt idx="1390">
                  <c:v>1796.6200000000001</c:v>
                </c:pt>
                <c:pt idx="1391">
                  <c:v>1000.1700000000002</c:v>
                </c:pt>
                <c:pt idx="1392">
                  <c:v>7075.58</c:v>
                </c:pt>
                <c:pt idx="1393">
                  <c:v>4563.9500000000007</c:v>
                </c:pt>
                <c:pt idx="1394">
                  <c:v>5649.83</c:v>
                </c:pt>
                <c:pt idx="1395">
                  <c:v>2234.62</c:v>
                </c:pt>
                <c:pt idx="1396">
                  <c:v>4939.1099999999997</c:v>
                </c:pt>
                <c:pt idx="1397">
                  <c:v>2405.42</c:v>
                </c:pt>
                <c:pt idx="1398">
                  <c:v>3067.5799999999995</c:v>
                </c:pt>
                <c:pt idx="1399">
                  <c:v>685.43000000000006</c:v>
                </c:pt>
                <c:pt idx="1400">
                  <c:v>5426.7</c:v>
                </c:pt>
                <c:pt idx="1401">
                  <c:v>2281.9899999999998</c:v>
                </c:pt>
                <c:pt idx="1402">
                  <c:v>2396.6999999999998</c:v>
                </c:pt>
                <c:pt idx="1403">
                  <c:v>3796.5300000000007</c:v>
                </c:pt>
                <c:pt idx="1404">
                  <c:v>2731.09</c:v>
                </c:pt>
                <c:pt idx="1405">
                  <c:v>2564.81</c:v>
                </c:pt>
                <c:pt idx="1406">
                  <c:v>5597.1099999999988</c:v>
                </c:pt>
                <c:pt idx="1407">
                  <c:v>4268.32</c:v>
                </c:pt>
                <c:pt idx="1408">
                  <c:v>2223.44</c:v>
                </c:pt>
                <c:pt idx="1409">
                  <c:v>3277.8599999999997</c:v>
                </c:pt>
                <c:pt idx="1410">
                  <c:v>630.21</c:v>
                </c:pt>
                <c:pt idx="1411">
                  <c:v>3062.52</c:v>
                </c:pt>
                <c:pt idx="1412">
                  <c:v>1266.06</c:v>
                </c:pt>
                <c:pt idx="1413">
                  <c:v>3873.42</c:v>
                </c:pt>
                <c:pt idx="1414">
                  <c:v>1983.9700000000003</c:v>
                </c:pt>
                <c:pt idx="1415">
                  <c:v>972.79000000000019</c:v>
                </c:pt>
                <c:pt idx="1416">
                  <c:v>2121.6400000000003</c:v>
                </c:pt>
                <c:pt idx="1417">
                  <c:v>2529.62</c:v>
                </c:pt>
                <c:pt idx="1418">
                  <c:v>1652.3899999999996</c:v>
                </c:pt>
                <c:pt idx="1419">
                  <c:v>3233.09</c:v>
                </c:pt>
                <c:pt idx="1420">
                  <c:v>1475.88</c:v>
                </c:pt>
                <c:pt idx="1421">
                  <c:v>3144.9999999999995</c:v>
                </c:pt>
                <c:pt idx="1422">
                  <c:v>3867.34</c:v>
                </c:pt>
                <c:pt idx="1423">
                  <c:v>3573.89</c:v>
                </c:pt>
                <c:pt idx="1424">
                  <c:v>5508.8</c:v>
                </c:pt>
                <c:pt idx="1425">
                  <c:v>861.62</c:v>
                </c:pt>
                <c:pt idx="1426">
                  <c:v>1917.0099999999998</c:v>
                </c:pt>
                <c:pt idx="1427">
                  <c:v>955.44</c:v>
                </c:pt>
                <c:pt idx="1428">
                  <c:v>3727.0600000000004</c:v>
                </c:pt>
                <c:pt idx="1429">
                  <c:v>1908.57</c:v>
                </c:pt>
                <c:pt idx="1430">
                  <c:v>1127.95</c:v>
                </c:pt>
                <c:pt idx="1431">
                  <c:v>5393.83</c:v>
                </c:pt>
                <c:pt idx="1432">
                  <c:v>3404.37</c:v>
                </c:pt>
                <c:pt idx="1433">
                  <c:v>2636.2000000000003</c:v>
                </c:pt>
                <c:pt idx="1434">
                  <c:v>5503.8900000000012</c:v>
                </c:pt>
                <c:pt idx="1435">
                  <c:v>1005.2400000000001</c:v>
                </c:pt>
                <c:pt idx="1436">
                  <c:v>6362.4699999999993</c:v>
                </c:pt>
                <c:pt idx="1437">
                  <c:v>562.46</c:v>
                </c:pt>
                <c:pt idx="1438">
                  <c:v>109.02000000000001</c:v>
                </c:pt>
                <c:pt idx="1439">
                  <c:v>5004.2599999999993</c:v>
                </c:pt>
                <c:pt idx="1440">
                  <c:v>1281.31</c:v>
                </c:pt>
                <c:pt idx="1441">
                  <c:v>3423.12</c:v>
                </c:pt>
                <c:pt idx="1442">
                  <c:v>4495.5200000000004</c:v>
                </c:pt>
                <c:pt idx="1443">
                  <c:v>4553.8600000000006</c:v>
                </c:pt>
                <c:pt idx="1444">
                  <c:v>128.45999999999992</c:v>
                </c:pt>
                <c:pt idx="1445">
                  <c:v>4565.33</c:v>
                </c:pt>
                <c:pt idx="1446">
                  <c:v>2959.59</c:v>
                </c:pt>
                <c:pt idx="1447">
                  <c:v>4060.3100000000004</c:v>
                </c:pt>
                <c:pt idx="1448">
                  <c:v>3431.62</c:v>
                </c:pt>
                <c:pt idx="1449">
                  <c:v>3265.75</c:v>
                </c:pt>
                <c:pt idx="1450">
                  <c:v>2240.5</c:v>
                </c:pt>
                <c:pt idx="1451">
                  <c:v>1659.49</c:v>
                </c:pt>
                <c:pt idx="1452">
                  <c:v>874.93</c:v>
                </c:pt>
                <c:pt idx="1453">
                  <c:v>1892.8300000000002</c:v>
                </c:pt>
                <c:pt idx="1454">
                  <c:v>3273.3300000000004</c:v>
                </c:pt>
                <c:pt idx="1455">
                  <c:v>4557.6000000000004</c:v>
                </c:pt>
                <c:pt idx="1456">
                  <c:v>10787.599999999997</c:v>
                </c:pt>
                <c:pt idx="1457">
                  <c:v>5805.92</c:v>
                </c:pt>
                <c:pt idx="1458">
                  <c:v>2331.5199999999995</c:v>
                </c:pt>
                <c:pt idx="1459">
                  <c:v>2171.7299999999996</c:v>
                </c:pt>
                <c:pt idx="1460">
                  <c:v>873.93000000000006</c:v>
                </c:pt>
                <c:pt idx="1461">
                  <c:v>1429.5</c:v>
                </c:pt>
                <c:pt idx="1462">
                  <c:v>978.42000000000007</c:v>
                </c:pt>
                <c:pt idx="1463">
                  <c:v>1825.8299999999997</c:v>
                </c:pt>
                <c:pt idx="1464">
                  <c:v>3450.06</c:v>
                </c:pt>
                <c:pt idx="1465">
                  <c:v>2251.3599999999997</c:v>
                </c:pt>
                <c:pt idx="1466">
                  <c:v>3512.7200000000003</c:v>
                </c:pt>
                <c:pt idx="1467">
                  <c:v>4594.6899999999996</c:v>
                </c:pt>
                <c:pt idx="1468">
                  <c:v>5011.3999999999996</c:v>
                </c:pt>
                <c:pt idx="1469">
                  <c:v>6176.3000000000011</c:v>
                </c:pt>
                <c:pt idx="1470">
                  <c:v>1676.15</c:v>
                </c:pt>
                <c:pt idx="1471">
                  <c:v>7374.71</c:v>
                </c:pt>
                <c:pt idx="1472">
                  <c:v>930.46</c:v>
                </c:pt>
                <c:pt idx="1473">
                  <c:v>5007.9399999999996</c:v>
                </c:pt>
                <c:pt idx="1474">
                  <c:v>3605.3900000000003</c:v>
                </c:pt>
                <c:pt idx="1475">
                  <c:v>2530.6000000000004</c:v>
                </c:pt>
                <c:pt idx="1476">
                  <c:v>2258.6999999999998</c:v>
                </c:pt>
                <c:pt idx="1477">
                  <c:v>2551.0500000000002</c:v>
                </c:pt>
                <c:pt idx="1478">
                  <c:v>9269.16</c:v>
                </c:pt>
                <c:pt idx="1479">
                  <c:v>4273.54</c:v>
                </c:pt>
                <c:pt idx="1480">
                  <c:v>1351.15</c:v>
                </c:pt>
                <c:pt idx="1481">
                  <c:v>526.79000000000008</c:v>
                </c:pt>
                <c:pt idx="1482">
                  <c:v>3681.5099999999998</c:v>
                </c:pt>
                <c:pt idx="1483">
                  <c:v>400.47</c:v>
                </c:pt>
                <c:pt idx="1484">
                  <c:v>133.38</c:v>
                </c:pt>
                <c:pt idx="1485">
                  <c:v>379.15999999999997</c:v>
                </c:pt>
                <c:pt idx="1486">
                  <c:v>2182.9800000000005</c:v>
                </c:pt>
                <c:pt idx="1487">
                  <c:v>1591.3300000000002</c:v>
                </c:pt>
                <c:pt idx="1488">
                  <c:v>4645.84</c:v>
                </c:pt>
                <c:pt idx="1489">
                  <c:v>6117.0499999999993</c:v>
                </c:pt>
                <c:pt idx="1490">
                  <c:v>5221.26</c:v>
                </c:pt>
                <c:pt idx="1491">
                  <c:v>575.15000000000009</c:v>
                </c:pt>
                <c:pt idx="1492">
                  <c:v>3181.1600000000008</c:v>
                </c:pt>
                <c:pt idx="1493">
                  <c:v>3022.9899999999993</c:v>
                </c:pt>
                <c:pt idx="1494">
                  <c:v>1583.19</c:v>
                </c:pt>
                <c:pt idx="1495">
                  <c:v>2193.8599999999997</c:v>
                </c:pt>
                <c:pt idx="1496">
                  <c:v>3488.45</c:v>
                </c:pt>
                <c:pt idx="1497">
                  <c:v>1636.3700000000001</c:v>
                </c:pt>
                <c:pt idx="1498">
                  <c:v>6209.68</c:v>
                </c:pt>
                <c:pt idx="1499">
                  <c:v>7693.7799999999988</c:v>
                </c:pt>
                <c:pt idx="1500">
                  <c:v>713.22</c:v>
                </c:pt>
                <c:pt idx="1501">
                  <c:v>3825.7100000000005</c:v>
                </c:pt>
                <c:pt idx="1502">
                  <c:v>6435.1</c:v>
                </c:pt>
                <c:pt idx="1503">
                  <c:v>3023.26</c:v>
                </c:pt>
                <c:pt idx="1504">
                  <c:v>3479.0099999999998</c:v>
                </c:pt>
                <c:pt idx="1505">
                  <c:v>1862.95</c:v>
                </c:pt>
                <c:pt idx="1506">
                  <c:v>2238.37</c:v>
                </c:pt>
                <c:pt idx="1507">
                  <c:v>3037.58</c:v>
                </c:pt>
                <c:pt idx="1508">
                  <c:v>2600.06</c:v>
                </c:pt>
                <c:pt idx="1509">
                  <c:v>2071.1400000000003</c:v>
                </c:pt>
                <c:pt idx="1510">
                  <c:v>3553.8300000000004</c:v>
                </c:pt>
                <c:pt idx="1511">
                  <c:v>2314.6</c:v>
                </c:pt>
                <c:pt idx="1512">
                  <c:v>4256.3200000000006</c:v>
                </c:pt>
                <c:pt idx="1513">
                  <c:v>5878.15</c:v>
                </c:pt>
                <c:pt idx="1514">
                  <c:v>1365.79</c:v>
                </c:pt>
                <c:pt idx="1515">
                  <c:v>3819.53</c:v>
                </c:pt>
                <c:pt idx="1516">
                  <c:v>1542</c:v>
                </c:pt>
                <c:pt idx="1517">
                  <c:v>824.27000000000021</c:v>
                </c:pt>
                <c:pt idx="1518">
                  <c:v>2089.87</c:v>
                </c:pt>
                <c:pt idx="1519">
                  <c:v>2105.0899999999997</c:v>
                </c:pt>
                <c:pt idx="1520">
                  <c:v>2724.52</c:v>
                </c:pt>
                <c:pt idx="1521">
                  <c:v>1909.17</c:v>
                </c:pt>
                <c:pt idx="1522">
                  <c:v>2573.9400000000005</c:v>
                </c:pt>
                <c:pt idx="1523">
                  <c:v>3855.9300000000003</c:v>
                </c:pt>
                <c:pt idx="1524">
                  <c:v>5083.41</c:v>
                </c:pt>
                <c:pt idx="1525">
                  <c:v>199.09999999999991</c:v>
                </c:pt>
                <c:pt idx="1526">
                  <c:v>7390.7500000000009</c:v>
                </c:pt>
                <c:pt idx="1527">
                  <c:v>3839.18</c:v>
                </c:pt>
                <c:pt idx="1528">
                  <c:v>2827.66</c:v>
                </c:pt>
                <c:pt idx="1529">
                  <c:v>3968.52</c:v>
                </c:pt>
                <c:pt idx="1530">
                  <c:v>3244.32</c:v>
                </c:pt>
                <c:pt idx="1531">
                  <c:v>2811.9700000000003</c:v>
                </c:pt>
                <c:pt idx="1532">
                  <c:v>2018.0400000000002</c:v>
                </c:pt>
                <c:pt idx="1533">
                  <c:v>5101.55</c:v>
                </c:pt>
                <c:pt idx="1534">
                  <c:v>222.77999999999994</c:v>
                </c:pt>
                <c:pt idx="1535">
                  <c:v>3479.18</c:v>
                </c:pt>
                <c:pt idx="1536">
                  <c:v>1939.3600000000001</c:v>
                </c:pt>
                <c:pt idx="1537">
                  <c:v>3324.89</c:v>
                </c:pt>
                <c:pt idx="1538">
                  <c:v>1825.3200000000004</c:v>
                </c:pt>
                <c:pt idx="1539">
                  <c:v>1359.4600000000003</c:v>
                </c:pt>
                <c:pt idx="1540">
                  <c:v>903.11</c:v>
                </c:pt>
                <c:pt idx="1541">
                  <c:v>2637.4699999999993</c:v>
                </c:pt>
                <c:pt idx="1542">
                  <c:v>2501.87</c:v>
                </c:pt>
                <c:pt idx="1543">
                  <c:v>6523.19</c:v>
                </c:pt>
                <c:pt idx="1544">
                  <c:v>1434.0099999999998</c:v>
                </c:pt>
                <c:pt idx="1545">
                  <c:v>2924.48</c:v>
                </c:pt>
                <c:pt idx="1546">
                  <c:v>3172.6299999999997</c:v>
                </c:pt>
                <c:pt idx="1547">
                  <c:v>5171.8900000000003</c:v>
                </c:pt>
                <c:pt idx="1548">
                  <c:v>5400.32</c:v>
                </c:pt>
                <c:pt idx="1549">
                  <c:v>2002.85</c:v>
                </c:pt>
                <c:pt idx="1550">
                  <c:v>5636.08</c:v>
                </c:pt>
                <c:pt idx="1551">
                  <c:v>3107.3599999999997</c:v>
                </c:pt>
                <c:pt idx="1552">
                  <c:v>3519.2200000000003</c:v>
                </c:pt>
                <c:pt idx="1553">
                  <c:v>4684.9500000000007</c:v>
                </c:pt>
                <c:pt idx="1554">
                  <c:v>10640.3</c:v>
                </c:pt>
                <c:pt idx="1555">
                  <c:v>8624.7200000000012</c:v>
                </c:pt>
                <c:pt idx="1556">
                  <c:v>486.6099999999999</c:v>
                </c:pt>
                <c:pt idx="1557">
                  <c:v>6918.89</c:v>
                </c:pt>
                <c:pt idx="1558">
                  <c:v>2606.7000000000003</c:v>
                </c:pt>
                <c:pt idx="1559">
                  <c:v>2877.8900000000003</c:v>
                </c:pt>
                <c:pt idx="1560">
                  <c:v>493.17</c:v>
                </c:pt>
                <c:pt idx="1561">
                  <c:v>1182.3800000000001</c:v>
                </c:pt>
                <c:pt idx="1562">
                  <c:v>1597.2599999999998</c:v>
                </c:pt>
                <c:pt idx="1563">
                  <c:v>4071.82</c:v>
                </c:pt>
                <c:pt idx="1564">
                  <c:v>3870.4799999999996</c:v>
                </c:pt>
                <c:pt idx="1565">
                  <c:v>1103.43</c:v>
                </c:pt>
                <c:pt idx="1566">
                  <c:v>5321.2999999999993</c:v>
                </c:pt>
                <c:pt idx="1567">
                  <c:v>4968.78</c:v>
                </c:pt>
                <c:pt idx="1568">
                  <c:v>7651.0199999999986</c:v>
                </c:pt>
                <c:pt idx="1569">
                  <c:v>2236.7600000000002</c:v>
                </c:pt>
                <c:pt idx="1570">
                  <c:v>3220.9000000000005</c:v>
                </c:pt>
                <c:pt idx="1571">
                  <c:v>1050.28</c:v>
                </c:pt>
                <c:pt idx="1572">
                  <c:v>4521.3500000000004</c:v>
                </c:pt>
                <c:pt idx="1573">
                  <c:v>3677</c:v>
                </c:pt>
                <c:pt idx="1574">
                  <c:v>6165.0999999999985</c:v>
                </c:pt>
                <c:pt idx="1575">
                  <c:v>8102.619999999999</c:v>
                </c:pt>
                <c:pt idx="1576">
                  <c:v>3225</c:v>
                </c:pt>
                <c:pt idx="1577">
                  <c:v>2944.0899999999997</c:v>
                </c:pt>
                <c:pt idx="1578">
                  <c:v>1914.1999999999998</c:v>
                </c:pt>
                <c:pt idx="1579">
                  <c:v>3221.08</c:v>
                </c:pt>
                <c:pt idx="1580">
                  <c:v>1323.66</c:v>
                </c:pt>
                <c:pt idx="1581">
                  <c:v>3461.6500000000005</c:v>
                </c:pt>
                <c:pt idx="1582">
                  <c:v>4154.0199999999995</c:v>
                </c:pt>
                <c:pt idx="1583">
                  <c:v>635.72</c:v>
                </c:pt>
                <c:pt idx="1584">
                  <c:v>3628.26</c:v>
                </c:pt>
                <c:pt idx="1585">
                  <c:v>6738.66</c:v>
                </c:pt>
                <c:pt idx="1586">
                  <c:v>2248.0399999999995</c:v>
                </c:pt>
                <c:pt idx="1587">
                  <c:v>5968.91</c:v>
                </c:pt>
                <c:pt idx="1588">
                  <c:v>3348.2499999999995</c:v>
                </c:pt>
                <c:pt idx="1589">
                  <c:v>3818.36</c:v>
                </c:pt>
                <c:pt idx="1590">
                  <c:v>4320.2999999999993</c:v>
                </c:pt>
                <c:pt idx="1591">
                  <c:v>4891.75</c:v>
                </c:pt>
                <c:pt idx="1592">
                  <c:v>2786.0200000000004</c:v>
                </c:pt>
                <c:pt idx="1593">
                  <c:v>8710.7000000000007</c:v>
                </c:pt>
                <c:pt idx="1594">
                  <c:v>2317.9899999999998</c:v>
                </c:pt>
                <c:pt idx="1595">
                  <c:v>4855.5</c:v>
                </c:pt>
                <c:pt idx="1596">
                  <c:v>2924.4300000000007</c:v>
                </c:pt>
                <c:pt idx="1597">
                  <c:v>2317.27</c:v>
                </c:pt>
                <c:pt idx="1598">
                  <c:v>4026.12</c:v>
                </c:pt>
                <c:pt idx="1599">
                  <c:v>1488.1699999999998</c:v>
                </c:pt>
                <c:pt idx="1600">
                  <c:v>1225.77</c:v>
                </c:pt>
                <c:pt idx="1601">
                  <c:v>1721.0499999999997</c:v>
                </c:pt>
                <c:pt idx="1602">
                  <c:v>2602.8500000000004</c:v>
                </c:pt>
                <c:pt idx="1603">
                  <c:v>1681.02</c:v>
                </c:pt>
                <c:pt idx="1604">
                  <c:v>1206.3499999999999</c:v>
                </c:pt>
                <c:pt idx="1605">
                  <c:v>4041.6000000000004</c:v>
                </c:pt>
                <c:pt idx="1606">
                  <c:v>3556.15</c:v>
                </c:pt>
                <c:pt idx="1607">
                  <c:v>5450.34</c:v>
                </c:pt>
                <c:pt idx="1608">
                  <c:v>2932.8199999999997</c:v>
                </c:pt>
                <c:pt idx="1609">
                  <c:v>3512.03</c:v>
                </c:pt>
                <c:pt idx="1610">
                  <c:v>2397.3900000000003</c:v>
                </c:pt>
                <c:pt idx="1611">
                  <c:v>4894.1099999999997</c:v>
                </c:pt>
                <c:pt idx="1612">
                  <c:v>6150.25</c:v>
                </c:pt>
                <c:pt idx="1613">
                  <c:v>2977.19</c:v>
                </c:pt>
                <c:pt idx="1614">
                  <c:v>643.42999999999995</c:v>
                </c:pt>
                <c:pt idx="1615">
                  <c:v>7031.79</c:v>
                </c:pt>
                <c:pt idx="1616">
                  <c:v>1149.25</c:v>
                </c:pt>
                <c:pt idx="1617">
                  <c:v>1162.2399999999998</c:v>
                </c:pt>
                <c:pt idx="1618">
                  <c:v>1506.34</c:v>
                </c:pt>
                <c:pt idx="1619">
                  <c:v>3362.55</c:v>
                </c:pt>
                <c:pt idx="1620">
                  <c:v>1627.2200000000003</c:v>
                </c:pt>
                <c:pt idx="1621">
                  <c:v>8499.5899999999983</c:v>
                </c:pt>
                <c:pt idx="1622">
                  <c:v>1326.1499999999999</c:v>
                </c:pt>
                <c:pt idx="1623">
                  <c:v>4834.08</c:v>
                </c:pt>
                <c:pt idx="1624">
                  <c:v>2659.5699999999997</c:v>
                </c:pt>
                <c:pt idx="1625">
                  <c:v>6051.87</c:v>
                </c:pt>
                <c:pt idx="1626">
                  <c:v>1915.23</c:v>
                </c:pt>
                <c:pt idx="1627">
                  <c:v>2638.26</c:v>
                </c:pt>
                <c:pt idx="1628">
                  <c:v>709.34</c:v>
                </c:pt>
                <c:pt idx="1629">
                  <c:v>2548.92</c:v>
                </c:pt>
                <c:pt idx="1630">
                  <c:v>1537.06</c:v>
                </c:pt>
                <c:pt idx="1631">
                  <c:v>1319.52</c:v>
                </c:pt>
                <c:pt idx="1632">
                  <c:v>3274.29</c:v>
                </c:pt>
                <c:pt idx="1633">
                  <c:v>4039.8799999999997</c:v>
                </c:pt>
                <c:pt idx="1634">
                  <c:v>4046.88</c:v>
                </c:pt>
                <c:pt idx="1635">
                  <c:v>4428.5099999999993</c:v>
                </c:pt>
                <c:pt idx="1636">
                  <c:v>1871.87</c:v>
                </c:pt>
                <c:pt idx="1637">
                  <c:v>4326.2000000000007</c:v>
                </c:pt>
                <c:pt idx="1638">
                  <c:v>2307.4900000000002</c:v>
                </c:pt>
                <c:pt idx="1639">
                  <c:v>4244.32</c:v>
                </c:pt>
                <c:pt idx="1640">
                  <c:v>4938.1499999999996</c:v>
                </c:pt>
                <c:pt idx="1641">
                  <c:v>1411.6999999999998</c:v>
                </c:pt>
                <c:pt idx="1642">
                  <c:v>4487.5200000000004</c:v>
                </c:pt>
                <c:pt idx="1643">
                  <c:v>3267.5</c:v>
                </c:pt>
                <c:pt idx="1644">
                  <c:v>2124.9299999999998</c:v>
                </c:pt>
                <c:pt idx="1645">
                  <c:v>3089.37</c:v>
                </c:pt>
                <c:pt idx="1646">
                  <c:v>1860.19</c:v>
                </c:pt>
                <c:pt idx="1647">
                  <c:v>694.38000000000011</c:v>
                </c:pt>
                <c:pt idx="1648">
                  <c:v>2662.3900000000003</c:v>
                </c:pt>
                <c:pt idx="1649">
                  <c:v>2664.0699999999997</c:v>
                </c:pt>
                <c:pt idx="1650">
                  <c:v>1179.6100000000001</c:v>
                </c:pt>
                <c:pt idx="1651">
                  <c:v>1337.5500000000002</c:v>
                </c:pt>
                <c:pt idx="1652">
                  <c:v>2256.4700000000003</c:v>
                </c:pt>
                <c:pt idx="1653">
                  <c:v>2675.72</c:v>
                </c:pt>
                <c:pt idx="1654">
                  <c:v>1469.9599999999998</c:v>
                </c:pt>
                <c:pt idx="1655">
                  <c:v>3461.08</c:v>
                </c:pt>
                <c:pt idx="1656">
                  <c:v>2624.36</c:v>
                </c:pt>
                <c:pt idx="1657">
                  <c:v>5880.33</c:v>
                </c:pt>
                <c:pt idx="1658">
                  <c:v>1718.1200000000003</c:v>
                </c:pt>
                <c:pt idx="1659">
                  <c:v>2991.52</c:v>
                </c:pt>
                <c:pt idx="1660">
                  <c:v>3476.36</c:v>
                </c:pt>
                <c:pt idx="1661">
                  <c:v>3302.05</c:v>
                </c:pt>
                <c:pt idx="1662">
                  <c:v>1518.8499999999997</c:v>
                </c:pt>
                <c:pt idx="1663">
                  <c:v>5432.4000000000005</c:v>
                </c:pt>
                <c:pt idx="1664">
                  <c:v>2901.9700000000003</c:v>
                </c:pt>
                <c:pt idx="1665">
                  <c:v>3361.1000000000004</c:v>
                </c:pt>
                <c:pt idx="1666">
                  <c:v>5073.9599999999991</c:v>
                </c:pt>
                <c:pt idx="1667">
                  <c:v>1221.8499999999999</c:v>
                </c:pt>
                <c:pt idx="1668">
                  <c:v>5905.7800000000007</c:v>
                </c:pt>
                <c:pt idx="1669">
                  <c:v>748.69</c:v>
                </c:pt>
                <c:pt idx="1670">
                  <c:v>160.73000000000002</c:v>
                </c:pt>
                <c:pt idx="1671">
                  <c:v>3067.0600000000004</c:v>
                </c:pt>
                <c:pt idx="1672">
                  <c:v>4291.1100000000006</c:v>
                </c:pt>
                <c:pt idx="1673">
                  <c:v>2781.5600000000004</c:v>
                </c:pt>
                <c:pt idx="1674">
                  <c:v>4732.32</c:v>
                </c:pt>
                <c:pt idx="1675">
                  <c:v>3026.57</c:v>
                </c:pt>
                <c:pt idx="1676">
                  <c:v>1931.5</c:v>
                </c:pt>
                <c:pt idx="1677">
                  <c:v>2930.5499999999997</c:v>
                </c:pt>
                <c:pt idx="1678">
                  <c:v>5354.43</c:v>
                </c:pt>
                <c:pt idx="1679">
                  <c:v>5995.2000000000007</c:v>
                </c:pt>
                <c:pt idx="1680">
                  <c:v>1507.2999999999997</c:v>
                </c:pt>
                <c:pt idx="1681">
                  <c:v>677.18000000000006</c:v>
                </c:pt>
                <c:pt idx="1682">
                  <c:v>5672.8500000000013</c:v>
                </c:pt>
                <c:pt idx="1683">
                  <c:v>2185.27</c:v>
                </c:pt>
                <c:pt idx="1684">
                  <c:v>2511.75</c:v>
                </c:pt>
                <c:pt idx="1685">
                  <c:v>3334.2299999999996</c:v>
                </c:pt>
                <c:pt idx="1686">
                  <c:v>2570.54</c:v>
                </c:pt>
                <c:pt idx="1687">
                  <c:v>3832.92</c:v>
                </c:pt>
                <c:pt idx="1688">
                  <c:v>1168.43</c:v>
                </c:pt>
                <c:pt idx="1689">
                  <c:v>3726.31</c:v>
                </c:pt>
                <c:pt idx="1690">
                  <c:v>4611.3899999999994</c:v>
                </c:pt>
                <c:pt idx="1691">
                  <c:v>3646.3</c:v>
                </c:pt>
                <c:pt idx="1692">
                  <c:v>6524.77</c:v>
                </c:pt>
                <c:pt idx="1693">
                  <c:v>3042.48</c:v>
                </c:pt>
                <c:pt idx="1694">
                  <c:v>4965.68</c:v>
                </c:pt>
                <c:pt idx="1695">
                  <c:v>3497.23</c:v>
                </c:pt>
                <c:pt idx="1696">
                  <c:v>1483.4799999999998</c:v>
                </c:pt>
                <c:pt idx="1697">
                  <c:v>1420.68</c:v>
                </c:pt>
                <c:pt idx="1698">
                  <c:v>2185.44</c:v>
                </c:pt>
                <c:pt idx="1699">
                  <c:v>761.47</c:v>
                </c:pt>
                <c:pt idx="1700">
                  <c:v>1678.3900000000003</c:v>
                </c:pt>
                <c:pt idx="1701">
                  <c:v>2109.79</c:v>
                </c:pt>
                <c:pt idx="1702">
                  <c:v>4666.6400000000003</c:v>
                </c:pt>
                <c:pt idx="1703">
                  <c:v>3463.5399999999995</c:v>
                </c:pt>
                <c:pt idx="1704">
                  <c:v>2225.0300000000002</c:v>
                </c:pt>
                <c:pt idx="1705">
                  <c:v>2059</c:v>
                </c:pt>
                <c:pt idx="1706">
                  <c:v>1638.52</c:v>
                </c:pt>
                <c:pt idx="1707">
                  <c:v>2769.4500000000003</c:v>
                </c:pt>
                <c:pt idx="1708">
                  <c:v>781.41</c:v>
                </c:pt>
                <c:pt idx="1709">
                  <c:v>3889.18</c:v>
                </c:pt>
                <c:pt idx="1710">
                  <c:v>3372.1299999999997</c:v>
                </c:pt>
                <c:pt idx="1711">
                  <c:v>629.29</c:v>
                </c:pt>
                <c:pt idx="1712">
                  <c:v>1444.78</c:v>
                </c:pt>
                <c:pt idx="1713">
                  <c:v>1951.0700000000002</c:v>
                </c:pt>
                <c:pt idx="1714">
                  <c:v>1539.1099999999997</c:v>
                </c:pt>
                <c:pt idx="1715">
                  <c:v>2228.2999999999997</c:v>
                </c:pt>
                <c:pt idx="1716">
                  <c:v>3538.05</c:v>
                </c:pt>
                <c:pt idx="1717">
                  <c:v>3766.35</c:v>
                </c:pt>
                <c:pt idx="1718">
                  <c:v>6474.5000000000018</c:v>
                </c:pt>
                <c:pt idx="1719">
                  <c:v>2965.28</c:v>
                </c:pt>
                <c:pt idx="1720">
                  <c:v>958.58000000000015</c:v>
                </c:pt>
                <c:pt idx="1721">
                  <c:v>5576.41</c:v>
                </c:pt>
                <c:pt idx="1722">
                  <c:v>4476.97</c:v>
                </c:pt>
                <c:pt idx="1723">
                  <c:v>3036.05</c:v>
                </c:pt>
                <c:pt idx="1724">
                  <c:v>3684.49</c:v>
                </c:pt>
                <c:pt idx="1725">
                  <c:v>3005.33</c:v>
                </c:pt>
                <c:pt idx="1726">
                  <c:v>418.04000000000008</c:v>
                </c:pt>
                <c:pt idx="1727">
                  <c:v>3521.29</c:v>
                </c:pt>
                <c:pt idx="1728">
                  <c:v>2263.3900000000003</c:v>
                </c:pt>
                <c:pt idx="1729">
                  <c:v>3170.48</c:v>
                </c:pt>
                <c:pt idx="1730">
                  <c:v>923</c:v>
                </c:pt>
                <c:pt idx="1731">
                  <c:v>2417.11</c:v>
                </c:pt>
                <c:pt idx="1732">
                  <c:v>3759.2799999999997</c:v>
                </c:pt>
                <c:pt idx="1733">
                  <c:v>3531.0899999999997</c:v>
                </c:pt>
                <c:pt idx="1734">
                  <c:v>1841.0699999999997</c:v>
                </c:pt>
                <c:pt idx="1735">
                  <c:v>2395.71</c:v>
                </c:pt>
                <c:pt idx="1736">
                  <c:v>3770.3600000000006</c:v>
                </c:pt>
                <c:pt idx="1737">
                  <c:v>2725.13</c:v>
                </c:pt>
                <c:pt idx="1738">
                  <c:v>1942.3599999999997</c:v>
                </c:pt>
                <c:pt idx="1739">
                  <c:v>4448.07</c:v>
                </c:pt>
                <c:pt idx="1740">
                  <c:v>539.24999999999989</c:v>
                </c:pt>
                <c:pt idx="1741">
                  <c:v>3164.4700000000007</c:v>
                </c:pt>
                <c:pt idx="1742">
                  <c:v>3706.4099999999994</c:v>
                </c:pt>
                <c:pt idx="1743">
                  <c:v>995.38</c:v>
                </c:pt>
                <c:pt idx="1744">
                  <c:v>4973.9500000000007</c:v>
                </c:pt>
                <c:pt idx="1745">
                  <c:v>1820.71</c:v>
                </c:pt>
                <c:pt idx="1746">
                  <c:v>5227.9800000000005</c:v>
                </c:pt>
                <c:pt idx="1747">
                  <c:v>1714.8399999999997</c:v>
                </c:pt>
                <c:pt idx="1748">
                  <c:v>3240.2</c:v>
                </c:pt>
                <c:pt idx="1749">
                  <c:v>2093.21</c:v>
                </c:pt>
                <c:pt idx="1750">
                  <c:v>3519.51</c:v>
                </c:pt>
                <c:pt idx="1751">
                  <c:v>3451.34</c:v>
                </c:pt>
                <c:pt idx="1752">
                  <c:v>2046.4</c:v>
                </c:pt>
                <c:pt idx="1753">
                  <c:v>827.15999999999985</c:v>
                </c:pt>
                <c:pt idx="1754">
                  <c:v>1764.85</c:v>
                </c:pt>
                <c:pt idx="1755">
                  <c:v>2828.17</c:v>
                </c:pt>
                <c:pt idx="1756">
                  <c:v>3666.94</c:v>
                </c:pt>
                <c:pt idx="1757">
                  <c:v>3258.95</c:v>
                </c:pt>
                <c:pt idx="1758">
                  <c:v>5870.9299999999994</c:v>
                </c:pt>
                <c:pt idx="1759">
                  <c:v>3434.38</c:v>
                </c:pt>
                <c:pt idx="1760">
                  <c:v>1154.06</c:v>
                </c:pt>
                <c:pt idx="1761">
                  <c:v>4439.4800000000005</c:v>
                </c:pt>
                <c:pt idx="1762">
                  <c:v>1829.2500000000002</c:v>
                </c:pt>
                <c:pt idx="1763">
                  <c:v>3152.2900000000004</c:v>
                </c:pt>
                <c:pt idx="1764">
                  <c:v>437.46</c:v>
                </c:pt>
                <c:pt idx="1765">
                  <c:v>2744.36</c:v>
                </c:pt>
                <c:pt idx="1766">
                  <c:v>4366.04</c:v>
                </c:pt>
                <c:pt idx="1767">
                  <c:v>2670.15</c:v>
                </c:pt>
                <c:pt idx="1768">
                  <c:v>1648.0499999999997</c:v>
                </c:pt>
                <c:pt idx="1769">
                  <c:v>5397.5599999999995</c:v>
                </c:pt>
                <c:pt idx="1770">
                  <c:v>1168.7799999999997</c:v>
                </c:pt>
                <c:pt idx="1771">
                  <c:v>3695.64</c:v>
                </c:pt>
                <c:pt idx="1772">
                  <c:v>2607.63</c:v>
                </c:pt>
                <c:pt idx="1773">
                  <c:v>2651.7599999999998</c:v>
                </c:pt>
                <c:pt idx="1774">
                  <c:v>2040.87</c:v>
                </c:pt>
                <c:pt idx="1775">
                  <c:v>5042</c:v>
                </c:pt>
                <c:pt idx="1776">
                  <c:v>1641.05</c:v>
                </c:pt>
                <c:pt idx="1777">
                  <c:v>1589.8599999999997</c:v>
                </c:pt>
                <c:pt idx="1778">
                  <c:v>3622.1000000000004</c:v>
                </c:pt>
                <c:pt idx="1779">
                  <c:v>6331.3499999999995</c:v>
                </c:pt>
                <c:pt idx="1780">
                  <c:v>1239.2799999999997</c:v>
                </c:pt>
                <c:pt idx="1781">
                  <c:v>2827.73</c:v>
                </c:pt>
                <c:pt idx="1782">
                  <c:v>963.61999999999989</c:v>
                </c:pt>
                <c:pt idx="1783">
                  <c:v>4865.4900000000007</c:v>
                </c:pt>
                <c:pt idx="1784">
                  <c:v>4979.3900000000012</c:v>
                </c:pt>
                <c:pt idx="1785">
                  <c:v>2066.6600000000003</c:v>
                </c:pt>
                <c:pt idx="1786">
                  <c:v>2258.6799999999998</c:v>
                </c:pt>
                <c:pt idx="1787">
                  <c:v>2595.16</c:v>
                </c:pt>
                <c:pt idx="1788">
                  <c:v>5020.67</c:v>
                </c:pt>
                <c:pt idx="1789">
                  <c:v>4960.3600000000006</c:v>
                </c:pt>
                <c:pt idx="1790">
                  <c:v>1713.79</c:v>
                </c:pt>
                <c:pt idx="1791">
                  <c:v>2882.84</c:v>
                </c:pt>
                <c:pt idx="1792">
                  <c:v>221.12</c:v>
                </c:pt>
                <c:pt idx="1793">
                  <c:v>6539.7799999999988</c:v>
                </c:pt>
                <c:pt idx="1794">
                  <c:v>2934.76</c:v>
                </c:pt>
                <c:pt idx="1795">
                  <c:v>2073.85</c:v>
                </c:pt>
                <c:pt idx="1796">
                  <c:v>2440.35</c:v>
                </c:pt>
                <c:pt idx="1797">
                  <c:v>4098.59</c:v>
                </c:pt>
                <c:pt idx="1798">
                  <c:v>5035.8000000000011</c:v>
                </c:pt>
                <c:pt idx="1799">
                  <c:v>3130.64</c:v>
                </c:pt>
                <c:pt idx="1800">
                  <c:v>2156.17</c:v>
                </c:pt>
                <c:pt idx="1801">
                  <c:v>634.65000000000009</c:v>
                </c:pt>
                <c:pt idx="1802">
                  <c:v>4810.5</c:v>
                </c:pt>
                <c:pt idx="1803">
                  <c:v>2514.9599999999996</c:v>
                </c:pt>
                <c:pt idx="1804">
                  <c:v>7965.2799999999988</c:v>
                </c:pt>
                <c:pt idx="1805">
                  <c:v>3918.1500000000005</c:v>
                </c:pt>
                <c:pt idx="1806">
                  <c:v>168.45</c:v>
                </c:pt>
                <c:pt idx="1807">
                  <c:v>6493.8000000000011</c:v>
                </c:pt>
                <c:pt idx="1808">
                  <c:v>3980.0399999999995</c:v>
                </c:pt>
                <c:pt idx="1809">
                  <c:v>2137.4499999999998</c:v>
                </c:pt>
                <c:pt idx="1810">
                  <c:v>2459.73</c:v>
                </c:pt>
                <c:pt idx="1811">
                  <c:v>1964.0800000000002</c:v>
                </c:pt>
                <c:pt idx="1812">
                  <c:v>3352.53</c:v>
                </c:pt>
                <c:pt idx="1813">
                  <c:v>4244.1000000000004</c:v>
                </c:pt>
                <c:pt idx="1814">
                  <c:v>4516.55</c:v>
                </c:pt>
                <c:pt idx="1815">
                  <c:v>763.90000000000009</c:v>
                </c:pt>
                <c:pt idx="1816">
                  <c:v>4883.79</c:v>
                </c:pt>
                <c:pt idx="1817">
                  <c:v>7335.8899999999994</c:v>
                </c:pt>
                <c:pt idx="1818">
                  <c:v>848.7399999999999</c:v>
                </c:pt>
                <c:pt idx="1819">
                  <c:v>2266.66</c:v>
                </c:pt>
                <c:pt idx="1820">
                  <c:v>3263.7000000000007</c:v>
                </c:pt>
                <c:pt idx="1821">
                  <c:v>4977.7699999999995</c:v>
                </c:pt>
                <c:pt idx="1822">
                  <c:v>3405.78</c:v>
                </c:pt>
                <c:pt idx="1823">
                  <c:v>2549.58</c:v>
                </c:pt>
                <c:pt idx="1824">
                  <c:v>757.24999999999989</c:v>
                </c:pt>
                <c:pt idx="1825">
                  <c:v>1805.9199999999996</c:v>
                </c:pt>
                <c:pt idx="1826">
                  <c:v>4578.9000000000005</c:v>
                </c:pt>
                <c:pt idx="1827">
                  <c:v>2147.3000000000002</c:v>
                </c:pt>
                <c:pt idx="1828">
                  <c:v>5739.5700000000006</c:v>
                </c:pt>
                <c:pt idx="1829">
                  <c:v>2441.37</c:v>
                </c:pt>
                <c:pt idx="1830">
                  <c:v>4434.93</c:v>
                </c:pt>
                <c:pt idx="1831">
                  <c:v>1039.0299999999997</c:v>
                </c:pt>
                <c:pt idx="1832">
                  <c:v>1219.8600000000001</c:v>
                </c:pt>
                <c:pt idx="1833">
                  <c:v>4515.25</c:v>
                </c:pt>
                <c:pt idx="1834">
                  <c:v>4691.45</c:v>
                </c:pt>
                <c:pt idx="1835">
                  <c:v>2784</c:v>
                </c:pt>
                <c:pt idx="1836">
                  <c:v>2259.16</c:v>
                </c:pt>
                <c:pt idx="1837">
                  <c:v>1677.0800000000002</c:v>
                </c:pt>
                <c:pt idx="1838">
                  <c:v>3055.8500000000004</c:v>
                </c:pt>
                <c:pt idx="1839">
                  <c:v>2132.3000000000002</c:v>
                </c:pt>
                <c:pt idx="1840">
                  <c:v>4085.48</c:v>
                </c:pt>
                <c:pt idx="1841">
                  <c:v>4572.8900000000003</c:v>
                </c:pt>
                <c:pt idx="1842">
                  <c:v>356.5</c:v>
                </c:pt>
                <c:pt idx="1843">
                  <c:v>1919.8300000000002</c:v>
                </c:pt>
                <c:pt idx="1844">
                  <c:v>4456.95</c:v>
                </c:pt>
                <c:pt idx="1845">
                  <c:v>4077.2599999999998</c:v>
                </c:pt>
                <c:pt idx="1846">
                  <c:v>5159.7199999999993</c:v>
                </c:pt>
                <c:pt idx="1847">
                  <c:v>881.14999999999986</c:v>
                </c:pt>
                <c:pt idx="1848">
                  <c:v>4641.2700000000004</c:v>
                </c:pt>
                <c:pt idx="1849">
                  <c:v>5184.76</c:v>
                </c:pt>
                <c:pt idx="1850">
                  <c:v>2135.67</c:v>
                </c:pt>
                <c:pt idx="1851">
                  <c:v>2257.8099999999995</c:v>
                </c:pt>
                <c:pt idx="1852">
                  <c:v>253.81000000000003</c:v>
                </c:pt>
                <c:pt idx="1853">
                  <c:v>3240.23</c:v>
                </c:pt>
                <c:pt idx="1854">
                  <c:v>5387.4700000000012</c:v>
                </c:pt>
                <c:pt idx="1855">
                  <c:v>2355.59</c:v>
                </c:pt>
                <c:pt idx="1856">
                  <c:v>4503.3499999999995</c:v>
                </c:pt>
                <c:pt idx="1857">
                  <c:v>3793.8100000000004</c:v>
                </c:pt>
                <c:pt idx="1858">
                  <c:v>3020.0999999999995</c:v>
                </c:pt>
                <c:pt idx="1859">
                  <c:v>5786.77</c:v>
                </c:pt>
                <c:pt idx="1860">
                  <c:v>2925.4199999999996</c:v>
                </c:pt>
                <c:pt idx="1861">
                  <c:v>690.49</c:v>
                </c:pt>
                <c:pt idx="1862">
                  <c:v>8834.6</c:v>
                </c:pt>
                <c:pt idx="1863">
                  <c:v>3914.7</c:v>
                </c:pt>
                <c:pt idx="1864">
                  <c:v>7566.2499999999991</c:v>
                </c:pt>
                <c:pt idx="1865">
                  <c:v>1623.4299999999998</c:v>
                </c:pt>
                <c:pt idx="1866">
                  <c:v>4382.2</c:v>
                </c:pt>
                <c:pt idx="1867">
                  <c:v>2220.2600000000002</c:v>
                </c:pt>
                <c:pt idx="1868">
                  <c:v>2516.5</c:v>
                </c:pt>
                <c:pt idx="1869">
                  <c:v>2807.58</c:v>
                </c:pt>
                <c:pt idx="1870">
                  <c:v>2146.6900000000005</c:v>
                </c:pt>
                <c:pt idx="1871">
                  <c:v>3921.26</c:v>
                </c:pt>
                <c:pt idx="1872">
                  <c:v>4057.6299999999997</c:v>
                </c:pt>
                <c:pt idx="1873">
                  <c:v>1507.8199999999997</c:v>
                </c:pt>
                <c:pt idx="1874">
                  <c:v>2755.93</c:v>
                </c:pt>
                <c:pt idx="1875">
                  <c:v>1914.3899999999999</c:v>
                </c:pt>
                <c:pt idx="1876">
                  <c:v>4685.53</c:v>
                </c:pt>
                <c:pt idx="1877">
                  <c:v>5018.9799999999996</c:v>
                </c:pt>
                <c:pt idx="1878">
                  <c:v>4054.85</c:v>
                </c:pt>
                <c:pt idx="1879">
                  <c:v>1910.8899999999999</c:v>
                </c:pt>
                <c:pt idx="1880">
                  <c:v>3349.9900000000002</c:v>
                </c:pt>
                <c:pt idx="1881">
                  <c:v>6979.2800000000007</c:v>
                </c:pt>
                <c:pt idx="1882">
                  <c:v>2434.7600000000002</c:v>
                </c:pt>
                <c:pt idx="1883">
                  <c:v>8034.7100000000009</c:v>
                </c:pt>
                <c:pt idx="1884">
                  <c:v>3288.0400000000004</c:v>
                </c:pt>
                <c:pt idx="1885">
                  <c:v>3710.54</c:v>
                </c:pt>
                <c:pt idx="1886">
                  <c:v>6710.76</c:v>
                </c:pt>
                <c:pt idx="1887">
                  <c:v>4045.2000000000007</c:v>
                </c:pt>
                <c:pt idx="1888">
                  <c:v>804.81999999999982</c:v>
                </c:pt>
                <c:pt idx="1889">
                  <c:v>3637.17</c:v>
                </c:pt>
                <c:pt idx="1890">
                  <c:v>1907.6499999999999</c:v>
                </c:pt>
                <c:pt idx="1891">
                  <c:v>541.12999999999988</c:v>
                </c:pt>
                <c:pt idx="1892">
                  <c:v>2411.66</c:v>
                </c:pt>
                <c:pt idx="1893">
                  <c:v>2502.3700000000003</c:v>
                </c:pt>
                <c:pt idx="1894">
                  <c:v>4787.3500000000004</c:v>
                </c:pt>
                <c:pt idx="1895">
                  <c:v>2030.54</c:v>
                </c:pt>
                <c:pt idx="1896">
                  <c:v>1017.2399999999998</c:v>
                </c:pt>
                <c:pt idx="1897">
                  <c:v>5809.11</c:v>
                </c:pt>
                <c:pt idx="1898">
                  <c:v>2134.1</c:v>
                </c:pt>
                <c:pt idx="1899">
                  <c:v>4098.8599999999997</c:v>
                </c:pt>
                <c:pt idx="1900">
                  <c:v>1604.73</c:v>
                </c:pt>
                <c:pt idx="1901">
                  <c:v>4833.7299999999996</c:v>
                </c:pt>
                <c:pt idx="1902">
                  <c:v>2957.85</c:v>
                </c:pt>
                <c:pt idx="1903">
                  <c:v>1014.0699999999998</c:v>
                </c:pt>
                <c:pt idx="1904">
                  <c:v>3725.5699999999997</c:v>
                </c:pt>
                <c:pt idx="1905">
                  <c:v>3456.8</c:v>
                </c:pt>
                <c:pt idx="1906">
                  <c:v>907.45</c:v>
                </c:pt>
                <c:pt idx="1907">
                  <c:v>689.11</c:v>
                </c:pt>
                <c:pt idx="1908">
                  <c:v>3286.0099999999998</c:v>
                </c:pt>
                <c:pt idx="1909">
                  <c:v>3254.5299999999997</c:v>
                </c:pt>
                <c:pt idx="1910">
                  <c:v>2248.17</c:v>
                </c:pt>
                <c:pt idx="1911">
                  <c:v>2568.0499999999993</c:v>
                </c:pt>
                <c:pt idx="1912">
                  <c:v>4545.8</c:v>
                </c:pt>
                <c:pt idx="1913">
                  <c:v>5107.25</c:v>
                </c:pt>
                <c:pt idx="1914">
                  <c:v>3092.75</c:v>
                </c:pt>
                <c:pt idx="1915">
                  <c:v>1841.25</c:v>
                </c:pt>
                <c:pt idx="1916">
                  <c:v>90.099999999999966</c:v>
                </c:pt>
                <c:pt idx="1917">
                  <c:v>64.509999999999991</c:v>
                </c:pt>
                <c:pt idx="1918">
                  <c:v>1580.86</c:v>
                </c:pt>
                <c:pt idx="1919">
                  <c:v>3078.6200000000003</c:v>
                </c:pt>
                <c:pt idx="1920">
                  <c:v>1761.68</c:v>
                </c:pt>
                <c:pt idx="1921">
                  <c:v>2584.5600000000004</c:v>
                </c:pt>
                <c:pt idx="1922">
                  <c:v>4911.09</c:v>
                </c:pt>
                <c:pt idx="1923">
                  <c:v>3658.13</c:v>
                </c:pt>
                <c:pt idx="1924">
                  <c:v>879.4799999999999</c:v>
                </c:pt>
                <c:pt idx="1925">
                  <c:v>1912.3600000000001</c:v>
                </c:pt>
                <c:pt idx="1926">
                  <c:v>2428.87</c:v>
                </c:pt>
                <c:pt idx="1927">
                  <c:v>384.06999999999994</c:v>
                </c:pt>
                <c:pt idx="1928">
                  <c:v>4328.4699999999993</c:v>
                </c:pt>
                <c:pt idx="1929">
                  <c:v>4271.3899999999994</c:v>
                </c:pt>
                <c:pt idx="1930">
                  <c:v>2439.94</c:v>
                </c:pt>
                <c:pt idx="1931">
                  <c:v>3568.73</c:v>
                </c:pt>
                <c:pt idx="1932">
                  <c:v>3553.74</c:v>
                </c:pt>
                <c:pt idx="1933">
                  <c:v>4274.78</c:v>
                </c:pt>
                <c:pt idx="1934">
                  <c:v>3014</c:v>
                </c:pt>
                <c:pt idx="1935">
                  <c:v>201.54999999999998</c:v>
                </c:pt>
                <c:pt idx="1936">
                  <c:v>3259.4100000000003</c:v>
                </c:pt>
                <c:pt idx="1937">
                  <c:v>3130.19</c:v>
                </c:pt>
                <c:pt idx="1938">
                  <c:v>4675.1900000000005</c:v>
                </c:pt>
                <c:pt idx="1939">
                  <c:v>357.78999999999979</c:v>
                </c:pt>
                <c:pt idx="1940">
                  <c:v>1345.7500000000002</c:v>
                </c:pt>
                <c:pt idx="1941">
                  <c:v>710.06999999999982</c:v>
                </c:pt>
                <c:pt idx="1942">
                  <c:v>4063.82</c:v>
                </c:pt>
                <c:pt idx="1943">
                  <c:v>3974.8100000000004</c:v>
                </c:pt>
                <c:pt idx="1944">
                  <c:v>2425.34</c:v>
                </c:pt>
                <c:pt idx="1945">
                  <c:v>3586.71</c:v>
                </c:pt>
                <c:pt idx="1946">
                  <c:v>3817.1400000000003</c:v>
                </c:pt>
                <c:pt idx="1947">
                  <c:v>4514.84</c:v>
                </c:pt>
                <c:pt idx="1948">
                  <c:v>2882.7999999999997</c:v>
                </c:pt>
                <c:pt idx="1949">
                  <c:v>3899.7800000000007</c:v>
                </c:pt>
                <c:pt idx="1950">
                  <c:v>4938.2800000000007</c:v>
                </c:pt>
                <c:pt idx="1951">
                  <c:v>1215.9199999999998</c:v>
                </c:pt>
                <c:pt idx="1952">
                  <c:v>1267.19</c:v>
                </c:pt>
                <c:pt idx="1953">
                  <c:v>5079.91</c:v>
                </c:pt>
                <c:pt idx="1954">
                  <c:v>1090.7099999999998</c:v>
                </c:pt>
                <c:pt idx="1955">
                  <c:v>3479.22</c:v>
                </c:pt>
                <c:pt idx="1956">
                  <c:v>2561.0500000000002</c:v>
                </c:pt>
                <c:pt idx="1957">
                  <c:v>3361.67</c:v>
                </c:pt>
                <c:pt idx="1958">
                  <c:v>758.68999999999994</c:v>
                </c:pt>
                <c:pt idx="1959">
                  <c:v>1828.47</c:v>
                </c:pt>
                <c:pt idx="1960">
                  <c:v>4239.32</c:v>
                </c:pt>
                <c:pt idx="1961">
                  <c:v>2093.67</c:v>
                </c:pt>
                <c:pt idx="1962">
                  <c:v>1564.56</c:v>
                </c:pt>
                <c:pt idx="1963">
                  <c:v>4348.5</c:v>
                </c:pt>
                <c:pt idx="1964">
                  <c:v>1810.0299999999997</c:v>
                </c:pt>
                <c:pt idx="1965">
                  <c:v>2623.56</c:v>
                </c:pt>
                <c:pt idx="1966">
                  <c:v>3660.48</c:v>
                </c:pt>
                <c:pt idx="1967">
                  <c:v>4812.99</c:v>
                </c:pt>
                <c:pt idx="1968">
                  <c:v>2792.5599999999995</c:v>
                </c:pt>
                <c:pt idx="1969">
                  <c:v>3371.6899999999996</c:v>
                </c:pt>
                <c:pt idx="1970">
                  <c:v>1601.33</c:v>
                </c:pt>
                <c:pt idx="1971">
                  <c:v>79.15999999999994</c:v>
                </c:pt>
                <c:pt idx="1972">
                  <c:v>1731.6299999999997</c:v>
                </c:pt>
                <c:pt idx="1973">
                  <c:v>2080.25</c:v>
                </c:pt>
                <c:pt idx="1974">
                  <c:v>231.70999999999989</c:v>
                </c:pt>
                <c:pt idx="1975">
                  <c:v>4541.84</c:v>
                </c:pt>
                <c:pt idx="1976">
                  <c:v>4822.3899999999994</c:v>
                </c:pt>
                <c:pt idx="1977">
                  <c:v>2291.9700000000003</c:v>
                </c:pt>
                <c:pt idx="1978">
                  <c:v>3939.1699999999992</c:v>
                </c:pt>
                <c:pt idx="1979">
                  <c:v>3061.8</c:v>
                </c:pt>
                <c:pt idx="1980">
                  <c:v>7256.08</c:v>
                </c:pt>
                <c:pt idx="1981">
                  <c:v>2665.3</c:v>
                </c:pt>
                <c:pt idx="1982">
                  <c:v>2436.69</c:v>
                </c:pt>
                <c:pt idx="1983">
                  <c:v>1781.3600000000001</c:v>
                </c:pt>
                <c:pt idx="1984">
                  <c:v>6006.4</c:v>
                </c:pt>
                <c:pt idx="1985">
                  <c:v>1659.6399999999999</c:v>
                </c:pt>
                <c:pt idx="1986">
                  <c:v>2320.86</c:v>
                </c:pt>
                <c:pt idx="1987">
                  <c:v>8256.08</c:v>
                </c:pt>
                <c:pt idx="1988">
                  <c:v>6658.8900000000012</c:v>
                </c:pt>
                <c:pt idx="1989">
                  <c:v>2784.71</c:v>
                </c:pt>
                <c:pt idx="1990">
                  <c:v>3922.29</c:v>
                </c:pt>
                <c:pt idx="1991">
                  <c:v>2094.5899999999997</c:v>
                </c:pt>
                <c:pt idx="1992">
                  <c:v>2525.4300000000003</c:v>
                </c:pt>
                <c:pt idx="1993">
                  <c:v>2854.97</c:v>
                </c:pt>
                <c:pt idx="1994">
                  <c:v>2715.83</c:v>
                </c:pt>
                <c:pt idx="1995">
                  <c:v>2424.3399999999997</c:v>
                </c:pt>
                <c:pt idx="1996">
                  <c:v>999</c:v>
                </c:pt>
                <c:pt idx="1997">
                  <c:v>5347.87</c:v>
                </c:pt>
                <c:pt idx="1998">
                  <c:v>1637.46</c:v>
                </c:pt>
                <c:pt idx="1999">
                  <c:v>214.36999999999995</c:v>
                </c:pt>
                <c:pt idx="2000">
                  <c:v>2909.67</c:v>
                </c:pt>
                <c:pt idx="2001">
                  <c:v>4047.83</c:v>
                </c:pt>
                <c:pt idx="2002">
                  <c:v>2255.61</c:v>
                </c:pt>
                <c:pt idx="2003">
                  <c:v>4150.16</c:v>
                </c:pt>
                <c:pt idx="2004">
                  <c:v>2365.36</c:v>
                </c:pt>
                <c:pt idx="2005">
                  <c:v>2357.3500000000004</c:v>
                </c:pt>
                <c:pt idx="2006">
                  <c:v>2168.7999999999993</c:v>
                </c:pt>
                <c:pt idx="2007">
                  <c:v>560.48000000000013</c:v>
                </c:pt>
                <c:pt idx="2008">
                  <c:v>2714.3</c:v>
                </c:pt>
                <c:pt idx="2009">
                  <c:v>4413.0599999999995</c:v>
                </c:pt>
                <c:pt idx="2010">
                  <c:v>2872.41</c:v>
                </c:pt>
                <c:pt idx="2011">
                  <c:v>2970.6000000000004</c:v>
                </c:pt>
                <c:pt idx="2012">
                  <c:v>2390.89</c:v>
                </c:pt>
                <c:pt idx="2013">
                  <c:v>3692.8599999999997</c:v>
                </c:pt>
                <c:pt idx="2014">
                  <c:v>2335.5399999999995</c:v>
                </c:pt>
                <c:pt idx="2015">
                  <c:v>4781.2299999999996</c:v>
                </c:pt>
                <c:pt idx="2016">
                  <c:v>4959.6399999999994</c:v>
                </c:pt>
                <c:pt idx="2017">
                  <c:v>90.22</c:v>
                </c:pt>
                <c:pt idx="2018">
                  <c:v>3955.170000000001</c:v>
                </c:pt>
                <c:pt idx="2019">
                  <c:v>5132.78</c:v>
                </c:pt>
                <c:pt idx="2020">
                  <c:v>3558.4100000000003</c:v>
                </c:pt>
                <c:pt idx="2021">
                  <c:v>2183.5500000000002</c:v>
                </c:pt>
                <c:pt idx="2022">
                  <c:v>3447.4399999999996</c:v>
                </c:pt>
                <c:pt idx="2023">
                  <c:v>3237.25</c:v>
                </c:pt>
                <c:pt idx="2024">
                  <c:v>3648.33</c:v>
                </c:pt>
                <c:pt idx="2025">
                  <c:v>4156.3100000000013</c:v>
                </c:pt>
                <c:pt idx="2026">
                  <c:v>4622.34</c:v>
                </c:pt>
                <c:pt idx="2027">
                  <c:v>1998.35</c:v>
                </c:pt>
                <c:pt idx="2028">
                  <c:v>978.76</c:v>
                </c:pt>
                <c:pt idx="2029">
                  <c:v>4458.72</c:v>
                </c:pt>
                <c:pt idx="2030">
                  <c:v>2438.2600000000002</c:v>
                </c:pt>
                <c:pt idx="2031">
                  <c:v>1520.86</c:v>
                </c:pt>
                <c:pt idx="2032">
                  <c:v>6770.24</c:v>
                </c:pt>
                <c:pt idx="2033">
                  <c:v>2941.0699999999997</c:v>
                </c:pt>
                <c:pt idx="2034">
                  <c:v>3207.1700000000005</c:v>
                </c:pt>
                <c:pt idx="2035">
                  <c:v>2422.46</c:v>
                </c:pt>
                <c:pt idx="2036">
                  <c:v>1364.0500000000002</c:v>
                </c:pt>
                <c:pt idx="2037">
                  <c:v>3799.8600000000006</c:v>
                </c:pt>
                <c:pt idx="2038">
                  <c:v>2006.1800000000003</c:v>
                </c:pt>
                <c:pt idx="2039">
                  <c:v>3472.2400000000002</c:v>
                </c:pt>
                <c:pt idx="2040">
                  <c:v>3977.45</c:v>
                </c:pt>
                <c:pt idx="2041">
                  <c:v>5224.6899999999996</c:v>
                </c:pt>
                <c:pt idx="2042">
                  <c:v>9188.77</c:v>
                </c:pt>
                <c:pt idx="2043">
                  <c:v>1215.3399999999999</c:v>
                </c:pt>
                <c:pt idx="2044">
                  <c:v>5517.2100000000009</c:v>
                </c:pt>
                <c:pt idx="2045">
                  <c:v>4162.97</c:v>
                </c:pt>
                <c:pt idx="2046">
                  <c:v>2099.3999999999996</c:v>
                </c:pt>
                <c:pt idx="2047">
                  <c:v>6140.66</c:v>
                </c:pt>
                <c:pt idx="2048">
                  <c:v>3009.8900000000003</c:v>
                </c:pt>
                <c:pt idx="2049">
                  <c:v>4941.1799999999994</c:v>
                </c:pt>
                <c:pt idx="2050">
                  <c:v>3000.7</c:v>
                </c:pt>
                <c:pt idx="2051">
                  <c:v>5563.6299999999992</c:v>
                </c:pt>
                <c:pt idx="2052">
                  <c:v>1028.46</c:v>
                </c:pt>
                <c:pt idx="2053">
                  <c:v>5006.9799999999996</c:v>
                </c:pt>
                <c:pt idx="2054">
                  <c:v>3634.98</c:v>
                </c:pt>
                <c:pt idx="2055">
                  <c:v>1500.24</c:v>
                </c:pt>
                <c:pt idx="2056">
                  <c:v>5875.1399999999994</c:v>
                </c:pt>
                <c:pt idx="2057">
                  <c:v>3867.7400000000007</c:v>
                </c:pt>
                <c:pt idx="2058">
                  <c:v>3465.41</c:v>
                </c:pt>
                <c:pt idx="2059">
                  <c:v>1822.9999999999998</c:v>
                </c:pt>
                <c:pt idx="2060">
                  <c:v>3327.04</c:v>
                </c:pt>
                <c:pt idx="2061">
                  <c:v>2071.89</c:v>
                </c:pt>
                <c:pt idx="2062">
                  <c:v>2259.2900000000004</c:v>
                </c:pt>
                <c:pt idx="2063">
                  <c:v>3743.7999999999997</c:v>
                </c:pt>
                <c:pt idx="2064">
                  <c:v>3933.88</c:v>
                </c:pt>
                <c:pt idx="2065">
                  <c:v>5879.9700000000012</c:v>
                </c:pt>
                <c:pt idx="2066">
                  <c:v>4731.1999999999989</c:v>
                </c:pt>
                <c:pt idx="2067">
                  <c:v>3588.04</c:v>
                </c:pt>
                <c:pt idx="2068">
                  <c:v>4136.8399999999992</c:v>
                </c:pt>
                <c:pt idx="2069">
                  <c:v>2487.6699999999996</c:v>
                </c:pt>
                <c:pt idx="2070">
                  <c:v>2302.5400000000004</c:v>
                </c:pt>
                <c:pt idx="2071">
                  <c:v>5576.1699999999992</c:v>
                </c:pt>
                <c:pt idx="2072">
                  <c:v>2429.7199999999998</c:v>
                </c:pt>
                <c:pt idx="2073">
                  <c:v>2175.54</c:v>
                </c:pt>
                <c:pt idx="2074">
                  <c:v>2692.83</c:v>
                </c:pt>
                <c:pt idx="2075">
                  <c:v>3454.88</c:v>
                </c:pt>
                <c:pt idx="2076">
                  <c:v>2531.96</c:v>
                </c:pt>
                <c:pt idx="2077">
                  <c:v>2903.17</c:v>
                </c:pt>
                <c:pt idx="2078">
                  <c:v>4106.38</c:v>
                </c:pt>
                <c:pt idx="2079">
                  <c:v>453.47999999999996</c:v>
                </c:pt>
                <c:pt idx="2080">
                  <c:v>2196.3500000000004</c:v>
                </c:pt>
                <c:pt idx="2081">
                  <c:v>949.57999999999993</c:v>
                </c:pt>
                <c:pt idx="2082">
                  <c:v>1624.1100000000001</c:v>
                </c:pt>
                <c:pt idx="2083">
                  <c:v>3125.4399999999996</c:v>
                </c:pt>
                <c:pt idx="2084">
                  <c:v>119.32000000000002</c:v>
                </c:pt>
                <c:pt idx="2085">
                  <c:v>289.37</c:v>
                </c:pt>
                <c:pt idx="2086">
                  <c:v>2764.6099999999997</c:v>
                </c:pt>
                <c:pt idx="2087">
                  <c:v>3651.0300000000007</c:v>
                </c:pt>
                <c:pt idx="2088">
                  <c:v>3660.4800000000005</c:v>
                </c:pt>
                <c:pt idx="2089">
                  <c:v>1368.37</c:v>
                </c:pt>
                <c:pt idx="2090">
                  <c:v>6194.3</c:v>
                </c:pt>
                <c:pt idx="2091">
                  <c:v>4320.42</c:v>
                </c:pt>
                <c:pt idx="2092">
                  <c:v>4647.42</c:v>
                </c:pt>
                <c:pt idx="2093">
                  <c:v>2293.6699999999996</c:v>
                </c:pt>
                <c:pt idx="2094">
                  <c:v>4576.76</c:v>
                </c:pt>
                <c:pt idx="2095">
                  <c:v>2399.56</c:v>
                </c:pt>
                <c:pt idx="2096">
                  <c:v>7332.69</c:v>
                </c:pt>
                <c:pt idx="2097">
                  <c:v>3934.99</c:v>
                </c:pt>
                <c:pt idx="2098">
                  <c:v>6752.6299999999992</c:v>
                </c:pt>
                <c:pt idx="2099">
                  <c:v>2341.58</c:v>
                </c:pt>
                <c:pt idx="2100">
                  <c:v>5155.91</c:v>
                </c:pt>
                <c:pt idx="2101">
                  <c:v>3249.41</c:v>
                </c:pt>
                <c:pt idx="2102">
                  <c:v>892.5</c:v>
                </c:pt>
                <c:pt idx="2103">
                  <c:v>2077.2999999999997</c:v>
                </c:pt>
                <c:pt idx="2104">
                  <c:v>5263.13</c:v>
                </c:pt>
                <c:pt idx="2105">
                  <c:v>2990.36</c:v>
                </c:pt>
                <c:pt idx="2106">
                  <c:v>4790.82</c:v>
                </c:pt>
                <c:pt idx="2107">
                  <c:v>3696.4300000000003</c:v>
                </c:pt>
                <c:pt idx="2108">
                  <c:v>2989.6400000000003</c:v>
                </c:pt>
                <c:pt idx="2109">
                  <c:v>2997.5600000000004</c:v>
                </c:pt>
                <c:pt idx="2110">
                  <c:v>1168.94</c:v>
                </c:pt>
                <c:pt idx="2111">
                  <c:v>4128.6299999999992</c:v>
                </c:pt>
                <c:pt idx="2112">
                  <c:v>2724.75</c:v>
                </c:pt>
                <c:pt idx="2113">
                  <c:v>2385.0700000000002</c:v>
                </c:pt>
                <c:pt idx="2114">
                  <c:v>2795.3199999999997</c:v>
                </c:pt>
                <c:pt idx="2115">
                  <c:v>4543.1800000000012</c:v>
                </c:pt>
                <c:pt idx="2116">
                  <c:v>4204.3</c:v>
                </c:pt>
                <c:pt idx="2117">
                  <c:v>1303.1800000000003</c:v>
                </c:pt>
                <c:pt idx="2118">
                  <c:v>2289.2099999999996</c:v>
                </c:pt>
                <c:pt idx="2119">
                  <c:v>3900.3199999999997</c:v>
                </c:pt>
                <c:pt idx="2120">
                  <c:v>1710.28</c:v>
                </c:pt>
                <c:pt idx="2121">
                  <c:v>594.05999999999995</c:v>
                </c:pt>
                <c:pt idx="2122">
                  <c:v>1884.62</c:v>
                </c:pt>
                <c:pt idx="2123">
                  <c:v>1596.3</c:v>
                </c:pt>
                <c:pt idx="2124">
                  <c:v>873.11999999999989</c:v>
                </c:pt>
                <c:pt idx="2125">
                  <c:v>4253.7700000000004</c:v>
                </c:pt>
                <c:pt idx="2126">
                  <c:v>964.87</c:v>
                </c:pt>
                <c:pt idx="2127">
                  <c:v>6401.83</c:v>
                </c:pt>
                <c:pt idx="2128">
                  <c:v>3126.84</c:v>
                </c:pt>
                <c:pt idx="2129">
                  <c:v>3923.5700000000006</c:v>
                </c:pt>
                <c:pt idx="2130">
                  <c:v>217.51</c:v>
                </c:pt>
                <c:pt idx="2131">
                  <c:v>3917.47</c:v>
                </c:pt>
                <c:pt idx="2132">
                  <c:v>1433.8</c:v>
                </c:pt>
                <c:pt idx="2133">
                  <c:v>4736.45</c:v>
                </c:pt>
                <c:pt idx="2134">
                  <c:v>5380.68</c:v>
                </c:pt>
                <c:pt idx="2135">
                  <c:v>4700.1499999999996</c:v>
                </c:pt>
                <c:pt idx="2136">
                  <c:v>2611.75</c:v>
                </c:pt>
                <c:pt idx="2137">
                  <c:v>5258.1200000000017</c:v>
                </c:pt>
                <c:pt idx="2138">
                  <c:v>2009.42</c:v>
                </c:pt>
                <c:pt idx="2139">
                  <c:v>5253.88</c:v>
                </c:pt>
                <c:pt idx="2140">
                  <c:v>299.27</c:v>
                </c:pt>
                <c:pt idx="2141">
                  <c:v>1264.6199999999999</c:v>
                </c:pt>
                <c:pt idx="2142">
                  <c:v>1419.4999999999998</c:v>
                </c:pt>
                <c:pt idx="2143">
                  <c:v>2346.16</c:v>
                </c:pt>
                <c:pt idx="2144">
                  <c:v>5077.0999999999995</c:v>
                </c:pt>
                <c:pt idx="2145">
                  <c:v>2230.2199999999998</c:v>
                </c:pt>
                <c:pt idx="2146">
                  <c:v>7129.6100000000006</c:v>
                </c:pt>
                <c:pt idx="2147">
                  <c:v>4281.08</c:v>
                </c:pt>
                <c:pt idx="2148">
                  <c:v>4042.6899999999996</c:v>
                </c:pt>
                <c:pt idx="2149">
                  <c:v>4268.17</c:v>
                </c:pt>
                <c:pt idx="2150">
                  <c:v>4113.08</c:v>
                </c:pt>
                <c:pt idx="2151">
                  <c:v>2495.4300000000003</c:v>
                </c:pt>
                <c:pt idx="2152">
                  <c:v>338.85</c:v>
                </c:pt>
                <c:pt idx="2153">
                  <c:v>1650.61</c:v>
                </c:pt>
                <c:pt idx="2154">
                  <c:v>1797.6999999999998</c:v>
                </c:pt>
                <c:pt idx="2155">
                  <c:v>2672.7700000000004</c:v>
                </c:pt>
                <c:pt idx="2156">
                  <c:v>2584.9499999999998</c:v>
                </c:pt>
                <c:pt idx="2157">
                  <c:v>1779.26</c:v>
                </c:pt>
                <c:pt idx="2158">
                  <c:v>1721.82</c:v>
                </c:pt>
                <c:pt idx="2159">
                  <c:v>3328.51</c:v>
                </c:pt>
                <c:pt idx="2160">
                  <c:v>6052.93</c:v>
                </c:pt>
                <c:pt idx="2161">
                  <c:v>3071.34</c:v>
                </c:pt>
                <c:pt idx="2162">
                  <c:v>1539.6000000000001</c:v>
                </c:pt>
                <c:pt idx="2163">
                  <c:v>1863.53</c:v>
                </c:pt>
                <c:pt idx="2164">
                  <c:v>5712.51</c:v>
                </c:pt>
                <c:pt idx="2165">
                  <c:v>4828.54</c:v>
                </c:pt>
                <c:pt idx="2166">
                  <c:v>1251.33</c:v>
                </c:pt>
                <c:pt idx="2167">
                  <c:v>5407.15</c:v>
                </c:pt>
                <c:pt idx="2168">
                  <c:v>2250.33</c:v>
                </c:pt>
                <c:pt idx="2169">
                  <c:v>2884.7200000000003</c:v>
                </c:pt>
                <c:pt idx="2170">
                  <c:v>3173.95</c:v>
                </c:pt>
                <c:pt idx="2171">
                  <c:v>2088.09</c:v>
                </c:pt>
                <c:pt idx="2172">
                  <c:v>2762.1800000000003</c:v>
                </c:pt>
                <c:pt idx="2173">
                  <c:v>451.60000000000008</c:v>
                </c:pt>
                <c:pt idx="2174">
                  <c:v>3631.27</c:v>
                </c:pt>
                <c:pt idx="2175">
                  <c:v>3527.7800000000007</c:v>
                </c:pt>
                <c:pt idx="2176">
                  <c:v>1765.3200000000002</c:v>
                </c:pt>
                <c:pt idx="2177">
                  <c:v>4766.82</c:v>
                </c:pt>
                <c:pt idx="2178">
                  <c:v>6513.2999999999993</c:v>
                </c:pt>
                <c:pt idx="2179">
                  <c:v>7123</c:v>
                </c:pt>
                <c:pt idx="2180">
                  <c:v>5144.3600000000006</c:v>
                </c:pt>
                <c:pt idx="2181">
                  <c:v>1956.3899999999999</c:v>
                </c:pt>
                <c:pt idx="2182">
                  <c:v>5644.17</c:v>
                </c:pt>
                <c:pt idx="2183">
                  <c:v>4735.3200000000006</c:v>
                </c:pt>
                <c:pt idx="2184">
                  <c:v>4914.08</c:v>
                </c:pt>
                <c:pt idx="2185">
                  <c:v>6260.3099999999995</c:v>
                </c:pt>
                <c:pt idx="2186">
                  <c:v>3823.7700000000004</c:v>
                </c:pt>
                <c:pt idx="2187">
                  <c:v>985.76999999999987</c:v>
                </c:pt>
                <c:pt idx="2188">
                  <c:v>2957.42</c:v>
                </c:pt>
                <c:pt idx="2189">
                  <c:v>6198.41</c:v>
                </c:pt>
                <c:pt idx="2190">
                  <c:v>4139.25</c:v>
                </c:pt>
                <c:pt idx="2191">
                  <c:v>985.47000000000025</c:v>
                </c:pt>
                <c:pt idx="2192">
                  <c:v>378.15000000000015</c:v>
                </c:pt>
                <c:pt idx="2193">
                  <c:v>1152.8999999999999</c:v>
                </c:pt>
                <c:pt idx="2194">
                  <c:v>2644.0299999999997</c:v>
                </c:pt>
                <c:pt idx="2195">
                  <c:v>1573.1</c:v>
                </c:pt>
                <c:pt idx="2196">
                  <c:v>6291.6800000000012</c:v>
                </c:pt>
                <c:pt idx="2197">
                  <c:v>5090.6100000000006</c:v>
                </c:pt>
                <c:pt idx="2198">
                  <c:v>3469.0499999999997</c:v>
                </c:pt>
                <c:pt idx="2199">
                  <c:v>3346.58</c:v>
                </c:pt>
                <c:pt idx="2200">
                  <c:v>1781.9099999999999</c:v>
                </c:pt>
                <c:pt idx="2201">
                  <c:v>1464.6599999999999</c:v>
                </c:pt>
                <c:pt idx="2202">
                  <c:v>3604.14</c:v>
                </c:pt>
                <c:pt idx="2203">
                  <c:v>2177.6800000000003</c:v>
                </c:pt>
                <c:pt idx="2204">
                  <c:v>445.20999999999992</c:v>
                </c:pt>
                <c:pt idx="2205">
                  <c:v>4888.7100000000009</c:v>
                </c:pt>
                <c:pt idx="2206">
                  <c:v>753.26</c:v>
                </c:pt>
                <c:pt idx="2207">
                  <c:v>2722.7200000000003</c:v>
                </c:pt>
                <c:pt idx="2208">
                  <c:v>4212.4699999999993</c:v>
                </c:pt>
                <c:pt idx="2209">
                  <c:v>2328.5100000000002</c:v>
                </c:pt>
                <c:pt idx="2210">
                  <c:v>327.23</c:v>
                </c:pt>
                <c:pt idx="2211">
                  <c:v>1644.6100000000001</c:v>
                </c:pt>
                <c:pt idx="2212">
                  <c:v>3905.42</c:v>
                </c:pt>
                <c:pt idx="2213">
                  <c:v>2743.5600000000004</c:v>
                </c:pt>
                <c:pt idx="2214">
                  <c:v>3493.0200000000004</c:v>
                </c:pt>
                <c:pt idx="2215">
                  <c:v>2129.0700000000002</c:v>
                </c:pt>
                <c:pt idx="2216">
                  <c:v>4651.26</c:v>
                </c:pt>
                <c:pt idx="2217">
                  <c:v>3821.2699999999995</c:v>
                </c:pt>
                <c:pt idx="2218">
                  <c:v>3538.4199999999996</c:v>
                </c:pt>
                <c:pt idx="2219">
                  <c:v>1041.01</c:v>
                </c:pt>
                <c:pt idx="2220">
                  <c:v>3512.1000000000004</c:v>
                </c:pt>
                <c:pt idx="2221">
                  <c:v>3121.7</c:v>
                </c:pt>
                <c:pt idx="2222">
                  <c:v>2168.4</c:v>
                </c:pt>
                <c:pt idx="2223">
                  <c:v>1425.2700000000002</c:v>
                </c:pt>
                <c:pt idx="2224">
                  <c:v>2114.2399999999998</c:v>
                </c:pt>
                <c:pt idx="2225">
                  <c:v>3119.58</c:v>
                </c:pt>
                <c:pt idx="2226">
                  <c:v>2685.1000000000004</c:v>
                </c:pt>
                <c:pt idx="2227">
                  <c:v>2198.5600000000004</c:v>
                </c:pt>
                <c:pt idx="2228">
                  <c:v>2332.59</c:v>
                </c:pt>
                <c:pt idx="2229">
                  <c:v>1719.1599999999999</c:v>
                </c:pt>
                <c:pt idx="2230">
                  <c:v>3649.92</c:v>
                </c:pt>
                <c:pt idx="2231">
                  <c:v>2123.71</c:v>
                </c:pt>
                <c:pt idx="2232">
                  <c:v>2501.42</c:v>
                </c:pt>
                <c:pt idx="2233">
                  <c:v>2411.83</c:v>
                </c:pt>
                <c:pt idx="2234">
                  <c:v>736.73</c:v>
                </c:pt>
                <c:pt idx="2235">
                  <c:v>6128.3000000000011</c:v>
                </c:pt>
                <c:pt idx="2236">
                  <c:v>1454.3900000000003</c:v>
                </c:pt>
                <c:pt idx="2237">
                  <c:v>898.81999999999982</c:v>
                </c:pt>
                <c:pt idx="2238">
                  <c:v>1115.1500000000001</c:v>
                </c:pt>
                <c:pt idx="2239">
                  <c:v>1796</c:v>
                </c:pt>
                <c:pt idx="2240">
                  <c:v>3320.7799999999997</c:v>
                </c:pt>
                <c:pt idx="2241">
                  <c:v>2217.4899999999998</c:v>
                </c:pt>
                <c:pt idx="2242">
                  <c:v>4957.2999999999993</c:v>
                </c:pt>
                <c:pt idx="2243">
                  <c:v>3914.5</c:v>
                </c:pt>
                <c:pt idx="2244">
                  <c:v>2057.46</c:v>
                </c:pt>
                <c:pt idx="2245">
                  <c:v>1074.8800000000001</c:v>
                </c:pt>
                <c:pt idx="2246">
                  <c:v>2338.4499999999998</c:v>
                </c:pt>
                <c:pt idx="2247">
                  <c:v>1567.5700000000002</c:v>
                </c:pt>
                <c:pt idx="2248">
                  <c:v>1783.37</c:v>
                </c:pt>
                <c:pt idx="2249">
                  <c:v>2318.8900000000003</c:v>
                </c:pt>
                <c:pt idx="2250">
                  <c:v>1458.6999999999998</c:v>
                </c:pt>
                <c:pt idx="2251">
                  <c:v>1460.9999999999998</c:v>
                </c:pt>
                <c:pt idx="2252">
                  <c:v>4193.32</c:v>
                </c:pt>
                <c:pt idx="2253">
                  <c:v>3881.7799999999997</c:v>
                </c:pt>
                <c:pt idx="2254">
                  <c:v>2600.4900000000002</c:v>
                </c:pt>
                <c:pt idx="2255">
                  <c:v>5378.6</c:v>
                </c:pt>
                <c:pt idx="2256">
                  <c:v>1465.16</c:v>
                </c:pt>
                <c:pt idx="2257">
                  <c:v>1502.68</c:v>
                </c:pt>
                <c:pt idx="2258">
                  <c:v>3371.4800000000005</c:v>
                </c:pt>
                <c:pt idx="2259">
                  <c:v>2557.62</c:v>
                </c:pt>
                <c:pt idx="2260">
                  <c:v>1988.7599999999998</c:v>
                </c:pt>
                <c:pt idx="2261">
                  <c:v>4169.8300000000008</c:v>
                </c:pt>
                <c:pt idx="2262">
                  <c:v>1799.8999999999999</c:v>
                </c:pt>
                <c:pt idx="2263">
                  <c:v>4473.32</c:v>
                </c:pt>
                <c:pt idx="2264">
                  <c:v>5404.6400000000012</c:v>
                </c:pt>
                <c:pt idx="2265">
                  <c:v>5154.68</c:v>
                </c:pt>
                <c:pt idx="2266">
                  <c:v>1305.25</c:v>
                </c:pt>
                <c:pt idx="2267">
                  <c:v>3344.13</c:v>
                </c:pt>
                <c:pt idx="2268">
                  <c:v>2795.3399999999997</c:v>
                </c:pt>
                <c:pt idx="2269">
                  <c:v>35.739999999999995</c:v>
                </c:pt>
                <c:pt idx="2270">
                  <c:v>5688.29</c:v>
                </c:pt>
                <c:pt idx="2271">
                  <c:v>2304.7699999999995</c:v>
                </c:pt>
                <c:pt idx="2272">
                  <c:v>2713.7200000000003</c:v>
                </c:pt>
                <c:pt idx="2273">
                  <c:v>279.77999999999986</c:v>
                </c:pt>
                <c:pt idx="2274">
                  <c:v>4008.76</c:v>
                </c:pt>
                <c:pt idx="2275">
                  <c:v>1702.5299999999997</c:v>
                </c:pt>
                <c:pt idx="2276">
                  <c:v>3626.7000000000003</c:v>
                </c:pt>
                <c:pt idx="2277">
                  <c:v>3131.5100000000007</c:v>
                </c:pt>
                <c:pt idx="2278">
                  <c:v>4474.63</c:v>
                </c:pt>
                <c:pt idx="2279">
                  <c:v>4735.67</c:v>
                </c:pt>
                <c:pt idx="2280">
                  <c:v>1796.2899999999997</c:v>
                </c:pt>
                <c:pt idx="2281">
                  <c:v>2878.73</c:v>
                </c:pt>
                <c:pt idx="2282">
                  <c:v>273.70000000000005</c:v>
                </c:pt>
                <c:pt idx="2283">
                  <c:v>4438.47</c:v>
                </c:pt>
                <c:pt idx="2284">
                  <c:v>2224.75</c:v>
                </c:pt>
                <c:pt idx="2285">
                  <c:v>4225.7700000000004</c:v>
                </c:pt>
                <c:pt idx="2286">
                  <c:v>198.22000000000003</c:v>
                </c:pt>
                <c:pt idx="2287">
                  <c:v>4768.8500000000004</c:v>
                </c:pt>
                <c:pt idx="2288">
                  <c:v>1410.5300000000004</c:v>
                </c:pt>
                <c:pt idx="2289">
                  <c:v>5050.2599999999993</c:v>
                </c:pt>
                <c:pt idx="2290">
                  <c:v>3690.2599999999998</c:v>
                </c:pt>
                <c:pt idx="2291">
                  <c:v>3592.5</c:v>
                </c:pt>
                <c:pt idx="2292">
                  <c:v>4274.88</c:v>
                </c:pt>
                <c:pt idx="2293">
                  <c:v>3140.01</c:v>
                </c:pt>
                <c:pt idx="2294">
                  <c:v>3142.7499999999995</c:v>
                </c:pt>
                <c:pt idx="2295">
                  <c:v>2812.1099999999997</c:v>
                </c:pt>
                <c:pt idx="2296">
                  <c:v>4704.92</c:v>
                </c:pt>
                <c:pt idx="2297">
                  <c:v>2611.15</c:v>
                </c:pt>
                <c:pt idx="2298">
                  <c:v>969.61999999999989</c:v>
                </c:pt>
                <c:pt idx="2299">
                  <c:v>4121.7800000000007</c:v>
                </c:pt>
                <c:pt idx="2300">
                  <c:v>3135.34</c:v>
                </c:pt>
                <c:pt idx="2301">
                  <c:v>2513.7799999999997</c:v>
                </c:pt>
                <c:pt idx="2302">
                  <c:v>3887.07</c:v>
                </c:pt>
                <c:pt idx="2303">
                  <c:v>5077.9699999999993</c:v>
                </c:pt>
                <c:pt idx="2304">
                  <c:v>7161.99</c:v>
                </c:pt>
                <c:pt idx="2305">
                  <c:v>4022.41</c:v>
                </c:pt>
                <c:pt idx="2306">
                  <c:v>4460.1200000000008</c:v>
                </c:pt>
                <c:pt idx="2307">
                  <c:v>3280.6099999999997</c:v>
                </c:pt>
                <c:pt idx="2308">
                  <c:v>2842.4700000000003</c:v>
                </c:pt>
                <c:pt idx="2309">
                  <c:v>2355.7599999999998</c:v>
                </c:pt>
                <c:pt idx="2310">
                  <c:v>600.75999999999988</c:v>
                </c:pt>
                <c:pt idx="2311">
                  <c:v>1437.54</c:v>
                </c:pt>
                <c:pt idx="2312">
                  <c:v>2715.29</c:v>
                </c:pt>
                <c:pt idx="2313">
                  <c:v>3627.4799999999996</c:v>
                </c:pt>
                <c:pt idx="2314">
                  <c:v>4564.9000000000005</c:v>
                </c:pt>
                <c:pt idx="2315">
                  <c:v>1690.96</c:v>
                </c:pt>
                <c:pt idx="2316">
                  <c:v>3183.5299999999997</c:v>
                </c:pt>
                <c:pt idx="2317">
                  <c:v>2585.1499999999996</c:v>
                </c:pt>
                <c:pt idx="2318">
                  <c:v>1959.79</c:v>
                </c:pt>
                <c:pt idx="2319">
                  <c:v>1322.2199999999998</c:v>
                </c:pt>
                <c:pt idx="2320">
                  <c:v>2178.83</c:v>
                </c:pt>
                <c:pt idx="2321">
                  <c:v>309.80999999999995</c:v>
                </c:pt>
                <c:pt idx="2322">
                  <c:v>2601.79</c:v>
                </c:pt>
                <c:pt idx="2323">
                  <c:v>356.5</c:v>
                </c:pt>
                <c:pt idx="2324">
                  <c:v>2276.9</c:v>
                </c:pt>
                <c:pt idx="2325">
                  <c:v>1203.3399999999999</c:v>
                </c:pt>
                <c:pt idx="2326">
                  <c:v>3707.24</c:v>
                </c:pt>
                <c:pt idx="2327">
                  <c:v>651.63999999999987</c:v>
                </c:pt>
                <c:pt idx="2328">
                  <c:v>2113.9000000000005</c:v>
                </c:pt>
                <c:pt idx="2329">
                  <c:v>1315.7600000000002</c:v>
                </c:pt>
                <c:pt idx="2330">
                  <c:v>4112.9799999999996</c:v>
                </c:pt>
                <c:pt idx="2331">
                  <c:v>5853.8200000000006</c:v>
                </c:pt>
                <c:pt idx="2332">
                  <c:v>398.42999999999995</c:v>
                </c:pt>
                <c:pt idx="2333">
                  <c:v>3574.31</c:v>
                </c:pt>
                <c:pt idx="2334">
                  <c:v>3960.5600000000004</c:v>
                </c:pt>
                <c:pt idx="2335">
                  <c:v>4585.3999999999996</c:v>
                </c:pt>
                <c:pt idx="2336">
                  <c:v>4952.2300000000005</c:v>
                </c:pt>
                <c:pt idx="2337">
                  <c:v>1647.51</c:v>
                </c:pt>
                <c:pt idx="2338">
                  <c:v>3275.6600000000003</c:v>
                </c:pt>
                <c:pt idx="2339">
                  <c:v>2605.09</c:v>
                </c:pt>
                <c:pt idx="2340">
                  <c:v>4609.1400000000003</c:v>
                </c:pt>
                <c:pt idx="2341">
                  <c:v>3315.32</c:v>
                </c:pt>
                <c:pt idx="2342">
                  <c:v>5640.4300000000012</c:v>
                </c:pt>
                <c:pt idx="2343">
                  <c:v>831.67000000000019</c:v>
                </c:pt>
                <c:pt idx="2344">
                  <c:v>2500.2600000000002</c:v>
                </c:pt>
                <c:pt idx="2345">
                  <c:v>766.31999999999994</c:v>
                </c:pt>
                <c:pt idx="2346">
                  <c:v>4068.2299999999996</c:v>
                </c:pt>
                <c:pt idx="2347">
                  <c:v>1279.3999999999999</c:v>
                </c:pt>
                <c:pt idx="2348">
                  <c:v>4842.5200000000004</c:v>
                </c:pt>
                <c:pt idx="2349">
                  <c:v>3458.15</c:v>
                </c:pt>
                <c:pt idx="2350">
                  <c:v>4351.82</c:v>
                </c:pt>
                <c:pt idx="2351">
                  <c:v>2674.92</c:v>
                </c:pt>
                <c:pt idx="2352">
                  <c:v>2741.81</c:v>
                </c:pt>
                <c:pt idx="2353">
                  <c:v>3682.73</c:v>
                </c:pt>
                <c:pt idx="2354">
                  <c:v>2688.5699999999997</c:v>
                </c:pt>
                <c:pt idx="2355">
                  <c:v>4962.2000000000007</c:v>
                </c:pt>
                <c:pt idx="2356">
                  <c:v>4178.4500000000007</c:v>
                </c:pt>
                <c:pt idx="2357">
                  <c:v>959.32</c:v>
                </c:pt>
                <c:pt idx="2358">
                  <c:v>3222.99</c:v>
                </c:pt>
                <c:pt idx="2359">
                  <c:v>4826.5</c:v>
                </c:pt>
                <c:pt idx="2360">
                  <c:v>2411.6299999999997</c:v>
                </c:pt>
                <c:pt idx="2361">
                  <c:v>2554.42</c:v>
                </c:pt>
                <c:pt idx="2362">
                  <c:v>4188.12</c:v>
                </c:pt>
                <c:pt idx="2363">
                  <c:v>4675.9699999999993</c:v>
                </c:pt>
                <c:pt idx="2364">
                  <c:v>6854.59</c:v>
                </c:pt>
                <c:pt idx="2365">
                  <c:v>1902.53</c:v>
                </c:pt>
                <c:pt idx="2366">
                  <c:v>2642.95</c:v>
                </c:pt>
                <c:pt idx="2367">
                  <c:v>3031.1800000000003</c:v>
                </c:pt>
                <c:pt idx="2368">
                  <c:v>2381.7400000000002</c:v>
                </c:pt>
                <c:pt idx="2369">
                  <c:v>5300.04</c:v>
                </c:pt>
                <c:pt idx="2370">
                  <c:v>5641.47</c:v>
                </c:pt>
                <c:pt idx="2371">
                  <c:v>1920.4299999999998</c:v>
                </c:pt>
                <c:pt idx="2372">
                  <c:v>4707.5499999999993</c:v>
                </c:pt>
                <c:pt idx="2373">
                  <c:v>2777.48</c:v>
                </c:pt>
                <c:pt idx="2374">
                  <c:v>8252.7300000000014</c:v>
                </c:pt>
                <c:pt idx="2375">
                  <c:v>4015.95</c:v>
                </c:pt>
                <c:pt idx="2376">
                  <c:v>2731.88</c:v>
                </c:pt>
                <c:pt idx="2377">
                  <c:v>1301.43</c:v>
                </c:pt>
                <c:pt idx="2378">
                  <c:v>5876.07</c:v>
                </c:pt>
                <c:pt idx="2379">
                  <c:v>3796.7</c:v>
                </c:pt>
                <c:pt idx="2380">
                  <c:v>4797.13</c:v>
                </c:pt>
                <c:pt idx="2381">
                  <c:v>5453.86</c:v>
                </c:pt>
                <c:pt idx="2382">
                  <c:v>147.82999999999996</c:v>
                </c:pt>
                <c:pt idx="2383">
                  <c:v>5387.65</c:v>
                </c:pt>
                <c:pt idx="2384">
                  <c:v>1030.19</c:v>
                </c:pt>
                <c:pt idx="2385">
                  <c:v>4636.58</c:v>
                </c:pt>
                <c:pt idx="2386">
                  <c:v>5862.45</c:v>
                </c:pt>
                <c:pt idx="2387">
                  <c:v>1547.8799999999999</c:v>
                </c:pt>
                <c:pt idx="2388">
                  <c:v>192.96999999999991</c:v>
                </c:pt>
                <c:pt idx="2389">
                  <c:v>745.94</c:v>
                </c:pt>
                <c:pt idx="2390">
                  <c:v>57.72999999999999</c:v>
                </c:pt>
                <c:pt idx="2391">
                  <c:v>2198.08</c:v>
                </c:pt>
                <c:pt idx="2392">
                  <c:v>4002.3199999999997</c:v>
                </c:pt>
                <c:pt idx="2393">
                  <c:v>746.19999999999993</c:v>
                </c:pt>
                <c:pt idx="2394">
                  <c:v>2724.93</c:v>
                </c:pt>
                <c:pt idx="2395">
                  <c:v>5205.7500000000009</c:v>
                </c:pt>
                <c:pt idx="2396">
                  <c:v>5804.2800000000007</c:v>
                </c:pt>
                <c:pt idx="2397">
                  <c:v>788.27999999999986</c:v>
                </c:pt>
                <c:pt idx="2398">
                  <c:v>965.85</c:v>
                </c:pt>
                <c:pt idx="2399">
                  <c:v>2978.25</c:v>
                </c:pt>
                <c:pt idx="2400">
                  <c:v>1853.86</c:v>
                </c:pt>
                <c:pt idx="2401">
                  <c:v>1341.22</c:v>
                </c:pt>
                <c:pt idx="2402">
                  <c:v>1792.3899999999999</c:v>
                </c:pt>
                <c:pt idx="2403">
                  <c:v>2824.16</c:v>
                </c:pt>
                <c:pt idx="2404">
                  <c:v>3077.56</c:v>
                </c:pt>
                <c:pt idx="2405">
                  <c:v>3695.7300000000005</c:v>
                </c:pt>
                <c:pt idx="2406">
                  <c:v>3483.3900000000003</c:v>
                </c:pt>
                <c:pt idx="2407">
                  <c:v>3903.5699999999997</c:v>
                </c:pt>
                <c:pt idx="2408">
                  <c:v>4523.2300000000005</c:v>
                </c:pt>
                <c:pt idx="2409">
                  <c:v>1757.48</c:v>
                </c:pt>
                <c:pt idx="2410">
                  <c:v>1844.8799999999997</c:v>
                </c:pt>
                <c:pt idx="2411">
                  <c:v>300.08999999999992</c:v>
                </c:pt>
                <c:pt idx="2412">
                  <c:v>451.65000000000009</c:v>
                </c:pt>
                <c:pt idx="2413">
                  <c:v>5457.09</c:v>
                </c:pt>
                <c:pt idx="2414">
                  <c:v>2702.5</c:v>
                </c:pt>
                <c:pt idx="2415">
                  <c:v>1749.57</c:v>
                </c:pt>
                <c:pt idx="2416">
                  <c:v>409.80000000000007</c:v>
                </c:pt>
                <c:pt idx="2417">
                  <c:v>2606.6</c:v>
                </c:pt>
                <c:pt idx="2418">
                  <c:v>50.66</c:v>
                </c:pt>
                <c:pt idx="2419">
                  <c:v>2446.2000000000003</c:v>
                </c:pt>
                <c:pt idx="2420">
                  <c:v>3921.8199999999997</c:v>
                </c:pt>
                <c:pt idx="2421">
                  <c:v>3721.5000000000005</c:v>
                </c:pt>
                <c:pt idx="2422">
                  <c:v>4388.1299999999992</c:v>
                </c:pt>
                <c:pt idx="2423">
                  <c:v>6011.3000000000011</c:v>
                </c:pt>
                <c:pt idx="2424">
                  <c:v>2883.65</c:v>
                </c:pt>
                <c:pt idx="2425">
                  <c:v>2664.7099999999996</c:v>
                </c:pt>
                <c:pt idx="2426">
                  <c:v>167.62999999999997</c:v>
                </c:pt>
                <c:pt idx="2427">
                  <c:v>2073.6499999999996</c:v>
                </c:pt>
                <c:pt idx="2428">
                  <c:v>5108.66</c:v>
                </c:pt>
                <c:pt idx="2429">
                  <c:v>6874.5300000000007</c:v>
                </c:pt>
                <c:pt idx="2430">
                  <c:v>2656.6699999999996</c:v>
                </c:pt>
                <c:pt idx="2431">
                  <c:v>1700.17</c:v>
                </c:pt>
                <c:pt idx="2432">
                  <c:v>375.02</c:v>
                </c:pt>
                <c:pt idx="2433">
                  <c:v>3058.73</c:v>
                </c:pt>
                <c:pt idx="2434">
                  <c:v>2615.46</c:v>
                </c:pt>
                <c:pt idx="2435">
                  <c:v>1131.8</c:v>
                </c:pt>
                <c:pt idx="2436">
                  <c:v>443.53</c:v>
                </c:pt>
                <c:pt idx="2437">
                  <c:v>2619.54</c:v>
                </c:pt>
                <c:pt idx="2438">
                  <c:v>3040.0600000000004</c:v>
                </c:pt>
                <c:pt idx="2439">
                  <c:v>3270.2200000000003</c:v>
                </c:pt>
                <c:pt idx="2440">
                  <c:v>2205.8000000000002</c:v>
                </c:pt>
                <c:pt idx="2441">
                  <c:v>5417.4699999999993</c:v>
                </c:pt>
                <c:pt idx="2442">
                  <c:v>3068.1800000000003</c:v>
                </c:pt>
                <c:pt idx="2443">
                  <c:v>2580.59</c:v>
                </c:pt>
                <c:pt idx="2444">
                  <c:v>3150.38</c:v>
                </c:pt>
                <c:pt idx="2445">
                  <c:v>2365.9300000000003</c:v>
                </c:pt>
                <c:pt idx="2446">
                  <c:v>1602.8200000000002</c:v>
                </c:pt>
                <c:pt idx="2447">
                  <c:v>1147.8599999999999</c:v>
                </c:pt>
                <c:pt idx="2448">
                  <c:v>2587.7999999999997</c:v>
                </c:pt>
                <c:pt idx="2449">
                  <c:v>6272.2099999999991</c:v>
                </c:pt>
                <c:pt idx="2450">
                  <c:v>4737.6799999999994</c:v>
                </c:pt>
                <c:pt idx="2451">
                  <c:v>2439.35</c:v>
                </c:pt>
                <c:pt idx="2452">
                  <c:v>2757.23</c:v>
                </c:pt>
                <c:pt idx="2453">
                  <c:v>7756.7899999999981</c:v>
                </c:pt>
                <c:pt idx="2454">
                  <c:v>4737.3</c:v>
                </c:pt>
                <c:pt idx="2455">
                  <c:v>1204.2599999999998</c:v>
                </c:pt>
                <c:pt idx="2456">
                  <c:v>2067.4699999999998</c:v>
                </c:pt>
                <c:pt idx="2457">
                  <c:v>3506.5400000000009</c:v>
                </c:pt>
                <c:pt idx="2458">
                  <c:v>5972.6200000000008</c:v>
                </c:pt>
                <c:pt idx="2459">
                  <c:v>7817.1</c:v>
                </c:pt>
                <c:pt idx="2460">
                  <c:v>4384.09</c:v>
                </c:pt>
                <c:pt idx="2461">
                  <c:v>1576.8200000000002</c:v>
                </c:pt>
                <c:pt idx="2462">
                  <c:v>1961.7900000000002</c:v>
                </c:pt>
                <c:pt idx="2463">
                  <c:v>6900.7899999999991</c:v>
                </c:pt>
                <c:pt idx="2464">
                  <c:v>5796.2099999999991</c:v>
                </c:pt>
                <c:pt idx="2465">
                  <c:v>2823.58</c:v>
                </c:pt>
                <c:pt idx="2466">
                  <c:v>2490.66</c:v>
                </c:pt>
                <c:pt idx="2467">
                  <c:v>4181</c:v>
                </c:pt>
                <c:pt idx="2468">
                  <c:v>2600.7300000000005</c:v>
                </c:pt>
                <c:pt idx="2469">
                  <c:v>4958.0999999999995</c:v>
                </c:pt>
                <c:pt idx="2470">
                  <c:v>6245.25</c:v>
                </c:pt>
                <c:pt idx="2471">
                  <c:v>7493.2300000000005</c:v>
                </c:pt>
                <c:pt idx="2472">
                  <c:v>802.26</c:v>
                </c:pt>
                <c:pt idx="2473">
                  <c:v>2231.5000000000005</c:v>
                </c:pt>
                <c:pt idx="2474">
                  <c:v>1732.26</c:v>
                </c:pt>
                <c:pt idx="2475">
                  <c:v>3382.4000000000005</c:v>
                </c:pt>
                <c:pt idx="2476">
                  <c:v>3836.24</c:v>
                </c:pt>
                <c:pt idx="2477">
                  <c:v>1400.8299999999997</c:v>
                </c:pt>
                <c:pt idx="2478">
                  <c:v>969.65000000000009</c:v>
                </c:pt>
                <c:pt idx="2479">
                  <c:v>2143.0099999999998</c:v>
                </c:pt>
                <c:pt idx="2480">
                  <c:v>953.04999999999984</c:v>
                </c:pt>
                <c:pt idx="2481">
                  <c:v>1185.8499999999999</c:v>
                </c:pt>
                <c:pt idx="2482">
                  <c:v>2180.75</c:v>
                </c:pt>
                <c:pt idx="2483">
                  <c:v>2774.48</c:v>
                </c:pt>
                <c:pt idx="2484">
                  <c:v>6854.85</c:v>
                </c:pt>
                <c:pt idx="2485">
                  <c:v>1474.39</c:v>
                </c:pt>
                <c:pt idx="2486">
                  <c:v>1588.9000000000003</c:v>
                </c:pt>
                <c:pt idx="2487">
                  <c:v>8437.4300000000021</c:v>
                </c:pt>
                <c:pt idx="2488">
                  <c:v>2302.9999999999995</c:v>
                </c:pt>
                <c:pt idx="2489">
                  <c:v>3632.29</c:v>
                </c:pt>
                <c:pt idx="2490">
                  <c:v>2232.7799999999997</c:v>
                </c:pt>
                <c:pt idx="2491">
                  <c:v>707.56000000000017</c:v>
                </c:pt>
                <c:pt idx="2492">
                  <c:v>2981.3900000000003</c:v>
                </c:pt>
                <c:pt idx="2493">
                  <c:v>3423.2000000000007</c:v>
                </c:pt>
                <c:pt idx="2494">
                  <c:v>2160.75</c:v>
                </c:pt>
                <c:pt idx="2495">
                  <c:v>766.42000000000007</c:v>
                </c:pt>
                <c:pt idx="2496">
                  <c:v>1813.8700000000001</c:v>
                </c:pt>
                <c:pt idx="2497">
                  <c:v>2014.63</c:v>
                </c:pt>
                <c:pt idx="2498">
                  <c:v>2609.5100000000002</c:v>
                </c:pt>
                <c:pt idx="2499">
                  <c:v>3270.9399999999996</c:v>
                </c:pt>
                <c:pt idx="2500">
                  <c:v>3340.35</c:v>
                </c:pt>
                <c:pt idx="2501">
                  <c:v>3636.97</c:v>
                </c:pt>
                <c:pt idx="2502">
                  <c:v>3467.88</c:v>
                </c:pt>
                <c:pt idx="2503">
                  <c:v>6568.9100000000017</c:v>
                </c:pt>
                <c:pt idx="2504">
                  <c:v>3812.53</c:v>
                </c:pt>
                <c:pt idx="2505">
                  <c:v>5681.2999999999993</c:v>
                </c:pt>
                <c:pt idx="2506">
                  <c:v>2152.6899999999996</c:v>
                </c:pt>
                <c:pt idx="2507">
                  <c:v>1594.3400000000001</c:v>
                </c:pt>
                <c:pt idx="2508">
                  <c:v>3831.1600000000003</c:v>
                </c:pt>
                <c:pt idx="2509">
                  <c:v>1853.2999999999997</c:v>
                </c:pt>
                <c:pt idx="2510">
                  <c:v>2628.42</c:v>
                </c:pt>
                <c:pt idx="2511">
                  <c:v>825.25</c:v>
                </c:pt>
                <c:pt idx="2512">
                  <c:v>2945.8500000000004</c:v>
                </c:pt>
                <c:pt idx="2513">
                  <c:v>4636.72</c:v>
                </c:pt>
                <c:pt idx="2514">
                  <c:v>456.62999999999988</c:v>
                </c:pt>
                <c:pt idx="2515">
                  <c:v>2283.5500000000002</c:v>
                </c:pt>
                <c:pt idx="2516">
                  <c:v>2105.3900000000003</c:v>
                </c:pt>
                <c:pt idx="2517">
                  <c:v>2744.8900000000003</c:v>
                </c:pt>
                <c:pt idx="2518">
                  <c:v>4572.03</c:v>
                </c:pt>
                <c:pt idx="2519">
                  <c:v>2222.37</c:v>
                </c:pt>
                <c:pt idx="2520">
                  <c:v>217.51</c:v>
                </c:pt>
                <c:pt idx="2521">
                  <c:v>2467.14</c:v>
                </c:pt>
                <c:pt idx="2522">
                  <c:v>4600.01</c:v>
                </c:pt>
                <c:pt idx="2523">
                  <c:v>4870.3500000000004</c:v>
                </c:pt>
                <c:pt idx="2524">
                  <c:v>4083.33</c:v>
                </c:pt>
                <c:pt idx="2525">
                  <c:v>1691.11</c:v>
                </c:pt>
                <c:pt idx="2526">
                  <c:v>3162.37</c:v>
                </c:pt>
                <c:pt idx="2527">
                  <c:v>17.869999999999997</c:v>
                </c:pt>
                <c:pt idx="2528">
                  <c:v>1710.62</c:v>
                </c:pt>
                <c:pt idx="2529">
                  <c:v>1900.9299999999996</c:v>
                </c:pt>
                <c:pt idx="2530">
                  <c:v>3065.02</c:v>
                </c:pt>
                <c:pt idx="2531">
                  <c:v>4622.41</c:v>
                </c:pt>
                <c:pt idx="2532">
                  <c:v>6157.03</c:v>
                </c:pt>
                <c:pt idx="2533">
                  <c:v>5949.92</c:v>
                </c:pt>
                <c:pt idx="2534">
                  <c:v>2862.41</c:v>
                </c:pt>
                <c:pt idx="2535">
                  <c:v>3511.36</c:v>
                </c:pt>
                <c:pt idx="2536">
                  <c:v>1918.88</c:v>
                </c:pt>
                <c:pt idx="2537">
                  <c:v>6559.26</c:v>
                </c:pt>
                <c:pt idx="2538">
                  <c:v>4303.8599999999997</c:v>
                </c:pt>
                <c:pt idx="2539">
                  <c:v>3044.7999999999997</c:v>
                </c:pt>
                <c:pt idx="2540">
                  <c:v>1970.7799999999997</c:v>
                </c:pt>
                <c:pt idx="2541">
                  <c:v>974.54</c:v>
                </c:pt>
                <c:pt idx="2542">
                  <c:v>703.83000000000015</c:v>
                </c:pt>
                <c:pt idx="2543">
                  <c:v>6085.9899999999989</c:v>
                </c:pt>
                <c:pt idx="2544">
                  <c:v>2211.5599999999995</c:v>
                </c:pt>
                <c:pt idx="2545">
                  <c:v>3128.2700000000004</c:v>
                </c:pt>
                <c:pt idx="2546">
                  <c:v>2445.3000000000002</c:v>
                </c:pt>
                <c:pt idx="2547">
                  <c:v>4292.3500000000004</c:v>
                </c:pt>
                <c:pt idx="2548">
                  <c:v>2686.12</c:v>
                </c:pt>
                <c:pt idx="2549">
                  <c:v>2883.9599999999996</c:v>
                </c:pt>
                <c:pt idx="2550">
                  <c:v>5495.5399999999991</c:v>
                </c:pt>
                <c:pt idx="2551">
                  <c:v>419.68000000000006</c:v>
                </c:pt>
                <c:pt idx="2552">
                  <c:v>4540.47</c:v>
                </c:pt>
                <c:pt idx="2553">
                  <c:v>2907.42</c:v>
                </c:pt>
                <c:pt idx="2554">
                  <c:v>2187.1999999999998</c:v>
                </c:pt>
                <c:pt idx="2555">
                  <c:v>5595.4400000000005</c:v>
                </c:pt>
                <c:pt idx="2556">
                  <c:v>4283.0200000000004</c:v>
                </c:pt>
                <c:pt idx="2557">
                  <c:v>3848.22</c:v>
                </c:pt>
                <c:pt idx="2558">
                  <c:v>1715.6099999999997</c:v>
                </c:pt>
                <c:pt idx="2559">
                  <c:v>1144.3500000000001</c:v>
                </c:pt>
                <c:pt idx="2560">
                  <c:v>7496.3600000000006</c:v>
                </c:pt>
                <c:pt idx="2561">
                  <c:v>3154.78</c:v>
                </c:pt>
                <c:pt idx="2562">
                  <c:v>1829.58</c:v>
                </c:pt>
                <c:pt idx="2563">
                  <c:v>1232.95</c:v>
                </c:pt>
                <c:pt idx="2564">
                  <c:v>3935.08</c:v>
                </c:pt>
                <c:pt idx="2565">
                  <c:v>4420.4500000000007</c:v>
                </c:pt>
                <c:pt idx="2566">
                  <c:v>2222.29</c:v>
                </c:pt>
                <c:pt idx="2567">
                  <c:v>4558.42</c:v>
                </c:pt>
                <c:pt idx="2568">
                  <c:v>2007.8300000000002</c:v>
                </c:pt>
                <c:pt idx="2569">
                  <c:v>6049.5900000000011</c:v>
                </c:pt>
                <c:pt idx="2570">
                  <c:v>2118</c:v>
                </c:pt>
                <c:pt idx="2571">
                  <c:v>2522.1800000000003</c:v>
                </c:pt>
                <c:pt idx="2572">
                  <c:v>2095.2199999999998</c:v>
                </c:pt>
                <c:pt idx="2573">
                  <c:v>1955.7800000000002</c:v>
                </c:pt>
                <c:pt idx="2574">
                  <c:v>788.5</c:v>
                </c:pt>
                <c:pt idx="2575">
                  <c:v>5690.45</c:v>
                </c:pt>
                <c:pt idx="2576">
                  <c:v>3541.7000000000003</c:v>
                </c:pt>
                <c:pt idx="2577">
                  <c:v>2912.8100000000004</c:v>
                </c:pt>
                <c:pt idx="2578">
                  <c:v>2652.07</c:v>
                </c:pt>
                <c:pt idx="2579">
                  <c:v>2208.2400000000002</c:v>
                </c:pt>
                <c:pt idx="2580">
                  <c:v>3498.11</c:v>
                </c:pt>
                <c:pt idx="2581">
                  <c:v>1145.04</c:v>
                </c:pt>
                <c:pt idx="2582">
                  <c:v>4776.43</c:v>
                </c:pt>
                <c:pt idx="2583">
                  <c:v>3493.49</c:v>
                </c:pt>
                <c:pt idx="2584">
                  <c:v>3494.16</c:v>
                </c:pt>
                <c:pt idx="2585">
                  <c:v>5483</c:v>
                </c:pt>
                <c:pt idx="2586">
                  <c:v>5839.22</c:v>
                </c:pt>
                <c:pt idx="2587">
                  <c:v>6490.2999999999993</c:v>
                </c:pt>
                <c:pt idx="2588">
                  <c:v>937.82000000000016</c:v>
                </c:pt>
                <c:pt idx="2589">
                  <c:v>4895.55</c:v>
                </c:pt>
                <c:pt idx="2590">
                  <c:v>4631.380000000001</c:v>
                </c:pt>
                <c:pt idx="2591">
                  <c:v>3854.79</c:v>
                </c:pt>
                <c:pt idx="2592">
                  <c:v>4017.6599999999994</c:v>
                </c:pt>
                <c:pt idx="2593">
                  <c:v>3931.13</c:v>
                </c:pt>
                <c:pt idx="2594">
                  <c:v>2866.09</c:v>
                </c:pt>
                <c:pt idx="2595">
                  <c:v>3233.7700000000004</c:v>
                </c:pt>
                <c:pt idx="2596">
                  <c:v>4582.12</c:v>
                </c:pt>
                <c:pt idx="2597">
                  <c:v>4240.08</c:v>
                </c:pt>
                <c:pt idx="2598">
                  <c:v>4657.99</c:v>
                </c:pt>
                <c:pt idx="2599">
                  <c:v>2795.79</c:v>
                </c:pt>
                <c:pt idx="2600">
                  <c:v>4346.57</c:v>
                </c:pt>
                <c:pt idx="2601">
                  <c:v>4718.43</c:v>
                </c:pt>
                <c:pt idx="2602">
                  <c:v>1943.5099999999998</c:v>
                </c:pt>
                <c:pt idx="2603">
                  <c:v>1553.46</c:v>
                </c:pt>
                <c:pt idx="2604">
                  <c:v>2569.9400000000005</c:v>
                </c:pt>
                <c:pt idx="2605">
                  <c:v>5598.91</c:v>
                </c:pt>
                <c:pt idx="2606">
                  <c:v>2609.86</c:v>
                </c:pt>
                <c:pt idx="2607">
                  <c:v>1145.4100000000001</c:v>
                </c:pt>
                <c:pt idx="2608">
                  <c:v>2848.7899999999995</c:v>
                </c:pt>
                <c:pt idx="2609">
                  <c:v>3002.51</c:v>
                </c:pt>
                <c:pt idx="2610">
                  <c:v>5517.12</c:v>
                </c:pt>
                <c:pt idx="2611">
                  <c:v>6417.95</c:v>
                </c:pt>
                <c:pt idx="2612">
                  <c:v>6814.2199999999993</c:v>
                </c:pt>
                <c:pt idx="2613">
                  <c:v>3007.93</c:v>
                </c:pt>
                <c:pt idx="2614">
                  <c:v>2659.5699999999997</c:v>
                </c:pt>
                <c:pt idx="2615">
                  <c:v>4919.55</c:v>
                </c:pt>
                <c:pt idx="2616">
                  <c:v>3235.9900000000007</c:v>
                </c:pt>
                <c:pt idx="2617">
                  <c:v>3800.0299999999993</c:v>
                </c:pt>
                <c:pt idx="2618">
                  <c:v>3633.6100000000006</c:v>
                </c:pt>
                <c:pt idx="2619">
                  <c:v>2083.5600000000004</c:v>
                </c:pt>
                <c:pt idx="2620">
                  <c:v>1764.47</c:v>
                </c:pt>
                <c:pt idx="2621">
                  <c:v>2023.9499999999998</c:v>
                </c:pt>
                <c:pt idx="2622">
                  <c:v>4375.2700000000004</c:v>
                </c:pt>
                <c:pt idx="2623">
                  <c:v>1808.92</c:v>
                </c:pt>
                <c:pt idx="2624">
                  <c:v>5174.88</c:v>
                </c:pt>
                <c:pt idx="2625">
                  <c:v>4794.58</c:v>
                </c:pt>
                <c:pt idx="2626">
                  <c:v>866.46</c:v>
                </c:pt>
                <c:pt idx="2627">
                  <c:v>4100.59</c:v>
                </c:pt>
                <c:pt idx="2628">
                  <c:v>3679</c:v>
                </c:pt>
                <c:pt idx="2629">
                  <c:v>798.28</c:v>
                </c:pt>
                <c:pt idx="2630">
                  <c:v>5178.5599999999995</c:v>
                </c:pt>
                <c:pt idx="2631">
                  <c:v>407.96000000000009</c:v>
                </c:pt>
                <c:pt idx="2632">
                  <c:v>11222.65</c:v>
                </c:pt>
                <c:pt idx="2633">
                  <c:v>4047.2499999999995</c:v>
                </c:pt>
                <c:pt idx="2634">
                  <c:v>3676.22</c:v>
                </c:pt>
                <c:pt idx="2635">
                  <c:v>4246.5599999999995</c:v>
                </c:pt>
                <c:pt idx="2636">
                  <c:v>2661.43</c:v>
                </c:pt>
                <c:pt idx="2637">
                  <c:v>1915.8700000000001</c:v>
                </c:pt>
                <c:pt idx="2638">
                  <c:v>348.08999999999992</c:v>
                </c:pt>
                <c:pt idx="2639">
                  <c:v>1607.27</c:v>
                </c:pt>
                <c:pt idx="2640">
                  <c:v>1500.81</c:v>
                </c:pt>
                <c:pt idx="2641">
                  <c:v>2013.52</c:v>
                </c:pt>
                <c:pt idx="2642">
                  <c:v>3924.9800000000005</c:v>
                </c:pt>
                <c:pt idx="2643">
                  <c:v>4384.8500000000004</c:v>
                </c:pt>
                <c:pt idx="2644">
                  <c:v>3870.9599999999996</c:v>
                </c:pt>
                <c:pt idx="2645">
                  <c:v>2394.8200000000006</c:v>
                </c:pt>
                <c:pt idx="2646">
                  <c:v>6148.63</c:v>
                </c:pt>
                <c:pt idx="2647">
                  <c:v>5319.91</c:v>
                </c:pt>
                <c:pt idx="2648">
                  <c:v>7365.48</c:v>
                </c:pt>
                <c:pt idx="2649">
                  <c:v>5504.95</c:v>
                </c:pt>
                <c:pt idx="2650">
                  <c:v>4527.9400000000005</c:v>
                </c:pt>
                <c:pt idx="2651">
                  <c:v>4142.75</c:v>
                </c:pt>
                <c:pt idx="2652">
                  <c:v>2648.8500000000004</c:v>
                </c:pt>
                <c:pt idx="2653">
                  <c:v>1329.0900000000001</c:v>
                </c:pt>
                <c:pt idx="2654">
                  <c:v>8143.93</c:v>
                </c:pt>
                <c:pt idx="2655">
                  <c:v>3638.75</c:v>
                </c:pt>
                <c:pt idx="2656">
                  <c:v>6500.2999999999993</c:v>
                </c:pt>
                <c:pt idx="2657">
                  <c:v>2037.02</c:v>
                </c:pt>
                <c:pt idx="2658">
                  <c:v>3303.71</c:v>
                </c:pt>
                <c:pt idx="2659">
                  <c:v>3383.62</c:v>
                </c:pt>
                <c:pt idx="2660">
                  <c:v>1424.8200000000002</c:v>
                </c:pt>
                <c:pt idx="2661">
                  <c:v>2515.4299999999998</c:v>
                </c:pt>
                <c:pt idx="2662">
                  <c:v>1542.4099999999999</c:v>
                </c:pt>
                <c:pt idx="2663">
                  <c:v>1280.07</c:v>
                </c:pt>
                <c:pt idx="2664">
                  <c:v>1311.3899999999999</c:v>
                </c:pt>
                <c:pt idx="2665">
                  <c:v>3015.83</c:v>
                </c:pt>
                <c:pt idx="2666">
                  <c:v>2415.1600000000003</c:v>
                </c:pt>
                <c:pt idx="2667">
                  <c:v>1142.54</c:v>
                </c:pt>
                <c:pt idx="2668">
                  <c:v>3478.1400000000003</c:v>
                </c:pt>
                <c:pt idx="2669">
                  <c:v>2643.24</c:v>
                </c:pt>
                <c:pt idx="2670">
                  <c:v>2943.88</c:v>
                </c:pt>
                <c:pt idx="2671">
                  <c:v>1891.72</c:v>
                </c:pt>
                <c:pt idx="2672">
                  <c:v>2932.34</c:v>
                </c:pt>
                <c:pt idx="2673">
                  <c:v>3337.8700000000003</c:v>
                </c:pt>
                <c:pt idx="2674">
                  <c:v>3560.1800000000003</c:v>
                </c:pt>
                <c:pt idx="2675">
                  <c:v>2561.48</c:v>
                </c:pt>
                <c:pt idx="2676">
                  <c:v>3092.6200000000003</c:v>
                </c:pt>
                <c:pt idx="2677">
                  <c:v>4760.68</c:v>
                </c:pt>
                <c:pt idx="2678">
                  <c:v>6337.4</c:v>
                </c:pt>
                <c:pt idx="2679">
                  <c:v>3039.47</c:v>
                </c:pt>
                <c:pt idx="2680">
                  <c:v>6119.7300000000014</c:v>
                </c:pt>
                <c:pt idx="2681">
                  <c:v>3107.24</c:v>
                </c:pt>
                <c:pt idx="2682">
                  <c:v>1017.75</c:v>
                </c:pt>
                <c:pt idx="2683">
                  <c:v>1614.96</c:v>
                </c:pt>
                <c:pt idx="2684">
                  <c:v>1082.1500000000001</c:v>
                </c:pt>
                <c:pt idx="2685">
                  <c:v>3088.9199999999996</c:v>
                </c:pt>
                <c:pt idx="2686">
                  <c:v>854.2399999999999</c:v>
                </c:pt>
                <c:pt idx="2687">
                  <c:v>2772.3099999999995</c:v>
                </c:pt>
                <c:pt idx="2688">
                  <c:v>1536.9</c:v>
                </c:pt>
                <c:pt idx="2689">
                  <c:v>8104.5800000000008</c:v>
                </c:pt>
                <c:pt idx="2690">
                  <c:v>4142.869999999999</c:v>
                </c:pt>
                <c:pt idx="2691">
                  <c:v>4623.16</c:v>
                </c:pt>
                <c:pt idx="2692">
                  <c:v>3987.65</c:v>
                </c:pt>
                <c:pt idx="2693">
                  <c:v>1757.4400000000003</c:v>
                </c:pt>
                <c:pt idx="2694">
                  <c:v>1652.12</c:v>
                </c:pt>
                <c:pt idx="2695">
                  <c:v>4863.47</c:v>
                </c:pt>
                <c:pt idx="2696">
                  <c:v>7613.27</c:v>
                </c:pt>
                <c:pt idx="2697">
                  <c:v>3679.59</c:v>
                </c:pt>
                <c:pt idx="2698">
                  <c:v>513.57999999999993</c:v>
                </c:pt>
                <c:pt idx="2699">
                  <c:v>5470.7000000000007</c:v>
                </c:pt>
                <c:pt idx="2700">
                  <c:v>1343.6100000000001</c:v>
                </c:pt>
                <c:pt idx="2701">
                  <c:v>1323.2199999999998</c:v>
                </c:pt>
                <c:pt idx="2702">
                  <c:v>1879.3200000000002</c:v>
                </c:pt>
                <c:pt idx="2703">
                  <c:v>2115.3500000000004</c:v>
                </c:pt>
                <c:pt idx="2704">
                  <c:v>977.41000000000008</c:v>
                </c:pt>
                <c:pt idx="2705">
                  <c:v>2814.8700000000003</c:v>
                </c:pt>
                <c:pt idx="2706">
                  <c:v>4116.13</c:v>
                </c:pt>
                <c:pt idx="2707">
                  <c:v>755.30000000000007</c:v>
                </c:pt>
                <c:pt idx="2708">
                  <c:v>1252.4600000000003</c:v>
                </c:pt>
                <c:pt idx="2709">
                  <c:v>3221.8099999999995</c:v>
                </c:pt>
                <c:pt idx="2710">
                  <c:v>1036.0500000000002</c:v>
                </c:pt>
                <c:pt idx="2711">
                  <c:v>4465.46</c:v>
                </c:pt>
                <c:pt idx="2712">
                  <c:v>3783.3</c:v>
                </c:pt>
                <c:pt idx="2713">
                  <c:v>1101.08</c:v>
                </c:pt>
                <c:pt idx="2714">
                  <c:v>902.04</c:v>
                </c:pt>
                <c:pt idx="2715">
                  <c:v>1655.42</c:v>
                </c:pt>
                <c:pt idx="2716">
                  <c:v>1950.52</c:v>
                </c:pt>
                <c:pt idx="2717">
                  <c:v>6591</c:v>
                </c:pt>
                <c:pt idx="2718">
                  <c:v>1980.7100000000003</c:v>
                </c:pt>
                <c:pt idx="2719">
                  <c:v>353.35000000000014</c:v>
                </c:pt>
                <c:pt idx="2720">
                  <c:v>5184.97</c:v>
                </c:pt>
                <c:pt idx="2721">
                  <c:v>4757.21</c:v>
                </c:pt>
                <c:pt idx="2722">
                  <c:v>4054.59</c:v>
                </c:pt>
                <c:pt idx="2723">
                  <c:v>5280.35</c:v>
                </c:pt>
                <c:pt idx="2724">
                  <c:v>1604.2299999999998</c:v>
                </c:pt>
                <c:pt idx="2725">
                  <c:v>1513.52</c:v>
                </c:pt>
                <c:pt idx="2726">
                  <c:v>2787.9500000000003</c:v>
                </c:pt>
                <c:pt idx="2727">
                  <c:v>7827.4099999999989</c:v>
                </c:pt>
                <c:pt idx="2728">
                  <c:v>999.03000000000009</c:v>
                </c:pt>
                <c:pt idx="2729">
                  <c:v>836.04</c:v>
                </c:pt>
                <c:pt idx="2730">
                  <c:v>2449.81</c:v>
                </c:pt>
                <c:pt idx="2731">
                  <c:v>5371.5700000000006</c:v>
                </c:pt>
                <c:pt idx="2732">
                  <c:v>1252.9600000000003</c:v>
                </c:pt>
                <c:pt idx="2733">
                  <c:v>456.42</c:v>
                </c:pt>
                <c:pt idx="2734">
                  <c:v>4905.5300000000007</c:v>
                </c:pt>
                <c:pt idx="2735">
                  <c:v>2316.34</c:v>
                </c:pt>
                <c:pt idx="2736">
                  <c:v>2031.17</c:v>
                </c:pt>
                <c:pt idx="2737">
                  <c:v>1428.62</c:v>
                </c:pt>
                <c:pt idx="2738">
                  <c:v>1264.73</c:v>
                </c:pt>
                <c:pt idx="2739">
                  <c:v>2772.1</c:v>
                </c:pt>
                <c:pt idx="2740">
                  <c:v>2316.34</c:v>
                </c:pt>
                <c:pt idx="2741">
                  <c:v>6371.1500000000005</c:v>
                </c:pt>
                <c:pt idx="2742">
                  <c:v>2059.83</c:v>
                </c:pt>
                <c:pt idx="2743">
                  <c:v>327.9799999999999</c:v>
                </c:pt>
                <c:pt idx="2744">
                  <c:v>5964.0500000000011</c:v>
                </c:pt>
                <c:pt idx="2745">
                  <c:v>3819.81</c:v>
                </c:pt>
                <c:pt idx="2746">
                  <c:v>3250.7200000000003</c:v>
                </c:pt>
                <c:pt idx="2747">
                  <c:v>5203.18</c:v>
                </c:pt>
                <c:pt idx="2748">
                  <c:v>3273.01</c:v>
                </c:pt>
                <c:pt idx="2749">
                  <c:v>4904.13</c:v>
                </c:pt>
                <c:pt idx="2750">
                  <c:v>380.70000000000039</c:v>
                </c:pt>
                <c:pt idx="2751">
                  <c:v>3030.83</c:v>
                </c:pt>
                <c:pt idx="2752">
                  <c:v>670.15000000000009</c:v>
                </c:pt>
                <c:pt idx="2753">
                  <c:v>3775.9</c:v>
                </c:pt>
                <c:pt idx="2754">
                  <c:v>1617.9599999999998</c:v>
                </c:pt>
                <c:pt idx="2755">
                  <c:v>5082.0200000000004</c:v>
                </c:pt>
                <c:pt idx="2756">
                  <c:v>8237.49</c:v>
                </c:pt>
                <c:pt idx="2757">
                  <c:v>2910.2</c:v>
                </c:pt>
                <c:pt idx="2758">
                  <c:v>593.55999999999995</c:v>
                </c:pt>
                <c:pt idx="2759">
                  <c:v>2995.1800000000003</c:v>
                </c:pt>
                <c:pt idx="2760">
                  <c:v>6233.3</c:v>
                </c:pt>
                <c:pt idx="2761">
                  <c:v>803.97</c:v>
                </c:pt>
                <c:pt idx="2762">
                  <c:v>3420.58</c:v>
                </c:pt>
                <c:pt idx="2763">
                  <c:v>4177.8399999999992</c:v>
                </c:pt>
                <c:pt idx="2764">
                  <c:v>10028.800000000001</c:v>
                </c:pt>
                <c:pt idx="2765">
                  <c:v>4754.2</c:v>
                </c:pt>
                <c:pt idx="2766">
                  <c:v>2446.21</c:v>
                </c:pt>
                <c:pt idx="2767">
                  <c:v>2293.1299999999997</c:v>
                </c:pt>
                <c:pt idx="2768">
                  <c:v>1542.68</c:v>
                </c:pt>
                <c:pt idx="2769">
                  <c:v>1922.1899999999996</c:v>
                </c:pt>
                <c:pt idx="2770">
                  <c:v>683.37000000000012</c:v>
                </c:pt>
                <c:pt idx="2771">
                  <c:v>3307.11</c:v>
                </c:pt>
                <c:pt idx="2772">
                  <c:v>3348.4700000000003</c:v>
                </c:pt>
                <c:pt idx="2773">
                  <c:v>3277.58</c:v>
                </c:pt>
                <c:pt idx="2774">
                  <c:v>3092.1200000000003</c:v>
                </c:pt>
                <c:pt idx="2775">
                  <c:v>1289.3500000000001</c:v>
                </c:pt>
                <c:pt idx="2776">
                  <c:v>3450.83</c:v>
                </c:pt>
                <c:pt idx="2777">
                  <c:v>2757.77</c:v>
                </c:pt>
                <c:pt idx="2778">
                  <c:v>1075.06</c:v>
                </c:pt>
                <c:pt idx="2779">
                  <c:v>3411.6199999999994</c:v>
                </c:pt>
                <c:pt idx="2780">
                  <c:v>2718.29</c:v>
                </c:pt>
                <c:pt idx="2781">
                  <c:v>6153</c:v>
                </c:pt>
                <c:pt idx="2782">
                  <c:v>9061.4700000000012</c:v>
                </c:pt>
                <c:pt idx="2783">
                  <c:v>549.09</c:v>
                </c:pt>
                <c:pt idx="2784">
                  <c:v>903.66000000000008</c:v>
                </c:pt>
                <c:pt idx="2785">
                  <c:v>5887.66</c:v>
                </c:pt>
                <c:pt idx="2786">
                  <c:v>1888.83</c:v>
                </c:pt>
                <c:pt idx="2787">
                  <c:v>3730.38</c:v>
                </c:pt>
                <c:pt idx="2788">
                  <c:v>6417.06</c:v>
                </c:pt>
                <c:pt idx="2789">
                  <c:v>1208.31</c:v>
                </c:pt>
                <c:pt idx="2790">
                  <c:v>3816.43</c:v>
                </c:pt>
                <c:pt idx="2791">
                  <c:v>1112.73</c:v>
                </c:pt>
                <c:pt idx="2792">
                  <c:v>799.84999999999991</c:v>
                </c:pt>
                <c:pt idx="2793">
                  <c:v>5460.14</c:v>
                </c:pt>
                <c:pt idx="2794">
                  <c:v>352.23</c:v>
                </c:pt>
                <c:pt idx="2795">
                  <c:v>1567.0900000000001</c:v>
                </c:pt>
                <c:pt idx="2796">
                  <c:v>456.17999999999995</c:v>
                </c:pt>
                <c:pt idx="2797">
                  <c:v>2743.4100000000003</c:v>
                </c:pt>
                <c:pt idx="2798">
                  <c:v>3495.9199999999996</c:v>
                </c:pt>
                <c:pt idx="2799">
                  <c:v>4721.49</c:v>
                </c:pt>
                <c:pt idx="2800">
                  <c:v>3420.13</c:v>
                </c:pt>
                <c:pt idx="2801">
                  <c:v>133.7800000000002</c:v>
                </c:pt>
                <c:pt idx="2802">
                  <c:v>5190.91</c:v>
                </c:pt>
                <c:pt idx="2803">
                  <c:v>1182.96</c:v>
                </c:pt>
                <c:pt idx="2804">
                  <c:v>1185.7600000000002</c:v>
                </c:pt>
                <c:pt idx="2805">
                  <c:v>2448.4800000000005</c:v>
                </c:pt>
                <c:pt idx="2806">
                  <c:v>4558.5500000000011</c:v>
                </c:pt>
                <c:pt idx="2807">
                  <c:v>2395.4300000000003</c:v>
                </c:pt>
                <c:pt idx="2808">
                  <c:v>3232.8200000000006</c:v>
                </c:pt>
                <c:pt idx="2809">
                  <c:v>4895.8200000000015</c:v>
                </c:pt>
                <c:pt idx="2810">
                  <c:v>5878.4700000000012</c:v>
                </c:pt>
                <c:pt idx="2811">
                  <c:v>1616.56</c:v>
                </c:pt>
                <c:pt idx="2812">
                  <c:v>3700.78</c:v>
                </c:pt>
                <c:pt idx="2813">
                  <c:v>2500.31</c:v>
                </c:pt>
                <c:pt idx="2814">
                  <c:v>4695.9400000000005</c:v>
                </c:pt>
                <c:pt idx="2815">
                  <c:v>1471.9100000000003</c:v>
                </c:pt>
                <c:pt idx="2816">
                  <c:v>5340.29</c:v>
                </c:pt>
                <c:pt idx="2817">
                  <c:v>1636.08</c:v>
                </c:pt>
                <c:pt idx="2818">
                  <c:v>5278.02</c:v>
                </c:pt>
                <c:pt idx="2819">
                  <c:v>1854.5300000000002</c:v>
                </c:pt>
                <c:pt idx="2820">
                  <c:v>6755.16</c:v>
                </c:pt>
                <c:pt idx="2821">
                  <c:v>2208.8900000000003</c:v>
                </c:pt>
                <c:pt idx="2822">
                  <c:v>262.52999999999986</c:v>
                </c:pt>
                <c:pt idx="2823">
                  <c:v>1747.0800000000002</c:v>
                </c:pt>
                <c:pt idx="2824">
                  <c:v>2490.7599999999998</c:v>
                </c:pt>
                <c:pt idx="2825">
                  <c:v>3975.17</c:v>
                </c:pt>
                <c:pt idx="2826">
                  <c:v>3531.5699999999997</c:v>
                </c:pt>
                <c:pt idx="2827">
                  <c:v>2638.92</c:v>
                </c:pt>
                <c:pt idx="2828">
                  <c:v>2115.86</c:v>
                </c:pt>
                <c:pt idx="2829">
                  <c:v>328.77</c:v>
                </c:pt>
                <c:pt idx="2830">
                  <c:v>4508.75</c:v>
                </c:pt>
                <c:pt idx="2831">
                  <c:v>3171.3899999999994</c:v>
                </c:pt>
                <c:pt idx="2832">
                  <c:v>1554.3400000000001</c:v>
                </c:pt>
                <c:pt idx="2833">
                  <c:v>2693.04</c:v>
                </c:pt>
                <c:pt idx="2834">
                  <c:v>811.67</c:v>
                </c:pt>
                <c:pt idx="2835">
                  <c:v>6522.2799999999988</c:v>
                </c:pt>
                <c:pt idx="2836">
                  <c:v>1410.6</c:v>
                </c:pt>
                <c:pt idx="2837">
                  <c:v>4117.4900000000007</c:v>
                </c:pt>
                <c:pt idx="2838">
                  <c:v>3710.1699999999996</c:v>
                </c:pt>
                <c:pt idx="2839">
                  <c:v>2497.7199999999993</c:v>
                </c:pt>
                <c:pt idx="2840">
                  <c:v>799.32</c:v>
                </c:pt>
                <c:pt idx="2841">
                  <c:v>4509.1099999999997</c:v>
                </c:pt>
                <c:pt idx="2842">
                  <c:v>3121.17</c:v>
                </c:pt>
                <c:pt idx="2843">
                  <c:v>1549.8200000000002</c:v>
                </c:pt>
                <c:pt idx="2844">
                  <c:v>5043.07</c:v>
                </c:pt>
                <c:pt idx="2845">
                  <c:v>4113.78</c:v>
                </c:pt>
                <c:pt idx="2846">
                  <c:v>3954</c:v>
                </c:pt>
                <c:pt idx="2847">
                  <c:v>4610.6000000000004</c:v>
                </c:pt>
                <c:pt idx="2848">
                  <c:v>2292.91</c:v>
                </c:pt>
                <c:pt idx="2849">
                  <c:v>63.830000000000005</c:v>
                </c:pt>
                <c:pt idx="2850">
                  <c:v>5583.33</c:v>
                </c:pt>
                <c:pt idx="2851">
                  <c:v>5373.63</c:v>
                </c:pt>
                <c:pt idx="2852">
                  <c:v>3119.3199999999997</c:v>
                </c:pt>
                <c:pt idx="2853">
                  <c:v>4153.8200000000006</c:v>
                </c:pt>
                <c:pt idx="2854">
                  <c:v>8357.7000000000007</c:v>
                </c:pt>
                <c:pt idx="2855">
                  <c:v>4518.2700000000004</c:v>
                </c:pt>
                <c:pt idx="2856">
                  <c:v>1870.13</c:v>
                </c:pt>
                <c:pt idx="2857">
                  <c:v>167.20999999999998</c:v>
                </c:pt>
                <c:pt idx="2858">
                  <c:v>3023</c:v>
                </c:pt>
                <c:pt idx="2859">
                  <c:v>5283.9100000000008</c:v>
                </c:pt>
                <c:pt idx="2860">
                  <c:v>2443.5700000000002</c:v>
                </c:pt>
                <c:pt idx="2861">
                  <c:v>1087.1799999999998</c:v>
                </c:pt>
                <c:pt idx="2862">
                  <c:v>2129.5300000000002</c:v>
                </c:pt>
                <c:pt idx="2863">
                  <c:v>1914.9099999999996</c:v>
                </c:pt>
                <c:pt idx="2864">
                  <c:v>135.89999999999992</c:v>
                </c:pt>
                <c:pt idx="2865">
                  <c:v>2345.9399999999996</c:v>
                </c:pt>
                <c:pt idx="2866">
                  <c:v>3109.93</c:v>
                </c:pt>
                <c:pt idx="2867">
                  <c:v>2127.4300000000003</c:v>
                </c:pt>
                <c:pt idx="2868">
                  <c:v>7910.31</c:v>
                </c:pt>
                <c:pt idx="2869">
                  <c:v>3231.9100000000008</c:v>
                </c:pt>
                <c:pt idx="2871">
                  <c:v>4947.2699999999995</c:v>
                </c:pt>
                <c:pt idx="2872">
                  <c:v>784.91</c:v>
                </c:pt>
                <c:pt idx="2873">
                  <c:v>5572.1100000000006</c:v>
                </c:pt>
                <c:pt idx="2874">
                  <c:v>4772.5600000000013</c:v>
                </c:pt>
                <c:pt idx="2875">
                  <c:v>3646.6700000000005</c:v>
                </c:pt>
                <c:pt idx="2876">
                  <c:v>1486.38</c:v>
                </c:pt>
                <c:pt idx="2877">
                  <c:v>5553.2099999999991</c:v>
                </c:pt>
                <c:pt idx="2878">
                  <c:v>3957.41</c:v>
                </c:pt>
                <c:pt idx="2879">
                  <c:v>4839.4100000000008</c:v>
                </c:pt>
                <c:pt idx="2880">
                  <c:v>4022.7899999999995</c:v>
                </c:pt>
                <c:pt idx="2881">
                  <c:v>6202.9000000000015</c:v>
                </c:pt>
                <c:pt idx="2882">
                  <c:v>5055.7299999999996</c:v>
                </c:pt>
                <c:pt idx="2883">
                  <c:v>4722.62</c:v>
                </c:pt>
                <c:pt idx="2884">
                  <c:v>3978.8900000000003</c:v>
                </c:pt>
                <c:pt idx="2885">
                  <c:v>4629.9500000000007</c:v>
                </c:pt>
                <c:pt idx="2886">
                  <c:v>4015.0200000000004</c:v>
                </c:pt>
                <c:pt idx="2887">
                  <c:v>3533.5599999999995</c:v>
                </c:pt>
                <c:pt idx="2888">
                  <c:v>7544.08</c:v>
                </c:pt>
                <c:pt idx="2889">
                  <c:v>950.56</c:v>
                </c:pt>
                <c:pt idx="2890">
                  <c:v>1319.83</c:v>
                </c:pt>
                <c:pt idx="2891">
                  <c:v>2828.37</c:v>
                </c:pt>
                <c:pt idx="2892">
                  <c:v>2343</c:v>
                </c:pt>
                <c:pt idx="2893">
                  <c:v>2554.4899999999998</c:v>
                </c:pt>
                <c:pt idx="2894">
                  <c:v>2041.2</c:v>
                </c:pt>
                <c:pt idx="2895">
                  <c:v>5850.34</c:v>
                </c:pt>
                <c:pt idx="2896">
                  <c:v>899.75999999999976</c:v>
                </c:pt>
                <c:pt idx="2897">
                  <c:v>1370.8</c:v>
                </c:pt>
                <c:pt idx="2898">
                  <c:v>3163.39</c:v>
                </c:pt>
                <c:pt idx="2899">
                  <c:v>689.79000000000008</c:v>
                </c:pt>
                <c:pt idx="2900">
                  <c:v>1408.35</c:v>
                </c:pt>
                <c:pt idx="2901">
                  <c:v>5213.3500000000004</c:v>
                </c:pt>
                <c:pt idx="2902">
                  <c:v>2066.4899999999998</c:v>
                </c:pt>
                <c:pt idx="2903">
                  <c:v>4644.2300000000005</c:v>
                </c:pt>
                <c:pt idx="2904">
                  <c:v>2752.29</c:v>
                </c:pt>
                <c:pt idx="2905">
                  <c:v>687.5100000000001</c:v>
                </c:pt>
                <c:pt idx="2906">
                  <c:v>8835.010000000002</c:v>
                </c:pt>
                <c:pt idx="2907">
                  <c:v>1548.6499999999996</c:v>
                </c:pt>
                <c:pt idx="2908">
                  <c:v>6835.9600000000009</c:v>
                </c:pt>
                <c:pt idx="2909">
                  <c:v>1661.98</c:v>
                </c:pt>
                <c:pt idx="2910">
                  <c:v>2509.8000000000002</c:v>
                </c:pt>
                <c:pt idx="2911">
                  <c:v>3758.87</c:v>
                </c:pt>
                <c:pt idx="2912">
                  <c:v>3469.6</c:v>
                </c:pt>
                <c:pt idx="2913">
                  <c:v>3489.3300000000004</c:v>
                </c:pt>
                <c:pt idx="2914">
                  <c:v>1774.7</c:v>
                </c:pt>
                <c:pt idx="2915">
                  <c:v>2718.2800000000007</c:v>
                </c:pt>
                <c:pt idx="2916">
                  <c:v>3257.52</c:v>
                </c:pt>
                <c:pt idx="2917">
                  <c:v>3149.2500000000005</c:v>
                </c:pt>
                <c:pt idx="2918">
                  <c:v>2561.67</c:v>
                </c:pt>
                <c:pt idx="2919">
                  <c:v>2770.16</c:v>
                </c:pt>
                <c:pt idx="2920">
                  <c:v>1341.6799999999998</c:v>
                </c:pt>
                <c:pt idx="2921">
                  <c:v>2440.02</c:v>
                </c:pt>
                <c:pt idx="2922">
                  <c:v>3739.8100000000004</c:v>
                </c:pt>
                <c:pt idx="2923">
                  <c:v>6692.3899999999994</c:v>
                </c:pt>
                <c:pt idx="2924">
                  <c:v>3166.9299999999994</c:v>
                </c:pt>
                <c:pt idx="2925">
                  <c:v>1700.5500000000002</c:v>
                </c:pt>
                <c:pt idx="2926">
                  <c:v>5823.7099999999991</c:v>
                </c:pt>
                <c:pt idx="2927">
                  <c:v>1241.6799999999998</c:v>
                </c:pt>
                <c:pt idx="2928">
                  <c:v>3777.2599999999998</c:v>
                </c:pt>
                <c:pt idx="2929">
                  <c:v>2017.18</c:v>
                </c:pt>
                <c:pt idx="2930">
                  <c:v>5550.619999999999</c:v>
                </c:pt>
                <c:pt idx="2931">
                  <c:v>6294.38</c:v>
                </c:pt>
                <c:pt idx="2932">
                  <c:v>4655.53</c:v>
                </c:pt>
                <c:pt idx="2933">
                  <c:v>1600.4099999999999</c:v>
                </c:pt>
                <c:pt idx="2934">
                  <c:v>4384.6200000000008</c:v>
                </c:pt>
                <c:pt idx="2935">
                  <c:v>2769.25</c:v>
                </c:pt>
                <c:pt idx="2936">
                  <c:v>3872.23</c:v>
                </c:pt>
                <c:pt idx="2937">
                  <c:v>1991.8399999999997</c:v>
                </c:pt>
                <c:pt idx="2938">
                  <c:v>1458.81</c:v>
                </c:pt>
                <c:pt idx="2939">
                  <c:v>397.23</c:v>
                </c:pt>
                <c:pt idx="2940">
                  <c:v>3823.38</c:v>
                </c:pt>
                <c:pt idx="2941">
                  <c:v>3764.83</c:v>
                </c:pt>
                <c:pt idx="2942">
                  <c:v>2670.1299999999997</c:v>
                </c:pt>
                <c:pt idx="2943">
                  <c:v>952.89999999999986</c:v>
                </c:pt>
                <c:pt idx="2944">
                  <c:v>645.9899999999999</c:v>
                </c:pt>
                <c:pt idx="2945">
                  <c:v>4729.7300000000005</c:v>
                </c:pt>
                <c:pt idx="2946">
                  <c:v>2543.8900000000003</c:v>
                </c:pt>
                <c:pt idx="2947">
                  <c:v>2881.2100000000005</c:v>
                </c:pt>
                <c:pt idx="2948">
                  <c:v>2244.83</c:v>
                </c:pt>
                <c:pt idx="2949">
                  <c:v>4306.13</c:v>
                </c:pt>
                <c:pt idx="2950">
                  <c:v>2683.6699999999996</c:v>
                </c:pt>
                <c:pt idx="2951">
                  <c:v>2844.83</c:v>
                </c:pt>
                <c:pt idx="2952">
                  <c:v>1850.9900000000002</c:v>
                </c:pt>
                <c:pt idx="2953">
                  <c:v>1835.26</c:v>
                </c:pt>
                <c:pt idx="2954">
                  <c:v>2935.67</c:v>
                </c:pt>
                <c:pt idx="2955">
                  <c:v>6234.869999999999</c:v>
                </c:pt>
                <c:pt idx="2956">
                  <c:v>444.65000000000009</c:v>
                </c:pt>
                <c:pt idx="2957">
                  <c:v>1130.3899999999999</c:v>
                </c:pt>
                <c:pt idx="2958">
                  <c:v>2411.89</c:v>
                </c:pt>
                <c:pt idx="2959">
                  <c:v>2422.7200000000003</c:v>
                </c:pt>
                <c:pt idx="2960">
                  <c:v>2629.22</c:v>
                </c:pt>
                <c:pt idx="2961">
                  <c:v>2466.2799999999997</c:v>
                </c:pt>
                <c:pt idx="2962">
                  <c:v>1644.27</c:v>
                </c:pt>
                <c:pt idx="2963">
                  <c:v>2998.03</c:v>
                </c:pt>
                <c:pt idx="2964">
                  <c:v>1111.1100000000001</c:v>
                </c:pt>
                <c:pt idx="2965">
                  <c:v>1511.3200000000002</c:v>
                </c:pt>
                <c:pt idx="2966">
                  <c:v>1188.8800000000001</c:v>
                </c:pt>
                <c:pt idx="2967">
                  <c:v>2016.0299999999997</c:v>
                </c:pt>
                <c:pt idx="2968">
                  <c:v>255.19</c:v>
                </c:pt>
                <c:pt idx="2969">
                  <c:v>2020.68</c:v>
                </c:pt>
                <c:pt idx="2970">
                  <c:v>3521.6300000000006</c:v>
                </c:pt>
                <c:pt idx="2971">
                  <c:v>1936.2399999999998</c:v>
                </c:pt>
                <c:pt idx="2972">
                  <c:v>827.70999999999992</c:v>
                </c:pt>
                <c:pt idx="2973">
                  <c:v>2582.7799999999997</c:v>
                </c:pt>
                <c:pt idx="2974">
                  <c:v>2573.0400000000004</c:v>
                </c:pt>
                <c:pt idx="2975">
                  <c:v>1260.26</c:v>
                </c:pt>
                <c:pt idx="2976">
                  <c:v>6366.75</c:v>
                </c:pt>
                <c:pt idx="2977">
                  <c:v>3344.17</c:v>
                </c:pt>
                <c:pt idx="2978">
                  <c:v>3820.01</c:v>
                </c:pt>
                <c:pt idx="2979">
                  <c:v>6308.1599999999989</c:v>
                </c:pt>
                <c:pt idx="2980">
                  <c:v>4271.8</c:v>
                </c:pt>
                <c:pt idx="2981">
                  <c:v>2029.3099999999995</c:v>
                </c:pt>
                <c:pt idx="2982">
                  <c:v>3034.9700000000003</c:v>
                </c:pt>
                <c:pt idx="2983">
                  <c:v>6845.0599999999995</c:v>
                </c:pt>
                <c:pt idx="2984">
                  <c:v>2584.6900000000005</c:v>
                </c:pt>
                <c:pt idx="2985">
                  <c:v>2602.5200000000004</c:v>
                </c:pt>
                <c:pt idx="2986">
                  <c:v>6871.5399999999991</c:v>
                </c:pt>
                <c:pt idx="2987">
                  <c:v>5400.8799999999992</c:v>
                </c:pt>
                <c:pt idx="2988">
                  <c:v>179.84</c:v>
                </c:pt>
                <c:pt idx="2989">
                  <c:v>3066.6800000000003</c:v>
                </c:pt>
                <c:pt idx="2990">
                  <c:v>1751.7199999999998</c:v>
                </c:pt>
                <c:pt idx="2991">
                  <c:v>2035.02</c:v>
                </c:pt>
                <c:pt idx="2992">
                  <c:v>2511.6999999999998</c:v>
                </c:pt>
                <c:pt idx="2993">
                  <c:v>8095.2000000000007</c:v>
                </c:pt>
                <c:pt idx="2994">
                  <c:v>3354.27</c:v>
                </c:pt>
                <c:pt idx="2995">
                  <c:v>3378.5699999999997</c:v>
                </c:pt>
                <c:pt idx="2996">
                  <c:v>1784.32</c:v>
                </c:pt>
                <c:pt idx="2997">
                  <c:v>5168.1399999999994</c:v>
                </c:pt>
                <c:pt idx="2998">
                  <c:v>3550.04</c:v>
                </c:pt>
                <c:pt idx="2999">
                  <c:v>2602.3099999999995</c:v>
                </c:pt>
                <c:pt idx="3000">
                  <c:v>3901.96</c:v>
                </c:pt>
                <c:pt idx="3001">
                  <c:v>4500.3</c:v>
                </c:pt>
                <c:pt idx="3002">
                  <c:v>3216.01</c:v>
                </c:pt>
                <c:pt idx="3003">
                  <c:v>2250.3000000000002</c:v>
                </c:pt>
                <c:pt idx="3004">
                  <c:v>2413.3200000000006</c:v>
                </c:pt>
                <c:pt idx="3005">
                  <c:v>1349.76</c:v>
                </c:pt>
                <c:pt idx="3006">
                  <c:v>6440.130000000001</c:v>
                </c:pt>
                <c:pt idx="3007">
                  <c:v>3849.1900000000005</c:v>
                </c:pt>
                <c:pt idx="3008">
                  <c:v>4656.8399999999992</c:v>
                </c:pt>
                <c:pt idx="3009">
                  <c:v>6616.3599999999988</c:v>
                </c:pt>
                <c:pt idx="3010">
                  <c:v>4253.5</c:v>
                </c:pt>
                <c:pt idx="3011">
                  <c:v>3281.6699999999996</c:v>
                </c:pt>
                <c:pt idx="3012">
                  <c:v>1798.2100000000003</c:v>
                </c:pt>
                <c:pt idx="3013">
                  <c:v>1138.54</c:v>
                </c:pt>
                <c:pt idx="3014">
                  <c:v>2638.1</c:v>
                </c:pt>
                <c:pt idx="3015">
                  <c:v>2943.7799999999997</c:v>
                </c:pt>
                <c:pt idx="3016">
                  <c:v>2614.37</c:v>
                </c:pt>
                <c:pt idx="3017">
                  <c:v>661.93999999999994</c:v>
                </c:pt>
                <c:pt idx="3018">
                  <c:v>1660.88</c:v>
                </c:pt>
                <c:pt idx="3019">
                  <c:v>1652.3</c:v>
                </c:pt>
                <c:pt idx="3020">
                  <c:v>1434.9499999999998</c:v>
                </c:pt>
                <c:pt idx="3021">
                  <c:v>1393.6599999999999</c:v>
                </c:pt>
                <c:pt idx="3022">
                  <c:v>2978.23</c:v>
                </c:pt>
                <c:pt idx="3023">
                  <c:v>1922.7499999999998</c:v>
                </c:pt>
                <c:pt idx="3024">
                  <c:v>2713.38</c:v>
                </c:pt>
                <c:pt idx="3025">
                  <c:v>2910.87</c:v>
                </c:pt>
                <c:pt idx="3026">
                  <c:v>6183.3099999999995</c:v>
                </c:pt>
                <c:pt idx="3027">
                  <c:v>1418.21</c:v>
                </c:pt>
                <c:pt idx="3028">
                  <c:v>2661.2799999999997</c:v>
                </c:pt>
                <c:pt idx="3029">
                  <c:v>2429.16</c:v>
                </c:pt>
                <c:pt idx="3030">
                  <c:v>3750.7200000000003</c:v>
                </c:pt>
                <c:pt idx="3031">
                  <c:v>1404.96</c:v>
                </c:pt>
                <c:pt idx="3032">
                  <c:v>3194.93</c:v>
                </c:pt>
                <c:pt idx="3033">
                  <c:v>4762.49</c:v>
                </c:pt>
                <c:pt idx="3034">
                  <c:v>1702.5499999999997</c:v>
                </c:pt>
                <c:pt idx="3035">
                  <c:v>1211.5700000000002</c:v>
                </c:pt>
                <c:pt idx="3036">
                  <c:v>1629.25</c:v>
                </c:pt>
                <c:pt idx="3037">
                  <c:v>2535.4699999999998</c:v>
                </c:pt>
                <c:pt idx="3038">
                  <c:v>5793.33</c:v>
                </c:pt>
                <c:pt idx="3039">
                  <c:v>4393.8600000000006</c:v>
                </c:pt>
                <c:pt idx="3040">
                  <c:v>3172.1299999999997</c:v>
                </c:pt>
                <c:pt idx="3041">
                  <c:v>3909.14</c:v>
                </c:pt>
                <c:pt idx="3042">
                  <c:v>6996.35</c:v>
                </c:pt>
                <c:pt idx="3043">
                  <c:v>1833.49</c:v>
                </c:pt>
                <c:pt idx="3044">
                  <c:v>6353.1200000000008</c:v>
                </c:pt>
                <c:pt idx="3045">
                  <c:v>2117.44</c:v>
                </c:pt>
                <c:pt idx="3046">
                  <c:v>666.31</c:v>
                </c:pt>
                <c:pt idx="3047">
                  <c:v>2338.5300000000002</c:v>
                </c:pt>
                <c:pt idx="3048">
                  <c:v>3330.78</c:v>
                </c:pt>
                <c:pt idx="3049">
                  <c:v>5955.54</c:v>
                </c:pt>
                <c:pt idx="3050">
                  <c:v>1246.69</c:v>
                </c:pt>
                <c:pt idx="3051">
                  <c:v>5049.1400000000003</c:v>
                </c:pt>
                <c:pt idx="3052">
                  <c:v>5935.4499999999989</c:v>
                </c:pt>
                <c:pt idx="3053">
                  <c:v>2731.3099999999995</c:v>
                </c:pt>
                <c:pt idx="3054">
                  <c:v>5684.73</c:v>
                </c:pt>
                <c:pt idx="3055">
                  <c:v>3232.7599999999998</c:v>
                </c:pt>
                <c:pt idx="3056">
                  <c:v>2857.68</c:v>
                </c:pt>
                <c:pt idx="3057">
                  <c:v>263.27999999999997</c:v>
                </c:pt>
                <c:pt idx="3058">
                  <c:v>2410.9199999999996</c:v>
                </c:pt>
                <c:pt idx="3059">
                  <c:v>1367.38</c:v>
                </c:pt>
                <c:pt idx="3060">
                  <c:v>1516.28</c:v>
                </c:pt>
                <c:pt idx="3061">
                  <c:v>3575.9</c:v>
                </c:pt>
                <c:pt idx="3062">
                  <c:v>3084.6499999999996</c:v>
                </c:pt>
                <c:pt idx="3063">
                  <c:v>1775.4799999999998</c:v>
                </c:pt>
                <c:pt idx="3064">
                  <c:v>399.20999999999992</c:v>
                </c:pt>
                <c:pt idx="3065">
                  <c:v>473.42999999999984</c:v>
                </c:pt>
                <c:pt idx="3066">
                  <c:v>3373.78</c:v>
                </c:pt>
                <c:pt idx="3067">
                  <c:v>1264.3300000000004</c:v>
                </c:pt>
                <c:pt idx="3068">
                  <c:v>4781.5800000000008</c:v>
                </c:pt>
                <c:pt idx="3069">
                  <c:v>2741.29</c:v>
                </c:pt>
                <c:pt idx="3070">
                  <c:v>1904.31</c:v>
                </c:pt>
                <c:pt idx="3071">
                  <c:v>3672.1500000000005</c:v>
                </c:pt>
                <c:pt idx="3072">
                  <c:v>1750.43</c:v>
                </c:pt>
                <c:pt idx="3073">
                  <c:v>1903.52</c:v>
                </c:pt>
                <c:pt idx="3074">
                  <c:v>4665.71</c:v>
                </c:pt>
                <c:pt idx="3075">
                  <c:v>5502.82</c:v>
                </c:pt>
                <c:pt idx="3076">
                  <c:v>1742.1300000000003</c:v>
                </c:pt>
                <c:pt idx="3077">
                  <c:v>2308.56</c:v>
                </c:pt>
                <c:pt idx="3078">
                  <c:v>3082.9000000000005</c:v>
                </c:pt>
                <c:pt idx="3079">
                  <c:v>1493.4099999999999</c:v>
                </c:pt>
                <c:pt idx="3080">
                  <c:v>5713.88</c:v>
                </c:pt>
                <c:pt idx="3081">
                  <c:v>3708.8700000000003</c:v>
                </c:pt>
                <c:pt idx="3082">
                  <c:v>2487.23</c:v>
                </c:pt>
                <c:pt idx="3083">
                  <c:v>3618.4400000000005</c:v>
                </c:pt>
                <c:pt idx="3084">
                  <c:v>3132.29</c:v>
                </c:pt>
                <c:pt idx="3085">
                  <c:v>1323.12</c:v>
                </c:pt>
                <c:pt idx="3086">
                  <c:v>920.72</c:v>
                </c:pt>
                <c:pt idx="3087">
                  <c:v>2964.6199999999994</c:v>
                </c:pt>
                <c:pt idx="3088">
                  <c:v>2859.96</c:v>
                </c:pt>
                <c:pt idx="3089">
                  <c:v>2799.4900000000002</c:v>
                </c:pt>
                <c:pt idx="3090">
                  <c:v>2717.0999999999995</c:v>
                </c:pt>
                <c:pt idx="3091">
                  <c:v>2427.0699999999997</c:v>
                </c:pt>
                <c:pt idx="3092">
                  <c:v>2968.25</c:v>
                </c:pt>
                <c:pt idx="3093">
                  <c:v>2079.5700000000002</c:v>
                </c:pt>
                <c:pt idx="3094">
                  <c:v>3919.57</c:v>
                </c:pt>
                <c:pt idx="3095">
                  <c:v>470.79999999999978</c:v>
                </c:pt>
                <c:pt idx="3096">
                  <c:v>2883.5099999999998</c:v>
                </c:pt>
                <c:pt idx="3097">
                  <c:v>5040.88</c:v>
                </c:pt>
                <c:pt idx="3098">
                  <c:v>3491.38</c:v>
                </c:pt>
                <c:pt idx="3099">
                  <c:v>4916.08</c:v>
                </c:pt>
                <c:pt idx="3100">
                  <c:v>2146.56</c:v>
                </c:pt>
                <c:pt idx="3101">
                  <c:v>3113.13</c:v>
                </c:pt>
                <c:pt idx="3102">
                  <c:v>5916.21</c:v>
                </c:pt>
                <c:pt idx="3103">
                  <c:v>3080.63</c:v>
                </c:pt>
                <c:pt idx="3104">
                  <c:v>1429.54</c:v>
                </c:pt>
                <c:pt idx="3105">
                  <c:v>1381.19</c:v>
                </c:pt>
                <c:pt idx="3106">
                  <c:v>3035.96</c:v>
                </c:pt>
                <c:pt idx="3107">
                  <c:v>4144.8600000000006</c:v>
                </c:pt>
                <c:pt idx="3108">
                  <c:v>1942.45</c:v>
                </c:pt>
                <c:pt idx="3109">
                  <c:v>4020.9100000000003</c:v>
                </c:pt>
                <c:pt idx="3110">
                  <c:v>1646.29</c:v>
                </c:pt>
                <c:pt idx="3111">
                  <c:v>8531.16</c:v>
                </c:pt>
                <c:pt idx="3112">
                  <c:v>6243.8200000000015</c:v>
                </c:pt>
                <c:pt idx="3113">
                  <c:v>2330.3900000000003</c:v>
                </c:pt>
                <c:pt idx="3114">
                  <c:v>4179.1100000000006</c:v>
                </c:pt>
                <c:pt idx="3115">
                  <c:v>3164.1299999999997</c:v>
                </c:pt>
                <c:pt idx="3116">
                  <c:v>3903.0299999999997</c:v>
                </c:pt>
                <c:pt idx="3117">
                  <c:v>1248.49</c:v>
                </c:pt>
                <c:pt idx="3118">
                  <c:v>401.5</c:v>
                </c:pt>
                <c:pt idx="3119">
                  <c:v>1702.4299999999998</c:v>
                </c:pt>
                <c:pt idx="3120">
                  <c:v>4916.6400000000003</c:v>
                </c:pt>
                <c:pt idx="3121">
                  <c:v>3898.4999999999995</c:v>
                </c:pt>
                <c:pt idx="3122">
                  <c:v>3687.54</c:v>
                </c:pt>
                <c:pt idx="3123">
                  <c:v>3590.37</c:v>
                </c:pt>
                <c:pt idx="3124">
                  <c:v>3792.78</c:v>
                </c:pt>
                <c:pt idx="3125">
                  <c:v>2725.7599999999998</c:v>
                </c:pt>
                <c:pt idx="3126">
                  <c:v>3426.54</c:v>
                </c:pt>
                <c:pt idx="3127">
                  <c:v>2323.16</c:v>
                </c:pt>
                <c:pt idx="3128">
                  <c:v>7491.1100000000006</c:v>
                </c:pt>
                <c:pt idx="3129">
                  <c:v>3983.9700000000003</c:v>
                </c:pt>
                <c:pt idx="3130">
                  <c:v>1210.2099999999998</c:v>
                </c:pt>
                <c:pt idx="3131">
                  <c:v>1545.83</c:v>
                </c:pt>
                <c:pt idx="3132">
                  <c:v>3168.15</c:v>
                </c:pt>
                <c:pt idx="3133">
                  <c:v>1783.8</c:v>
                </c:pt>
                <c:pt idx="3134">
                  <c:v>673.21</c:v>
                </c:pt>
                <c:pt idx="3135">
                  <c:v>1696.3900000000003</c:v>
                </c:pt>
                <c:pt idx="3136">
                  <c:v>900</c:v>
                </c:pt>
                <c:pt idx="3137">
                  <c:v>3361.8399999999997</c:v>
                </c:pt>
                <c:pt idx="3138">
                  <c:v>665.17</c:v>
                </c:pt>
                <c:pt idx="3139">
                  <c:v>4067.64</c:v>
                </c:pt>
                <c:pt idx="3140">
                  <c:v>6856.09</c:v>
                </c:pt>
                <c:pt idx="3141">
                  <c:v>1273.0800000000002</c:v>
                </c:pt>
                <c:pt idx="3142">
                  <c:v>3460.33</c:v>
                </c:pt>
                <c:pt idx="3143">
                  <c:v>2036.7799999999997</c:v>
                </c:pt>
                <c:pt idx="3144">
                  <c:v>1234.1300000000001</c:v>
                </c:pt>
                <c:pt idx="3145">
                  <c:v>2916.57</c:v>
                </c:pt>
                <c:pt idx="3146">
                  <c:v>2168.41</c:v>
                </c:pt>
                <c:pt idx="3147">
                  <c:v>4732.4799999999996</c:v>
                </c:pt>
                <c:pt idx="3148">
                  <c:v>2243.1000000000004</c:v>
                </c:pt>
                <c:pt idx="3149">
                  <c:v>1250.08</c:v>
                </c:pt>
                <c:pt idx="3150">
                  <c:v>311.6099999999999</c:v>
                </c:pt>
                <c:pt idx="3151">
                  <c:v>4886.130000000001</c:v>
                </c:pt>
                <c:pt idx="3152">
                  <c:v>2532.4000000000005</c:v>
                </c:pt>
                <c:pt idx="3153">
                  <c:v>3222.44</c:v>
                </c:pt>
                <c:pt idx="3154">
                  <c:v>2307.2099999999996</c:v>
                </c:pt>
                <c:pt idx="3155">
                  <c:v>198.22000000000003</c:v>
                </c:pt>
                <c:pt idx="3156">
                  <c:v>2133.8799999999997</c:v>
                </c:pt>
                <c:pt idx="3157">
                  <c:v>1496.7800000000002</c:v>
                </c:pt>
                <c:pt idx="3158">
                  <c:v>2601.59</c:v>
                </c:pt>
                <c:pt idx="3159">
                  <c:v>3167.89</c:v>
                </c:pt>
                <c:pt idx="3160">
                  <c:v>5155.63</c:v>
                </c:pt>
                <c:pt idx="3161">
                  <c:v>2208.52</c:v>
                </c:pt>
                <c:pt idx="3162">
                  <c:v>5170.5099999999993</c:v>
                </c:pt>
                <c:pt idx="3163">
                  <c:v>4539.9500000000007</c:v>
                </c:pt>
                <c:pt idx="3164">
                  <c:v>4344.71</c:v>
                </c:pt>
                <c:pt idx="3165">
                  <c:v>2072.7200000000003</c:v>
                </c:pt>
                <c:pt idx="3166">
                  <c:v>676.9799999999999</c:v>
                </c:pt>
                <c:pt idx="3167">
                  <c:v>4681.8500000000004</c:v>
                </c:pt>
                <c:pt idx="3168">
                  <c:v>2346.62</c:v>
                </c:pt>
                <c:pt idx="3169">
                  <c:v>1801.14</c:v>
                </c:pt>
                <c:pt idx="3170">
                  <c:v>2701.29</c:v>
                </c:pt>
                <c:pt idx="3171">
                  <c:v>2090.9899999999998</c:v>
                </c:pt>
                <c:pt idx="3172">
                  <c:v>4339.76</c:v>
                </c:pt>
                <c:pt idx="3173">
                  <c:v>459.46000000000015</c:v>
                </c:pt>
                <c:pt idx="3174">
                  <c:v>1189.1999999999998</c:v>
                </c:pt>
                <c:pt idx="3175">
                  <c:v>5001</c:v>
                </c:pt>
                <c:pt idx="3176">
                  <c:v>909.44999999999993</c:v>
                </c:pt>
                <c:pt idx="3177">
                  <c:v>2059.0500000000002</c:v>
                </c:pt>
                <c:pt idx="3178">
                  <c:v>5310.3000000000011</c:v>
                </c:pt>
                <c:pt idx="3179">
                  <c:v>1939.7599999999998</c:v>
                </c:pt>
                <c:pt idx="3180">
                  <c:v>4279.33</c:v>
                </c:pt>
                <c:pt idx="3181">
                  <c:v>1034.6999999999998</c:v>
                </c:pt>
                <c:pt idx="3182">
                  <c:v>1363.1599999999999</c:v>
                </c:pt>
                <c:pt idx="3183">
                  <c:v>50.179999999999978</c:v>
                </c:pt>
                <c:pt idx="3184">
                  <c:v>2529.3000000000002</c:v>
                </c:pt>
                <c:pt idx="3185">
                  <c:v>5673.6399999999994</c:v>
                </c:pt>
                <c:pt idx="3186">
                  <c:v>2865.0899999999997</c:v>
                </c:pt>
                <c:pt idx="3187">
                  <c:v>2362.31</c:v>
                </c:pt>
                <c:pt idx="3188">
                  <c:v>2310.75</c:v>
                </c:pt>
                <c:pt idx="3189">
                  <c:v>3143.7300000000005</c:v>
                </c:pt>
                <c:pt idx="3190">
                  <c:v>2929.0099999999998</c:v>
                </c:pt>
                <c:pt idx="3191">
                  <c:v>2762.3199999999997</c:v>
                </c:pt>
                <c:pt idx="3192">
                  <c:v>3989.35</c:v>
                </c:pt>
                <c:pt idx="3193">
                  <c:v>6329.5199999999995</c:v>
                </c:pt>
                <c:pt idx="3194">
                  <c:v>1001.7500000000005</c:v>
                </c:pt>
                <c:pt idx="3195">
                  <c:v>5655.87</c:v>
                </c:pt>
                <c:pt idx="3196">
                  <c:v>4083.3599999999997</c:v>
                </c:pt>
                <c:pt idx="3197">
                  <c:v>1744.21</c:v>
                </c:pt>
                <c:pt idx="3198">
                  <c:v>3570.01</c:v>
                </c:pt>
                <c:pt idx="3199">
                  <c:v>2261.79</c:v>
                </c:pt>
                <c:pt idx="3200">
                  <c:v>2991.0099999999998</c:v>
                </c:pt>
                <c:pt idx="3201">
                  <c:v>1263.28</c:v>
                </c:pt>
                <c:pt idx="3202">
                  <c:v>4121.17</c:v>
                </c:pt>
                <c:pt idx="3203">
                  <c:v>1732.03</c:v>
                </c:pt>
                <c:pt idx="3204">
                  <c:v>2023.6899999999998</c:v>
                </c:pt>
                <c:pt idx="3205">
                  <c:v>2302.94</c:v>
                </c:pt>
                <c:pt idx="3206">
                  <c:v>7666.65</c:v>
                </c:pt>
                <c:pt idx="3207">
                  <c:v>2122.62</c:v>
                </c:pt>
                <c:pt idx="3208">
                  <c:v>2969.7699999999995</c:v>
                </c:pt>
                <c:pt idx="3209">
                  <c:v>7247.33</c:v>
                </c:pt>
                <c:pt idx="3210">
                  <c:v>1236.19</c:v>
                </c:pt>
                <c:pt idx="3211">
                  <c:v>5564.079999999999</c:v>
                </c:pt>
                <c:pt idx="3212">
                  <c:v>1526.81</c:v>
                </c:pt>
                <c:pt idx="3213">
                  <c:v>2096.27</c:v>
                </c:pt>
                <c:pt idx="3214">
                  <c:v>4304.2200000000012</c:v>
                </c:pt>
                <c:pt idx="3215">
                  <c:v>4743.6100000000006</c:v>
                </c:pt>
                <c:pt idx="3216">
                  <c:v>808.84999999999991</c:v>
                </c:pt>
                <c:pt idx="3217">
                  <c:v>4540.47</c:v>
                </c:pt>
                <c:pt idx="3218">
                  <c:v>4001.5199999999991</c:v>
                </c:pt>
                <c:pt idx="3219">
                  <c:v>4805.0200000000004</c:v>
                </c:pt>
                <c:pt idx="3220">
                  <c:v>366.04999999999995</c:v>
                </c:pt>
                <c:pt idx="3221">
                  <c:v>3386.5700000000006</c:v>
                </c:pt>
                <c:pt idx="3222">
                  <c:v>5814.45</c:v>
                </c:pt>
                <c:pt idx="3223">
                  <c:v>3890</c:v>
                </c:pt>
                <c:pt idx="3224">
                  <c:v>3569.0200000000004</c:v>
                </c:pt>
                <c:pt idx="3225">
                  <c:v>8903.619999999999</c:v>
                </c:pt>
                <c:pt idx="3226">
                  <c:v>781.45999999999981</c:v>
                </c:pt>
                <c:pt idx="3227">
                  <c:v>943.2</c:v>
                </c:pt>
                <c:pt idx="3228">
                  <c:v>574.62000000000012</c:v>
                </c:pt>
                <c:pt idx="3229">
                  <c:v>3919.85</c:v>
                </c:pt>
                <c:pt idx="3230">
                  <c:v>2076.8900000000003</c:v>
                </c:pt>
                <c:pt idx="3231">
                  <c:v>1768.67</c:v>
                </c:pt>
                <c:pt idx="3232">
                  <c:v>5534.5199999999995</c:v>
                </c:pt>
                <c:pt idx="3233">
                  <c:v>3695.1500000000005</c:v>
                </c:pt>
                <c:pt idx="3234">
                  <c:v>8252.6899999999987</c:v>
                </c:pt>
                <c:pt idx="3235">
                  <c:v>1202.8699999999999</c:v>
                </c:pt>
                <c:pt idx="3236">
                  <c:v>1007.1299999999999</c:v>
                </c:pt>
                <c:pt idx="3237">
                  <c:v>1935.5100000000002</c:v>
                </c:pt>
                <c:pt idx="3238">
                  <c:v>1947.8000000000002</c:v>
                </c:pt>
                <c:pt idx="3239">
                  <c:v>3802.55</c:v>
                </c:pt>
                <c:pt idx="3240">
                  <c:v>872.3900000000001</c:v>
                </c:pt>
                <c:pt idx="3241">
                  <c:v>6210.72</c:v>
                </c:pt>
                <c:pt idx="3242">
                  <c:v>2762.5299999999997</c:v>
                </c:pt>
                <c:pt idx="3243">
                  <c:v>6264.88</c:v>
                </c:pt>
                <c:pt idx="3244">
                  <c:v>2574.5</c:v>
                </c:pt>
                <c:pt idx="3245">
                  <c:v>4031.65</c:v>
                </c:pt>
                <c:pt idx="3246">
                  <c:v>1592.0499999999997</c:v>
                </c:pt>
                <c:pt idx="3247">
                  <c:v>5322.56</c:v>
                </c:pt>
                <c:pt idx="3248">
                  <c:v>7287.8699999999981</c:v>
                </c:pt>
                <c:pt idx="3249">
                  <c:v>2064.46</c:v>
                </c:pt>
                <c:pt idx="3250">
                  <c:v>4821.8999999999996</c:v>
                </c:pt>
                <c:pt idx="3251">
                  <c:v>421.01</c:v>
                </c:pt>
                <c:pt idx="3252">
                  <c:v>1938.37</c:v>
                </c:pt>
                <c:pt idx="3253">
                  <c:v>4363.99</c:v>
                </c:pt>
                <c:pt idx="3254">
                  <c:v>4290.8100000000004</c:v>
                </c:pt>
                <c:pt idx="3255">
                  <c:v>843.71000000000026</c:v>
                </c:pt>
                <c:pt idx="3256">
                  <c:v>4240.24</c:v>
                </c:pt>
                <c:pt idx="3257">
                  <c:v>741.12999999999965</c:v>
                </c:pt>
                <c:pt idx="3258">
                  <c:v>2269.9299999999998</c:v>
                </c:pt>
                <c:pt idx="3259">
                  <c:v>4449.68</c:v>
                </c:pt>
                <c:pt idx="3260">
                  <c:v>4250.4599999999991</c:v>
                </c:pt>
                <c:pt idx="3261">
                  <c:v>1892.5600000000002</c:v>
                </c:pt>
                <c:pt idx="3262">
                  <c:v>2201.06</c:v>
                </c:pt>
                <c:pt idx="3263">
                  <c:v>1783.1399999999999</c:v>
                </c:pt>
                <c:pt idx="3264">
                  <c:v>41.129999999999995</c:v>
                </c:pt>
                <c:pt idx="3265">
                  <c:v>6133.65</c:v>
                </c:pt>
                <c:pt idx="3266">
                  <c:v>1519.4</c:v>
                </c:pt>
                <c:pt idx="3267">
                  <c:v>1581.0500000000002</c:v>
                </c:pt>
                <c:pt idx="3268">
                  <c:v>3655.39</c:v>
                </c:pt>
                <c:pt idx="3269">
                  <c:v>2535.9799999999996</c:v>
                </c:pt>
                <c:pt idx="3270">
                  <c:v>3216.13</c:v>
                </c:pt>
                <c:pt idx="3271">
                  <c:v>690.49</c:v>
                </c:pt>
                <c:pt idx="3272">
                  <c:v>6881.08</c:v>
                </c:pt>
                <c:pt idx="3273">
                  <c:v>987.82000000000016</c:v>
                </c:pt>
                <c:pt idx="3274">
                  <c:v>2504.2799999999997</c:v>
                </c:pt>
                <c:pt idx="3275">
                  <c:v>4368.41</c:v>
                </c:pt>
                <c:pt idx="3276">
                  <c:v>2969.0400000000004</c:v>
                </c:pt>
                <c:pt idx="3277">
                  <c:v>3092.1400000000003</c:v>
                </c:pt>
                <c:pt idx="3278">
                  <c:v>5817.44</c:v>
                </c:pt>
                <c:pt idx="3279">
                  <c:v>3199.1000000000004</c:v>
                </c:pt>
                <c:pt idx="3280">
                  <c:v>4430.6400000000003</c:v>
                </c:pt>
                <c:pt idx="3281">
                  <c:v>3476.23</c:v>
                </c:pt>
                <c:pt idx="3282">
                  <c:v>6520.130000000001</c:v>
                </c:pt>
                <c:pt idx="3283">
                  <c:v>2199.04</c:v>
                </c:pt>
                <c:pt idx="3284">
                  <c:v>15.080000000000005</c:v>
                </c:pt>
                <c:pt idx="3285">
                  <c:v>3649.71</c:v>
                </c:pt>
                <c:pt idx="3286">
                  <c:v>2826.8900000000003</c:v>
                </c:pt>
                <c:pt idx="3287">
                  <c:v>5246.61</c:v>
                </c:pt>
                <c:pt idx="3288">
                  <c:v>4920.7199999999993</c:v>
                </c:pt>
                <c:pt idx="3289">
                  <c:v>1521.43</c:v>
                </c:pt>
                <c:pt idx="3290">
                  <c:v>4214.38</c:v>
                </c:pt>
                <c:pt idx="3291">
                  <c:v>2747.57</c:v>
                </c:pt>
                <c:pt idx="3292">
                  <c:v>3936.44</c:v>
                </c:pt>
                <c:pt idx="3293">
                  <c:v>1929.7800000000004</c:v>
                </c:pt>
                <c:pt idx="3294">
                  <c:v>1428.22</c:v>
                </c:pt>
                <c:pt idx="3295">
                  <c:v>2547.0099999999998</c:v>
                </c:pt>
                <c:pt idx="3296">
                  <c:v>4236.21</c:v>
                </c:pt>
                <c:pt idx="3297">
                  <c:v>124.78999999999999</c:v>
                </c:pt>
                <c:pt idx="3298">
                  <c:v>3473.13</c:v>
                </c:pt>
                <c:pt idx="3299">
                  <c:v>4311.99</c:v>
                </c:pt>
                <c:pt idx="3300">
                  <c:v>953.15</c:v>
                </c:pt>
                <c:pt idx="3301">
                  <c:v>2221.5</c:v>
                </c:pt>
                <c:pt idx="3302">
                  <c:v>3121.0400000000004</c:v>
                </c:pt>
                <c:pt idx="3303">
                  <c:v>1705.39</c:v>
                </c:pt>
                <c:pt idx="3304">
                  <c:v>3123.0299999999997</c:v>
                </c:pt>
                <c:pt idx="3305">
                  <c:v>2082.46</c:v>
                </c:pt>
                <c:pt idx="3306">
                  <c:v>2561.12</c:v>
                </c:pt>
                <c:pt idx="3307">
                  <c:v>4892.170000000001</c:v>
                </c:pt>
                <c:pt idx="3308">
                  <c:v>1924.03</c:v>
                </c:pt>
                <c:pt idx="3309">
                  <c:v>1213.31</c:v>
                </c:pt>
                <c:pt idx="3310">
                  <c:v>3633.95</c:v>
                </c:pt>
                <c:pt idx="3311">
                  <c:v>2464.61</c:v>
                </c:pt>
                <c:pt idx="3312">
                  <c:v>2739.5</c:v>
                </c:pt>
                <c:pt idx="3313">
                  <c:v>324.77999999999986</c:v>
                </c:pt>
                <c:pt idx="3314">
                  <c:v>1066.19</c:v>
                </c:pt>
                <c:pt idx="3315">
                  <c:v>1142.75</c:v>
                </c:pt>
                <c:pt idx="3316">
                  <c:v>2986.9599999999991</c:v>
                </c:pt>
                <c:pt idx="3317">
                  <c:v>3028.2000000000003</c:v>
                </c:pt>
                <c:pt idx="3318">
                  <c:v>10422.040000000001</c:v>
                </c:pt>
                <c:pt idx="3319">
                  <c:v>3615.5800000000004</c:v>
                </c:pt>
                <c:pt idx="3320">
                  <c:v>2068.3000000000002</c:v>
                </c:pt>
                <c:pt idx="3321">
                  <c:v>2083.2599999999998</c:v>
                </c:pt>
                <c:pt idx="3322">
                  <c:v>3445.49</c:v>
                </c:pt>
                <c:pt idx="3323">
                  <c:v>3159.58</c:v>
                </c:pt>
                <c:pt idx="3324">
                  <c:v>2799.2599999999998</c:v>
                </c:pt>
                <c:pt idx="3325">
                  <c:v>1911.08</c:v>
                </c:pt>
                <c:pt idx="3326">
                  <c:v>2428.3200000000002</c:v>
                </c:pt>
                <c:pt idx="3327">
                  <c:v>2679.58</c:v>
                </c:pt>
                <c:pt idx="3328">
                  <c:v>5824.48</c:v>
                </c:pt>
                <c:pt idx="3329">
                  <c:v>4608</c:v>
                </c:pt>
                <c:pt idx="3330">
                  <c:v>1141.4099999999999</c:v>
                </c:pt>
                <c:pt idx="3331">
                  <c:v>1119.95</c:v>
                </c:pt>
                <c:pt idx="3332">
                  <c:v>2364.5100000000002</c:v>
                </c:pt>
                <c:pt idx="3333">
                  <c:v>921.62000000000012</c:v>
                </c:pt>
                <c:pt idx="3334">
                  <c:v>2820.79</c:v>
                </c:pt>
                <c:pt idx="3335">
                  <c:v>1294.6600000000001</c:v>
                </c:pt>
                <c:pt idx="3336">
                  <c:v>3962.0600000000004</c:v>
                </c:pt>
                <c:pt idx="3337">
                  <c:v>1367</c:v>
                </c:pt>
                <c:pt idx="3338">
                  <c:v>1511.5700000000002</c:v>
                </c:pt>
                <c:pt idx="3339">
                  <c:v>2978.0399999999995</c:v>
                </c:pt>
                <c:pt idx="3340">
                  <c:v>1136.03</c:v>
                </c:pt>
                <c:pt idx="3341">
                  <c:v>2496.5100000000002</c:v>
                </c:pt>
                <c:pt idx="3342">
                  <c:v>5796.16</c:v>
                </c:pt>
                <c:pt idx="3343">
                  <c:v>3138.49</c:v>
                </c:pt>
                <c:pt idx="3344">
                  <c:v>2788.69</c:v>
                </c:pt>
                <c:pt idx="3345">
                  <c:v>2608.4599999999996</c:v>
                </c:pt>
                <c:pt idx="3346">
                  <c:v>1860.5600000000002</c:v>
                </c:pt>
                <c:pt idx="3347">
                  <c:v>2464.61</c:v>
                </c:pt>
                <c:pt idx="3348">
                  <c:v>2799.7000000000003</c:v>
                </c:pt>
                <c:pt idx="3349">
                  <c:v>1441</c:v>
                </c:pt>
                <c:pt idx="3350">
                  <c:v>4447.2099999999991</c:v>
                </c:pt>
                <c:pt idx="3351">
                  <c:v>1120.8699999999999</c:v>
                </c:pt>
                <c:pt idx="3352">
                  <c:v>4179.51</c:v>
                </c:pt>
                <c:pt idx="3353">
                  <c:v>4752.6999999999989</c:v>
                </c:pt>
                <c:pt idx="3354">
                  <c:v>558.49</c:v>
                </c:pt>
                <c:pt idx="3355">
                  <c:v>1800.72</c:v>
                </c:pt>
                <c:pt idx="3356">
                  <c:v>3473.7900000000004</c:v>
                </c:pt>
                <c:pt idx="3357">
                  <c:v>4003.3599999999997</c:v>
                </c:pt>
                <c:pt idx="3358">
                  <c:v>2264.1</c:v>
                </c:pt>
                <c:pt idx="3359">
                  <c:v>4779.07</c:v>
                </c:pt>
                <c:pt idx="3360">
                  <c:v>3153.4799999999996</c:v>
                </c:pt>
                <c:pt idx="3361">
                  <c:v>2672.28</c:v>
                </c:pt>
                <c:pt idx="3362">
                  <c:v>3779.55</c:v>
                </c:pt>
                <c:pt idx="3363">
                  <c:v>4677.6900000000005</c:v>
                </c:pt>
                <c:pt idx="3364">
                  <c:v>2684.47</c:v>
                </c:pt>
                <c:pt idx="3365">
                  <c:v>4048.46</c:v>
                </c:pt>
                <c:pt idx="3366">
                  <c:v>5034.57</c:v>
                </c:pt>
                <c:pt idx="3367">
                  <c:v>4285.9399999999996</c:v>
                </c:pt>
                <c:pt idx="3368">
                  <c:v>2173.3599999999997</c:v>
                </c:pt>
                <c:pt idx="3369">
                  <c:v>3395.35</c:v>
                </c:pt>
                <c:pt idx="3370">
                  <c:v>3399.0199999999995</c:v>
                </c:pt>
                <c:pt idx="3371">
                  <c:v>5599.079999999999</c:v>
                </c:pt>
                <c:pt idx="3372">
                  <c:v>2793.81</c:v>
                </c:pt>
                <c:pt idx="3373">
                  <c:v>4829.3999999999996</c:v>
                </c:pt>
                <c:pt idx="3374">
                  <c:v>4222.7699999999995</c:v>
                </c:pt>
                <c:pt idx="3375">
                  <c:v>4177.32</c:v>
                </c:pt>
                <c:pt idx="3376">
                  <c:v>2050.66</c:v>
                </c:pt>
                <c:pt idx="3377">
                  <c:v>1175.54</c:v>
                </c:pt>
                <c:pt idx="3378">
                  <c:v>2522.69</c:v>
                </c:pt>
                <c:pt idx="3379">
                  <c:v>5318.69</c:v>
                </c:pt>
                <c:pt idx="3380">
                  <c:v>3318.4900000000002</c:v>
                </c:pt>
                <c:pt idx="3381">
                  <c:v>4462.32</c:v>
                </c:pt>
                <c:pt idx="3382">
                  <c:v>2408.2799999999997</c:v>
                </c:pt>
                <c:pt idx="3383">
                  <c:v>2201.58</c:v>
                </c:pt>
                <c:pt idx="3384">
                  <c:v>114.93</c:v>
                </c:pt>
                <c:pt idx="3385">
                  <c:v>2095.77</c:v>
                </c:pt>
                <c:pt idx="3386">
                  <c:v>4073.2</c:v>
                </c:pt>
                <c:pt idx="3387">
                  <c:v>2586.8500000000004</c:v>
                </c:pt>
                <c:pt idx="3388">
                  <c:v>119.73</c:v>
                </c:pt>
                <c:pt idx="3389">
                  <c:v>808.84999999999991</c:v>
                </c:pt>
                <c:pt idx="3390">
                  <c:v>2666.0600000000004</c:v>
                </c:pt>
                <c:pt idx="3391">
                  <c:v>3084.76</c:v>
                </c:pt>
                <c:pt idx="3392">
                  <c:v>1402.9</c:v>
                </c:pt>
                <c:pt idx="3393">
                  <c:v>3847.0200000000004</c:v>
                </c:pt>
                <c:pt idx="3394">
                  <c:v>6036.1900000000005</c:v>
                </c:pt>
                <c:pt idx="3395">
                  <c:v>3253.38</c:v>
                </c:pt>
                <c:pt idx="3396">
                  <c:v>2729.79</c:v>
                </c:pt>
                <c:pt idx="3397">
                  <c:v>6167.71</c:v>
                </c:pt>
                <c:pt idx="3398">
                  <c:v>5463.64</c:v>
                </c:pt>
                <c:pt idx="3399">
                  <c:v>3471.07</c:v>
                </c:pt>
                <c:pt idx="3400">
                  <c:v>1355.2399999999998</c:v>
                </c:pt>
                <c:pt idx="3401">
                  <c:v>3009.2999999999997</c:v>
                </c:pt>
                <c:pt idx="3402">
                  <c:v>1731.84</c:v>
                </c:pt>
                <c:pt idx="3403">
                  <c:v>5772.7800000000007</c:v>
                </c:pt>
                <c:pt idx="3404">
                  <c:v>1834.47</c:v>
                </c:pt>
                <c:pt idx="3405">
                  <c:v>4076.1800000000003</c:v>
                </c:pt>
                <c:pt idx="3406">
                  <c:v>1734.6000000000001</c:v>
                </c:pt>
                <c:pt idx="3407">
                  <c:v>4593.8200000000006</c:v>
                </c:pt>
                <c:pt idx="3408">
                  <c:v>1207.08</c:v>
                </c:pt>
                <c:pt idx="3409">
                  <c:v>3975.1400000000003</c:v>
                </c:pt>
                <c:pt idx="3410">
                  <c:v>2033.0099999999998</c:v>
                </c:pt>
                <c:pt idx="3411">
                  <c:v>2591.33</c:v>
                </c:pt>
                <c:pt idx="3412">
                  <c:v>6808.1799999999994</c:v>
                </c:pt>
                <c:pt idx="3413">
                  <c:v>4255.8900000000003</c:v>
                </c:pt>
                <c:pt idx="3414">
                  <c:v>2127.6400000000003</c:v>
                </c:pt>
                <c:pt idx="3415">
                  <c:v>751.32000000000016</c:v>
                </c:pt>
                <c:pt idx="3416">
                  <c:v>2056.27</c:v>
                </c:pt>
                <c:pt idx="3417">
                  <c:v>3350.14</c:v>
                </c:pt>
                <c:pt idx="3418">
                  <c:v>3713.5199999999995</c:v>
                </c:pt>
                <c:pt idx="3419">
                  <c:v>3921</c:v>
                </c:pt>
                <c:pt idx="3420">
                  <c:v>509.97</c:v>
                </c:pt>
                <c:pt idx="3421">
                  <c:v>2242.33</c:v>
                </c:pt>
                <c:pt idx="3422">
                  <c:v>1653.0199999999998</c:v>
                </c:pt>
                <c:pt idx="3423">
                  <c:v>6022.119999999999</c:v>
                </c:pt>
                <c:pt idx="3424">
                  <c:v>3707.7000000000003</c:v>
                </c:pt>
                <c:pt idx="3425">
                  <c:v>5925.74</c:v>
                </c:pt>
                <c:pt idx="3426">
                  <c:v>1831.51</c:v>
                </c:pt>
                <c:pt idx="3427">
                  <c:v>2294.25</c:v>
                </c:pt>
                <c:pt idx="3428">
                  <c:v>3302.8199999999997</c:v>
                </c:pt>
                <c:pt idx="3429">
                  <c:v>2340.7199999999993</c:v>
                </c:pt>
                <c:pt idx="3430">
                  <c:v>3180.6400000000003</c:v>
                </c:pt>
                <c:pt idx="3431">
                  <c:v>2109.2800000000002</c:v>
                </c:pt>
                <c:pt idx="3432">
                  <c:v>1243.6499999999999</c:v>
                </c:pt>
                <c:pt idx="3433">
                  <c:v>2119.4300000000003</c:v>
                </c:pt>
                <c:pt idx="3434">
                  <c:v>1535.8399999999997</c:v>
                </c:pt>
                <c:pt idx="3435">
                  <c:v>3128.74</c:v>
                </c:pt>
                <c:pt idx="3436">
                  <c:v>1447.98</c:v>
                </c:pt>
                <c:pt idx="3437">
                  <c:v>3864.4599999999991</c:v>
                </c:pt>
                <c:pt idx="3438">
                  <c:v>308.78000000000003</c:v>
                </c:pt>
                <c:pt idx="3439">
                  <c:v>3893.0599999999995</c:v>
                </c:pt>
                <c:pt idx="3440">
                  <c:v>2616.8000000000002</c:v>
                </c:pt>
                <c:pt idx="3441">
                  <c:v>1541.16</c:v>
                </c:pt>
                <c:pt idx="3442">
                  <c:v>5577.06</c:v>
                </c:pt>
                <c:pt idx="3443">
                  <c:v>4489.09</c:v>
                </c:pt>
                <c:pt idx="3444">
                  <c:v>1820.5700000000002</c:v>
                </c:pt>
                <c:pt idx="3445">
                  <c:v>2341.2900000000004</c:v>
                </c:pt>
                <c:pt idx="3446">
                  <c:v>1340.1099999999997</c:v>
                </c:pt>
                <c:pt idx="3447">
                  <c:v>1766.48</c:v>
                </c:pt>
                <c:pt idx="3448">
                  <c:v>2399.59</c:v>
                </c:pt>
                <c:pt idx="3449">
                  <c:v>1802.9</c:v>
                </c:pt>
                <c:pt idx="3450">
                  <c:v>1740.37</c:v>
                </c:pt>
                <c:pt idx="3451">
                  <c:v>2667.1400000000003</c:v>
                </c:pt>
                <c:pt idx="3452">
                  <c:v>8321.81</c:v>
                </c:pt>
                <c:pt idx="3453">
                  <c:v>4233.2</c:v>
                </c:pt>
                <c:pt idx="3454">
                  <c:v>4416.71</c:v>
                </c:pt>
                <c:pt idx="3455">
                  <c:v>993.92000000000007</c:v>
                </c:pt>
                <c:pt idx="3457">
                  <c:v>4946.670000000001</c:v>
                </c:pt>
                <c:pt idx="3458">
                  <c:v>272.79000000000019</c:v>
                </c:pt>
                <c:pt idx="3459">
                  <c:v>5135</c:v>
                </c:pt>
                <c:pt idx="3460">
                  <c:v>1705.4299999999998</c:v>
                </c:pt>
                <c:pt idx="3461">
                  <c:v>320.18999999999988</c:v>
                </c:pt>
                <c:pt idx="3462">
                  <c:v>7228.7999999999993</c:v>
                </c:pt>
                <c:pt idx="3463">
                  <c:v>1914.1000000000004</c:v>
                </c:pt>
                <c:pt idx="3464">
                  <c:v>2779.5800000000004</c:v>
                </c:pt>
                <c:pt idx="3465">
                  <c:v>1504.21</c:v>
                </c:pt>
                <c:pt idx="3466">
                  <c:v>2358.9899999999998</c:v>
                </c:pt>
                <c:pt idx="3467">
                  <c:v>2515.14</c:v>
                </c:pt>
                <c:pt idx="3468">
                  <c:v>1152.3599999999999</c:v>
                </c:pt>
                <c:pt idx="3469">
                  <c:v>3106.49</c:v>
                </c:pt>
                <c:pt idx="3470">
                  <c:v>4297.8499999999995</c:v>
                </c:pt>
                <c:pt idx="3471">
                  <c:v>2265.96</c:v>
                </c:pt>
                <c:pt idx="3472">
                  <c:v>1770.26</c:v>
                </c:pt>
                <c:pt idx="3473">
                  <c:v>2438.4499999999998</c:v>
                </c:pt>
                <c:pt idx="3474">
                  <c:v>5549.5899999999992</c:v>
                </c:pt>
                <c:pt idx="3475">
                  <c:v>2193.04</c:v>
                </c:pt>
                <c:pt idx="3476">
                  <c:v>5112.1099999999988</c:v>
                </c:pt>
                <c:pt idx="3477">
                  <c:v>2491.4699999999998</c:v>
                </c:pt>
                <c:pt idx="3478">
                  <c:v>2972.34</c:v>
                </c:pt>
                <c:pt idx="3479">
                  <c:v>1837.75</c:v>
                </c:pt>
                <c:pt idx="3480">
                  <c:v>815.94999999999993</c:v>
                </c:pt>
                <c:pt idx="3481">
                  <c:v>2644.4399999999996</c:v>
                </c:pt>
                <c:pt idx="3482">
                  <c:v>2379.5699999999997</c:v>
                </c:pt>
                <c:pt idx="3483">
                  <c:v>1430.2800000000002</c:v>
                </c:pt>
                <c:pt idx="3484">
                  <c:v>2193.81</c:v>
                </c:pt>
                <c:pt idx="3485">
                  <c:v>3728.88</c:v>
                </c:pt>
                <c:pt idx="3486">
                  <c:v>2755.1099999999997</c:v>
                </c:pt>
                <c:pt idx="3487">
                  <c:v>3847.6499999999996</c:v>
                </c:pt>
                <c:pt idx="3488">
                  <c:v>2045.8400000000001</c:v>
                </c:pt>
                <c:pt idx="3489">
                  <c:v>1648.32</c:v>
                </c:pt>
                <c:pt idx="3490">
                  <c:v>3147.33</c:v>
                </c:pt>
                <c:pt idx="3491">
                  <c:v>4955.2499999999991</c:v>
                </c:pt>
                <c:pt idx="3492">
                  <c:v>1785.8600000000001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0BB-4095-842D-86BEAC62D6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752335"/>
        <c:axId val="453697679"/>
      </c:scatterChart>
      <c:valAx>
        <c:axId val="19827523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Frequency of 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697679"/>
        <c:crosses val="autoZero"/>
        <c:crossBetween val="midCat"/>
      </c:valAx>
      <c:valAx>
        <c:axId val="453697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Monetary Value($)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75233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/>
      </a:solidFill>
      <a:prstDash val="solid"/>
      <a:round/>
      <a:headEnd type="none" w="med" len="med"/>
      <a:tailEnd type="none" w="med" len="me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Correlation between Recency and Frequency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'RFM Analysis'!$U$1</c:f>
              <c:strCache>
                <c:ptCount val="1"/>
                <c:pt idx="0">
                  <c:v>Count of past_3_years_bike_related_purchases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'RFM Analysis'!$T$2:$T$3494</c:f>
              <c:numCache>
                <c:formatCode>General</c:formatCode>
                <c:ptCount val="3493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33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0</c:v>
                </c:pt>
                <c:pt idx="17">
                  <c:v>134</c:v>
                </c:pt>
                <c:pt idx="18">
                  <c:v>102</c:v>
                </c:pt>
                <c:pt idx="19">
                  <c:v>31</c:v>
                </c:pt>
                <c:pt idx="20">
                  <c:v>6</c:v>
                </c:pt>
                <c:pt idx="21">
                  <c:v>97</c:v>
                </c:pt>
                <c:pt idx="22">
                  <c:v>10</c:v>
                </c:pt>
                <c:pt idx="23">
                  <c:v>17</c:v>
                </c:pt>
                <c:pt idx="24">
                  <c:v>5</c:v>
                </c:pt>
                <c:pt idx="25">
                  <c:v>113</c:v>
                </c:pt>
                <c:pt idx="26">
                  <c:v>143</c:v>
                </c:pt>
                <c:pt idx="27">
                  <c:v>83</c:v>
                </c:pt>
                <c:pt idx="28">
                  <c:v>22</c:v>
                </c:pt>
                <c:pt idx="29">
                  <c:v>11</c:v>
                </c:pt>
                <c:pt idx="30">
                  <c:v>89</c:v>
                </c:pt>
                <c:pt idx="31">
                  <c:v>138</c:v>
                </c:pt>
                <c:pt idx="32">
                  <c:v>38</c:v>
                </c:pt>
                <c:pt idx="33">
                  <c:v>102</c:v>
                </c:pt>
                <c:pt idx="34">
                  <c:v>92</c:v>
                </c:pt>
                <c:pt idx="35">
                  <c:v>163</c:v>
                </c:pt>
                <c:pt idx="36">
                  <c:v>7</c:v>
                </c:pt>
                <c:pt idx="37">
                  <c:v>50</c:v>
                </c:pt>
                <c:pt idx="38">
                  <c:v>34</c:v>
                </c:pt>
                <c:pt idx="39">
                  <c:v>14</c:v>
                </c:pt>
                <c:pt idx="40">
                  <c:v>29</c:v>
                </c:pt>
                <c:pt idx="41">
                  <c:v>111</c:v>
                </c:pt>
                <c:pt idx="42">
                  <c:v>61</c:v>
                </c:pt>
                <c:pt idx="43">
                  <c:v>35</c:v>
                </c:pt>
                <c:pt idx="44">
                  <c:v>43</c:v>
                </c:pt>
                <c:pt idx="45">
                  <c:v>53</c:v>
                </c:pt>
                <c:pt idx="46">
                  <c:v>35</c:v>
                </c:pt>
                <c:pt idx="47">
                  <c:v>82</c:v>
                </c:pt>
                <c:pt idx="48">
                  <c:v>36</c:v>
                </c:pt>
                <c:pt idx="49">
                  <c:v>26</c:v>
                </c:pt>
                <c:pt idx="50">
                  <c:v>55</c:v>
                </c:pt>
                <c:pt idx="51">
                  <c:v>4</c:v>
                </c:pt>
                <c:pt idx="52">
                  <c:v>7</c:v>
                </c:pt>
                <c:pt idx="53">
                  <c:v>67</c:v>
                </c:pt>
                <c:pt idx="54">
                  <c:v>46</c:v>
                </c:pt>
                <c:pt idx="55">
                  <c:v>2</c:v>
                </c:pt>
                <c:pt idx="56">
                  <c:v>35</c:v>
                </c:pt>
                <c:pt idx="57">
                  <c:v>20</c:v>
                </c:pt>
                <c:pt idx="58">
                  <c:v>22</c:v>
                </c:pt>
                <c:pt idx="59">
                  <c:v>200</c:v>
                </c:pt>
                <c:pt idx="60">
                  <c:v>47</c:v>
                </c:pt>
                <c:pt idx="61">
                  <c:v>5</c:v>
                </c:pt>
                <c:pt idx="62">
                  <c:v>68</c:v>
                </c:pt>
                <c:pt idx="63">
                  <c:v>3</c:v>
                </c:pt>
                <c:pt idx="64">
                  <c:v>136</c:v>
                </c:pt>
                <c:pt idx="65">
                  <c:v>43</c:v>
                </c:pt>
                <c:pt idx="66">
                  <c:v>116</c:v>
                </c:pt>
                <c:pt idx="67">
                  <c:v>84</c:v>
                </c:pt>
                <c:pt idx="68">
                  <c:v>20</c:v>
                </c:pt>
                <c:pt idx="69">
                  <c:v>4</c:v>
                </c:pt>
                <c:pt idx="70">
                  <c:v>131</c:v>
                </c:pt>
                <c:pt idx="71">
                  <c:v>22</c:v>
                </c:pt>
                <c:pt idx="72">
                  <c:v>168</c:v>
                </c:pt>
                <c:pt idx="73">
                  <c:v>28</c:v>
                </c:pt>
                <c:pt idx="74">
                  <c:v>60</c:v>
                </c:pt>
                <c:pt idx="75">
                  <c:v>1</c:v>
                </c:pt>
                <c:pt idx="76">
                  <c:v>101</c:v>
                </c:pt>
                <c:pt idx="77">
                  <c:v>211</c:v>
                </c:pt>
                <c:pt idx="78">
                  <c:v>43</c:v>
                </c:pt>
                <c:pt idx="79">
                  <c:v>28</c:v>
                </c:pt>
                <c:pt idx="80">
                  <c:v>4</c:v>
                </c:pt>
                <c:pt idx="81">
                  <c:v>78</c:v>
                </c:pt>
                <c:pt idx="82">
                  <c:v>80</c:v>
                </c:pt>
                <c:pt idx="83">
                  <c:v>28</c:v>
                </c:pt>
                <c:pt idx="84">
                  <c:v>37</c:v>
                </c:pt>
                <c:pt idx="85">
                  <c:v>0</c:v>
                </c:pt>
                <c:pt idx="86">
                  <c:v>18</c:v>
                </c:pt>
                <c:pt idx="87">
                  <c:v>74</c:v>
                </c:pt>
                <c:pt idx="88">
                  <c:v>4</c:v>
                </c:pt>
                <c:pt idx="89">
                  <c:v>30</c:v>
                </c:pt>
                <c:pt idx="90">
                  <c:v>9</c:v>
                </c:pt>
                <c:pt idx="91">
                  <c:v>34</c:v>
                </c:pt>
                <c:pt idx="92">
                  <c:v>79</c:v>
                </c:pt>
                <c:pt idx="93">
                  <c:v>33</c:v>
                </c:pt>
                <c:pt idx="94">
                  <c:v>38</c:v>
                </c:pt>
                <c:pt idx="95">
                  <c:v>70</c:v>
                </c:pt>
                <c:pt idx="96">
                  <c:v>102</c:v>
                </c:pt>
                <c:pt idx="97">
                  <c:v>122</c:v>
                </c:pt>
                <c:pt idx="98">
                  <c:v>2</c:v>
                </c:pt>
                <c:pt idx="99">
                  <c:v>11</c:v>
                </c:pt>
                <c:pt idx="100">
                  <c:v>8</c:v>
                </c:pt>
                <c:pt idx="101">
                  <c:v>42</c:v>
                </c:pt>
                <c:pt idx="102">
                  <c:v>49</c:v>
                </c:pt>
                <c:pt idx="103">
                  <c:v>64</c:v>
                </c:pt>
                <c:pt idx="104">
                  <c:v>89</c:v>
                </c:pt>
                <c:pt idx="105">
                  <c:v>1</c:v>
                </c:pt>
                <c:pt idx="106">
                  <c:v>81</c:v>
                </c:pt>
                <c:pt idx="107">
                  <c:v>10</c:v>
                </c:pt>
                <c:pt idx="108">
                  <c:v>8</c:v>
                </c:pt>
                <c:pt idx="109">
                  <c:v>14</c:v>
                </c:pt>
                <c:pt idx="110">
                  <c:v>147</c:v>
                </c:pt>
                <c:pt idx="111">
                  <c:v>47</c:v>
                </c:pt>
                <c:pt idx="112">
                  <c:v>175</c:v>
                </c:pt>
                <c:pt idx="113">
                  <c:v>70</c:v>
                </c:pt>
                <c:pt idx="114">
                  <c:v>14</c:v>
                </c:pt>
                <c:pt idx="115">
                  <c:v>12</c:v>
                </c:pt>
                <c:pt idx="116">
                  <c:v>5</c:v>
                </c:pt>
                <c:pt idx="117">
                  <c:v>69</c:v>
                </c:pt>
                <c:pt idx="118">
                  <c:v>30</c:v>
                </c:pt>
                <c:pt idx="119">
                  <c:v>129</c:v>
                </c:pt>
                <c:pt idx="120">
                  <c:v>111</c:v>
                </c:pt>
                <c:pt idx="121">
                  <c:v>8</c:v>
                </c:pt>
                <c:pt idx="122">
                  <c:v>191</c:v>
                </c:pt>
                <c:pt idx="123">
                  <c:v>2</c:v>
                </c:pt>
                <c:pt idx="124">
                  <c:v>83</c:v>
                </c:pt>
                <c:pt idx="125">
                  <c:v>11</c:v>
                </c:pt>
                <c:pt idx="126">
                  <c:v>23</c:v>
                </c:pt>
                <c:pt idx="127">
                  <c:v>137</c:v>
                </c:pt>
                <c:pt idx="128">
                  <c:v>178</c:v>
                </c:pt>
                <c:pt idx="129">
                  <c:v>76</c:v>
                </c:pt>
                <c:pt idx="130">
                  <c:v>205</c:v>
                </c:pt>
                <c:pt idx="131">
                  <c:v>7</c:v>
                </c:pt>
                <c:pt idx="132">
                  <c:v>26</c:v>
                </c:pt>
                <c:pt idx="133">
                  <c:v>14</c:v>
                </c:pt>
                <c:pt idx="134">
                  <c:v>115</c:v>
                </c:pt>
                <c:pt idx="135">
                  <c:v>20</c:v>
                </c:pt>
                <c:pt idx="136">
                  <c:v>27</c:v>
                </c:pt>
                <c:pt idx="137">
                  <c:v>64</c:v>
                </c:pt>
                <c:pt idx="138">
                  <c:v>26</c:v>
                </c:pt>
                <c:pt idx="139">
                  <c:v>3</c:v>
                </c:pt>
                <c:pt idx="140">
                  <c:v>159</c:v>
                </c:pt>
                <c:pt idx="141">
                  <c:v>4</c:v>
                </c:pt>
                <c:pt idx="142">
                  <c:v>13</c:v>
                </c:pt>
                <c:pt idx="143">
                  <c:v>6</c:v>
                </c:pt>
                <c:pt idx="144">
                  <c:v>28</c:v>
                </c:pt>
                <c:pt idx="145">
                  <c:v>194</c:v>
                </c:pt>
                <c:pt idx="146">
                  <c:v>34</c:v>
                </c:pt>
                <c:pt idx="147">
                  <c:v>43</c:v>
                </c:pt>
                <c:pt idx="148">
                  <c:v>18</c:v>
                </c:pt>
                <c:pt idx="149">
                  <c:v>75</c:v>
                </c:pt>
                <c:pt idx="150">
                  <c:v>0</c:v>
                </c:pt>
                <c:pt idx="151">
                  <c:v>158</c:v>
                </c:pt>
                <c:pt idx="152">
                  <c:v>64</c:v>
                </c:pt>
                <c:pt idx="153">
                  <c:v>23</c:v>
                </c:pt>
                <c:pt idx="154">
                  <c:v>8</c:v>
                </c:pt>
                <c:pt idx="155">
                  <c:v>16</c:v>
                </c:pt>
                <c:pt idx="156">
                  <c:v>135</c:v>
                </c:pt>
                <c:pt idx="157">
                  <c:v>65</c:v>
                </c:pt>
                <c:pt idx="158">
                  <c:v>66</c:v>
                </c:pt>
                <c:pt idx="159">
                  <c:v>93</c:v>
                </c:pt>
                <c:pt idx="160">
                  <c:v>159</c:v>
                </c:pt>
                <c:pt idx="161">
                  <c:v>98</c:v>
                </c:pt>
                <c:pt idx="162">
                  <c:v>114</c:v>
                </c:pt>
                <c:pt idx="163">
                  <c:v>198</c:v>
                </c:pt>
                <c:pt idx="164">
                  <c:v>8</c:v>
                </c:pt>
                <c:pt idx="165">
                  <c:v>63</c:v>
                </c:pt>
                <c:pt idx="166">
                  <c:v>14</c:v>
                </c:pt>
                <c:pt idx="167">
                  <c:v>136</c:v>
                </c:pt>
                <c:pt idx="168">
                  <c:v>61</c:v>
                </c:pt>
                <c:pt idx="169">
                  <c:v>100</c:v>
                </c:pt>
                <c:pt idx="170">
                  <c:v>18</c:v>
                </c:pt>
                <c:pt idx="171">
                  <c:v>11</c:v>
                </c:pt>
                <c:pt idx="172">
                  <c:v>15</c:v>
                </c:pt>
                <c:pt idx="173">
                  <c:v>11</c:v>
                </c:pt>
                <c:pt idx="174">
                  <c:v>64</c:v>
                </c:pt>
                <c:pt idx="175">
                  <c:v>22</c:v>
                </c:pt>
                <c:pt idx="176">
                  <c:v>37</c:v>
                </c:pt>
                <c:pt idx="177">
                  <c:v>32</c:v>
                </c:pt>
                <c:pt idx="178">
                  <c:v>40</c:v>
                </c:pt>
                <c:pt idx="179">
                  <c:v>11</c:v>
                </c:pt>
                <c:pt idx="180">
                  <c:v>50</c:v>
                </c:pt>
                <c:pt idx="181">
                  <c:v>13</c:v>
                </c:pt>
                <c:pt idx="182">
                  <c:v>102</c:v>
                </c:pt>
                <c:pt idx="183">
                  <c:v>32</c:v>
                </c:pt>
                <c:pt idx="184">
                  <c:v>8</c:v>
                </c:pt>
                <c:pt idx="185">
                  <c:v>23</c:v>
                </c:pt>
                <c:pt idx="186">
                  <c:v>14</c:v>
                </c:pt>
                <c:pt idx="187">
                  <c:v>15</c:v>
                </c:pt>
                <c:pt idx="188">
                  <c:v>3</c:v>
                </c:pt>
                <c:pt idx="189">
                  <c:v>29</c:v>
                </c:pt>
                <c:pt idx="190">
                  <c:v>105</c:v>
                </c:pt>
                <c:pt idx="191">
                  <c:v>79</c:v>
                </c:pt>
                <c:pt idx="192">
                  <c:v>24</c:v>
                </c:pt>
                <c:pt idx="193">
                  <c:v>108</c:v>
                </c:pt>
                <c:pt idx="194">
                  <c:v>0</c:v>
                </c:pt>
                <c:pt idx="195">
                  <c:v>146</c:v>
                </c:pt>
                <c:pt idx="196">
                  <c:v>27</c:v>
                </c:pt>
                <c:pt idx="197">
                  <c:v>58</c:v>
                </c:pt>
                <c:pt idx="198">
                  <c:v>15</c:v>
                </c:pt>
                <c:pt idx="199">
                  <c:v>7</c:v>
                </c:pt>
                <c:pt idx="200">
                  <c:v>28</c:v>
                </c:pt>
                <c:pt idx="201">
                  <c:v>18</c:v>
                </c:pt>
                <c:pt idx="202">
                  <c:v>11</c:v>
                </c:pt>
                <c:pt idx="203">
                  <c:v>27</c:v>
                </c:pt>
                <c:pt idx="204">
                  <c:v>52</c:v>
                </c:pt>
                <c:pt idx="205">
                  <c:v>77</c:v>
                </c:pt>
                <c:pt idx="206">
                  <c:v>279</c:v>
                </c:pt>
                <c:pt idx="207">
                  <c:v>27</c:v>
                </c:pt>
                <c:pt idx="208">
                  <c:v>107</c:v>
                </c:pt>
                <c:pt idx="209">
                  <c:v>22</c:v>
                </c:pt>
                <c:pt idx="210">
                  <c:v>39</c:v>
                </c:pt>
                <c:pt idx="211">
                  <c:v>187</c:v>
                </c:pt>
                <c:pt idx="212">
                  <c:v>28</c:v>
                </c:pt>
                <c:pt idx="213">
                  <c:v>56</c:v>
                </c:pt>
                <c:pt idx="214">
                  <c:v>3</c:v>
                </c:pt>
                <c:pt idx="215">
                  <c:v>16</c:v>
                </c:pt>
                <c:pt idx="216">
                  <c:v>4</c:v>
                </c:pt>
                <c:pt idx="217">
                  <c:v>14</c:v>
                </c:pt>
                <c:pt idx="218">
                  <c:v>40</c:v>
                </c:pt>
                <c:pt idx="219">
                  <c:v>15</c:v>
                </c:pt>
                <c:pt idx="220">
                  <c:v>18</c:v>
                </c:pt>
                <c:pt idx="221">
                  <c:v>20</c:v>
                </c:pt>
                <c:pt idx="222">
                  <c:v>52</c:v>
                </c:pt>
                <c:pt idx="223">
                  <c:v>1</c:v>
                </c:pt>
                <c:pt idx="224">
                  <c:v>37</c:v>
                </c:pt>
                <c:pt idx="225">
                  <c:v>116</c:v>
                </c:pt>
                <c:pt idx="226">
                  <c:v>26</c:v>
                </c:pt>
                <c:pt idx="227">
                  <c:v>77</c:v>
                </c:pt>
                <c:pt idx="228">
                  <c:v>60</c:v>
                </c:pt>
                <c:pt idx="229">
                  <c:v>36</c:v>
                </c:pt>
                <c:pt idx="230">
                  <c:v>45</c:v>
                </c:pt>
                <c:pt idx="231">
                  <c:v>141</c:v>
                </c:pt>
                <c:pt idx="232">
                  <c:v>17</c:v>
                </c:pt>
                <c:pt idx="233">
                  <c:v>11</c:v>
                </c:pt>
                <c:pt idx="234">
                  <c:v>2</c:v>
                </c:pt>
                <c:pt idx="235">
                  <c:v>6</c:v>
                </c:pt>
                <c:pt idx="236">
                  <c:v>26</c:v>
                </c:pt>
                <c:pt idx="237">
                  <c:v>107</c:v>
                </c:pt>
                <c:pt idx="238">
                  <c:v>1</c:v>
                </c:pt>
                <c:pt idx="239">
                  <c:v>88</c:v>
                </c:pt>
                <c:pt idx="240">
                  <c:v>47</c:v>
                </c:pt>
                <c:pt idx="241">
                  <c:v>131</c:v>
                </c:pt>
                <c:pt idx="242">
                  <c:v>74</c:v>
                </c:pt>
                <c:pt idx="243">
                  <c:v>194</c:v>
                </c:pt>
                <c:pt idx="244">
                  <c:v>12</c:v>
                </c:pt>
                <c:pt idx="245">
                  <c:v>27</c:v>
                </c:pt>
                <c:pt idx="246">
                  <c:v>112</c:v>
                </c:pt>
                <c:pt idx="247">
                  <c:v>134</c:v>
                </c:pt>
                <c:pt idx="248">
                  <c:v>47</c:v>
                </c:pt>
                <c:pt idx="249">
                  <c:v>31</c:v>
                </c:pt>
                <c:pt idx="250">
                  <c:v>38</c:v>
                </c:pt>
                <c:pt idx="251">
                  <c:v>62</c:v>
                </c:pt>
                <c:pt idx="252">
                  <c:v>17</c:v>
                </c:pt>
                <c:pt idx="253">
                  <c:v>41</c:v>
                </c:pt>
                <c:pt idx="254">
                  <c:v>57</c:v>
                </c:pt>
                <c:pt idx="255">
                  <c:v>0</c:v>
                </c:pt>
                <c:pt idx="256">
                  <c:v>92</c:v>
                </c:pt>
                <c:pt idx="257">
                  <c:v>18</c:v>
                </c:pt>
                <c:pt idx="258">
                  <c:v>27</c:v>
                </c:pt>
                <c:pt idx="259">
                  <c:v>8</c:v>
                </c:pt>
                <c:pt idx="260">
                  <c:v>50</c:v>
                </c:pt>
                <c:pt idx="261">
                  <c:v>10</c:v>
                </c:pt>
                <c:pt idx="262">
                  <c:v>46</c:v>
                </c:pt>
                <c:pt idx="263">
                  <c:v>48</c:v>
                </c:pt>
                <c:pt idx="264">
                  <c:v>79</c:v>
                </c:pt>
                <c:pt idx="265">
                  <c:v>32</c:v>
                </c:pt>
                <c:pt idx="266">
                  <c:v>130</c:v>
                </c:pt>
                <c:pt idx="267">
                  <c:v>69</c:v>
                </c:pt>
                <c:pt idx="268">
                  <c:v>168</c:v>
                </c:pt>
                <c:pt idx="269">
                  <c:v>7</c:v>
                </c:pt>
                <c:pt idx="270">
                  <c:v>202</c:v>
                </c:pt>
                <c:pt idx="271">
                  <c:v>91</c:v>
                </c:pt>
                <c:pt idx="272">
                  <c:v>28</c:v>
                </c:pt>
                <c:pt idx="273">
                  <c:v>149</c:v>
                </c:pt>
                <c:pt idx="274">
                  <c:v>132</c:v>
                </c:pt>
                <c:pt idx="275">
                  <c:v>3</c:v>
                </c:pt>
                <c:pt idx="276">
                  <c:v>21</c:v>
                </c:pt>
                <c:pt idx="277">
                  <c:v>248</c:v>
                </c:pt>
                <c:pt idx="278">
                  <c:v>14</c:v>
                </c:pt>
                <c:pt idx="279">
                  <c:v>43</c:v>
                </c:pt>
                <c:pt idx="280">
                  <c:v>9</c:v>
                </c:pt>
                <c:pt idx="281">
                  <c:v>69</c:v>
                </c:pt>
                <c:pt idx="282">
                  <c:v>91</c:v>
                </c:pt>
                <c:pt idx="283">
                  <c:v>133</c:v>
                </c:pt>
                <c:pt idx="284">
                  <c:v>7</c:v>
                </c:pt>
                <c:pt idx="285">
                  <c:v>137</c:v>
                </c:pt>
                <c:pt idx="286">
                  <c:v>138</c:v>
                </c:pt>
                <c:pt idx="287">
                  <c:v>44</c:v>
                </c:pt>
                <c:pt idx="288">
                  <c:v>44</c:v>
                </c:pt>
                <c:pt idx="289">
                  <c:v>11</c:v>
                </c:pt>
                <c:pt idx="290">
                  <c:v>40</c:v>
                </c:pt>
                <c:pt idx="291">
                  <c:v>58</c:v>
                </c:pt>
                <c:pt idx="292">
                  <c:v>10</c:v>
                </c:pt>
                <c:pt idx="293">
                  <c:v>115</c:v>
                </c:pt>
                <c:pt idx="294">
                  <c:v>34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92</c:v>
                </c:pt>
                <c:pt idx="299">
                  <c:v>156</c:v>
                </c:pt>
                <c:pt idx="300">
                  <c:v>93</c:v>
                </c:pt>
                <c:pt idx="301">
                  <c:v>276</c:v>
                </c:pt>
                <c:pt idx="302">
                  <c:v>43</c:v>
                </c:pt>
                <c:pt idx="303">
                  <c:v>80</c:v>
                </c:pt>
                <c:pt idx="304">
                  <c:v>33</c:v>
                </c:pt>
                <c:pt idx="305">
                  <c:v>123</c:v>
                </c:pt>
                <c:pt idx="306">
                  <c:v>15</c:v>
                </c:pt>
                <c:pt idx="307">
                  <c:v>25</c:v>
                </c:pt>
                <c:pt idx="308">
                  <c:v>9</c:v>
                </c:pt>
                <c:pt idx="309">
                  <c:v>8</c:v>
                </c:pt>
                <c:pt idx="310">
                  <c:v>61</c:v>
                </c:pt>
                <c:pt idx="311">
                  <c:v>13</c:v>
                </c:pt>
                <c:pt idx="312">
                  <c:v>17</c:v>
                </c:pt>
                <c:pt idx="313">
                  <c:v>20</c:v>
                </c:pt>
                <c:pt idx="314">
                  <c:v>27</c:v>
                </c:pt>
                <c:pt idx="315">
                  <c:v>11</c:v>
                </c:pt>
                <c:pt idx="316">
                  <c:v>51</c:v>
                </c:pt>
                <c:pt idx="317">
                  <c:v>9</c:v>
                </c:pt>
                <c:pt idx="318">
                  <c:v>71</c:v>
                </c:pt>
                <c:pt idx="319">
                  <c:v>12</c:v>
                </c:pt>
                <c:pt idx="320">
                  <c:v>12</c:v>
                </c:pt>
                <c:pt idx="321">
                  <c:v>1</c:v>
                </c:pt>
                <c:pt idx="322">
                  <c:v>35</c:v>
                </c:pt>
                <c:pt idx="323">
                  <c:v>21</c:v>
                </c:pt>
                <c:pt idx="324">
                  <c:v>133</c:v>
                </c:pt>
                <c:pt idx="325">
                  <c:v>161</c:v>
                </c:pt>
                <c:pt idx="326">
                  <c:v>16</c:v>
                </c:pt>
                <c:pt idx="327">
                  <c:v>4</c:v>
                </c:pt>
                <c:pt idx="328">
                  <c:v>34</c:v>
                </c:pt>
                <c:pt idx="329">
                  <c:v>107</c:v>
                </c:pt>
                <c:pt idx="330">
                  <c:v>82</c:v>
                </c:pt>
                <c:pt idx="331">
                  <c:v>263</c:v>
                </c:pt>
                <c:pt idx="332">
                  <c:v>22</c:v>
                </c:pt>
                <c:pt idx="333">
                  <c:v>56</c:v>
                </c:pt>
                <c:pt idx="334">
                  <c:v>24</c:v>
                </c:pt>
                <c:pt idx="335">
                  <c:v>82</c:v>
                </c:pt>
                <c:pt idx="336">
                  <c:v>37</c:v>
                </c:pt>
                <c:pt idx="337">
                  <c:v>10</c:v>
                </c:pt>
                <c:pt idx="338">
                  <c:v>58</c:v>
                </c:pt>
                <c:pt idx="339">
                  <c:v>30</c:v>
                </c:pt>
                <c:pt idx="340">
                  <c:v>134</c:v>
                </c:pt>
                <c:pt idx="341">
                  <c:v>93</c:v>
                </c:pt>
                <c:pt idx="342">
                  <c:v>103</c:v>
                </c:pt>
                <c:pt idx="343">
                  <c:v>8</c:v>
                </c:pt>
                <c:pt idx="344">
                  <c:v>19</c:v>
                </c:pt>
                <c:pt idx="345">
                  <c:v>12</c:v>
                </c:pt>
                <c:pt idx="346">
                  <c:v>59</c:v>
                </c:pt>
                <c:pt idx="347">
                  <c:v>125</c:v>
                </c:pt>
                <c:pt idx="348">
                  <c:v>166</c:v>
                </c:pt>
                <c:pt idx="349">
                  <c:v>4</c:v>
                </c:pt>
                <c:pt idx="350">
                  <c:v>11</c:v>
                </c:pt>
                <c:pt idx="351">
                  <c:v>25</c:v>
                </c:pt>
                <c:pt idx="352">
                  <c:v>23</c:v>
                </c:pt>
                <c:pt idx="353">
                  <c:v>67</c:v>
                </c:pt>
                <c:pt idx="354">
                  <c:v>45</c:v>
                </c:pt>
                <c:pt idx="355">
                  <c:v>61</c:v>
                </c:pt>
                <c:pt idx="356">
                  <c:v>15</c:v>
                </c:pt>
                <c:pt idx="357">
                  <c:v>70</c:v>
                </c:pt>
                <c:pt idx="358">
                  <c:v>8</c:v>
                </c:pt>
                <c:pt idx="359">
                  <c:v>8</c:v>
                </c:pt>
                <c:pt idx="360">
                  <c:v>146</c:v>
                </c:pt>
                <c:pt idx="361">
                  <c:v>0</c:v>
                </c:pt>
                <c:pt idx="362">
                  <c:v>14</c:v>
                </c:pt>
                <c:pt idx="363">
                  <c:v>11</c:v>
                </c:pt>
                <c:pt idx="364">
                  <c:v>50</c:v>
                </c:pt>
                <c:pt idx="365">
                  <c:v>115</c:v>
                </c:pt>
                <c:pt idx="366">
                  <c:v>43</c:v>
                </c:pt>
                <c:pt idx="367">
                  <c:v>13</c:v>
                </c:pt>
                <c:pt idx="368">
                  <c:v>101</c:v>
                </c:pt>
                <c:pt idx="369">
                  <c:v>111</c:v>
                </c:pt>
                <c:pt idx="370">
                  <c:v>9</c:v>
                </c:pt>
                <c:pt idx="371">
                  <c:v>31</c:v>
                </c:pt>
                <c:pt idx="372">
                  <c:v>223</c:v>
                </c:pt>
                <c:pt idx="373">
                  <c:v>13</c:v>
                </c:pt>
                <c:pt idx="374">
                  <c:v>91</c:v>
                </c:pt>
                <c:pt idx="375">
                  <c:v>43</c:v>
                </c:pt>
                <c:pt idx="376">
                  <c:v>6</c:v>
                </c:pt>
                <c:pt idx="377">
                  <c:v>124</c:v>
                </c:pt>
                <c:pt idx="378">
                  <c:v>145</c:v>
                </c:pt>
                <c:pt idx="379">
                  <c:v>35</c:v>
                </c:pt>
                <c:pt idx="380">
                  <c:v>2</c:v>
                </c:pt>
                <c:pt idx="381">
                  <c:v>35</c:v>
                </c:pt>
                <c:pt idx="382">
                  <c:v>51</c:v>
                </c:pt>
                <c:pt idx="383">
                  <c:v>85</c:v>
                </c:pt>
                <c:pt idx="384">
                  <c:v>78</c:v>
                </c:pt>
                <c:pt idx="385">
                  <c:v>66</c:v>
                </c:pt>
                <c:pt idx="386">
                  <c:v>31</c:v>
                </c:pt>
                <c:pt idx="387">
                  <c:v>55</c:v>
                </c:pt>
                <c:pt idx="388">
                  <c:v>113</c:v>
                </c:pt>
                <c:pt idx="389">
                  <c:v>76</c:v>
                </c:pt>
                <c:pt idx="390">
                  <c:v>56</c:v>
                </c:pt>
                <c:pt idx="391">
                  <c:v>101</c:v>
                </c:pt>
                <c:pt idx="392">
                  <c:v>146</c:v>
                </c:pt>
                <c:pt idx="393">
                  <c:v>45</c:v>
                </c:pt>
                <c:pt idx="394">
                  <c:v>30</c:v>
                </c:pt>
                <c:pt idx="395">
                  <c:v>29</c:v>
                </c:pt>
                <c:pt idx="396">
                  <c:v>45</c:v>
                </c:pt>
                <c:pt idx="397">
                  <c:v>12</c:v>
                </c:pt>
                <c:pt idx="398">
                  <c:v>49</c:v>
                </c:pt>
                <c:pt idx="399">
                  <c:v>134</c:v>
                </c:pt>
                <c:pt idx="400">
                  <c:v>29</c:v>
                </c:pt>
                <c:pt idx="401">
                  <c:v>56</c:v>
                </c:pt>
                <c:pt idx="402">
                  <c:v>56</c:v>
                </c:pt>
                <c:pt idx="403">
                  <c:v>18</c:v>
                </c:pt>
                <c:pt idx="404">
                  <c:v>14</c:v>
                </c:pt>
                <c:pt idx="405">
                  <c:v>106</c:v>
                </c:pt>
                <c:pt idx="406">
                  <c:v>9</c:v>
                </c:pt>
                <c:pt idx="407">
                  <c:v>17</c:v>
                </c:pt>
                <c:pt idx="408">
                  <c:v>13</c:v>
                </c:pt>
                <c:pt idx="409">
                  <c:v>6</c:v>
                </c:pt>
                <c:pt idx="410">
                  <c:v>187</c:v>
                </c:pt>
                <c:pt idx="411">
                  <c:v>27</c:v>
                </c:pt>
                <c:pt idx="412">
                  <c:v>167</c:v>
                </c:pt>
                <c:pt idx="413">
                  <c:v>47</c:v>
                </c:pt>
                <c:pt idx="414">
                  <c:v>248</c:v>
                </c:pt>
                <c:pt idx="415">
                  <c:v>88</c:v>
                </c:pt>
                <c:pt idx="416">
                  <c:v>70</c:v>
                </c:pt>
                <c:pt idx="417">
                  <c:v>28</c:v>
                </c:pt>
                <c:pt idx="418">
                  <c:v>14</c:v>
                </c:pt>
                <c:pt idx="419">
                  <c:v>59</c:v>
                </c:pt>
                <c:pt idx="420">
                  <c:v>56</c:v>
                </c:pt>
                <c:pt idx="421">
                  <c:v>133</c:v>
                </c:pt>
                <c:pt idx="422">
                  <c:v>141</c:v>
                </c:pt>
                <c:pt idx="423">
                  <c:v>74</c:v>
                </c:pt>
                <c:pt idx="424">
                  <c:v>25</c:v>
                </c:pt>
                <c:pt idx="425">
                  <c:v>59</c:v>
                </c:pt>
                <c:pt idx="426">
                  <c:v>109</c:v>
                </c:pt>
                <c:pt idx="427">
                  <c:v>51</c:v>
                </c:pt>
                <c:pt idx="428">
                  <c:v>18</c:v>
                </c:pt>
                <c:pt idx="429">
                  <c:v>65</c:v>
                </c:pt>
                <c:pt idx="430">
                  <c:v>98</c:v>
                </c:pt>
                <c:pt idx="431">
                  <c:v>21</c:v>
                </c:pt>
                <c:pt idx="432">
                  <c:v>15</c:v>
                </c:pt>
                <c:pt idx="433">
                  <c:v>297</c:v>
                </c:pt>
                <c:pt idx="434">
                  <c:v>102</c:v>
                </c:pt>
                <c:pt idx="435">
                  <c:v>50</c:v>
                </c:pt>
                <c:pt idx="436">
                  <c:v>48</c:v>
                </c:pt>
                <c:pt idx="437">
                  <c:v>51</c:v>
                </c:pt>
                <c:pt idx="438">
                  <c:v>99</c:v>
                </c:pt>
                <c:pt idx="439">
                  <c:v>11</c:v>
                </c:pt>
                <c:pt idx="440">
                  <c:v>62</c:v>
                </c:pt>
                <c:pt idx="441">
                  <c:v>13</c:v>
                </c:pt>
                <c:pt idx="442">
                  <c:v>4</c:v>
                </c:pt>
                <c:pt idx="443">
                  <c:v>45</c:v>
                </c:pt>
                <c:pt idx="444">
                  <c:v>24</c:v>
                </c:pt>
                <c:pt idx="445">
                  <c:v>52</c:v>
                </c:pt>
                <c:pt idx="446">
                  <c:v>0</c:v>
                </c:pt>
                <c:pt idx="447">
                  <c:v>188</c:v>
                </c:pt>
                <c:pt idx="448">
                  <c:v>133</c:v>
                </c:pt>
                <c:pt idx="449">
                  <c:v>82</c:v>
                </c:pt>
                <c:pt idx="450">
                  <c:v>66</c:v>
                </c:pt>
                <c:pt idx="451">
                  <c:v>24</c:v>
                </c:pt>
                <c:pt idx="452">
                  <c:v>41</c:v>
                </c:pt>
                <c:pt idx="453">
                  <c:v>49</c:v>
                </c:pt>
                <c:pt idx="454">
                  <c:v>67</c:v>
                </c:pt>
                <c:pt idx="455">
                  <c:v>88</c:v>
                </c:pt>
                <c:pt idx="456">
                  <c:v>115</c:v>
                </c:pt>
                <c:pt idx="457">
                  <c:v>26</c:v>
                </c:pt>
                <c:pt idx="458">
                  <c:v>38</c:v>
                </c:pt>
                <c:pt idx="459">
                  <c:v>17</c:v>
                </c:pt>
                <c:pt idx="460">
                  <c:v>20</c:v>
                </c:pt>
                <c:pt idx="461">
                  <c:v>142</c:v>
                </c:pt>
                <c:pt idx="462">
                  <c:v>59</c:v>
                </c:pt>
                <c:pt idx="463">
                  <c:v>9</c:v>
                </c:pt>
                <c:pt idx="464">
                  <c:v>4</c:v>
                </c:pt>
                <c:pt idx="465">
                  <c:v>40</c:v>
                </c:pt>
                <c:pt idx="466">
                  <c:v>169</c:v>
                </c:pt>
                <c:pt idx="467">
                  <c:v>94</c:v>
                </c:pt>
                <c:pt idx="468">
                  <c:v>101</c:v>
                </c:pt>
                <c:pt idx="469">
                  <c:v>9</c:v>
                </c:pt>
                <c:pt idx="470">
                  <c:v>48</c:v>
                </c:pt>
                <c:pt idx="471">
                  <c:v>49</c:v>
                </c:pt>
                <c:pt idx="472">
                  <c:v>115</c:v>
                </c:pt>
                <c:pt idx="473">
                  <c:v>97</c:v>
                </c:pt>
                <c:pt idx="474">
                  <c:v>24</c:v>
                </c:pt>
                <c:pt idx="475">
                  <c:v>9</c:v>
                </c:pt>
                <c:pt idx="476">
                  <c:v>35</c:v>
                </c:pt>
                <c:pt idx="477">
                  <c:v>3</c:v>
                </c:pt>
                <c:pt idx="478">
                  <c:v>76</c:v>
                </c:pt>
                <c:pt idx="479">
                  <c:v>17</c:v>
                </c:pt>
                <c:pt idx="480">
                  <c:v>14</c:v>
                </c:pt>
                <c:pt idx="481">
                  <c:v>75</c:v>
                </c:pt>
                <c:pt idx="482">
                  <c:v>40</c:v>
                </c:pt>
                <c:pt idx="483">
                  <c:v>19</c:v>
                </c:pt>
                <c:pt idx="484">
                  <c:v>14</c:v>
                </c:pt>
                <c:pt idx="485">
                  <c:v>91</c:v>
                </c:pt>
                <c:pt idx="486">
                  <c:v>139</c:v>
                </c:pt>
                <c:pt idx="487">
                  <c:v>27</c:v>
                </c:pt>
                <c:pt idx="488">
                  <c:v>124</c:v>
                </c:pt>
                <c:pt idx="489">
                  <c:v>53</c:v>
                </c:pt>
                <c:pt idx="490">
                  <c:v>68</c:v>
                </c:pt>
                <c:pt idx="491">
                  <c:v>89</c:v>
                </c:pt>
                <c:pt idx="492">
                  <c:v>75</c:v>
                </c:pt>
                <c:pt idx="493">
                  <c:v>133</c:v>
                </c:pt>
                <c:pt idx="494">
                  <c:v>128</c:v>
                </c:pt>
                <c:pt idx="495">
                  <c:v>45</c:v>
                </c:pt>
                <c:pt idx="496">
                  <c:v>59</c:v>
                </c:pt>
                <c:pt idx="497">
                  <c:v>7</c:v>
                </c:pt>
                <c:pt idx="498">
                  <c:v>55</c:v>
                </c:pt>
                <c:pt idx="499">
                  <c:v>24</c:v>
                </c:pt>
                <c:pt idx="500">
                  <c:v>128</c:v>
                </c:pt>
                <c:pt idx="501">
                  <c:v>131</c:v>
                </c:pt>
                <c:pt idx="502">
                  <c:v>83</c:v>
                </c:pt>
                <c:pt idx="503">
                  <c:v>136</c:v>
                </c:pt>
                <c:pt idx="504">
                  <c:v>14</c:v>
                </c:pt>
                <c:pt idx="505">
                  <c:v>56</c:v>
                </c:pt>
                <c:pt idx="506">
                  <c:v>36</c:v>
                </c:pt>
                <c:pt idx="507">
                  <c:v>155</c:v>
                </c:pt>
                <c:pt idx="508">
                  <c:v>89</c:v>
                </c:pt>
                <c:pt idx="509">
                  <c:v>59</c:v>
                </c:pt>
                <c:pt idx="510">
                  <c:v>11</c:v>
                </c:pt>
                <c:pt idx="511">
                  <c:v>95</c:v>
                </c:pt>
                <c:pt idx="512">
                  <c:v>14</c:v>
                </c:pt>
                <c:pt idx="513">
                  <c:v>123</c:v>
                </c:pt>
                <c:pt idx="514">
                  <c:v>14</c:v>
                </c:pt>
                <c:pt idx="515">
                  <c:v>19</c:v>
                </c:pt>
                <c:pt idx="516">
                  <c:v>10</c:v>
                </c:pt>
                <c:pt idx="517">
                  <c:v>261</c:v>
                </c:pt>
                <c:pt idx="518">
                  <c:v>55</c:v>
                </c:pt>
                <c:pt idx="519">
                  <c:v>16</c:v>
                </c:pt>
                <c:pt idx="520">
                  <c:v>154</c:v>
                </c:pt>
                <c:pt idx="521">
                  <c:v>41</c:v>
                </c:pt>
                <c:pt idx="522">
                  <c:v>18</c:v>
                </c:pt>
                <c:pt idx="523">
                  <c:v>138</c:v>
                </c:pt>
                <c:pt idx="524">
                  <c:v>119</c:v>
                </c:pt>
                <c:pt idx="525">
                  <c:v>154</c:v>
                </c:pt>
                <c:pt idx="526">
                  <c:v>43</c:v>
                </c:pt>
                <c:pt idx="527">
                  <c:v>134</c:v>
                </c:pt>
                <c:pt idx="528">
                  <c:v>12</c:v>
                </c:pt>
                <c:pt idx="529">
                  <c:v>162</c:v>
                </c:pt>
                <c:pt idx="530">
                  <c:v>61</c:v>
                </c:pt>
                <c:pt idx="531">
                  <c:v>28</c:v>
                </c:pt>
                <c:pt idx="532">
                  <c:v>2</c:v>
                </c:pt>
                <c:pt idx="533">
                  <c:v>6</c:v>
                </c:pt>
                <c:pt idx="534">
                  <c:v>73</c:v>
                </c:pt>
                <c:pt idx="535">
                  <c:v>32</c:v>
                </c:pt>
                <c:pt idx="536">
                  <c:v>49</c:v>
                </c:pt>
                <c:pt idx="537">
                  <c:v>4</c:v>
                </c:pt>
                <c:pt idx="538">
                  <c:v>36</c:v>
                </c:pt>
                <c:pt idx="539">
                  <c:v>79</c:v>
                </c:pt>
                <c:pt idx="540">
                  <c:v>137</c:v>
                </c:pt>
                <c:pt idx="541">
                  <c:v>38</c:v>
                </c:pt>
                <c:pt idx="542">
                  <c:v>0</c:v>
                </c:pt>
                <c:pt idx="543">
                  <c:v>173</c:v>
                </c:pt>
                <c:pt idx="544">
                  <c:v>6</c:v>
                </c:pt>
                <c:pt idx="545">
                  <c:v>37</c:v>
                </c:pt>
                <c:pt idx="546">
                  <c:v>74</c:v>
                </c:pt>
                <c:pt idx="547">
                  <c:v>10</c:v>
                </c:pt>
                <c:pt idx="548">
                  <c:v>40</c:v>
                </c:pt>
                <c:pt idx="549">
                  <c:v>14</c:v>
                </c:pt>
                <c:pt idx="550">
                  <c:v>152</c:v>
                </c:pt>
                <c:pt idx="551">
                  <c:v>159</c:v>
                </c:pt>
                <c:pt idx="552">
                  <c:v>19</c:v>
                </c:pt>
                <c:pt idx="553">
                  <c:v>38</c:v>
                </c:pt>
                <c:pt idx="554">
                  <c:v>165</c:v>
                </c:pt>
                <c:pt idx="555">
                  <c:v>9</c:v>
                </c:pt>
                <c:pt idx="556">
                  <c:v>181</c:v>
                </c:pt>
                <c:pt idx="557">
                  <c:v>35</c:v>
                </c:pt>
                <c:pt idx="558">
                  <c:v>6</c:v>
                </c:pt>
                <c:pt idx="559">
                  <c:v>41</c:v>
                </c:pt>
                <c:pt idx="560">
                  <c:v>28</c:v>
                </c:pt>
                <c:pt idx="561">
                  <c:v>36</c:v>
                </c:pt>
                <c:pt idx="562">
                  <c:v>33</c:v>
                </c:pt>
                <c:pt idx="563">
                  <c:v>11</c:v>
                </c:pt>
                <c:pt idx="564">
                  <c:v>104</c:v>
                </c:pt>
                <c:pt idx="565">
                  <c:v>52</c:v>
                </c:pt>
                <c:pt idx="566">
                  <c:v>60</c:v>
                </c:pt>
                <c:pt idx="567">
                  <c:v>91</c:v>
                </c:pt>
                <c:pt idx="568">
                  <c:v>98</c:v>
                </c:pt>
                <c:pt idx="569">
                  <c:v>35</c:v>
                </c:pt>
                <c:pt idx="570">
                  <c:v>72</c:v>
                </c:pt>
                <c:pt idx="571">
                  <c:v>13</c:v>
                </c:pt>
                <c:pt idx="572">
                  <c:v>105</c:v>
                </c:pt>
                <c:pt idx="573">
                  <c:v>277</c:v>
                </c:pt>
                <c:pt idx="574">
                  <c:v>248</c:v>
                </c:pt>
                <c:pt idx="575">
                  <c:v>7</c:v>
                </c:pt>
                <c:pt idx="576">
                  <c:v>2</c:v>
                </c:pt>
                <c:pt idx="577">
                  <c:v>199</c:v>
                </c:pt>
                <c:pt idx="578">
                  <c:v>52</c:v>
                </c:pt>
                <c:pt idx="579">
                  <c:v>24</c:v>
                </c:pt>
                <c:pt idx="580">
                  <c:v>53</c:v>
                </c:pt>
                <c:pt idx="581">
                  <c:v>149</c:v>
                </c:pt>
                <c:pt idx="582">
                  <c:v>31</c:v>
                </c:pt>
                <c:pt idx="583">
                  <c:v>132</c:v>
                </c:pt>
                <c:pt idx="584">
                  <c:v>97</c:v>
                </c:pt>
                <c:pt idx="585">
                  <c:v>90</c:v>
                </c:pt>
                <c:pt idx="586">
                  <c:v>53</c:v>
                </c:pt>
                <c:pt idx="587">
                  <c:v>19</c:v>
                </c:pt>
                <c:pt idx="588">
                  <c:v>10</c:v>
                </c:pt>
                <c:pt idx="589">
                  <c:v>43</c:v>
                </c:pt>
                <c:pt idx="590">
                  <c:v>221</c:v>
                </c:pt>
                <c:pt idx="591">
                  <c:v>199</c:v>
                </c:pt>
                <c:pt idx="592">
                  <c:v>1</c:v>
                </c:pt>
                <c:pt idx="593">
                  <c:v>33</c:v>
                </c:pt>
                <c:pt idx="594">
                  <c:v>184</c:v>
                </c:pt>
                <c:pt idx="595">
                  <c:v>85</c:v>
                </c:pt>
                <c:pt idx="596">
                  <c:v>61</c:v>
                </c:pt>
                <c:pt idx="597">
                  <c:v>131</c:v>
                </c:pt>
                <c:pt idx="598">
                  <c:v>115</c:v>
                </c:pt>
                <c:pt idx="599">
                  <c:v>206</c:v>
                </c:pt>
                <c:pt idx="600">
                  <c:v>58</c:v>
                </c:pt>
                <c:pt idx="601">
                  <c:v>77</c:v>
                </c:pt>
                <c:pt idx="602">
                  <c:v>49</c:v>
                </c:pt>
                <c:pt idx="603">
                  <c:v>69</c:v>
                </c:pt>
                <c:pt idx="604">
                  <c:v>2</c:v>
                </c:pt>
                <c:pt idx="605">
                  <c:v>55</c:v>
                </c:pt>
                <c:pt idx="606">
                  <c:v>58</c:v>
                </c:pt>
                <c:pt idx="607">
                  <c:v>85</c:v>
                </c:pt>
                <c:pt idx="608">
                  <c:v>36</c:v>
                </c:pt>
                <c:pt idx="609">
                  <c:v>46</c:v>
                </c:pt>
                <c:pt idx="610">
                  <c:v>3</c:v>
                </c:pt>
                <c:pt idx="611">
                  <c:v>1</c:v>
                </c:pt>
                <c:pt idx="612">
                  <c:v>3</c:v>
                </c:pt>
                <c:pt idx="613">
                  <c:v>18</c:v>
                </c:pt>
                <c:pt idx="614">
                  <c:v>42</c:v>
                </c:pt>
                <c:pt idx="615">
                  <c:v>92</c:v>
                </c:pt>
                <c:pt idx="616">
                  <c:v>20</c:v>
                </c:pt>
                <c:pt idx="617">
                  <c:v>308</c:v>
                </c:pt>
                <c:pt idx="618">
                  <c:v>65</c:v>
                </c:pt>
                <c:pt idx="619">
                  <c:v>103</c:v>
                </c:pt>
                <c:pt idx="620">
                  <c:v>2</c:v>
                </c:pt>
                <c:pt idx="621">
                  <c:v>266</c:v>
                </c:pt>
                <c:pt idx="622">
                  <c:v>93</c:v>
                </c:pt>
                <c:pt idx="623">
                  <c:v>90</c:v>
                </c:pt>
                <c:pt idx="624">
                  <c:v>16</c:v>
                </c:pt>
                <c:pt idx="625">
                  <c:v>54</c:v>
                </c:pt>
                <c:pt idx="626">
                  <c:v>58</c:v>
                </c:pt>
                <c:pt idx="627">
                  <c:v>54</c:v>
                </c:pt>
                <c:pt idx="628">
                  <c:v>64</c:v>
                </c:pt>
                <c:pt idx="629">
                  <c:v>53</c:v>
                </c:pt>
                <c:pt idx="630">
                  <c:v>16</c:v>
                </c:pt>
                <c:pt idx="631">
                  <c:v>41</c:v>
                </c:pt>
                <c:pt idx="632">
                  <c:v>1</c:v>
                </c:pt>
                <c:pt idx="633">
                  <c:v>17</c:v>
                </c:pt>
                <c:pt idx="634">
                  <c:v>39</c:v>
                </c:pt>
                <c:pt idx="635">
                  <c:v>19</c:v>
                </c:pt>
                <c:pt idx="636">
                  <c:v>7</c:v>
                </c:pt>
                <c:pt idx="637">
                  <c:v>60</c:v>
                </c:pt>
                <c:pt idx="638">
                  <c:v>8</c:v>
                </c:pt>
                <c:pt idx="639">
                  <c:v>10</c:v>
                </c:pt>
                <c:pt idx="640">
                  <c:v>202</c:v>
                </c:pt>
                <c:pt idx="641">
                  <c:v>24</c:v>
                </c:pt>
                <c:pt idx="642">
                  <c:v>197</c:v>
                </c:pt>
                <c:pt idx="643">
                  <c:v>157</c:v>
                </c:pt>
                <c:pt idx="644">
                  <c:v>116</c:v>
                </c:pt>
                <c:pt idx="645">
                  <c:v>110</c:v>
                </c:pt>
                <c:pt idx="646">
                  <c:v>42</c:v>
                </c:pt>
                <c:pt idx="647">
                  <c:v>57</c:v>
                </c:pt>
                <c:pt idx="648">
                  <c:v>11</c:v>
                </c:pt>
                <c:pt idx="649">
                  <c:v>50</c:v>
                </c:pt>
                <c:pt idx="650">
                  <c:v>18</c:v>
                </c:pt>
                <c:pt idx="651">
                  <c:v>5</c:v>
                </c:pt>
                <c:pt idx="652">
                  <c:v>37</c:v>
                </c:pt>
                <c:pt idx="653">
                  <c:v>28</c:v>
                </c:pt>
                <c:pt idx="654">
                  <c:v>51</c:v>
                </c:pt>
                <c:pt idx="655">
                  <c:v>10</c:v>
                </c:pt>
                <c:pt idx="656">
                  <c:v>76</c:v>
                </c:pt>
                <c:pt idx="657">
                  <c:v>97</c:v>
                </c:pt>
                <c:pt idx="658">
                  <c:v>146</c:v>
                </c:pt>
                <c:pt idx="659">
                  <c:v>12</c:v>
                </c:pt>
                <c:pt idx="660">
                  <c:v>34</c:v>
                </c:pt>
                <c:pt idx="661">
                  <c:v>86</c:v>
                </c:pt>
                <c:pt idx="662">
                  <c:v>73</c:v>
                </c:pt>
                <c:pt idx="663">
                  <c:v>84</c:v>
                </c:pt>
                <c:pt idx="664">
                  <c:v>85</c:v>
                </c:pt>
                <c:pt idx="665">
                  <c:v>41</c:v>
                </c:pt>
                <c:pt idx="666">
                  <c:v>19</c:v>
                </c:pt>
                <c:pt idx="667">
                  <c:v>6</c:v>
                </c:pt>
                <c:pt idx="668">
                  <c:v>8</c:v>
                </c:pt>
                <c:pt idx="669">
                  <c:v>116</c:v>
                </c:pt>
                <c:pt idx="670">
                  <c:v>62</c:v>
                </c:pt>
                <c:pt idx="671">
                  <c:v>50</c:v>
                </c:pt>
                <c:pt idx="672">
                  <c:v>2</c:v>
                </c:pt>
                <c:pt idx="673">
                  <c:v>115</c:v>
                </c:pt>
                <c:pt idx="674">
                  <c:v>0</c:v>
                </c:pt>
                <c:pt idx="675">
                  <c:v>33</c:v>
                </c:pt>
                <c:pt idx="676">
                  <c:v>71</c:v>
                </c:pt>
                <c:pt idx="677">
                  <c:v>94</c:v>
                </c:pt>
                <c:pt idx="678">
                  <c:v>62</c:v>
                </c:pt>
                <c:pt idx="679">
                  <c:v>14</c:v>
                </c:pt>
                <c:pt idx="680">
                  <c:v>7</c:v>
                </c:pt>
                <c:pt idx="681">
                  <c:v>20</c:v>
                </c:pt>
                <c:pt idx="682">
                  <c:v>15</c:v>
                </c:pt>
                <c:pt idx="683">
                  <c:v>42</c:v>
                </c:pt>
                <c:pt idx="684">
                  <c:v>102</c:v>
                </c:pt>
                <c:pt idx="685">
                  <c:v>37</c:v>
                </c:pt>
                <c:pt idx="686">
                  <c:v>8</c:v>
                </c:pt>
                <c:pt idx="687">
                  <c:v>81</c:v>
                </c:pt>
                <c:pt idx="688">
                  <c:v>12</c:v>
                </c:pt>
                <c:pt idx="689">
                  <c:v>64</c:v>
                </c:pt>
                <c:pt idx="690">
                  <c:v>39</c:v>
                </c:pt>
                <c:pt idx="691">
                  <c:v>50</c:v>
                </c:pt>
                <c:pt idx="692">
                  <c:v>10</c:v>
                </c:pt>
                <c:pt idx="693">
                  <c:v>7</c:v>
                </c:pt>
                <c:pt idx="694">
                  <c:v>16</c:v>
                </c:pt>
                <c:pt idx="695">
                  <c:v>21</c:v>
                </c:pt>
                <c:pt idx="696">
                  <c:v>11</c:v>
                </c:pt>
                <c:pt idx="697">
                  <c:v>76</c:v>
                </c:pt>
                <c:pt idx="698">
                  <c:v>55</c:v>
                </c:pt>
                <c:pt idx="699">
                  <c:v>106</c:v>
                </c:pt>
                <c:pt idx="700">
                  <c:v>32</c:v>
                </c:pt>
                <c:pt idx="701">
                  <c:v>62</c:v>
                </c:pt>
                <c:pt idx="702">
                  <c:v>1</c:v>
                </c:pt>
                <c:pt idx="703">
                  <c:v>10</c:v>
                </c:pt>
                <c:pt idx="704">
                  <c:v>11</c:v>
                </c:pt>
                <c:pt idx="705">
                  <c:v>30</c:v>
                </c:pt>
                <c:pt idx="706">
                  <c:v>44</c:v>
                </c:pt>
                <c:pt idx="707">
                  <c:v>175</c:v>
                </c:pt>
                <c:pt idx="708">
                  <c:v>146</c:v>
                </c:pt>
                <c:pt idx="709">
                  <c:v>39</c:v>
                </c:pt>
                <c:pt idx="710">
                  <c:v>83</c:v>
                </c:pt>
                <c:pt idx="711">
                  <c:v>61</c:v>
                </c:pt>
                <c:pt idx="712">
                  <c:v>255</c:v>
                </c:pt>
                <c:pt idx="713">
                  <c:v>59</c:v>
                </c:pt>
                <c:pt idx="714">
                  <c:v>158</c:v>
                </c:pt>
                <c:pt idx="715">
                  <c:v>12</c:v>
                </c:pt>
                <c:pt idx="716">
                  <c:v>14</c:v>
                </c:pt>
                <c:pt idx="717">
                  <c:v>34</c:v>
                </c:pt>
                <c:pt idx="718">
                  <c:v>11</c:v>
                </c:pt>
                <c:pt idx="719">
                  <c:v>20</c:v>
                </c:pt>
                <c:pt idx="720">
                  <c:v>4</c:v>
                </c:pt>
                <c:pt idx="721">
                  <c:v>87</c:v>
                </c:pt>
                <c:pt idx="722">
                  <c:v>15</c:v>
                </c:pt>
                <c:pt idx="723">
                  <c:v>23</c:v>
                </c:pt>
                <c:pt idx="724">
                  <c:v>3</c:v>
                </c:pt>
                <c:pt idx="725">
                  <c:v>54</c:v>
                </c:pt>
                <c:pt idx="726">
                  <c:v>61</c:v>
                </c:pt>
                <c:pt idx="727">
                  <c:v>25</c:v>
                </c:pt>
                <c:pt idx="728">
                  <c:v>1</c:v>
                </c:pt>
                <c:pt idx="729">
                  <c:v>14</c:v>
                </c:pt>
                <c:pt idx="730">
                  <c:v>25</c:v>
                </c:pt>
                <c:pt idx="731">
                  <c:v>64</c:v>
                </c:pt>
                <c:pt idx="732">
                  <c:v>46</c:v>
                </c:pt>
                <c:pt idx="733">
                  <c:v>89</c:v>
                </c:pt>
                <c:pt idx="734">
                  <c:v>87</c:v>
                </c:pt>
                <c:pt idx="735">
                  <c:v>11</c:v>
                </c:pt>
                <c:pt idx="736">
                  <c:v>54</c:v>
                </c:pt>
                <c:pt idx="737">
                  <c:v>69</c:v>
                </c:pt>
                <c:pt idx="738">
                  <c:v>1</c:v>
                </c:pt>
                <c:pt idx="739">
                  <c:v>61</c:v>
                </c:pt>
                <c:pt idx="740">
                  <c:v>148</c:v>
                </c:pt>
                <c:pt idx="741">
                  <c:v>10</c:v>
                </c:pt>
                <c:pt idx="742">
                  <c:v>89</c:v>
                </c:pt>
                <c:pt idx="743">
                  <c:v>23</c:v>
                </c:pt>
                <c:pt idx="744">
                  <c:v>11</c:v>
                </c:pt>
                <c:pt idx="745">
                  <c:v>43</c:v>
                </c:pt>
                <c:pt idx="746">
                  <c:v>35</c:v>
                </c:pt>
                <c:pt idx="747">
                  <c:v>46</c:v>
                </c:pt>
                <c:pt idx="748">
                  <c:v>80</c:v>
                </c:pt>
                <c:pt idx="749">
                  <c:v>58</c:v>
                </c:pt>
                <c:pt idx="750">
                  <c:v>130</c:v>
                </c:pt>
                <c:pt idx="751">
                  <c:v>20</c:v>
                </c:pt>
                <c:pt idx="752">
                  <c:v>15</c:v>
                </c:pt>
                <c:pt idx="753">
                  <c:v>210</c:v>
                </c:pt>
                <c:pt idx="754">
                  <c:v>95</c:v>
                </c:pt>
                <c:pt idx="755">
                  <c:v>25</c:v>
                </c:pt>
                <c:pt idx="756">
                  <c:v>72</c:v>
                </c:pt>
                <c:pt idx="757">
                  <c:v>27</c:v>
                </c:pt>
                <c:pt idx="758">
                  <c:v>23</c:v>
                </c:pt>
                <c:pt idx="759">
                  <c:v>26</c:v>
                </c:pt>
                <c:pt idx="760">
                  <c:v>145</c:v>
                </c:pt>
                <c:pt idx="761">
                  <c:v>85</c:v>
                </c:pt>
                <c:pt idx="762">
                  <c:v>74</c:v>
                </c:pt>
                <c:pt idx="763">
                  <c:v>79</c:v>
                </c:pt>
                <c:pt idx="764">
                  <c:v>24</c:v>
                </c:pt>
                <c:pt idx="765">
                  <c:v>16</c:v>
                </c:pt>
                <c:pt idx="766">
                  <c:v>42</c:v>
                </c:pt>
                <c:pt idx="767">
                  <c:v>5</c:v>
                </c:pt>
                <c:pt idx="768">
                  <c:v>19</c:v>
                </c:pt>
                <c:pt idx="769">
                  <c:v>49</c:v>
                </c:pt>
                <c:pt idx="770">
                  <c:v>124</c:v>
                </c:pt>
                <c:pt idx="771">
                  <c:v>2</c:v>
                </c:pt>
                <c:pt idx="772">
                  <c:v>72</c:v>
                </c:pt>
                <c:pt idx="773">
                  <c:v>143</c:v>
                </c:pt>
                <c:pt idx="774">
                  <c:v>58</c:v>
                </c:pt>
                <c:pt idx="775">
                  <c:v>13</c:v>
                </c:pt>
                <c:pt idx="776">
                  <c:v>27</c:v>
                </c:pt>
                <c:pt idx="777">
                  <c:v>33</c:v>
                </c:pt>
                <c:pt idx="778">
                  <c:v>82</c:v>
                </c:pt>
                <c:pt idx="779">
                  <c:v>88</c:v>
                </c:pt>
                <c:pt idx="780">
                  <c:v>125</c:v>
                </c:pt>
                <c:pt idx="781">
                  <c:v>25</c:v>
                </c:pt>
                <c:pt idx="782">
                  <c:v>96</c:v>
                </c:pt>
                <c:pt idx="783">
                  <c:v>143</c:v>
                </c:pt>
                <c:pt idx="784">
                  <c:v>18</c:v>
                </c:pt>
                <c:pt idx="785">
                  <c:v>9</c:v>
                </c:pt>
                <c:pt idx="786">
                  <c:v>75</c:v>
                </c:pt>
                <c:pt idx="787">
                  <c:v>39</c:v>
                </c:pt>
                <c:pt idx="788">
                  <c:v>4</c:v>
                </c:pt>
                <c:pt idx="789">
                  <c:v>14</c:v>
                </c:pt>
                <c:pt idx="790">
                  <c:v>123</c:v>
                </c:pt>
                <c:pt idx="791">
                  <c:v>17</c:v>
                </c:pt>
                <c:pt idx="792">
                  <c:v>1</c:v>
                </c:pt>
                <c:pt idx="793">
                  <c:v>22</c:v>
                </c:pt>
                <c:pt idx="794">
                  <c:v>18</c:v>
                </c:pt>
                <c:pt idx="795">
                  <c:v>6</c:v>
                </c:pt>
                <c:pt idx="796">
                  <c:v>21</c:v>
                </c:pt>
                <c:pt idx="797">
                  <c:v>21</c:v>
                </c:pt>
                <c:pt idx="798">
                  <c:v>10</c:v>
                </c:pt>
                <c:pt idx="799">
                  <c:v>85</c:v>
                </c:pt>
                <c:pt idx="800">
                  <c:v>182</c:v>
                </c:pt>
                <c:pt idx="801">
                  <c:v>95</c:v>
                </c:pt>
                <c:pt idx="802">
                  <c:v>66</c:v>
                </c:pt>
                <c:pt idx="803">
                  <c:v>41</c:v>
                </c:pt>
                <c:pt idx="804">
                  <c:v>122</c:v>
                </c:pt>
                <c:pt idx="805">
                  <c:v>31</c:v>
                </c:pt>
                <c:pt idx="806">
                  <c:v>80</c:v>
                </c:pt>
                <c:pt idx="807">
                  <c:v>123</c:v>
                </c:pt>
                <c:pt idx="808">
                  <c:v>45</c:v>
                </c:pt>
                <c:pt idx="809">
                  <c:v>68</c:v>
                </c:pt>
                <c:pt idx="810">
                  <c:v>174</c:v>
                </c:pt>
                <c:pt idx="811">
                  <c:v>197</c:v>
                </c:pt>
                <c:pt idx="812">
                  <c:v>50</c:v>
                </c:pt>
                <c:pt idx="813">
                  <c:v>48</c:v>
                </c:pt>
                <c:pt idx="814">
                  <c:v>27</c:v>
                </c:pt>
                <c:pt idx="815">
                  <c:v>53</c:v>
                </c:pt>
                <c:pt idx="816">
                  <c:v>16</c:v>
                </c:pt>
                <c:pt idx="817">
                  <c:v>40</c:v>
                </c:pt>
                <c:pt idx="818">
                  <c:v>43</c:v>
                </c:pt>
                <c:pt idx="819">
                  <c:v>3</c:v>
                </c:pt>
                <c:pt idx="820">
                  <c:v>33</c:v>
                </c:pt>
                <c:pt idx="821">
                  <c:v>328</c:v>
                </c:pt>
                <c:pt idx="822">
                  <c:v>23</c:v>
                </c:pt>
                <c:pt idx="823">
                  <c:v>9</c:v>
                </c:pt>
                <c:pt idx="824">
                  <c:v>10</c:v>
                </c:pt>
                <c:pt idx="825">
                  <c:v>4</c:v>
                </c:pt>
                <c:pt idx="826">
                  <c:v>49</c:v>
                </c:pt>
                <c:pt idx="827">
                  <c:v>79</c:v>
                </c:pt>
                <c:pt idx="828">
                  <c:v>12</c:v>
                </c:pt>
                <c:pt idx="829">
                  <c:v>149</c:v>
                </c:pt>
                <c:pt idx="830">
                  <c:v>11</c:v>
                </c:pt>
                <c:pt idx="831">
                  <c:v>17</c:v>
                </c:pt>
                <c:pt idx="832">
                  <c:v>25</c:v>
                </c:pt>
                <c:pt idx="833">
                  <c:v>18</c:v>
                </c:pt>
                <c:pt idx="834">
                  <c:v>7</c:v>
                </c:pt>
                <c:pt idx="835">
                  <c:v>72</c:v>
                </c:pt>
                <c:pt idx="836">
                  <c:v>157</c:v>
                </c:pt>
                <c:pt idx="837">
                  <c:v>41</c:v>
                </c:pt>
                <c:pt idx="838">
                  <c:v>106</c:v>
                </c:pt>
                <c:pt idx="839">
                  <c:v>38</c:v>
                </c:pt>
                <c:pt idx="840">
                  <c:v>150</c:v>
                </c:pt>
                <c:pt idx="841">
                  <c:v>55</c:v>
                </c:pt>
                <c:pt idx="842">
                  <c:v>2</c:v>
                </c:pt>
                <c:pt idx="843">
                  <c:v>31</c:v>
                </c:pt>
                <c:pt idx="844">
                  <c:v>97</c:v>
                </c:pt>
                <c:pt idx="845">
                  <c:v>82</c:v>
                </c:pt>
                <c:pt idx="846">
                  <c:v>114</c:v>
                </c:pt>
                <c:pt idx="847">
                  <c:v>140</c:v>
                </c:pt>
                <c:pt idx="848">
                  <c:v>27</c:v>
                </c:pt>
                <c:pt idx="849">
                  <c:v>34</c:v>
                </c:pt>
                <c:pt idx="850">
                  <c:v>9</c:v>
                </c:pt>
                <c:pt idx="851">
                  <c:v>64</c:v>
                </c:pt>
                <c:pt idx="852">
                  <c:v>8</c:v>
                </c:pt>
                <c:pt idx="853">
                  <c:v>104</c:v>
                </c:pt>
                <c:pt idx="854">
                  <c:v>1</c:v>
                </c:pt>
                <c:pt idx="855">
                  <c:v>24</c:v>
                </c:pt>
                <c:pt idx="856">
                  <c:v>11</c:v>
                </c:pt>
                <c:pt idx="857">
                  <c:v>18</c:v>
                </c:pt>
                <c:pt idx="858">
                  <c:v>91</c:v>
                </c:pt>
                <c:pt idx="859">
                  <c:v>54</c:v>
                </c:pt>
                <c:pt idx="860">
                  <c:v>54</c:v>
                </c:pt>
                <c:pt idx="861">
                  <c:v>69</c:v>
                </c:pt>
                <c:pt idx="862">
                  <c:v>46</c:v>
                </c:pt>
                <c:pt idx="863">
                  <c:v>121</c:v>
                </c:pt>
                <c:pt idx="864">
                  <c:v>98</c:v>
                </c:pt>
                <c:pt idx="865">
                  <c:v>293</c:v>
                </c:pt>
                <c:pt idx="866">
                  <c:v>83</c:v>
                </c:pt>
                <c:pt idx="867">
                  <c:v>61</c:v>
                </c:pt>
                <c:pt idx="868">
                  <c:v>54</c:v>
                </c:pt>
                <c:pt idx="869">
                  <c:v>171</c:v>
                </c:pt>
                <c:pt idx="870">
                  <c:v>31</c:v>
                </c:pt>
                <c:pt idx="871">
                  <c:v>46</c:v>
                </c:pt>
                <c:pt idx="872">
                  <c:v>63</c:v>
                </c:pt>
                <c:pt idx="873">
                  <c:v>16</c:v>
                </c:pt>
                <c:pt idx="874">
                  <c:v>17</c:v>
                </c:pt>
                <c:pt idx="875">
                  <c:v>79</c:v>
                </c:pt>
                <c:pt idx="876">
                  <c:v>76</c:v>
                </c:pt>
                <c:pt idx="877">
                  <c:v>62</c:v>
                </c:pt>
                <c:pt idx="878">
                  <c:v>147</c:v>
                </c:pt>
                <c:pt idx="879">
                  <c:v>112</c:v>
                </c:pt>
                <c:pt idx="880">
                  <c:v>47</c:v>
                </c:pt>
                <c:pt idx="881">
                  <c:v>1</c:v>
                </c:pt>
                <c:pt idx="882">
                  <c:v>7</c:v>
                </c:pt>
                <c:pt idx="883">
                  <c:v>1</c:v>
                </c:pt>
                <c:pt idx="884">
                  <c:v>39</c:v>
                </c:pt>
                <c:pt idx="885">
                  <c:v>68</c:v>
                </c:pt>
                <c:pt idx="886">
                  <c:v>36</c:v>
                </c:pt>
                <c:pt idx="887">
                  <c:v>165</c:v>
                </c:pt>
                <c:pt idx="888">
                  <c:v>12</c:v>
                </c:pt>
                <c:pt idx="889">
                  <c:v>90</c:v>
                </c:pt>
                <c:pt idx="890">
                  <c:v>75</c:v>
                </c:pt>
                <c:pt idx="891">
                  <c:v>48</c:v>
                </c:pt>
                <c:pt idx="892">
                  <c:v>61</c:v>
                </c:pt>
                <c:pt idx="893">
                  <c:v>38</c:v>
                </c:pt>
                <c:pt idx="894">
                  <c:v>98</c:v>
                </c:pt>
                <c:pt idx="895">
                  <c:v>205</c:v>
                </c:pt>
                <c:pt idx="896">
                  <c:v>49</c:v>
                </c:pt>
                <c:pt idx="897">
                  <c:v>12</c:v>
                </c:pt>
                <c:pt idx="898">
                  <c:v>82</c:v>
                </c:pt>
                <c:pt idx="899">
                  <c:v>14</c:v>
                </c:pt>
                <c:pt idx="900">
                  <c:v>16</c:v>
                </c:pt>
                <c:pt idx="901">
                  <c:v>37</c:v>
                </c:pt>
                <c:pt idx="902">
                  <c:v>105</c:v>
                </c:pt>
                <c:pt idx="903">
                  <c:v>16</c:v>
                </c:pt>
                <c:pt idx="904">
                  <c:v>26</c:v>
                </c:pt>
                <c:pt idx="905">
                  <c:v>4</c:v>
                </c:pt>
                <c:pt idx="906">
                  <c:v>189</c:v>
                </c:pt>
                <c:pt idx="907">
                  <c:v>272</c:v>
                </c:pt>
                <c:pt idx="908">
                  <c:v>56</c:v>
                </c:pt>
                <c:pt idx="909">
                  <c:v>40</c:v>
                </c:pt>
                <c:pt idx="910">
                  <c:v>63</c:v>
                </c:pt>
                <c:pt idx="911">
                  <c:v>106</c:v>
                </c:pt>
                <c:pt idx="912">
                  <c:v>28</c:v>
                </c:pt>
                <c:pt idx="913">
                  <c:v>36</c:v>
                </c:pt>
                <c:pt idx="914">
                  <c:v>35</c:v>
                </c:pt>
                <c:pt idx="915">
                  <c:v>16</c:v>
                </c:pt>
                <c:pt idx="916">
                  <c:v>80</c:v>
                </c:pt>
                <c:pt idx="917">
                  <c:v>90</c:v>
                </c:pt>
                <c:pt idx="918">
                  <c:v>44</c:v>
                </c:pt>
                <c:pt idx="919">
                  <c:v>188</c:v>
                </c:pt>
                <c:pt idx="920">
                  <c:v>32</c:v>
                </c:pt>
                <c:pt idx="921">
                  <c:v>109</c:v>
                </c:pt>
                <c:pt idx="922">
                  <c:v>12</c:v>
                </c:pt>
                <c:pt idx="923">
                  <c:v>12</c:v>
                </c:pt>
                <c:pt idx="924">
                  <c:v>295</c:v>
                </c:pt>
                <c:pt idx="925">
                  <c:v>11</c:v>
                </c:pt>
                <c:pt idx="926">
                  <c:v>56</c:v>
                </c:pt>
                <c:pt idx="927">
                  <c:v>21</c:v>
                </c:pt>
                <c:pt idx="928">
                  <c:v>70</c:v>
                </c:pt>
                <c:pt idx="929">
                  <c:v>3</c:v>
                </c:pt>
                <c:pt idx="930">
                  <c:v>0</c:v>
                </c:pt>
                <c:pt idx="931">
                  <c:v>0</c:v>
                </c:pt>
                <c:pt idx="932">
                  <c:v>53</c:v>
                </c:pt>
                <c:pt idx="933">
                  <c:v>32</c:v>
                </c:pt>
                <c:pt idx="934">
                  <c:v>15</c:v>
                </c:pt>
                <c:pt idx="935">
                  <c:v>61</c:v>
                </c:pt>
                <c:pt idx="936">
                  <c:v>31</c:v>
                </c:pt>
                <c:pt idx="937">
                  <c:v>52</c:v>
                </c:pt>
                <c:pt idx="938">
                  <c:v>33</c:v>
                </c:pt>
                <c:pt idx="939">
                  <c:v>143</c:v>
                </c:pt>
                <c:pt idx="940">
                  <c:v>112</c:v>
                </c:pt>
                <c:pt idx="941">
                  <c:v>85</c:v>
                </c:pt>
                <c:pt idx="942">
                  <c:v>14</c:v>
                </c:pt>
                <c:pt idx="943">
                  <c:v>2</c:v>
                </c:pt>
                <c:pt idx="944">
                  <c:v>80</c:v>
                </c:pt>
                <c:pt idx="945">
                  <c:v>100</c:v>
                </c:pt>
                <c:pt idx="946">
                  <c:v>88</c:v>
                </c:pt>
                <c:pt idx="947">
                  <c:v>32</c:v>
                </c:pt>
                <c:pt idx="948">
                  <c:v>6</c:v>
                </c:pt>
                <c:pt idx="949">
                  <c:v>46</c:v>
                </c:pt>
                <c:pt idx="950">
                  <c:v>11</c:v>
                </c:pt>
                <c:pt idx="951">
                  <c:v>113</c:v>
                </c:pt>
                <c:pt idx="952">
                  <c:v>13</c:v>
                </c:pt>
                <c:pt idx="953">
                  <c:v>173</c:v>
                </c:pt>
                <c:pt idx="954">
                  <c:v>38</c:v>
                </c:pt>
                <c:pt idx="955">
                  <c:v>34</c:v>
                </c:pt>
                <c:pt idx="956">
                  <c:v>76</c:v>
                </c:pt>
                <c:pt idx="957">
                  <c:v>78</c:v>
                </c:pt>
                <c:pt idx="958">
                  <c:v>64</c:v>
                </c:pt>
                <c:pt idx="959">
                  <c:v>2</c:v>
                </c:pt>
                <c:pt idx="960">
                  <c:v>60</c:v>
                </c:pt>
                <c:pt idx="961">
                  <c:v>1</c:v>
                </c:pt>
                <c:pt idx="962">
                  <c:v>60</c:v>
                </c:pt>
                <c:pt idx="963">
                  <c:v>13</c:v>
                </c:pt>
                <c:pt idx="964">
                  <c:v>66</c:v>
                </c:pt>
                <c:pt idx="965">
                  <c:v>35</c:v>
                </c:pt>
                <c:pt idx="966">
                  <c:v>17</c:v>
                </c:pt>
                <c:pt idx="967">
                  <c:v>33</c:v>
                </c:pt>
                <c:pt idx="968">
                  <c:v>48</c:v>
                </c:pt>
                <c:pt idx="969">
                  <c:v>175</c:v>
                </c:pt>
                <c:pt idx="970">
                  <c:v>8</c:v>
                </c:pt>
                <c:pt idx="971">
                  <c:v>6</c:v>
                </c:pt>
                <c:pt idx="972">
                  <c:v>10</c:v>
                </c:pt>
                <c:pt idx="973">
                  <c:v>170</c:v>
                </c:pt>
                <c:pt idx="974">
                  <c:v>41</c:v>
                </c:pt>
                <c:pt idx="975">
                  <c:v>192</c:v>
                </c:pt>
                <c:pt idx="976">
                  <c:v>5</c:v>
                </c:pt>
                <c:pt idx="977">
                  <c:v>177</c:v>
                </c:pt>
                <c:pt idx="978">
                  <c:v>25</c:v>
                </c:pt>
                <c:pt idx="979">
                  <c:v>55</c:v>
                </c:pt>
                <c:pt idx="980">
                  <c:v>1</c:v>
                </c:pt>
                <c:pt idx="981">
                  <c:v>56</c:v>
                </c:pt>
                <c:pt idx="982">
                  <c:v>14</c:v>
                </c:pt>
                <c:pt idx="983">
                  <c:v>75</c:v>
                </c:pt>
                <c:pt idx="984">
                  <c:v>22</c:v>
                </c:pt>
                <c:pt idx="985">
                  <c:v>112</c:v>
                </c:pt>
                <c:pt idx="986">
                  <c:v>25</c:v>
                </c:pt>
                <c:pt idx="987">
                  <c:v>11</c:v>
                </c:pt>
                <c:pt idx="988">
                  <c:v>147</c:v>
                </c:pt>
                <c:pt idx="989">
                  <c:v>95</c:v>
                </c:pt>
                <c:pt idx="990">
                  <c:v>0</c:v>
                </c:pt>
                <c:pt idx="991">
                  <c:v>42</c:v>
                </c:pt>
                <c:pt idx="992">
                  <c:v>11</c:v>
                </c:pt>
                <c:pt idx="993">
                  <c:v>63</c:v>
                </c:pt>
                <c:pt idx="994">
                  <c:v>59</c:v>
                </c:pt>
                <c:pt idx="995">
                  <c:v>321</c:v>
                </c:pt>
                <c:pt idx="996">
                  <c:v>54</c:v>
                </c:pt>
                <c:pt idx="997">
                  <c:v>0</c:v>
                </c:pt>
                <c:pt idx="998">
                  <c:v>42</c:v>
                </c:pt>
                <c:pt idx="999">
                  <c:v>155</c:v>
                </c:pt>
                <c:pt idx="1000">
                  <c:v>47</c:v>
                </c:pt>
                <c:pt idx="1001">
                  <c:v>203</c:v>
                </c:pt>
                <c:pt idx="1002">
                  <c:v>159</c:v>
                </c:pt>
                <c:pt idx="1003">
                  <c:v>37</c:v>
                </c:pt>
                <c:pt idx="1004">
                  <c:v>20</c:v>
                </c:pt>
                <c:pt idx="1005">
                  <c:v>17</c:v>
                </c:pt>
                <c:pt idx="1006">
                  <c:v>54</c:v>
                </c:pt>
                <c:pt idx="1007">
                  <c:v>126</c:v>
                </c:pt>
                <c:pt idx="1008">
                  <c:v>242</c:v>
                </c:pt>
                <c:pt idx="1009">
                  <c:v>9</c:v>
                </c:pt>
                <c:pt idx="1010">
                  <c:v>95</c:v>
                </c:pt>
                <c:pt idx="1011">
                  <c:v>4</c:v>
                </c:pt>
                <c:pt idx="1012">
                  <c:v>26</c:v>
                </c:pt>
                <c:pt idx="1013">
                  <c:v>66</c:v>
                </c:pt>
                <c:pt idx="1014">
                  <c:v>226</c:v>
                </c:pt>
                <c:pt idx="1015">
                  <c:v>26</c:v>
                </c:pt>
                <c:pt idx="1016">
                  <c:v>42</c:v>
                </c:pt>
                <c:pt idx="1017">
                  <c:v>89</c:v>
                </c:pt>
                <c:pt idx="1018">
                  <c:v>28</c:v>
                </c:pt>
                <c:pt idx="1019">
                  <c:v>83</c:v>
                </c:pt>
                <c:pt idx="1020">
                  <c:v>125</c:v>
                </c:pt>
                <c:pt idx="1021">
                  <c:v>34</c:v>
                </c:pt>
                <c:pt idx="1022">
                  <c:v>60</c:v>
                </c:pt>
                <c:pt idx="1023">
                  <c:v>29</c:v>
                </c:pt>
                <c:pt idx="1024">
                  <c:v>24</c:v>
                </c:pt>
                <c:pt idx="1025">
                  <c:v>8</c:v>
                </c:pt>
                <c:pt idx="1026">
                  <c:v>30</c:v>
                </c:pt>
                <c:pt idx="1027">
                  <c:v>39</c:v>
                </c:pt>
                <c:pt idx="1028">
                  <c:v>46</c:v>
                </c:pt>
                <c:pt idx="1029">
                  <c:v>30</c:v>
                </c:pt>
                <c:pt idx="1030">
                  <c:v>14</c:v>
                </c:pt>
                <c:pt idx="1031">
                  <c:v>104</c:v>
                </c:pt>
                <c:pt idx="1032">
                  <c:v>13</c:v>
                </c:pt>
                <c:pt idx="1033">
                  <c:v>162</c:v>
                </c:pt>
                <c:pt idx="1034">
                  <c:v>73</c:v>
                </c:pt>
                <c:pt idx="1035">
                  <c:v>12</c:v>
                </c:pt>
                <c:pt idx="1036">
                  <c:v>52</c:v>
                </c:pt>
                <c:pt idx="1037">
                  <c:v>161</c:v>
                </c:pt>
                <c:pt idx="1038">
                  <c:v>20</c:v>
                </c:pt>
                <c:pt idx="1039">
                  <c:v>35</c:v>
                </c:pt>
                <c:pt idx="1040">
                  <c:v>130</c:v>
                </c:pt>
                <c:pt idx="1041">
                  <c:v>112</c:v>
                </c:pt>
                <c:pt idx="1042">
                  <c:v>113</c:v>
                </c:pt>
                <c:pt idx="1043">
                  <c:v>52</c:v>
                </c:pt>
                <c:pt idx="1044">
                  <c:v>57</c:v>
                </c:pt>
                <c:pt idx="1045">
                  <c:v>133</c:v>
                </c:pt>
                <c:pt idx="1046">
                  <c:v>32</c:v>
                </c:pt>
                <c:pt idx="1047">
                  <c:v>26</c:v>
                </c:pt>
                <c:pt idx="1048">
                  <c:v>179</c:v>
                </c:pt>
                <c:pt idx="1049">
                  <c:v>0</c:v>
                </c:pt>
                <c:pt idx="1050">
                  <c:v>139</c:v>
                </c:pt>
                <c:pt idx="1051">
                  <c:v>5</c:v>
                </c:pt>
                <c:pt idx="1052">
                  <c:v>206</c:v>
                </c:pt>
                <c:pt idx="1053">
                  <c:v>24</c:v>
                </c:pt>
                <c:pt idx="1054">
                  <c:v>48</c:v>
                </c:pt>
                <c:pt idx="1055">
                  <c:v>116</c:v>
                </c:pt>
                <c:pt idx="1056">
                  <c:v>22</c:v>
                </c:pt>
                <c:pt idx="1057">
                  <c:v>187</c:v>
                </c:pt>
                <c:pt idx="1058">
                  <c:v>24</c:v>
                </c:pt>
                <c:pt idx="1059">
                  <c:v>2</c:v>
                </c:pt>
                <c:pt idx="1060">
                  <c:v>46</c:v>
                </c:pt>
                <c:pt idx="1061">
                  <c:v>139</c:v>
                </c:pt>
                <c:pt idx="1062">
                  <c:v>79</c:v>
                </c:pt>
                <c:pt idx="1063">
                  <c:v>166</c:v>
                </c:pt>
                <c:pt idx="1064">
                  <c:v>232</c:v>
                </c:pt>
                <c:pt idx="1065">
                  <c:v>4</c:v>
                </c:pt>
                <c:pt idx="1066">
                  <c:v>204</c:v>
                </c:pt>
                <c:pt idx="1067">
                  <c:v>0</c:v>
                </c:pt>
                <c:pt idx="1068">
                  <c:v>39</c:v>
                </c:pt>
                <c:pt idx="1069">
                  <c:v>46</c:v>
                </c:pt>
                <c:pt idx="1070">
                  <c:v>17</c:v>
                </c:pt>
                <c:pt idx="1071">
                  <c:v>16</c:v>
                </c:pt>
                <c:pt idx="1072">
                  <c:v>67</c:v>
                </c:pt>
                <c:pt idx="1073">
                  <c:v>9</c:v>
                </c:pt>
                <c:pt idx="1074">
                  <c:v>5</c:v>
                </c:pt>
                <c:pt idx="1075">
                  <c:v>18</c:v>
                </c:pt>
                <c:pt idx="1076">
                  <c:v>17</c:v>
                </c:pt>
                <c:pt idx="1077">
                  <c:v>47</c:v>
                </c:pt>
                <c:pt idx="1078">
                  <c:v>11</c:v>
                </c:pt>
                <c:pt idx="1079">
                  <c:v>47</c:v>
                </c:pt>
                <c:pt idx="1080">
                  <c:v>266</c:v>
                </c:pt>
                <c:pt idx="1081">
                  <c:v>4</c:v>
                </c:pt>
                <c:pt idx="1082">
                  <c:v>64</c:v>
                </c:pt>
                <c:pt idx="1083">
                  <c:v>13</c:v>
                </c:pt>
                <c:pt idx="1084">
                  <c:v>14</c:v>
                </c:pt>
                <c:pt idx="1085">
                  <c:v>13</c:v>
                </c:pt>
                <c:pt idx="1086">
                  <c:v>151</c:v>
                </c:pt>
                <c:pt idx="1087">
                  <c:v>71</c:v>
                </c:pt>
                <c:pt idx="1088">
                  <c:v>4</c:v>
                </c:pt>
                <c:pt idx="1089">
                  <c:v>202</c:v>
                </c:pt>
                <c:pt idx="1090">
                  <c:v>99</c:v>
                </c:pt>
                <c:pt idx="1091">
                  <c:v>43</c:v>
                </c:pt>
                <c:pt idx="1092">
                  <c:v>14</c:v>
                </c:pt>
                <c:pt idx="1093">
                  <c:v>55</c:v>
                </c:pt>
                <c:pt idx="1094">
                  <c:v>76</c:v>
                </c:pt>
                <c:pt idx="1095">
                  <c:v>8</c:v>
                </c:pt>
                <c:pt idx="1096">
                  <c:v>110</c:v>
                </c:pt>
                <c:pt idx="1097">
                  <c:v>45</c:v>
                </c:pt>
                <c:pt idx="1098">
                  <c:v>113</c:v>
                </c:pt>
                <c:pt idx="1099">
                  <c:v>21</c:v>
                </c:pt>
                <c:pt idx="1100">
                  <c:v>32</c:v>
                </c:pt>
                <c:pt idx="1101">
                  <c:v>11</c:v>
                </c:pt>
                <c:pt idx="1102">
                  <c:v>16</c:v>
                </c:pt>
                <c:pt idx="1103">
                  <c:v>24</c:v>
                </c:pt>
                <c:pt idx="1104">
                  <c:v>48</c:v>
                </c:pt>
                <c:pt idx="1105">
                  <c:v>12</c:v>
                </c:pt>
                <c:pt idx="1106">
                  <c:v>208</c:v>
                </c:pt>
                <c:pt idx="1107">
                  <c:v>17</c:v>
                </c:pt>
                <c:pt idx="1108">
                  <c:v>20</c:v>
                </c:pt>
                <c:pt idx="1109">
                  <c:v>108</c:v>
                </c:pt>
                <c:pt idx="1110">
                  <c:v>26</c:v>
                </c:pt>
                <c:pt idx="1111">
                  <c:v>64</c:v>
                </c:pt>
                <c:pt idx="1112">
                  <c:v>2</c:v>
                </c:pt>
                <c:pt idx="1113">
                  <c:v>7</c:v>
                </c:pt>
                <c:pt idx="1114">
                  <c:v>136</c:v>
                </c:pt>
                <c:pt idx="1115">
                  <c:v>38</c:v>
                </c:pt>
                <c:pt idx="1116">
                  <c:v>98</c:v>
                </c:pt>
                <c:pt idx="1117">
                  <c:v>1</c:v>
                </c:pt>
                <c:pt idx="1118">
                  <c:v>7</c:v>
                </c:pt>
                <c:pt idx="1119">
                  <c:v>26</c:v>
                </c:pt>
                <c:pt idx="1120">
                  <c:v>10</c:v>
                </c:pt>
                <c:pt idx="1121">
                  <c:v>44</c:v>
                </c:pt>
                <c:pt idx="1122">
                  <c:v>29</c:v>
                </c:pt>
                <c:pt idx="1123">
                  <c:v>19</c:v>
                </c:pt>
                <c:pt idx="1124">
                  <c:v>136</c:v>
                </c:pt>
                <c:pt idx="1125">
                  <c:v>26</c:v>
                </c:pt>
                <c:pt idx="1126">
                  <c:v>26</c:v>
                </c:pt>
                <c:pt idx="1127">
                  <c:v>117</c:v>
                </c:pt>
                <c:pt idx="1128">
                  <c:v>53</c:v>
                </c:pt>
                <c:pt idx="1129">
                  <c:v>44</c:v>
                </c:pt>
                <c:pt idx="1130">
                  <c:v>17</c:v>
                </c:pt>
                <c:pt idx="1131">
                  <c:v>3</c:v>
                </c:pt>
                <c:pt idx="1132">
                  <c:v>164</c:v>
                </c:pt>
                <c:pt idx="1133">
                  <c:v>35</c:v>
                </c:pt>
                <c:pt idx="1134">
                  <c:v>5</c:v>
                </c:pt>
                <c:pt idx="1135">
                  <c:v>124</c:v>
                </c:pt>
                <c:pt idx="1136">
                  <c:v>69</c:v>
                </c:pt>
                <c:pt idx="1137">
                  <c:v>6</c:v>
                </c:pt>
                <c:pt idx="1138">
                  <c:v>133</c:v>
                </c:pt>
                <c:pt idx="1139">
                  <c:v>38</c:v>
                </c:pt>
                <c:pt idx="1140">
                  <c:v>4</c:v>
                </c:pt>
                <c:pt idx="1141">
                  <c:v>17</c:v>
                </c:pt>
                <c:pt idx="1142">
                  <c:v>13</c:v>
                </c:pt>
                <c:pt idx="1143">
                  <c:v>73</c:v>
                </c:pt>
                <c:pt idx="1144">
                  <c:v>165</c:v>
                </c:pt>
                <c:pt idx="1145">
                  <c:v>8</c:v>
                </c:pt>
                <c:pt idx="1146">
                  <c:v>188</c:v>
                </c:pt>
                <c:pt idx="1147">
                  <c:v>103</c:v>
                </c:pt>
                <c:pt idx="1148">
                  <c:v>75</c:v>
                </c:pt>
                <c:pt idx="1149">
                  <c:v>24</c:v>
                </c:pt>
                <c:pt idx="1150">
                  <c:v>17</c:v>
                </c:pt>
                <c:pt idx="1151">
                  <c:v>131</c:v>
                </c:pt>
                <c:pt idx="1152">
                  <c:v>29</c:v>
                </c:pt>
                <c:pt idx="1153">
                  <c:v>40</c:v>
                </c:pt>
                <c:pt idx="1154">
                  <c:v>85</c:v>
                </c:pt>
                <c:pt idx="1155">
                  <c:v>2</c:v>
                </c:pt>
                <c:pt idx="1156">
                  <c:v>6</c:v>
                </c:pt>
                <c:pt idx="1157">
                  <c:v>163</c:v>
                </c:pt>
                <c:pt idx="1158">
                  <c:v>12</c:v>
                </c:pt>
                <c:pt idx="1159">
                  <c:v>136</c:v>
                </c:pt>
                <c:pt idx="1160">
                  <c:v>48</c:v>
                </c:pt>
                <c:pt idx="1161">
                  <c:v>153</c:v>
                </c:pt>
                <c:pt idx="1162">
                  <c:v>10</c:v>
                </c:pt>
                <c:pt idx="1163">
                  <c:v>14</c:v>
                </c:pt>
                <c:pt idx="1164">
                  <c:v>10</c:v>
                </c:pt>
                <c:pt idx="1165">
                  <c:v>59</c:v>
                </c:pt>
                <c:pt idx="1166">
                  <c:v>62</c:v>
                </c:pt>
                <c:pt idx="1167">
                  <c:v>86</c:v>
                </c:pt>
                <c:pt idx="1168">
                  <c:v>34</c:v>
                </c:pt>
                <c:pt idx="1169">
                  <c:v>44</c:v>
                </c:pt>
                <c:pt idx="1170">
                  <c:v>108</c:v>
                </c:pt>
                <c:pt idx="1171">
                  <c:v>8</c:v>
                </c:pt>
                <c:pt idx="1172">
                  <c:v>218</c:v>
                </c:pt>
                <c:pt idx="1173">
                  <c:v>77</c:v>
                </c:pt>
                <c:pt idx="1174">
                  <c:v>87</c:v>
                </c:pt>
                <c:pt idx="1175">
                  <c:v>44</c:v>
                </c:pt>
                <c:pt idx="1176">
                  <c:v>7</c:v>
                </c:pt>
                <c:pt idx="1177">
                  <c:v>59</c:v>
                </c:pt>
                <c:pt idx="1178">
                  <c:v>44</c:v>
                </c:pt>
                <c:pt idx="1179">
                  <c:v>5</c:v>
                </c:pt>
                <c:pt idx="1180">
                  <c:v>153</c:v>
                </c:pt>
                <c:pt idx="1181">
                  <c:v>5</c:v>
                </c:pt>
                <c:pt idx="1182">
                  <c:v>9</c:v>
                </c:pt>
                <c:pt idx="1183">
                  <c:v>33</c:v>
                </c:pt>
                <c:pt idx="1184">
                  <c:v>58</c:v>
                </c:pt>
                <c:pt idx="1185">
                  <c:v>18</c:v>
                </c:pt>
                <c:pt idx="1186">
                  <c:v>47</c:v>
                </c:pt>
                <c:pt idx="1187">
                  <c:v>6</c:v>
                </c:pt>
                <c:pt idx="1188">
                  <c:v>43</c:v>
                </c:pt>
                <c:pt idx="1189">
                  <c:v>79</c:v>
                </c:pt>
                <c:pt idx="1190">
                  <c:v>36</c:v>
                </c:pt>
                <c:pt idx="1191">
                  <c:v>28</c:v>
                </c:pt>
                <c:pt idx="1192">
                  <c:v>19</c:v>
                </c:pt>
                <c:pt idx="1193">
                  <c:v>18</c:v>
                </c:pt>
                <c:pt idx="1194">
                  <c:v>7</c:v>
                </c:pt>
                <c:pt idx="1195">
                  <c:v>68</c:v>
                </c:pt>
                <c:pt idx="1196">
                  <c:v>43</c:v>
                </c:pt>
                <c:pt idx="1197">
                  <c:v>79</c:v>
                </c:pt>
                <c:pt idx="1198">
                  <c:v>82</c:v>
                </c:pt>
                <c:pt idx="1199">
                  <c:v>85</c:v>
                </c:pt>
                <c:pt idx="1200">
                  <c:v>7</c:v>
                </c:pt>
                <c:pt idx="1201">
                  <c:v>24</c:v>
                </c:pt>
                <c:pt idx="1202">
                  <c:v>22</c:v>
                </c:pt>
                <c:pt idx="1203">
                  <c:v>83</c:v>
                </c:pt>
                <c:pt idx="1204">
                  <c:v>13</c:v>
                </c:pt>
                <c:pt idx="1205">
                  <c:v>77</c:v>
                </c:pt>
                <c:pt idx="1206">
                  <c:v>131</c:v>
                </c:pt>
                <c:pt idx="1207">
                  <c:v>17</c:v>
                </c:pt>
                <c:pt idx="1208">
                  <c:v>234</c:v>
                </c:pt>
                <c:pt idx="1209">
                  <c:v>71</c:v>
                </c:pt>
                <c:pt idx="1210">
                  <c:v>69</c:v>
                </c:pt>
                <c:pt idx="1211">
                  <c:v>23</c:v>
                </c:pt>
                <c:pt idx="1212">
                  <c:v>77</c:v>
                </c:pt>
                <c:pt idx="1213">
                  <c:v>7</c:v>
                </c:pt>
                <c:pt idx="1214">
                  <c:v>10</c:v>
                </c:pt>
                <c:pt idx="1215">
                  <c:v>50</c:v>
                </c:pt>
                <c:pt idx="1216">
                  <c:v>4</c:v>
                </c:pt>
                <c:pt idx="1217">
                  <c:v>66</c:v>
                </c:pt>
                <c:pt idx="1218">
                  <c:v>9</c:v>
                </c:pt>
                <c:pt idx="1219">
                  <c:v>51</c:v>
                </c:pt>
                <c:pt idx="1220">
                  <c:v>34</c:v>
                </c:pt>
                <c:pt idx="1221">
                  <c:v>47</c:v>
                </c:pt>
                <c:pt idx="1222">
                  <c:v>58</c:v>
                </c:pt>
                <c:pt idx="1223">
                  <c:v>24</c:v>
                </c:pt>
                <c:pt idx="1224">
                  <c:v>61</c:v>
                </c:pt>
                <c:pt idx="1225">
                  <c:v>132</c:v>
                </c:pt>
                <c:pt idx="1226">
                  <c:v>19</c:v>
                </c:pt>
                <c:pt idx="1227">
                  <c:v>76</c:v>
                </c:pt>
                <c:pt idx="1228">
                  <c:v>175</c:v>
                </c:pt>
                <c:pt idx="1229">
                  <c:v>4</c:v>
                </c:pt>
                <c:pt idx="1230">
                  <c:v>14</c:v>
                </c:pt>
                <c:pt idx="1231">
                  <c:v>85</c:v>
                </c:pt>
                <c:pt idx="1232">
                  <c:v>81</c:v>
                </c:pt>
                <c:pt idx="1233">
                  <c:v>41</c:v>
                </c:pt>
                <c:pt idx="1234">
                  <c:v>23</c:v>
                </c:pt>
                <c:pt idx="1235">
                  <c:v>101</c:v>
                </c:pt>
                <c:pt idx="1236">
                  <c:v>38</c:v>
                </c:pt>
                <c:pt idx="1237">
                  <c:v>5</c:v>
                </c:pt>
                <c:pt idx="1238">
                  <c:v>75</c:v>
                </c:pt>
                <c:pt idx="1239">
                  <c:v>17</c:v>
                </c:pt>
                <c:pt idx="1240">
                  <c:v>70</c:v>
                </c:pt>
                <c:pt idx="1241">
                  <c:v>19</c:v>
                </c:pt>
                <c:pt idx="1242">
                  <c:v>71</c:v>
                </c:pt>
                <c:pt idx="1243">
                  <c:v>114</c:v>
                </c:pt>
                <c:pt idx="1244">
                  <c:v>90</c:v>
                </c:pt>
                <c:pt idx="1245">
                  <c:v>67</c:v>
                </c:pt>
                <c:pt idx="1246">
                  <c:v>106</c:v>
                </c:pt>
                <c:pt idx="1247">
                  <c:v>35</c:v>
                </c:pt>
                <c:pt idx="1248">
                  <c:v>61</c:v>
                </c:pt>
                <c:pt idx="1249">
                  <c:v>9</c:v>
                </c:pt>
                <c:pt idx="1250">
                  <c:v>4</c:v>
                </c:pt>
                <c:pt idx="1251">
                  <c:v>37</c:v>
                </c:pt>
                <c:pt idx="1252">
                  <c:v>78</c:v>
                </c:pt>
                <c:pt idx="1253">
                  <c:v>81</c:v>
                </c:pt>
                <c:pt idx="1254">
                  <c:v>256</c:v>
                </c:pt>
                <c:pt idx="1255">
                  <c:v>52</c:v>
                </c:pt>
                <c:pt idx="1256">
                  <c:v>41</c:v>
                </c:pt>
                <c:pt idx="1257">
                  <c:v>66</c:v>
                </c:pt>
                <c:pt idx="1258">
                  <c:v>48</c:v>
                </c:pt>
                <c:pt idx="1259">
                  <c:v>43</c:v>
                </c:pt>
                <c:pt idx="1260">
                  <c:v>42</c:v>
                </c:pt>
                <c:pt idx="1261">
                  <c:v>2</c:v>
                </c:pt>
                <c:pt idx="1262">
                  <c:v>7</c:v>
                </c:pt>
                <c:pt idx="1263">
                  <c:v>257</c:v>
                </c:pt>
                <c:pt idx="1264">
                  <c:v>141</c:v>
                </c:pt>
                <c:pt idx="1265">
                  <c:v>67</c:v>
                </c:pt>
                <c:pt idx="1266">
                  <c:v>211</c:v>
                </c:pt>
                <c:pt idx="1267">
                  <c:v>205</c:v>
                </c:pt>
                <c:pt idx="1268">
                  <c:v>187</c:v>
                </c:pt>
                <c:pt idx="1269">
                  <c:v>24</c:v>
                </c:pt>
                <c:pt idx="1270">
                  <c:v>23</c:v>
                </c:pt>
                <c:pt idx="1271">
                  <c:v>14</c:v>
                </c:pt>
                <c:pt idx="1272">
                  <c:v>149</c:v>
                </c:pt>
                <c:pt idx="1273">
                  <c:v>100</c:v>
                </c:pt>
                <c:pt idx="1274">
                  <c:v>55</c:v>
                </c:pt>
                <c:pt idx="1275">
                  <c:v>64</c:v>
                </c:pt>
                <c:pt idx="1276">
                  <c:v>52</c:v>
                </c:pt>
                <c:pt idx="1277">
                  <c:v>106</c:v>
                </c:pt>
                <c:pt idx="1278">
                  <c:v>87</c:v>
                </c:pt>
                <c:pt idx="1279">
                  <c:v>38</c:v>
                </c:pt>
                <c:pt idx="1280">
                  <c:v>93</c:v>
                </c:pt>
                <c:pt idx="1281">
                  <c:v>78</c:v>
                </c:pt>
                <c:pt idx="1282">
                  <c:v>117</c:v>
                </c:pt>
                <c:pt idx="1283">
                  <c:v>51</c:v>
                </c:pt>
                <c:pt idx="1284">
                  <c:v>67</c:v>
                </c:pt>
                <c:pt idx="1285">
                  <c:v>22</c:v>
                </c:pt>
                <c:pt idx="1286">
                  <c:v>11</c:v>
                </c:pt>
                <c:pt idx="1287">
                  <c:v>44</c:v>
                </c:pt>
                <c:pt idx="1288">
                  <c:v>16</c:v>
                </c:pt>
                <c:pt idx="1289">
                  <c:v>31</c:v>
                </c:pt>
                <c:pt idx="1290">
                  <c:v>239</c:v>
                </c:pt>
                <c:pt idx="1291">
                  <c:v>176</c:v>
                </c:pt>
                <c:pt idx="1292">
                  <c:v>29</c:v>
                </c:pt>
                <c:pt idx="1293">
                  <c:v>130</c:v>
                </c:pt>
                <c:pt idx="1294">
                  <c:v>2</c:v>
                </c:pt>
                <c:pt idx="1295">
                  <c:v>141</c:v>
                </c:pt>
                <c:pt idx="1296">
                  <c:v>6</c:v>
                </c:pt>
                <c:pt idx="1297">
                  <c:v>20</c:v>
                </c:pt>
                <c:pt idx="1298">
                  <c:v>12</c:v>
                </c:pt>
                <c:pt idx="1299">
                  <c:v>29</c:v>
                </c:pt>
                <c:pt idx="1300">
                  <c:v>10</c:v>
                </c:pt>
                <c:pt idx="1301">
                  <c:v>3</c:v>
                </c:pt>
                <c:pt idx="1302">
                  <c:v>142</c:v>
                </c:pt>
                <c:pt idx="1303">
                  <c:v>12</c:v>
                </c:pt>
                <c:pt idx="1304">
                  <c:v>90</c:v>
                </c:pt>
                <c:pt idx="1305">
                  <c:v>15</c:v>
                </c:pt>
                <c:pt idx="1306">
                  <c:v>82</c:v>
                </c:pt>
                <c:pt idx="1307">
                  <c:v>20</c:v>
                </c:pt>
                <c:pt idx="1308">
                  <c:v>37</c:v>
                </c:pt>
                <c:pt idx="1309">
                  <c:v>26</c:v>
                </c:pt>
                <c:pt idx="1310">
                  <c:v>7</c:v>
                </c:pt>
                <c:pt idx="1311">
                  <c:v>27</c:v>
                </c:pt>
                <c:pt idx="1312">
                  <c:v>5</c:v>
                </c:pt>
                <c:pt idx="1313">
                  <c:v>32</c:v>
                </c:pt>
                <c:pt idx="1314">
                  <c:v>10</c:v>
                </c:pt>
                <c:pt idx="1315">
                  <c:v>7</c:v>
                </c:pt>
                <c:pt idx="1316">
                  <c:v>16</c:v>
                </c:pt>
                <c:pt idx="1317">
                  <c:v>94</c:v>
                </c:pt>
                <c:pt idx="1318">
                  <c:v>103</c:v>
                </c:pt>
                <c:pt idx="1319">
                  <c:v>63</c:v>
                </c:pt>
                <c:pt idx="1320">
                  <c:v>53</c:v>
                </c:pt>
                <c:pt idx="1321">
                  <c:v>74</c:v>
                </c:pt>
                <c:pt idx="1322">
                  <c:v>82</c:v>
                </c:pt>
                <c:pt idx="1323">
                  <c:v>10</c:v>
                </c:pt>
                <c:pt idx="1324">
                  <c:v>6</c:v>
                </c:pt>
                <c:pt idx="1325">
                  <c:v>0</c:v>
                </c:pt>
                <c:pt idx="1326">
                  <c:v>4</c:v>
                </c:pt>
                <c:pt idx="1327">
                  <c:v>75</c:v>
                </c:pt>
                <c:pt idx="1328">
                  <c:v>5</c:v>
                </c:pt>
                <c:pt idx="1329">
                  <c:v>31</c:v>
                </c:pt>
                <c:pt idx="1330">
                  <c:v>7</c:v>
                </c:pt>
                <c:pt idx="1331">
                  <c:v>240</c:v>
                </c:pt>
                <c:pt idx="1332">
                  <c:v>52</c:v>
                </c:pt>
                <c:pt idx="1333">
                  <c:v>78</c:v>
                </c:pt>
                <c:pt idx="1334">
                  <c:v>83</c:v>
                </c:pt>
                <c:pt idx="1335">
                  <c:v>231</c:v>
                </c:pt>
                <c:pt idx="1336">
                  <c:v>102</c:v>
                </c:pt>
                <c:pt idx="1337">
                  <c:v>28</c:v>
                </c:pt>
                <c:pt idx="1338">
                  <c:v>10</c:v>
                </c:pt>
                <c:pt idx="1339">
                  <c:v>3</c:v>
                </c:pt>
                <c:pt idx="1340">
                  <c:v>20</c:v>
                </c:pt>
                <c:pt idx="1341">
                  <c:v>21</c:v>
                </c:pt>
                <c:pt idx="1342">
                  <c:v>43</c:v>
                </c:pt>
                <c:pt idx="1343">
                  <c:v>15</c:v>
                </c:pt>
                <c:pt idx="1344">
                  <c:v>91</c:v>
                </c:pt>
                <c:pt idx="1345">
                  <c:v>114</c:v>
                </c:pt>
                <c:pt idx="1346">
                  <c:v>43</c:v>
                </c:pt>
                <c:pt idx="1347">
                  <c:v>116</c:v>
                </c:pt>
                <c:pt idx="1348">
                  <c:v>17</c:v>
                </c:pt>
                <c:pt idx="1349">
                  <c:v>88</c:v>
                </c:pt>
                <c:pt idx="1350">
                  <c:v>14</c:v>
                </c:pt>
                <c:pt idx="1351">
                  <c:v>74</c:v>
                </c:pt>
                <c:pt idx="1352">
                  <c:v>8</c:v>
                </c:pt>
                <c:pt idx="1353">
                  <c:v>22</c:v>
                </c:pt>
                <c:pt idx="1354">
                  <c:v>12</c:v>
                </c:pt>
                <c:pt idx="1355">
                  <c:v>3</c:v>
                </c:pt>
                <c:pt idx="1356">
                  <c:v>12</c:v>
                </c:pt>
                <c:pt idx="1357">
                  <c:v>181</c:v>
                </c:pt>
                <c:pt idx="1358">
                  <c:v>28</c:v>
                </c:pt>
                <c:pt idx="1359">
                  <c:v>118</c:v>
                </c:pt>
                <c:pt idx="1360">
                  <c:v>24</c:v>
                </c:pt>
                <c:pt idx="1361">
                  <c:v>64</c:v>
                </c:pt>
                <c:pt idx="1362">
                  <c:v>217</c:v>
                </c:pt>
                <c:pt idx="1363">
                  <c:v>54</c:v>
                </c:pt>
                <c:pt idx="1364">
                  <c:v>11</c:v>
                </c:pt>
                <c:pt idx="1365">
                  <c:v>48</c:v>
                </c:pt>
                <c:pt idx="1366">
                  <c:v>178</c:v>
                </c:pt>
                <c:pt idx="1367">
                  <c:v>26</c:v>
                </c:pt>
                <c:pt idx="1368">
                  <c:v>26</c:v>
                </c:pt>
                <c:pt idx="1369">
                  <c:v>66</c:v>
                </c:pt>
                <c:pt idx="1370">
                  <c:v>39</c:v>
                </c:pt>
                <c:pt idx="1371">
                  <c:v>82</c:v>
                </c:pt>
                <c:pt idx="1372">
                  <c:v>89</c:v>
                </c:pt>
                <c:pt idx="1373">
                  <c:v>75</c:v>
                </c:pt>
                <c:pt idx="1374">
                  <c:v>12</c:v>
                </c:pt>
                <c:pt idx="1375">
                  <c:v>28</c:v>
                </c:pt>
                <c:pt idx="1376">
                  <c:v>198</c:v>
                </c:pt>
                <c:pt idx="1377">
                  <c:v>113</c:v>
                </c:pt>
                <c:pt idx="1378">
                  <c:v>122</c:v>
                </c:pt>
                <c:pt idx="1379">
                  <c:v>57</c:v>
                </c:pt>
                <c:pt idx="1380">
                  <c:v>36</c:v>
                </c:pt>
                <c:pt idx="1381">
                  <c:v>142</c:v>
                </c:pt>
                <c:pt idx="1382">
                  <c:v>106</c:v>
                </c:pt>
                <c:pt idx="1383">
                  <c:v>215</c:v>
                </c:pt>
                <c:pt idx="1384">
                  <c:v>19</c:v>
                </c:pt>
                <c:pt idx="1385">
                  <c:v>49</c:v>
                </c:pt>
                <c:pt idx="1386">
                  <c:v>1</c:v>
                </c:pt>
                <c:pt idx="1387">
                  <c:v>63</c:v>
                </c:pt>
                <c:pt idx="1388">
                  <c:v>107</c:v>
                </c:pt>
                <c:pt idx="1389">
                  <c:v>1</c:v>
                </c:pt>
                <c:pt idx="1390">
                  <c:v>171</c:v>
                </c:pt>
                <c:pt idx="1391">
                  <c:v>87</c:v>
                </c:pt>
                <c:pt idx="1392">
                  <c:v>9</c:v>
                </c:pt>
                <c:pt idx="1393">
                  <c:v>137</c:v>
                </c:pt>
                <c:pt idx="1394">
                  <c:v>36</c:v>
                </c:pt>
                <c:pt idx="1395">
                  <c:v>16</c:v>
                </c:pt>
                <c:pt idx="1396">
                  <c:v>56</c:v>
                </c:pt>
                <c:pt idx="1397">
                  <c:v>81</c:v>
                </c:pt>
                <c:pt idx="1398">
                  <c:v>40</c:v>
                </c:pt>
                <c:pt idx="1399">
                  <c:v>164</c:v>
                </c:pt>
                <c:pt idx="1400">
                  <c:v>7</c:v>
                </c:pt>
                <c:pt idx="1401">
                  <c:v>33</c:v>
                </c:pt>
                <c:pt idx="1402">
                  <c:v>28</c:v>
                </c:pt>
                <c:pt idx="1403">
                  <c:v>0</c:v>
                </c:pt>
                <c:pt idx="1404">
                  <c:v>10</c:v>
                </c:pt>
                <c:pt idx="1405">
                  <c:v>22</c:v>
                </c:pt>
                <c:pt idx="1406">
                  <c:v>60</c:v>
                </c:pt>
                <c:pt idx="1407">
                  <c:v>35</c:v>
                </c:pt>
                <c:pt idx="1408">
                  <c:v>121</c:v>
                </c:pt>
                <c:pt idx="1409">
                  <c:v>3</c:v>
                </c:pt>
                <c:pt idx="1410">
                  <c:v>18</c:v>
                </c:pt>
                <c:pt idx="1411">
                  <c:v>57</c:v>
                </c:pt>
                <c:pt idx="1412">
                  <c:v>67</c:v>
                </c:pt>
                <c:pt idx="1413">
                  <c:v>56</c:v>
                </c:pt>
                <c:pt idx="1414">
                  <c:v>86</c:v>
                </c:pt>
                <c:pt idx="1415">
                  <c:v>22</c:v>
                </c:pt>
                <c:pt idx="1416">
                  <c:v>38</c:v>
                </c:pt>
                <c:pt idx="1417">
                  <c:v>57</c:v>
                </c:pt>
                <c:pt idx="1418">
                  <c:v>38</c:v>
                </c:pt>
                <c:pt idx="1419">
                  <c:v>24</c:v>
                </c:pt>
                <c:pt idx="1420">
                  <c:v>76</c:v>
                </c:pt>
                <c:pt idx="1421">
                  <c:v>0</c:v>
                </c:pt>
                <c:pt idx="1422">
                  <c:v>48</c:v>
                </c:pt>
                <c:pt idx="1423">
                  <c:v>59</c:v>
                </c:pt>
                <c:pt idx="1424">
                  <c:v>15</c:v>
                </c:pt>
                <c:pt idx="1425">
                  <c:v>31</c:v>
                </c:pt>
                <c:pt idx="1426">
                  <c:v>108</c:v>
                </c:pt>
                <c:pt idx="1427">
                  <c:v>19</c:v>
                </c:pt>
                <c:pt idx="1428">
                  <c:v>33</c:v>
                </c:pt>
                <c:pt idx="1429">
                  <c:v>131</c:v>
                </c:pt>
                <c:pt idx="1430">
                  <c:v>124</c:v>
                </c:pt>
                <c:pt idx="1431">
                  <c:v>33</c:v>
                </c:pt>
                <c:pt idx="1432">
                  <c:v>72</c:v>
                </c:pt>
                <c:pt idx="1433">
                  <c:v>143</c:v>
                </c:pt>
                <c:pt idx="1434">
                  <c:v>6</c:v>
                </c:pt>
                <c:pt idx="1435">
                  <c:v>65</c:v>
                </c:pt>
                <c:pt idx="1436">
                  <c:v>19</c:v>
                </c:pt>
                <c:pt idx="1437">
                  <c:v>158</c:v>
                </c:pt>
                <c:pt idx="1438">
                  <c:v>53</c:v>
                </c:pt>
                <c:pt idx="1439">
                  <c:v>44</c:v>
                </c:pt>
                <c:pt idx="1440">
                  <c:v>38</c:v>
                </c:pt>
                <c:pt idx="1441">
                  <c:v>6</c:v>
                </c:pt>
                <c:pt idx="1442">
                  <c:v>10</c:v>
                </c:pt>
                <c:pt idx="1443">
                  <c:v>97</c:v>
                </c:pt>
                <c:pt idx="1444">
                  <c:v>237</c:v>
                </c:pt>
                <c:pt idx="1445">
                  <c:v>14</c:v>
                </c:pt>
                <c:pt idx="1446">
                  <c:v>42</c:v>
                </c:pt>
                <c:pt idx="1447">
                  <c:v>31</c:v>
                </c:pt>
                <c:pt idx="1448">
                  <c:v>2</c:v>
                </c:pt>
                <c:pt idx="1449">
                  <c:v>0</c:v>
                </c:pt>
                <c:pt idx="1450">
                  <c:v>5</c:v>
                </c:pt>
                <c:pt idx="1451">
                  <c:v>32</c:v>
                </c:pt>
                <c:pt idx="1452">
                  <c:v>8</c:v>
                </c:pt>
                <c:pt idx="1453">
                  <c:v>65</c:v>
                </c:pt>
                <c:pt idx="1454">
                  <c:v>198</c:v>
                </c:pt>
                <c:pt idx="1455">
                  <c:v>98</c:v>
                </c:pt>
                <c:pt idx="1456">
                  <c:v>12</c:v>
                </c:pt>
                <c:pt idx="1457">
                  <c:v>18</c:v>
                </c:pt>
                <c:pt idx="1458">
                  <c:v>81</c:v>
                </c:pt>
                <c:pt idx="1459">
                  <c:v>110</c:v>
                </c:pt>
                <c:pt idx="1460">
                  <c:v>106</c:v>
                </c:pt>
                <c:pt idx="1461">
                  <c:v>107</c:v>
                </c:pt>
                <c:pt idx="1462">
                  <c:v>33</c:v>
                </c:pt>
                <c:pt idx="1463">
                  <c:v>13</c:v>
                </c:pt>
                <c:pt idx="1464">
                  <c:v>24</c:v>
                </c:pt>
                <c:pt idx="1465">
                  <c:v>74</c:v>
                </c:pt>
                <c:pt idx="1466">
                  <c:v>1</c:v>
                </c:pt>
                <c:pt idx="1467">
                  <c:v>5</c:v>
                </c:pt>
                <c:pt idx="1468">
                  <c:v>69</c:v>
                </c:pt>
                <c:pt idx="1469">
                  <c:v>32</c:v>
                </c:pt>
                <c:pt idx="1470">
                  <c:v>66</c:v>
                </c:pt>
                <c:pt idx="1471">
                  <c:v>46</c:v>
                </c:pt>
                <c:pt idx="1472">
                  <c:v>24</c:v>
                </c:pt>
                <c:pt idx="1473">
                  <c:v>19</c:v>
                </c:pt>
                <c:pt idx="1474">
                  <c:v>1</c:v>
                </c:pt>
                <c:pt idx="1475">
                  <c:v>15</c:v>
                </c:pt>
                <c:pt idx="1476">
                  <c:v>2</c:v>
                </c:pt>
                <c:pt idx="1477">
                  <c:v>20</c:v>
                </c:pt>
                <c:pt idx="1478">
                  <c:v>68</c:v>
                </c:pt>
                <c:pt idx="1479">
                  <c:v>29</c:v>
                </c:pt>
                <c:pt idx="1480">
                  <c:v>14</c:v>
                </c:pt>
                <c:pt idx="1481">
                  <c:v>4</c:v>
                </c:pt>
                <c:pt idx="1482">
                  <c:v>32</c:v>
                </c:pt>
                <c:pt idx="1483">
                  <c:v>17</c:v>
                </c:pt>
                <c:pt idx="1484">
                  <c:v>40</c:v>
                </c:pt>
                <c:pt idx="1485">
                  <c:v>82</c:v>
                </c:pt>
                <c:pt idx="1486">
                  <c:v>68</c:v>
                </c:pt>
                <c:pt idx="1487">
                  <c:v>160</c:v>
                </c:pt>
                <c:pt idx="1488">
                  <c:v>5</c:v>
                </c:pt>
                <c:pt idx="1489">
                  <c:v>20</c:v>
                </c:pt>
                <c:pt idx="1490">
                  <c:v>18</c:v>
                </c:pt>
                <c:pt idx="1491">
                  <c:v>3</c:v>
                </c:pt>
                <c:pt idx="1492">
                  <c:v>53</c:v>
                </c:pt>
                <c:pt idx="1493">
                  <c:v>182</c:v>
                </c:pt>
                <c:pt idx="1494">
                  <c:v>40</c:v>
                </c:pt>
                <c:pt idx="1495">
                  <c:v>125</c:v>
                </c:pt>
                <c:pt idx="1496">
                  <c:v>5</c:v>
                </c:pt>
                <c:pt idx="1497">
                  <c:v>53</c:v>
                </c:pt>
                <c:pt idx="1498">
                  <c:v>26</c:v>
                </c:pt>
                <c:pt idx="1499">
                  <c:v>34</c:v>
                </c:pt>
                <c:pt idx="1500">
                  <c:v>5</c:v>
                </c:pt>
                <c:pt idx="1501">
                  <c:v>18</c:v>
                </c:pt>
                <c:pt idx="1502">
                  <c:v>0</c:v>
                </c:pt>
                <c:pt idx="1503">
                  <c:v>16</c:v>
                </c:pt>
                <c:pt idx="1504">
                  <c:v>61</c:v>
                </c:pt>
                <c:pt idx="1505">
                  <c:v>44</c:v>
                </c:pt>
                <c:pt idx="1506">
                  <c:v>56</c:v>
                </c:pt>
                <c:pt idx="1507">
                  <c:v>16</c:v>
                </c:pt>
                <c:pt idx="1508">
                  <c:v>56</c:v>
                </c:pt>
                <c:pt idx="1509">
                  <c:v>120</c:v>
                </c:pt>
                <c:pt idx="1510">
                  <c:v>67</c:v>
                </c:pt>
                <c:pt idx="1511">
                  <c:v>8</c:v>
                </c:pt>
                <c:pt idx="1512">
                  <c:v>37</c:v>
                </c:pt>
                <c:pt idx="1513">
                  <c:v>28</c:v>
                </c:pt>
                <c:pt idx="1514">
                  <c:v>31</c:v>
                </c:pt>
                <c:pt idx="1515">
                  <c:v>8</c:v>
                </c:pt>
                <c:pt idx="1516">
                  <c:v>167</c:v>
                </c:pt>
                <c:pt idx="1517">
                  <c:v>95</c:v>
                </c:pt>
                <c:pt idx="1518">
                  <c:v>9</c:v>
                </c:pt>
                <c:pt idx="1519">
                  <c:v>41</c:v>
                </c:pt>
                <c:pt idx="1520">
                  <c:v>37</c:v>
                </c:pt>
                <c:pt idx="1521">
                  <c:v>24</c:v>
                </c:pt>
                <c:pt idx="1522">
                  <c:v>80</c:v>
                </c:pt>
                <c:pt idx="1523">
                  <c:v>41</c:v>
                </c:pt>
                <c:pt idx="1524">
                  <c:v>75</c:v>
                </c:pt>
                <c:pt idx="1525">
                  <c:v>104</c:v>
                </c:pt>
                <c:pt idx="1526">
                  <c:v>1</c:v>
                </c:pt>
                <c:pt idx="1527">
                  <c:v>42</c:v>
                </c:pt>
                <c:pt idx="1528">
                  <c:v>3</c:v>
                </c:pt>
                <c:pt idx="1529">
                  <c:v>104</c:v>
                </c:pt>
                <c:pt idx="1530">
                  <c:v>46</c:v>
                </c:pt>
                <c:pt idx="1531">
                  <c:v>104</c:v>
                </c:pt>
                <c:pt idx="1532">
                  <c:v>33</c:v>
                </c:pt>
                <c:pt idx="1533">
                  <c:v>26</c:v>
                </c:pt>
                <c:pt idx="1534">
                  <c:v>1</c:v>
                </c:pt>
                <c:pt idx="1535">
                  <c:v>65</c:v>
                </c:pt>
                <c:pt idx="1536">
                  <c:v>5</c:v>
                </c:pt>
                <c:pt idx="1537">
                  <c:v>70</c:v>
                </c:pt>
                <c:pt idx="1538">
                  <c:v>133</c:v>
                </c:pt>
                <c:pt idx="1539">
                  <c:v>74</c:v>
                </c:pt>
                <c:pt idx="1540">
                  <c:v>329</c:v>
                </c:pt>
                <c:pt idx="1541">
                  <c:v>2</c:v>
                </c:pt>
                <c:pt idx="1542">
                  <c:v>69</c:v>
                </c:pt>
                <c:pt idx="1543">
                  <c:v>27</c:v>
                </c:pt>
                <c:pt idx="1544">
                  <c:v>37</c:v>
                </c:pt>
                <c:pt idx="1545">
                  <c:v>3</c:v>
                </c:pt>
                <c:pt idx="1546">
                  <c:v>42</c:v>
                </c:pt>
                <c:pt idx="1547">
                  <c:v>22</c:v>
                </c:pt>
                <c:pt idx="1548">
                  <c:v>99</c:v>
                </c:pt>
                <c:pt idx="1549">
                  <c:v>84</c:v>
                </c:pt>
                <c:pt idx="1550">
                  <c:v>20</c:v>
                </c:pt>
                <c:pt idx="1551">
                  <c:v>133</c:v>
                </c:pt>
                <c:pt idx="1552">
                  <c:v>84</c:v>
                </c:pt>
                <c:pt idx="1553">
                  <c:v>75</c:v>
                </c:pt>
                <c:pt idx="1554">
                  <c:v>8</c:v>
                </c:pt>
                <c:pt idx="1555">
                  <c:v>56</c:v>
                </c:pt>
                <c:pt idx="1556">
                  <c:v>202</c:v>
                </c:pt>
                <c:pt idx="1557">
                  <c:v>43</c:v>
                </c:pt>
                <c:pt idx="1558">
                  <c:v>100</c:v>
                </c:pt>
                <c:pt idx="1559">
                  <c:v>129</c:v>
                </c:pt>
                <c:pt idx="1560">
                  <c:v>13</c:v>
                </c:pt>
                <c:pt idx="1561">
                  <c:v>9</c:v>
                </c:pt>
                <c:pt idx="1562">
                  <c:v>86</c:v>
                </c:pt>
                <c:pt idx="1563">
                  <c:v>24</c:v>
                </c:pt>
                <c:pt idx="1564">
                  <c:v>139</c:v>
                </c:pt>
                <c:pt idx="1565">
                  <c:v>53</c:v>
                </c:pt>
                <c:pt idx="1566">
                  <c:v>33</c:v>
                </c:pt>
                <c:pt idx="1567">
                  <c:v>3</c:v>
                </c:pt>
                <c:pt idx="1568">
                  <c:v>82</c:v>
                </c:pt>
                <c:pt idx="1569">
                  <c:v>64</c:v>
                </c:pt>
                <c:pt idx="1570">
                  <c:v>73</c:v>
                </c:pt>
                <c:pt idx="1571">
                  <c:v>86</c:v>
                </c:pt>
                <c:pt idx="1572">
                  <c:v>37</c:v>
                </c:pt>
                <c:pt idx="1573">
                  <c:v>12</c:v>
                </c:pt>
                <c:pt idx="1574">
                  <c:v>16</c:v>
                </c:pt>
                <c:pt idx="1575">
                  <c:v>40</c:v>
                </c:pt>
                <c:pt idx="1576">
                  <c:v>55</c:v>
                </c:pt>
                <c:pt idx="1577">
                  <c:v>36</c:v>
                </c:pt>
                <c:pt idx="1578">
                  <c:v>55</c:v>
                </c:pt>
                <c:pt idx="1579">
                  <c:v>112</c:v>
                </c:pt>
                <c:pt idx="1580">
                  <c:v>2</c:v>
                </c:pt>
                <c:pt idx="1581">
                  <c:v>37</c:v>
                </c:pt>
                <c:pt idx="1582">
                  <c:v>16</c:v>
                </c:pt>
                <c:pt idx="1583">
                  <c:v>77</c:v>
                </c:pt>
                <c:pt idx="1584">
                  <c:v>32</c:v>
                </c:pt>
                <c:pt idx="1585">
                  <c:v>11</c:v>
                </c:pt>
                <c:pt idx="1586">
                  <c:v>86</c:v>
                </c:pt>
                <c:pt idx="1587">
                  <c:v>29</c:v>
                </c:pt>
                <c:pt idx="1588">
                  <c:v>100</c:v>
                </c:pt>
                <c:pt idx="1589">
                  <c:v>53</c:v>
                </c:pt>
                <c:pt idx="1590">
                  <c:v>0</c:v>
                </c:pt>
                <c:pt idx="1591">
                  <c:v>77</c:v>
                </c:pt>
                <c:pt idx="1592">
                  <c:v>135</c:v>
                </c:pt>
                <c:pt idx="1593">
                  <c:v>25</c:v>
                </c:pt>
                <c:pt idx="1594">
                  <c:v>170</c:v>
                </c:pt>
                <c:pt idx="1595">
                  <c:v>19</c:v>
                </c:pt>
                <c:pt idx="1596">
                  <c:v>13</c:v>
                </c:pt>
                <c:pt idx="1597">
                  <c:v>19</c:v>
                </c:pt>
                <c:pt idx="1598">
                  <c:v>7</c:v>
                </c:pt>
                <c:pt idx="1599">
                  <c:v>23</c:v>
                </c:pt>
                <c:pt idx="1600">
                  <c:v>99</c:v>
                </c:pt>
                <c:pt idx="1601">
                  <c:v>181</c:v>
                </c:pt>
                <c:pt idx="1602">
                  <c:v>42</c:v>
                </c:pt>
                <c:pt idx="1603">
                  <c:v>1</c:v>
                </c:pt>
                <c:pt idx="1604">
                  <c:v>12</c:v>
                </c:pt>
                <c:pt idx="1605">
                  <c:v>61</c:v>
                </c:pt>
                <c:pt idx="1606">
                  <c:v>8</c:v>
                </c:pt>
                <c:pt idx="1607">
                  <c:v>41</c:v>
                </c:pt>
                <c:pt idx="1608">
                  <c:v>67</c:v>
                </c:pt>
                <c:pt idx="1609">
                  <c:v>41</c:v>
                </c:pt>
                <c:pt idx="1610">
                  <c:v>50</c:v>
                </c:pt>
                <c:pt idx="1611">
                  <c:v>55</c:v>
                </c:pt>
                <c:pt idx="1612">
                  <c:v>23</c:v>
                </c:pt>
                <c:pt idx="1613">
                  <c:v>5</c:v>
                </c:pt>
                <c:pt idx="1614">
                  <c:v>28</c:v>
                </c:pt>
                <c:pt idx="1615">
                  <c:v>84</c:v>
                </c:pt>
                <c:pt idx="1616">
                  <c:v>216</c:v>
                </c:pt>
                <c:pt idx="1617">
                  <c:v>82</c:v>
                </c:pt>
                <c:pt idx="1618">
                  <c:v>47</c:v>
                </c:pt>
                <c:pt idx="1619">
                  <c:v>2</c:v>
                </c:pt>
                <c:pt idx="1620">
                  <c:v>3</c:v>
                </c:pt>
                <c:pt idx="1621">
                  <c:v>9</c:v>
                </c:pt>
                <c:pt idx="1622">
                  <c:v>255</c:v>
                </c:pt>
                <c:pt idx="1623">
                  <c:v>24</c:v>
                </c:pt>
                <c:pt idx="1624">
                  <c:v>133</c:v>
                </c:pt>
                <c:pt idx="1625">
                  <c:v>1</c:v>
                </c:pt>
                <c:pt idx="1626">
                  <c:v>23</c:v>
                </c:pt>
                <c:pt idx="1627">
                  <c:v>131</c:v>
                </c:pt>
                <c:pt idx="1628">
                  <c:v>281</c:v>
                </c:pt>
                <c:pt idx="1629">
                  <c:v>17</c:v>
                </c:pt>
                <c:pt idx="1630">
                  <c:v>29</c:v>
                </c:pt>
                <c:pt idx="1631">
                  <c:v>139</c:v>
                </c:pt>
                <c:pt idx="1632">
                  <c:v>40</c:v>
                </c:pt>
                <c:pt idx="1633">
                  <c:v>143</c:v>
                </c:pt>
                <c:pt idx="1634">
                  <c:v>11</c:v>
                </c:pt>
                <c:pt idx="1635">
                  <c:v>30</c:v>
                </c:pt>
                <c:pt idx="1636">
                  <c:v>62</c:v>
                </c:pt>
                <c:pt idx="1637">
                  <c:v>63</c:v>
                </c:pt>
                <c:pt idx="1638">
                  <c:v>84</c:v>
                </c:pt>
                <c:pt idx="1639">
                  <c:v>38</c:v>
                </c:pt>
                <c:pt idx="1640">
                  <c:v>22</c:v>
                </c:pt>
                <c:pt idx="1641">
                  <c:v>90</c:v>
                </c:pt>
                <c:pt idx="1642">
                  <c:v>26</c:v>
                </c:pt>
                <c:pt idx="1643">
                  <c:v>178</c:v>
                </c:pt>
                <c:pt idx="1644">
                  <c:v>13</c:v>
                </c:pt>
                <c:pt idx="1645">
                  <c:v>71</c:v>
                </c:pt>
                <c:pt idx="1646">
                  <c:v>10</c:v>
                </c:pt>
                <c:pt idx="1647">
                  <c:v>97</c:v>
                </c:pt>
                <c:pt idx="1648">
                  <c:v>96</c:v>
                </c:pt>
                <c:pt idx="1649">
                  <c:v>33</c:v>
                </c:pt>
                <c:pt idx="1650">
                  <c:v>84</c:v>
                </c:pt>
                <c:pt idx="1651">
                  <c:v>16</c:v>
                </c:pt>
                <c:pt idx="1652">
                  <c:v>84</c:v>
                </c:pt>
                <c:pt idx="1653">
                  <c:v>61</c:v>
                </c:pt>
                <c:pt idx="1654">
                  <c:v>280</c:v>
                </c:pt>
                <c:pt idx="1655">
                  <c:v>80</c:v>
                </c:pt>
                <c:pt idx="1656">
                  <c:v>76</c:v>
                </c:pt>
                <c:pt idx="1657">
                  <c:v>218</c:v>
                </c:pt>
                <c:pt idx="1658">
                  <c:v>62</c:v>
                </c:pt>
                <c:pt idx="1659">
                  <c:v>13</c:v>
                </c:pt>
                <c:pt idx="1660">
                  <c:v>42</c:v>
                </c:pt>
                <c:pt idx="1661">
                  <c:v>68</c:v>
                </c:pt>
                <c:pt idx="1662">
                  <c:v>78</c:v>
                </c:pt>
                <c:pt idx="1663">
                  <c:v>76</c:v>
                </c:pt>
                <c:pt idx="1664">
                  <c:v>4</c:v>
                </c:pt>
                <c:pt idx="1665">
                  <c:v>59</c:v>
                </c:pt>
                <c:pt idx="1666">
                  <c:v>60</c:v>
                </c:pt>
                <c:pt idx="1667">
                  <c:v>43</c:v>
                </c:pt>
                <c:pt idx="1668">
                  <c:v>42</c:v>
                </c:pt>
                <c:pt idx="1669">
                  <c:v>133</c:v>
                </c:pt>
                <c:pt idx="1670">
                  <c:v>48</c:v>
                </c:pt>
                <c:pt idx="1671">
                  <c:v>101</c:v>
                </c:pt>
                <c:pt idx="1672">
                  <c:v>87</c:v>
                </c:pt>
                <c:pt idx="1673">
                  <c:v>98</c:v>
                </c:pt>
                <c:pt idx="1674">
                  <c:v>68</c:v>
                </c:pt>
                <c:pt idx="1675">
                  <c:v>136</c:v>
                </c:pt>
                <c:pt idx="1676">
                  <c:v>112</c:v>
                </c:pt>
                <c:pt idx="1677">
                  <c:v>18</c:v>
                </c:pt>
                <c:pt idx="1678">
                  <c:v>82</c:v>
                </c:pt>
                <c:pt idx="1679">
                  <c:v>82</c:v>
                </c:pt>
                <c:pt idx="1680">
                  <c:v>16</c:v>
                </c:pt>
                <c:pt idx="1681">
                  <c:v>25</c:v>
                </c:pt>
                <c:pt idx="1682">
                  <c:v>78</c:v>
                </c:pt>
                <c:pt idx="1683">
                  <c:v>10</c:v>
                </c:pt>
                <c:pt idx="1684">
                  <c:v>23</c:v>
                </c:pt>
                <c:pt idx="1685">
                  <c:v>136</c:v>
                </c:pt>
                <c:pt idx="1686">
                  <c:v>16</c:v>
                </c:pt>
                <c:pt idx="1687">
                  <c:v>2</c:v>
                </c:pt>
                <c:pt idx="1688">
                  <c:v>127</c:v>
                </c:pt>
                <c:pt idx="1689">
                  <c:v>75</c:v>
                </c:pt>
                <c:pt idx="1690">
                  <c:v>19</c:v>
                </c:pt>
                <c:pt idx="1691">
                  <c:v>37</c:v>
                </c:pt>
                <c:pt idx="1692">
                  <c:v>28</c:v>
                </c:pt>
                <c:pt idx="1693">
                  <c:v>24</c:v>
                </c:pt>
                <c:pt idx="1694">
                  <c:v>32</c:v>
                </c:pt>
                <c:pt idx="1695">
                  <c:v>81</c:v>
                </c:pt>
                <c:pt idx="1696">
                  <c:v>44</c:v>
                </c:pt>
                <c:pt idx="1697">
                  <c:v>5</c:v>
                </c:pt>
                <c:pt idx="1698">
                  <c:v>14</c:v>
                </c:pt>
                <c:pt idx="1699">
                  <c:v>3</c:v>
                </c:pt>
                <c:pt idx="1700">
                  <c:v>119</c:v>
                </c:pt>
                <c:pt idx="1701">
                  <c:v>15</c:v>
                </c:pt>
                <c:pt idx="1702">
                  <c:v>2</c:v>
                </c:pt>
                <c:pt idx="1703">
                  <c:v>17</c:v>
                </c:pt>
                <c:pt idx="1704">
                  <c:v>258</c:v>
                </c:pt>
                <c:pt idx="1705">
                  <c:v>4</c:v>
                </c:pt>
                <c:pt idx="1706">
                  <c:v>80</c:v>
                </c:pt>
                <c:pt idx="1707">
                  <c:v>41</c:v>
                </c:pt>
                <c:pt idx="1708">
                  <c:v>286</c:v>
                </c:pt>
                <c:pt idx="1709">
                  <c:v>6</c:v>
                </c:pt>
                <c:pt idx="1710">
                  <c:v>38</c:v>
                </c:pt>
                <c:pt idx="1711">
                  <c:v>102</c:v>
                </c:pt>
                <c:pt idx="1712">
                  <c:v>134</c:v>
                </c:pt>
                <c:pt idx="1713">
                  <c:v>46</c:v>
                </c:pt>
                <c:pt idx="1714">
                  <c:v>24</c:v>
                </c:pt>
                <c:pt idx="1715">
                  <c:v>19</c:v>
                </c:pt>
                <c:pt idx="1716">
                  <c:v>23</c:v>
                </c:pt>
                <c:pt idx="1717">
                  <c:v>0</c:v>
                </c:pt>
                <c:pt idx="1718">
                  <c:v>4</c:v>
                </c:pt>
                <c:pt idx="1719">
                  <c:v>17</c:v>
                </c:pt>
                <c:pt idx="1720">
                  <c:v>103</c:v>
                </c:pt>
                <c:pt idx="1721">
                  <c:v>60</c:v>
                </c:pt>
                <c:pt idx="1722">
                  <c:v>9</c:v>
                </c:pt>
                <c:pt idx="1723">
                  <c:v>71</c:v>
                </c:pt>
                <c:pt idx="1724">
                  <c:v>45</c:v>
                </c:pt>
                <c:pt idx="1725">
                  <c:v>58</c:v>
                </c:pt>
                <c:pt idx="1726">
                  <c:v>20</c:v>
                </c:pt>
                <c:pt idx="1727">
                  <c:v>43</c:v>
                </c:pt>
                <c:pt idx="1728">
                  <c:v>97</c:v>
                </c:pt>
                <c:pt idx="1729">
                  <c:v>53</c:v>
                </c:pt>
                <c:pt idx="1730">
                  <c:v>25</c:v>
                </c:pt>
                <c:pt idx="1731">
                  <c:v>65</c:v>
                </c:pt>
                <c:pt idx="1732">
                  <c:v>54</c:v>
                </c:pt>
                <c:pt idx="1733">
                  <c:v>45</c:v>
                </c:pt>
                <c:pt idx="1734">
                  <c:v>21</c:v>
                </c:pt>
                <c:pt idx="1735">
                  <c:v>37</c:v>
                </c:pt>
                <c:pt idx="1736">
                  <c:v>6</c:v>
                </c:pt>
                <c:pt idx="1737">
                  <c:v>64</c:v>
                </c:pt>
                <c:pt idx="1738">
                  <c:v>59</c:v>
                </c:pt>
                <c:pt idx="1739">
                  <c:v>86</c:v>
                </c:pt>
                <c:pt idx="1740">
                  <c:v>109</c:v>
                </c:pt>
                <c:pt idx="1741">
                  <c:v>5</c:v>
                </c:pt>
                <c:pt idx="1742">
                  <c:v>105</c:v>
                </c:pt>
                <c:pt idx="1743">
                  <c:v>190</c:v>
                </c:pt>
                <c:pt idx="1744">
                  <c:v>2</c:v>
                </c:pt>
                <c:pt idx="1745">
                  <c:v>81</c:v>
                </c:pt>
                <c:pt idx="1746">
                  <c:v>55</c:v>
                </c:pt>
                <c:pt idx="1747">
                  <c:v>12</c:v>
                </c:pt>
                <c:pt idx="1748">
                  <c:v>28</c:v>
                </c:pt>
                <c:pt idx="1749">
                  <c:v>27</c:v>
                </c:pt>
                <c:pt idx="1750">
                  <c:v>142</c:v>
                </c:pt>
                <c:pt idx="1751">
                  <c:v>48</c:v>
                </c:pt>
                <c:pt idx="1752">
                  <c:v>62</c:v>
                </c:pt>
                <c:pt idx="1753">
                  <c:v>229</c:v>
                </c:pt>
                <c:pt idx="1754">
                  <c:v>2</c:v>
                </c:pt>
                <c:pt idx="1755">
                  <c:v>18</c:v>
                </c:pt>
                <c:pt idx="1756">
                  <c:v>12</c:v>
                </c:pt>
                <c:pt idx="1757">
                  <c:v>18</c:v>
                </c:pt>
                <c:pt idx="1758">
                  <c:v>21</c:v>
                </c:pt>
                <c:pt idx="1759">
                  <c:v>9</c:v>
                </c:pt>
                <c:pt idx="1760">
                  <c:v>2</c:v>
                </c:pt>
                <c:pt idx="1761">
                  <c:v>46</c:v>
                </c:pt>
                <c:pt idx="1762">
                  <c:v>178</c:v>
                </c:pt>
                <c:pt idx="1763">
                  <c:v>4</c:v>
                </c:pt>
                <c:pt idx="1764">
                  <c:v>92</c:v>
                </c:pt>
                <c:pt idx="1765">
                  <c:v>36</c:v>
                </c:pt>
                <c:pt idx="1766">
                  <c:v>13</c:v>
                </c:pt>
                <c:pt idx="1767">
                  <c:v>39</c:v>
                </c:pt>
                <c:pt idx="1768">
                  <c:v>168</c:v>
                </c:pt>
                <c:pt idx="1769">
                  <c:v>8</c:v>
                </c:pt>
                <c:pt idx="1770">
                  <c:v>97</c:v>
                </c:pt>
                <c:pt idx="1771">
                  <c:v>52</c:v>
                </c:pt>
                <c:pt idx="1772">
                  <c:v>34</c:v>
                </c:pt>
                <c:pt idx="1773">
                  <c:v>70</c:v>
                </c:pt>
                <c:pt idx="1774">
                  <c:v>312</c:v>
                </c:pt>
                <c:pt idx="1775">
                  <c:v>129</c:v>
                </c:pt>
                <c:pt idx="1776">
                  <c:v>38</c:v>
                </c:pt>
                <c:pt idx="1777">
                  <c:v>9</c:v>
                </c:pt>
                <c:pt idx="1778">
                  <c:v>81</c:v>
                </c:pt>
                <c:pt idx="1779">
                  <c:v>49</c:v>
                </c:pt>
                <c:pt idx="1780">
                  <c:v>71</c:v>
                </c:pt>
                <c:pt idx="1781">
                  <c:v>34</c:v>
                </c:pt>
                <c:pt idx="1782">
                  <c:v>174</c:v>
                </c:pt>
                <c:pt idx="1783">
                  <c:v>0</c:v>
                </c:pt>
                <c:pt idx="1784">
                  <c:v>29</c:v>
                </c:pt>
                <c:pt idx="1785">
                  <c:v>60</c:v>
                </c:pt>
                <c:pt idx="1786">
                  <c:v>32</c:v>
                </c:pt>
                <c:pt idx="1787">
                  <c:v>117</c:v>
                </c:pt>
                <c:pt idx="1788">
                  <c:v>6</c:v>
                </c:pt>
                <c:pt idx="1789">
                  <c:v>60</c:v>
                </c:pt>
                <c:pt idx="1790">
                  <c:v>1</c:v>
                </c:pt>
                <c:pt idx="1791">
                  <c:v>3</c:v>
                </c:pt>
                <c:pt idx="1792">
                  <c:v>122</c:v>
                </c:pt>
                <c:pt idx="1793">
                  <c:v>54</c:v>
                </c:pt>
                <c:pt idx="1794">
                  <c:v>13</c:v>
                </c:pt>
                <c:pt idx="1795">
                  <c:v>52</c:v>
                </c:pt>
                <c:pt idx="1796">
                  <c:v>171</c:v>
                </c:pt>
                <c:pt idx="1797">
                  <c:v>65</c:v>
                </c:pt>
                <c:pt idx="1798">
                  <c:v>13</c:v>
                </c:pt>
                <c:pt idx="1799">
                  <c:v>115</c:v>
                </c:pt>
                <c:pt idx="1800">
                  <c:v>31</c:v>
                </c:pt>
                <c:pt idx="1801">
                  <c:v>90</c:v>
                </c:pt>
                <c:pt idx="1802">
                  <c:v>37</c:v>
                </c:pt>
                <c:pt idx="1803">
                  <c:v>60</c:v>
                </c:pt>
                <c:pt idx="1804">
                  <c:v>76</c:v>
                </c:pt>
                <c:pt idx="1805">
                  <c:v>27</c:v>
                </c:pt>
                <c:pt idx="1806">
                  <c:v>6</c:v>
                </c:pt>
                <c:pt idx="1807">
                  <c:v>32</c:v>
                </c:pt>
                <c:pt idx="1808">
                  <c:v>22</c:v>
                </c:pt>
                <c:pt idx="1809">
                  <c:v>18</c:v>
                </c:pt>
                <c:pt idx="1810">
                  <c:v>51</c:v>
                </c:pt>
                <c:pt idx="1811">
                  <c:v>11</c:v>
                </c:pt>
                <c:pt idx="1812">
                  <c:v>80</c:v>
                </c:pt>
                <c:pt idx="1813">
                  <c:v>31</c:v>
                </c:pt>
                <c:pt idx="1814">
                  <c:v>24</c:v>
                </c:pt>
                <c:pt idx="1815">
                  <c:v>252</c:v>
                </c:pt>
                <c:pt idx="1816">
                  <c:v>35</c:v>
                </c:pt>
                <c:pt idx="1817">
                  <c:v>24</c:v>
                </c:pt>
                <c:pt idx="1818">
                  <c:v>2</c:v>
                </c:pt>
                <c:pt idx="1819">
                  <c:v>161</c:v>
                </c:pt>
                <c:pt idx="1820">
                  <c:v>12</c:v>
                </c:pt>
                <c:pt idx="1821">
                  <c:v>40</c:v>
                </c:pt>
                <c:pt idx="1822">
                  <c:v>40</c:v>
                </c:pt>
                <c:pt idx="1823">
                  <c:v>38</c:v>
                </c:pt>
                <c:pt idx="1824">
                  <c:v>150</c:v>
                </c:pt>
                <c:pt idx="1825">
                  <c:v>3</c:v>
                </c:pt>
                <c:pt idx="1826">
                  <c:v>13</c:v>
                </c:pt>
                <c:pt idx="1827">
                  <c:v>165</c:v>
                </c:pt>
                <c:pt idx="1828">
                  <c:v>84</c:v>
                </c:pt>
                <c:pt idx="1829">
                  <c:v>10</c:v>
                </c:pt>
                <c:pt idx="1830">
                  <c:v>126</c:v>
                </c:pt>
                <c:pt idx="1831">
                  <c:v>25</c:v>
                </c:pt>
                <c:pt idx="1832">
                  <c:v>166</c:v>
                </c:pt>
                <c:pt idx="1833">
                  <c:v>35</c:v>
                </c:pt>
                <c:pt idx="1834">
                  <c:v>49</c:v>
                </c:pt>
                <c:pt idx="1835">
                  <c:v>49</c:v>
                </c:pt>
                <c:pt idx="1836">
                  <c:v>98</c:v>
                </c:pt>
                <c:pt idx="1837">
                  <c:v>36</c:v>
                </c:pt>
                <c:pt idx="1838">
                  <c:v>211</c:v>
                </c:pt>
                <c:pt idx="1839">
                  <c:v>112</c:v>
                </c:pt>
                <c:pt idx="1840">
                  <c:v>41</c:v>
                </c:pt>
                <c:pt idx="1841">
                  <c:v>21</c:v>
                </c:pt>
                <c:pt idx="1842">
                  <c:v>333</c:v>
                </c:pt>
                <c:pt idx="1843">
                  <c:v>32</c:v>
                </c:pt>
                <c:pt idx="1844">
                  <c:v>42</c:v>
                </c:pt>
                <c:pt idx="1845">
                  <c:v>136</c:v>
                </c:pt>
                <c:pt idx="1846">
                  <c:v>44</c:v>
                </c:pt>
                <c:pt idx="1847">
                  <c:v>285</c:v>
                </c:pt>
                <c:pt idx="1848">
                  <c:v>97</c:v>
                </c:pt>
                <c:pt idx="1849">
                  <c:v>26</c:v>
                </c:pt>
                <c:pt idx="1850">
                  <c:v>0</c:v>
                </c:pt>
                <c:pt idx="1851">
                  <c:v>22</c:v>
                </c:pt>
                <c:pt idx="1852">
                  <c:v>127</c:v>
                </c:pt>
                <c:pt idx="1853">
                  <c:v>87</c:v>
                </c:pt>
                <c:pt idx="1854">
                  <c:v>21</c:v>
                </c:pt>
                <c:pt idx="1855">
                  <c:v>76</c:v>
                </c:pt>
                <c:pt idx="1856">
                  <c:v>11</c:v>
                </c:pt>
                <c:pt idx="1857">
                  <c:v>29</c:v>
                </c:pt>
                <c:pt idx="1858">
                  <c:v>74</c:v>
                </c:pt>
                <c:pt idx="1859">
                  <c:v>24</c:v>
                </c:pt>
                <c:pt idx="1860">
                  <c:v>24</c:v>
                </c:pt>
                <c:pt idx="1861">
                  <c:v>99</c:v>
                </c:pt>
                <c:pt idx="1862">
                  <c:v>38</c:v>
                </c:pt>
                <c:pt idx="1863">
                  <c:v>2</c:v>
                </c:pt>
                <c:pt idx="1864">
                  <c:v>26</c:v>
                </c:pt>
                <c:pt idx="1865">
                  <c:v>41</c:v>
                </c:pt>
                <c:pt idx="1866">
                  <c:v>38</c:v>
                </c:pt>
                <c:pt idx="1867">
                  <c:v>94</c:v>
                </c:pt>
                <c:pt idx="1868">
                  <c:v>3</c:v>
                </c:pt>
                <c:pt idx="1869">
                  <c:v>8</c:v>
                </c:pt>
                <c:pt idx="1870">
                  <c:v>99</c:v>
                </c:pt>
                <c:pt idx="1871">
                  <c:v>98</c:v>
                </c:pt>
                <c:pt idx="1872">
                  <c:v>138</c:v>
                </c:pt>
                <c:pt idx="1873">
                  <c:v>80</c:v>
                </c:pt>
                <c:pt idx="1874">
                  <c:v>32</c:v>
                </c:pt>
                <c:pt idx="1875">
                  <c:v>47</c:v>
                </c:pt>
                <c:pt idx="1876">
                  <c:v>67</c:v>
                </c:pt>
                <c:pt idx="1877">
                  <c:v>35</c:v>
                </c:pt>
                <c:pt idx="1878">
                  <c:v>128</c:v>
                </c:pt>
                <c:pt idx="1879">
                  <c:v>42</c:v>
                </c:pt>
                <c:pt idx="1880">
                  <c:v>24</c:v>
                </c:pt>
                <c:pt idx="1881">
                  <c:v>4</c:v>
                </c:pt>
                <c:pt idx="1882">
                  <c:v>6</c:v>
                </c:pt>
                <c:pt idx="1883">
                  <c:v>43</c:v>
                </c:pt>
                <c:pt idx="1884">
                  <c:v>87</c:v>
                </c:pt>
                <c:pt idx="1885">
                  <c:v>135</c:v>
                </c:pt>
                <c:pt idx="1886">
                  <c:v>44</c:v>
                </c:pt>
                <c:pt idx="1887">
                  <c:v>81</c:v>
                </c:pt>
                <c:pt idx="1888">
                  <c:v>107</c:v>
                </c:pt>
                <c:pt idx="1889">
                  <c:v>2</c:v>
                </c:pt>
                <c:pt idx="1890">
                  <c:v>36</c:v>
                </c:pt>
                <c:pt idx="1891">
                  <c:v>7</c:v>
                </c:pt>
                <c:pt idx="1892">
                  <c:v>159</c:v>
                </c:pt>
                <c:pt idx="1893">
                  <c:v>62</c:v>
                </c:pt>
                <c:pt idx="1894">
                  <c:v>55</c:v>
                </c:pt>
                <c:pt idx="1895">
                  <c:v>76</c:v>
                </c:pt>
                <c:pt idx="1896">
                  <c:v>67</c:v>
                </c:pt>
                <c:pt idx="1897">
                  <c:v>127</c:v>
                </c:pt>
                <c:pt idx="1898">
                  <c:v>21</c:v>
                </c:pt>
                <c:pt idx="1899">
                  <c:v>16</c:v>
                </c:pt>
                <c:pt idx="1900">
                  <c:v>67</c:v>
                </c:pt>
                <c:pt idx="1901">
                  <c:v>10</c:v>
                </c:pt>
                <c:pt idx="1902">
                  <c:v>1</c:v>
                </c:pt>
                <c:pt idx="1903">
                  <c:v>110</c:v>
                </c:pt>
                <c:pt idx="1904">
                  <c:v>107</c:v>
                </c:pt>
                <c:pt idx="1905">
                  <c:v>59</c:v>
                </c:pt>
                <c:pt idx="1906">
                  <c:v>17</c:v>
                </c:pt>
                <c:pt idx="1907">
                  <c:v>61</c:v>
                </c:pt>
                <c:pt idx="1908">
                  <c:v>38</c:v>
                </c:pt>
                <c:pt idx="1909">
                  <c:v>42</c:v>
                </c:pt>
                <c:pt idx="1910">
                  <c:v>12</c:v>
                </c:pt>
                <c:pt idx="1911">
                  <c:v>61</c:v>
                </c:pt>
                <c:pt idx="1912">
                  <c:v>53</c:v>
                </c:pt>
                <c:pt idx="1913">
                  <c:v>28</c:v>
                </c:pt>
                <c:pt idx="1914">
                  <c:v>1</c:v>
                </c:pt>
                <c:pt idx="1915">
                  <c:v>44</c:v>
                </c:pt>
                <c:pt idx="1916">
                  <c:v>66</c:v>
                </c:pt>
                <c:pt idx="1917">
                  <c:v>40</c:v>
                </c:pt>
                <c:pt idx="1918">
                  <c:v>93</c:v>
                </c:pt>
                <c:pt idx="1919">
                  <c:v>15</c:v>
                </c:pt>
                <c:pt idx="1920">
                  <c:v>25</c:v>
                </c:pt>
                <c:pt idx="1921">
                  <c:v>5</c:v>
                </c:pt>
                <c:pt idx="1922">
                  <c:v>5</c:v>
                </c:pt>
                <c:pt idx="1923">
                  <c:v>90</c:v>
                </c:pt>
                <c:pt idx="1924">
                  <c:v>34</c:v>
                </c:pt>
                <c:pt idx="1925">
                  <c:v>45</c:v>
                </c:pt>
                <c:pt idx="1926">
                  <c:v>21</c:v>
                </c:pt>
                <c:pt idx="1927">
                  <c:v>23</c:v>
                </c:pt>
                <c:pt idx="1928">
                  <c:v>89</c:v>
                </c:pt>
                <c:pt idx="1929">
                  <c:v>41</c:v>
                </c:pt>
                <c:pt idx="1930">
                  <c:v>3</c:v>
                </c:pt>
                <c:pt idx="1931">
                  <c:v>57</c:v>
                </c:pt>
                <c:pt idx="1932">
                  <c:v>77</c:v>
                </c:pt>
                <c:pt idx="1933">
                  <c:v>34</c:v>
                </c:pt>
                <c:pt idx="1934">
                  <c:v>229</c:v>
                </c:pt>
                <c:pt idx="1935">
                  <c:v>76</c:v>
                </c:pt>
                <c:pt idx="1936">
                  <c:v>76</c:v>
                </c:pt>
                <c:pt idx="1937">
                  <c:v>5</c:v>
                </c:pt>
                <c:pt idx="1938">
                  <c:v>16</c:v>
                </c:pt>
                <c:pt idx="1939">
                  <c:v>299</c:v>
                </c:pt>
                <c:pt idx="1940">
                  <c:v>5</c:v>
                </c:pt>
                <c:pt idx="1941">
                  <c:v>115</c:v>
                </c:pt>
                <c:pt idx="1942">
                  <c:v>88</c:v>
                </c:pt>
                <c:pt idx="1943">
                  <c:v>35</c:v>
                </c:pt>
                <c:pt idx="1944">
                  <c:v>168</c:v>
                </c:pt>
                <c:pt idx="1945">
                  <c:v>29</c:v>
                </c:pt>
                <c:pt idx="1946">
                  <c:v>6</c:v>
                </c:pt>
                <c:pt idx="1947">
                  <c:v>118</c:v>
                </c:pt>
                <c:pt idx="1948">
                  <c:v>76</c:v>
                </c:pt>
                <c:pt idx="1949">
                  <c:v>10</c:v>
                </c:pt>
                <c:pt idx="1950">
                  <c:v>100</c:v>
                </c:pt>
                <c:pt idx="1951">
                  <c:v>78</c:v>
                </c:pt>
                <c:pt idx="1952">
                  <c:v>33</c:v>
                </c:pt>
                <c:pt idx="1953">
                  <c:v>19</c:v>
                </c:pt>
                <c:pt idx="1954">
                  <c:v>69</c:v>
                </c:pt>
                <c:pt idx="1955">
                  <c:v>141</c:v>
                </c:pt>
                <c:pt idx="1956">
                  <c:v>69</c:v>
                </c:pt>
                <c:pt idx="1957">
                  <c:v>25</c:v>
                </c:pt>
                <c:pt idx="1958">
                  <c:v>93</c:v>
                </c:pt>
                <c:pt idx="1959">
                  <c:v>9</c:v>
                </c:pt>
                <c:pt idx="1960">
                  <c:v>102</c:v>
                </c:pt>
                <c:pt idx="1961">
                  <c:v>6</c:v>
                </c:pt>
                <c:pt idx="1962">
                  <c:v>161</c:v>
                </c:pt>
                <c:pt idx="1963">
                  <c:v>22</c:v>
                </c:pt>
                <c:pt idx="1964">
                  <c:v>159</c:v>
                </c:pt>
                <c:pt idx="1965">
                  <c:v>17</c:v>
                </c:pt>
                <c:pt idx="1966">
                  <c:v>0</c:v>
                </c:pt>
                <c:pt idx="1967">
                  <c:v>62</c:v>
                </c:pt>
                <c:pt idx="1968">
                  <c:v>0</c:v>
                </c:pt>
                <c:pt idx="1969">
                  <c:v>47</c:v>
                </c:pt>
                <c:pt idx="1970">
                  <c:v>32</c:v>
                </c:pt>
                <c:pt idx="1971">
                  <c:v>108</c:v>
                </c:pt>
                <c:pt idx="1972">
                  <c:v>135</c:v>
                </c:pt>
                <c:pt idx="1973">
                  <c:v>60</c:v>
                </c:pt>
                <c:pt idx="1974">
                  <c:v>13</c:v>
                </c:pt>
                <c:pt idx="1975">
                  <c:v>33</c:v>
                </c:pt>
                <c:pt idx="1976">
                  <c:v>73</c:v>
                </c:pt>
                <c:pt idx="1977">
                  <c:v>89</c:v>
                </c:pt>
                <c:pt idx="1978">
                  <c:v>50</c:v>
                </c:pt>
                <c:pt idx="1979">
                  <c:v>2</c:v>
                </c:pt>
                <c:pt idx="1980">
                  <c:v>48</c:v>
                </c:pt>
                <c:pt idx="1981">
                  <c:v>0</c:v>
                </c:pt>
                <c:pt idx="1982">
                  <c:v>44</c:v>
                </c:pt>
                <c:pt idx="1983">
                  <c:v>42</c:v>
                </c:pt>
                <c:pt idx="1984">
                  <c:v>134</c:v>
                </c:pt>
                <c:pt idx="1985">
                  <c:v>22</c:v>
                </c:pt>
                <c:pt idx="1986">
                  <c:v>9</c:v>
                </c:pt>
                <c:pt idx="1987">
                  <c:v>1</c:v>
                </c:pt>
                <c:pt idx="1988">
                  <c:v>140</c:v>
                </c:pt>
                <c:pt idx="1989">
                  <c:v>6</c:v>
                </c:pt>
                <c:pt idx="1990">
                  <c:v>2</c:v>
                </c:pt>
                <c:pt idx="1991">
                  <c:v>125</c:v>
                </c:pt>
                <c:pt idx="1992">
                  <c:v>13</c:v>
                </c:pt>
                <c:pt idx="1993">
                  <c:v>54</c:v>
                </c:pt>
                <c:pt idx="1994">
                  <c:v>156</c:v>
                </c:pt>
                <c:pt idx="1995">
                  <c:v>3</c:v>
                </c:pt>
                <c:pt idx="1996">
                  <c:v>44</c:v>
                </c:pt>
                <c:pt idx="1997">
                  <c:v>86</c:v>
                </c:pt>
                <c:pt idx="1998">
                  <c:v>97</c:v>
                </c:pt>
                <c:pt idx="1999">
                  <c:v>219</c:v>
                </c:pt>
                <c:pt idx="2000">
                  <c:v>46</c:v>
                </c:pt>
                <c:pt idx="2001">
                  <c:v>5</c:v>
                </c:pt>
                <c:pt idx="2002">
                  <c:v>147</c:v>
                </c:pt>
                <c:pt idx="2003">
                  <c:v>23</c:v>
                </c:pt>
                <c:pt idx="2004">
                  <c:v>29</c:v>
                </c:pt>
                <c:pt idx="2005">
                  <c:v>5</c:v>
                </c:pt>
                <c:pt idx="2006">
                  <c:v>34</c:v>
                </c:pt>
                <c:pt idx="2007">
                  <c:v>315</c:v>
                </c:pt>
                <c:pt idx="2008">
                  <c:v>13</c:v>
                </c:pt>
                <c:pt idx="2009">
                  <c:v>15</c:v>
                </c:pt>
                <c:pt idx="2010">
                  <c:v>54</c:v>
                </c:pt>
                <c:pt idx="2011">
                  <c:v>50</c:v>
                </c:pt>
                <c:pt idx="2012">
                  <c:v>68</c:v>
                </c:pt>
                <c:pt idx="2013">
                  <c:v>12</c:v>
                </c:pt>
                <c:pt idx="2014">
                  <c:v>35</c:v>
                </c:pt>
                <c:pt idx="2015">
                  <c:v>52</c:v>
                </c:pt>
                <c:pt idx="2016">
                  <c:v>43</c:v>
                </c:pt>
                <c:pt idx="2017">
                  <c:v>125</c:v>
                </c:pt>
                <c:pt idx="2018">
                  <c:v>13</c:v>
                </c:pt>
                <c:pt idx="2019">
                  <c:v>13</c:v>
                </c:pt>
                <c:pt idx="2020">
                  <c:v>29</c:v>
                </c:pt>
                <c:pt idx="2021">
                  <c:v>138</c:v>
                </c:pt>
                <c:pt idx="2022">
                  <c:v>146</c:v>
                </c:pt>
                <c:pt idx="2023">
                  <c:v>14</c:v>
                </c:pt>
                <c:pt idx="2024">
                  <c:v>40</c:v>
                </c:pt>
                <c:pt idx="2025">
                  <c:v>1</c:v>
                </c:pt>
                <c:pt idx="2026">
                  <c:v>239</c:v>
                </c:pt>
                <c:pt idx="2027">
                  <c:v>19</c:v>
                </c:pt>
                <c:pt idx="2028">
                  <c:v>5</c:v>
                </c:pt>
                <c:pt idx="2029">
                  <c:v>11</c:v>
                </c:pt>
                <c:pt idx="2030">
                  <c:v>52</c:v>
                </c:pt>
                <c:pt idx="2031">
                  <c:v>127</c:v>
                </c:pt>
                <c:pt idx="2032">
                  <c:v>25</c:v>
                </c:pt>
                <c:pt idx="2033">
                  <c:v>98</c:v>
                </c:pt>
                <c:pt idx="2034">
                  <c:v>13</c:v>
                </c:pt>
                <c:pt idx="2035">
                  <c:v>199</c:v>
                </c:pt>
                <c:pt idx="2036">
                  <c:v>96</c:v>
                </c:pt>
                <c:pt idx="2037">
                  <c:v>80</c:v>
                </c:pt>
                <c:pt idx="2038">
                  <c:v>11</c:v>
                </c:pt>
                <c:pt idx="2039">
                  <c:v>139</c:v>
                </c:pt>
                <c:pt idx="2040">
                  <c:v>5</c:v>
                </c:pt>
                <c:pt idx="2041">
                  <c:v>55</c:v>
                </c:pt>
                <c:pt idx="2042">
                  <c:v>33</c:v>
                </c:pt>
                <c:pt idx="2043">
                  <c:v>67</c:v>
                </c:pt>
                <c:pt idx="2044">
                  <c:v>57</c:v>
                </c:pt>
                <c:pt idx="2045">
                  <c:v>65</c:v>
                </c:pt>
                <c:pt idx="2046">
                  <c:v>6</c:v>
                </c:pt>
                <c:pt idx="2047">
                  <c:v>51</c:v>
                </c:pt>
                <c:pt idx="2048">
                  <c:v>58</c:v>
                </c:pt>
                <c:pt idx="2049">
                  <c:v>5</c:v>
                </c:pt>
                <c:pt idx="2050">
                  <c:v>1</c:v>
                </c:pt>
                <c:pt idx="2051">
                  <c:v>0</c:v>
                </c:pt>
                <c:pt idx="2052">
                  <c:v>54</c:v>
                </c:pt>
                <c:pt idx="2053">
                  <c:v>16</c:v>
                </c:pt>
                <c:pt idx="2054">
                  <c:v>120</c:v>
                </c:pt>
                <c:pt idx="2055">
                  <c:v>170</c:v>
                </c:pt>
                <c:pt idx="2056">
                  <c:v>5</c:v>
                </c:pt>
                <c:pt idx="2057">
                  <c:v>132</c:v>
                </c:pt>
                <c:pt idx="2058">
                  <c:v>42</c:v>
                </c:pt>
                <c:pt idx="2059">
                  <c:v>9</c:v>
                </c:pt>
                <c:pt idx="2060">
                  <c:v>106</c:v>
                </c:pt>
                <c:pt idx="2061">
                  <c:v>215</c:v>
                </c:pt>
                <c:pt idx="2062">
                  <c:v>90</c:v>
                </c:pt>
                <c:pt idx="2063">
                  <c:v>30</c:v>
                </c:pt>
                <c:pt idx="2064">
                  <c:v>159</c:v>
                </c:pt>
                <c:pt idx="2065">
                  <c:v>51</c:v>
                </c:pt>
                <c:pt idx="2066">
                  <c:v>4</c:v>
                </c:pt>
                <c:pt idx="2067">
                  <c:v>20</c:v>
                </c:pt>
                <c:pt idx="2068">
                  <c:v>8</c:v>
                </c:pt>
                <c:pt idx="2069">
                  <c:v>18</c:v>
                </c:pt>
                <c:pt idx="2070">
                  <c:v>4</c:v>
                </c:pt>
                <c:pt idx="2071">
                  <c:v>19</c:v>
                </c:pt>
                <c:pt idx="2072">
                  <c:v>227</c:v>
                </c:pt>
                <c:pt idx="2073">
                  <c:v>65</c:v>
                </c:pt>
                <c:pt idx="2074">
                  <c:v>3</c:v>
                </c:pt>
                <c:pt idx="2075">
                  <c:v>162</c:v>
                </c:pt>
                <c:pt idx="2076">
                  <c:v>11</c:v>
                </c:pt>
                <c:pt idx="2077">
                  <c:v>1</c:v>
                </c:pt>
                <c:pt idx="2078">
                  <c:v>15</c:v>
                </c:pt>
                <c:pt idx="2079">
                  <c:v>49</c:v>
                </c:pt>
                <c:pt idx="2080">
                  <c:v>27</c:v>
                </c:pt>
                <c:pt idx="2081">
                  <c:v>98</c:v>
                </c:pt>
                <c:pt idx="2082">
                  <c:v>55</c:v>
                </c:pt>
                <c:pt idx="2083">
                  <c:v>9</c:v>
                </c:pt>
                <c:pt idx="2084">
                  <c:v>147</c:v>
                </c:pt>
                <c:pt idx="2085">
                  <c:v>163</c:v>
                </c:pt>
                <c:pt idx="2086">
                  <c:v>211</c:v>
                </c:pt>
                <c:pt idx="2087">
                  <c:v>16</c:v>
                </c:pt>
                <c:pt idx="2088">
                  <c:v>60</c:v>
                </c:pt>
                <c:pt idx="2089">
                  <c:v>34</c:v>
                </c:pt>
                <c:pt idx="2090">
                  <c:v>20</c:v>
                </c:pt>
                <c:pt idx="2091">
                  <c:v>132</c:v>
                </c:pt>
                <c:pt idx="2092">
                  <c:v>38</c:v>
                </c:pt>
                <c:pt idx="2093">
                  <c:v>8</c:v>
                </c:pt>
                <c:pt idx="2094">
                  <c:v>63</c:v>
                </c:pt>
                <c:pt idx="2095">
                  <c:v>18</c:v>
                </c:pt>
                <c:pt idx="2096">
                  <c:v>20</c:v>
                </c:pt>
                <c:pt idx="2097">
                  <c:v>17</c:v>
                </c:pt>
                <c:pt idx="2098">
                  <c:v>14</c:v>
                </c:pt>
                <c:pt idx="2099">
                  <c:v>80</c:v>
                </c:pt>
                <c:pt idx="2100">
                  <c:v>23</c:v>
                </c:pt>
                <c:pt idx="2101">
                  <c:v>3</c:v>
                </c:pt>
                <c:pt idx="2102">
                  <c:v>64</c:v>
                </c:pt>
                <c:pt idx="2103">
                  <c:v>12</c:v>
                </c:pt>
                <c:pt idx="2104">
                  <c:v>2</c:v>
                </c:pt>
                <c:pt idx="2105">
                  <c:v>26</c:v>
                </c:pt>
                <c:pt idx="2106">
                  <c:v>6</c:v>
                </c:pt>
                <c:pt idx="2107">
                  <c:v>2</c:v>
                </c:pt>
                <c:pt idx="2108">
                  <c:v>33</c:v>
                </c:pt>
                <c:pt idx="2109">
                  <c:v>14</c:v>
                </c:pt>
                <c:pt idx="2110">
                  <c:v>47</c:v>
                </c:pt>
                <c:pt idx="2111">
                  <c:v>105</c:v>
                </c:pt>
                <c:pt idx="2112">
                  <c:v>24</c:v>
                </c:pt>
                <c:pt idx="2113">
                  <c:v>135</c:v>
                </c:pt>
                <c:pt idx="2114">
                  <c:v>67</c:v>
                </c:pt>
                <c:pt idx="2115">
                  <c:v>2</c:v>
                </c:pt>
                <c:pt idx="2116">
                  <c:v>89</c:v>
                </c:pt>
                <c:pt idx="2117">
                  <c:v>8</c:v>
                </c:pt>
                <c:pt idx="2118">
                  <c:v>195</c:v>
                </c:pt>
                <c:pt idx="2119">
                  <c:v>57</c:v>
                </c:pt>
                <c:pt idx="2120">
                  <c:v>13</c:v>
                </c:pt>
                <c:pt idx="2121">
                  <c:v>25</c:v>
                </c:pt>
                <c:pt idx="2122">
                  <c:v>32</c:v>
                </c:pt>
                <c:pt idx="2123">
                  <c:v>13</c:v>
                </c:pt>
                <c:pt idx="2124">
                  <c:v>149</c:v>
                </c:pt>
                <c:pt idx="2125">
                  <c:v>1</c:v>
                </c:pt>
                <c:pt idx="2126">
                  <c:v>101</c:v>
                </c:pt>
                <c:pt idx="2127">
                  <c:v>18</c:v>
                </c:pt>
                <c:pt idx="2128">
                  <c:v>120</c:v>
                </c:pt>
                <c:pt idx="2129">
                  <c:v>81</c:v>
                </c:pt>
                <c:pt idx="2130">
                  <c:v>137</c:v>
                </c:pt>
                <c:pt idx="2131">
                  <c:v>10</c:v>
                </c:pt>
                <c:pt idx="2132">
                  <c:v>20</c:v>
                </c:pt>
                <c:pt idx="2133">
                  <c:v>29</c:v>
                </c:pt>
                <c:pt idx="2134">
                  <c:v>60</c:v>
                </c:pt>
                <c:pt idx="2135">
                  <c:v>98</c:v>
                </c:pt>
                <c:pt idx="2136">
                  <c:v>76</c:v>
                </c:pt>
                <c:pt idx="2137">
                  <c:v>81</c:v>
                </c:pt>
                <c:pt idx="2138">
                  <c:v>27</c:v>
                </c:pt>
                <c:pt idx="2139">
                  <c:v>67</c:v>
                </c:pt>
                <c:pt idx="2140">
                  <c:v>194</c:v>
                </c:pt>
                <c:pt idx="2141">
                  <c:v>50</c:v>
                </c:pt>
                <c:pt idx="2142">
                  <c:v>125</c:v>
                </c:pt>
                <c:pt idx="2143">
                  <c:v>137</c:v>
                </c:pt>
                <c:pt idx="2144">
                  <c:v>11</c:v>
                </c:pt>
                <c:pt idx="2145">
                  <c:v>94</c:v>
                </c:pt>
                <c:pt idx="2146">
                  <c:v>146</c:v>
                </c:pt>
                <c:pt idx="2147">
                  <c:v>1</c:v>
                </c:pt>
                <c:pt idx="2148">
                  <c:v>76</c:v>
                </c:pt>
                <c:pt idx="2149">
                  <c:v>38</c:v>
                </c:pt>
                <c:pt idx="2150">
                  <c:v>19</c:v>
                </c:pt>
                <c:pt idx="2151">
                  <c:v>113</c:v>
                </c:pt>
                <c:pt idx="2152">
                  <c:v>161</c:v>
                </c:pt>
                <c:pt idx="2153">
                  <c:v>50</c:v>
                </c:pt>
                <c:pt idx="2154">
                  <c:v>18</c:v>
                </c:pt>
                <c:pt idx="2155">
                  <c:v>47</c:v>
                </c:pt>
                <c:pt idx="2156">
                  <c:v>52</c:v>
                </c:pt>
                <c:pt idx="2157">
                  <c:v>53</c:v>
                </c:pt>
                <c:pt idx="2158">
                  <c:v>70</c:v>
                </c:pt>
                <c:pt idx="2159">
                  <c:v>68</c:v>
                </c:pt>
                <c:pt idx="2160">
                  <c:v>0</c:v>
                </c:pt>
                <c:pt idx="2161">
                  <c:v>58</c:v>
                </c:pt>
                <c:pt idx="2162">
                  <c:v>144</c:v>
                </c:pt>
                <c:pt idx="2163">
                  <c:v>2</c:v>
                </c:pt>
                <c:pt idx="2164">
                  <c:v>117</c:v>
                </c:pt>
                <c:pt idx="2165">
                  <c:v>28</c:v>
                </c:pt>
                <c:pt idx="2166">
                  <c:v>34</c:v>
                </c:pt>
                <c:pt idx="2167">
                  <c:v>29</c:v>
                </c:pt>
                <c:pt idx="2168">
                  <c:v>157</c:v>
                </c:pt>
                <c:pt idx="2169">
                  <c:v>81</c:v>
                </c:pt>
                <c:pt idx="2170">
                  <c:v>58</c:v>
                </c:pt>
                <c:pt idx="2171">
                  <c:v>28</c:v>
                </c:pt>
                <c:pt idx="2172">
                  <c:v>98</c:v>
                </c:pt>
                <c:pt idx="2173">
                  <c:v>77</c:v>
                </c:pt>
                <c:pt idx="2174">
                  <c:v>36</c:v>
                </c:pt>
                <c:pt idx="2175">
                  <c:v>80</c:v>
                </c:pt>
                <c:pt idx="2176">
                  <c:v>51</c:v>
                </c:pt>
                <c:pt idx="2177">
                  <c:v>17</c:v>
                </c:pt>
                <c:pt idx="2178">
                  <c:v>8</c:v>
                </c:pt>
                <c:pt idx="2179">
                  <c:v>37</c:v>
                </c:pt>
                <c:pt idx="2180">
                  <c:v>136</c:v>
                </c:pt>
                <c:pt idx="2181">
                  <c:v>154</c:v>
                </c:pt>
                <c:pt idx="2182">
                  <c:v>63</c:v>
                </c:pt>
                <c:pt idx="2183">
                  <c:v>70</c:v>
                </c:pt>
                <c:pt idx="2184">
                  <c:v>40</c:v>
                </c:pt>
                <c:pt idx="2185">
                  <c:v>41</c:v>
                </c:pt>
                <c:pt idx="2186">
                  <c:v>12</c:v>
                </c:pt>
                <c:pt idx="2187">
                  <c:v>42</c:v>
                </c:pt>
                <c:pt idx="2188">
                  <c:v>54</c:v>
                </c:pt>
                <c:pt idx="2189">
                  <c:v>42</c:v>
                </c:pt>
                <c:pt idx="2190">
                  <c:v>2</c:v>
                </c:pt>
                <c:pt idx="2191">
                  <c:v>71</c:v>
                </c:pt>
                <c:pt idx="2192">
                  <c:v>119</c:v>
                </c:pt>
                <c:pt idx="2193">
                  <c:v>25</c:v>
                </c:pt>
                <c:pt idx="2194">
                  <c:v>24</c:v>
                </c:pt>
                <c:pt idx="2195">
                  <c:v>79</c:v>
                </c:pt>
                <c:pt idx="2196">
                  <c:v>30</c:v>
                </c:pt>
                <c:pt idx="2197">
                  <c:v>58</c:v>
                </c:pt>
                <c:pt idx="2198">
                  <c:v>49</c:v>
                </c:pt>
                <c:pt idx="2199">
                  <c:v>17</c:v>
                </c:pt>
                <c:pt idx="2200">
                  <c:v>100</c:v>
                </c:pt>
                <c:pt idx="2201">
                  <c:v>58</c:v>
                </c:pt>
                <c:pt idx="2202">
                  <c:v>74</c:v>
                </c:pt>
                <c:pt idx="2203">
                  <c:v>114</c:v>
                </c:pt>
                <c:pt idx="2204">
                  <c:v>265</c:v>
                </c:pt>
                <c:pt idx="2205">
                  <c:v>27</c:v>
                </c:pt>
                <c:pt idx="2206">
                  <c:v>111</c:v>
                </c:pt>
                <c:pt idx="2207">
                  <c:v>41</c:v>
                </c:pt>
                <c:pt idx="2208">
                  <c:v>15</c:v>
                </c:pt>
                <c:pt idx="2209">
                  <c:v>27</c:v>
                </c:pt>
                <c:pt idx="2210">
                  <c:v>19</c:v>
                </c:pt>
                <c:pt idx="2211">
                  <c:v>74</c:v>
                </c:pt>
                <c:pt idx="2212">
                  <c:v>22</c:v>
                </c:pt>
                <c:pt idx="2213">
                  <c:v>21</c:v>
                </c:pt>
                <c:pt idx="2214">
                  <c:v>61</c:v>
                </c:pt>
                <c:pt idx="2215">
                  <c:v>85</c:v>
                </c:pt>
                <c:pt idx="2216">
                  <c:v>94</c:v>
                </c:pt>
                <c:pt idx="2217">
                  <c:v>59</c:v>
                </c:pt>
                <c:pt idx="2218">
                  <c:v>54</c:v>
                </c:pt>
                <c:pt idx="2219">
                  <c:v>287</c:v>
                </c:pt>
                <c:pt idx="2220">
                  <c:v>208</c:v>
                </c:pt>
                <c:pt idx="2221">
                  <c:v>49</c:v>
                </c:pt>
                <c:pt idx="2222">
                  <c:v>40</c:v>
                </c:pt>
                <c:pt idx="2223">
                  <c:v>168</c:v>
                </c:pt>
                <c:pt idx="2224">
                  <c:v>21</c:v>
                </c:pt>
                <c:pt idx="2225">
                  <c:v>44</c:v>
                </c:pt>
                <c:pt idx="2226">
                  <c:v>64</c:v>
                </c:pt>
                <c:pt idx="2227">
                  <c:v>59</c:v>
                </c:pt>
                <c:pt idx="2228">
                  <c:v>63</c:v>
                </c:pt>
                <c:pt idx="2229">
                  <c:v>57</c:v>
                </c:pt>
                <c:pt idx="2230">
                  <c:v>80</c:v>
                </c:pt>
                <c:pt idx="2231">
                  <c:v>1</c:v>
                </c:pt>
                <c:pt idx="2232">
                  <c:v>38</c:v>
                </c:pt>
                <c:pt idx="2233">
                  <c:v>141</c:v>
                </c:pt>
                <c:pt idx="2234">
                  <c:v>32</c:v>
                </c:pt>
                <c:pt idx="2235">
                  <c:v>31</c:v>
                </c:pt>
                <c:pt idx="2236">
                  <c:v>17</c:v>
                </c:pt>
                <c:pt idx="2237">
                  <c:v>170</c:v>
                </c:pt>
                <c:pt idx="2238">
                  <c:v>183</c:v>
                </c:pt>
                <c:pt idx="2239">
                  <c:v>63</c:v>
                </c:pt>
                <c:pt idx="2240">
                  <c:v>74</c:v>
                </c:pt>
                <c:pt idx="2241">
                  <c:v>99</c:v>
                </c:pt>
                <c:pt idx="2242">
                  <c:v>29</c:v>
                </c:pt>
                <c:pt idx="2243">
                  <c:v>51</c:v>
                </c:pt>
                <c:pt idx="2244">
                  <c:v>112</c:v>
                </c:pt>
                <c:pt idx="2245">
                  <c:v>124</c:v>
                </c:pt>
                <c:pt idx="2246">
                  <c:v>15</c:v>
                </c:pt>
                <c:pt idx="2247">
                  <c:v>130</c:v>
                </c:pt>
                <c:pt idx="2248">
                  <c:v>84</c:v>
                </c:pt>
                <c:pt idx="2249">
                  <c:v>3</c:v>
                </c:pt>
                <c:pt idx="2250">
                  <c:v>143</c:v>
                </c:pt>
                <c:pt idx="2251">
                  <c:v>169</c:v>
                </c:pt>
                <c:pt idx="2252">
                  <c:v>64</c:v>
                </c:pt>
                <c:pt idx="2253">
                  <c:v>52</c:v>
                </c:pt>
                <c:pt idx="2254">
                  <c:v>161</c:v>
                </c:pt>
                <c:pt idx="2255">
                  <c:v>17</c:v>
                </c:pt>
                <c:pt idx="2256">
                  <c:v>35</c:v>
                </c:pt>
                <c:pt idx="2257">
                  <c:v>75</c:v>
                </c:pt>
                <c:pt idx="2258">
                  <c:v>35</c:v>
                </c:pt>
                <c:pt idx="2259">
                  <c:v>153</c:v>
                </c:pt>
                <c:pt idx="2260">
                  <c:v>95</c:v>
                </c:pt>
                <c:pt idx="2261">
                  <c:v>29</c:v>
                </c:pt>
                <c:pt idx="2262">
                  <c:v>99</c:v>
                </c:pt>
                <c:pt idx="2263">
                  <c:v>35</c:v>
                </c:pt>
                <c:pt idx="2264">
                  <c:v>47</c:v>
                </c:pt>
                <c:pt idx="2265">
                  <c:v>129</c:v>
                </c:pt>
                <c:pt idx="2266">
                  <c:v>177</c:v>
                </c:pt>
                <c:pt idx="2267">
                  <c:v>104</c:v>
                </c:pt>
                <c:pt idx="2268">
                  <c:v>26</c:v>
                </c:pt>
                <c:pt idx="2269">
                  <c:v>55</c:v>
                </c:pt>
                <c:pt idx="2270">
                  <c:v>121</c:v>
                </c:pt>
                <c:pt idx="2271">
                  <c:v>10</c:v>
                </c:pt>
                <c:pt idx="2272">
                  <c:v>36</c:v>
                </c:pt>
                <c:pt idx="2273">
                  <c:v>34</c:v>
                </c:pt>
                <c:pt idx="2274">
                  <c:v>35</c:v>
                </c:pt>
                <c:pt idx="2275">
                  <c:v>24</c:v>
                </c:pt>
                <c:pt idx="2276">
                  <c:v>38</c:v>
                </c:pt>
                <c:pt idx="2277">
                  <c:v>14</c:v>
                </c:pt>
                <c:pt idx="2278">
                  <c:v>30</c:v>
                </c:pt>
                <c:pt idx="2279">
                  <c:v>34</c:v>
                </c:pt>
                <c:pt idx="2280">
                  <c:v>39</c:v>
                </c:pt>
                <c:pt idx="2281">
                  <c:v>49</c:v>
                </c:pt>
                <c:pt idx="2282">
                  <c:v>159</c:v>
                </c:pt>
                <c:pt idx="2283">
                  <c:v>29</c:v>
                </c:pt>
                <c:pt idx="2284">
                  <c:v>59</c:v>
                </c:pt>
                <c:pt idx="2285">
                  <c:v>72</c:v>
                </c:pt>
                <c:pt idx="2286">
                  <c:v>107</c:v>
                </c:pt>
                <c:pt idx="2287">
                  <c:v>45</c:v>
                </c:pt>
                <c:pt idx="2288">
                  <c:v>85</c:v>
                </c:pt>
                <c:pt idx="2289">
                  <c:v>73</c:v>
                </c:pt>
                <c:pt idx="2290">
                  <c:v>17</c:v>
                </c:pt>
                <c:pt idx="2291">
                  <c:v>36</c:v>
                </c:pt>
                <c:pt idx="2292">
                  <c:v>37</c:v>
                </c:pt>
                <c:pt idx="2293">
                  <c:v>45</c:v>
                </c:pt>
                <c:pt idx="2294">
                  <c:v>59</c:v>
                </c:pt>
                <c:pt idx="2295">
                  <c:v>17</c:v>
                </c:pt>
                <c:pt idx="2296">
                  <c:v>5</c:v>
                </c:pt>
                <c:pt idx="2297">
                  <c:v>53</c:v>
                </c:pt>
                <c:pt idx="2298">
                  <c:v>144</c:v>
                </c:pt>
                <c:pt idx="2299">
                  <c:v>3</c:v>
                </c:pt>
                <c:pt idx="2300">
                  <c:v>78</c:v>
                </c:pt>
                <c:pt idx="2301">
                  <c:v>6</c:v>
                </c:pt>
                <c:pt idx="2302">
                  <c:v>81</c:v>
                </c:pt>
                <c:pt idx="2303">
                  <c:v>13</c:v>
                </c:pt>
                <c:pt idx="2304">
                  <c:v>53</c:v>
                </c:pt>
                <c:pt idx="2305">
                  <c:v>15</c:v>
                </c:pt>
                <c:pt idx="2306">
                  <c:v>66</c:v>
                </c:pt>
                <c:pt idx="2307">
                  <c:v>28</c:v>
                </c:pt>
                <c:pt idx="2308">
                  <c:v>44</c:v>
                </c:pt>
                <c:pt idx="2309">
                  <c:v>48</c:v>
                </c:pt>
                <c:pt idx="2310">
                  <c:v>152</c:v>
                </c:pt>
                <c:pt idx="2311">
                  <c:v>46</c:v>
                </c:pt>
                <c:pt idx="2312">
                  <c:v>53</c:v>
                </c:pt>
                <c:pt idx="2313">
                  <c:v>16</c:v>
                </c:pt>
                <c:pt idx="2314">
                  <c:v>9</c:v>
                </c:pt>
                <c:pt idx="2315">
                  <c:v>24</c:v>
                </c:pt>
                <c:pt idx="2316">
                  <c:v>161</c:v>
                </c:pt>
                <c:pt idx="2317">
                  <c:v>67</c:v>
                </c:pt>
                <c:pt idx="2318">
                  <c:v>212</c:v>
                </c:pt>
                <c:pt idx="2319">
                  <c:v>78</c:v>
                </c:pt>
                <c:pt idx="2320">
                  <c:v>12</c:v>
                </c:pt>
                <c:pt idx="2321">
                  <c:v>112</c:v>
                </c:pt>
                <c:pt idx="2322">
                  <c:v>224</c:v>
                </c:pt>
                <c:pt idx="2323">
                  <c:v>151</c:v>
                </c:pt>
                <c:pt idx="2324">
                  <c:v>8</c:v>
                </c:pt>
                <c:pt idx="2325">
                  <c:v>4</c:v>
                </c:pt>
                <c:pt idx="2326">
                  <c:v>19</c:v>
                </c:pt>
                <c:pt idx="2327">
                  <c:v>31</c:v>
                </c:pt>
                <c:pt idx="2328">
                  <c:v>92</c:v>
                </c:pt>
                <c:pt idx="2329">
                  <c:v>69</c:v>
                </c:pt>
                <c:pt idx="2330">
                  <c:v>11</c:v>
                </c:pt>
                <c:pt idx="2331">
                  <c:v>74</c:v>
                </c:pt>
                <c:pt idx="2332">
                  <c:v>172</c:v>
                </c:pt>
                <c:pt idx="2333">
                  <c:v>23</c:v>
                </c:pt>
                <c:pt idx="2334">
                  <c:v>11</c:v>
                </c:pt>
                <c:pt idx="2335">
                  <c:v>5</c:v>
                </c:pt>
                <c:pt idx="2336">
                  <c:v>13</c:v>
                </c:pt>
                <c:pt idx="2337">
                  <c:v>65</c:v>
                </c:pt>
                <c:pt idx="2338">
                  <c:v>62</c:v>
                </c:pt>
                <c:pt idx="2339">
                  <c:v>47</c:v>
                </c:pt>
                <c:pt idx="2340">
                  <c:v>0</c:v>
                </c:pt>
                <c:pt idx="2341">
                  <c:v>162</c:v>
                </c:pt>
                <c:pt idx="2342">
                  <c:v>87</c:v>
                </c:pt>
                <c:pt idx="2343">
                  <c:v>60</c:v>
                </c:pt>
                <c:pt idx="2344">
                  <c:v>54</c:v>
                </c:pt>
                <c:pt idx="2345">
                  <c:v>180</c:v>
                </c:pt>
                <c:pt idx="2346">
                  <c:v>55</c:v>
                </c:pt>
                <c:pt idx="2347">
                  <c:v>36</c:v>
                </c:pt>
                <c:pt idx="2348">
                  <c:v>81</c:v>
                </c:pt>
                <c:pt idx="2349">
                  <c:v>36</c:v>
                </c:pt>
                <c:pt idx="2350">
                  <c:v>70</c:v>
                </c:pt>
                <c:pt idx="2351">
                  <c:v>146</c:v>
                </c:pt>
                <c:pt idx="2352">
                  <c:v>40</c:v>
                </c:pt>
                <c:pt idx="2353">
                  <c:v>3</c:v>
                </c:pt>
                <c:pt idx="2354">
                  <c:v>82</c:v>
                </c:pt>
                <c:pt idx="2355">
                  <c:v>27</c:v>
                </c:pt>
                <c:pt idx="2356">
                  <c:v>22</c:v>
                </c:pt>
                <c:pt idx="2357">
                  <c:v>45</c:v>
                </c:pt>
                <c:pt idx="2358">
                  <c:v>58</c:v>
                </c:pt>
                <c:pt idx="2359">
                  <c:v>43</c:v>
                </c:pt>
                <c:pt idx="2360">
                  <c:v>1</c:v>
                </c:pt>
                <c:pt idx="2361">
                  <c:v>19</c:v>
                </c:pt>
                <c:pt idx="2362">
                  <c:v>25</c:v>
                </c:pt>
                <c:pt idx="2363">
                  <c:v>74</c:v>
                </c:pt>
                <c:pt idx="2364">
                  <c:v>1</c:v>
                </c:pt>
                <c:pt idx="2365">
                  <c:v>20</c:v>
                </c:pt>
                <c:pt idx="2366">
                  <c:v>93</c:v>
                </c:pt>
                <c:pt idx="2367">
                  <c:v>0</c:v>
                </c:pt>
                <c:pt idx="2368">
                  <c:v>45</c:v>
                </c:pt>
                <c:pt idx="2369">
                  <c:v>14</c:v>
                </c:pt>
                <c:pt idx="2370">
                  <c:v>43</c:v>
                </c:pt>
                <c:pt idx="2371">
                  <c:v>11</c:v>
                </c:pt>
                <c:pt idx="2372">
                  <c:v>7</c:v>
                </c:pt>
                <c:pt idx="2373">
                  <c:v>10</c:v>
                </c:pt>
                <c:pt idx="2374">
                  <c:v>3</c:v>
                </c:pt>
                <c:pt idx="2375">
                  <c:v>42</c:v>
                </c:pt>
                <c:pt idx="2376">
                  <c:v>29</c:v>
                </c:pt>
                <c:pt idx="2377">
                  <c:v>38</c:v>
                </c:pt>
                <c:pt idx="2378">
                  <c:v>21</c:v>
                </c:pt>
                <c:pt idx="2379">
                  <c:v>59</c:v>
                </c:pt>
                <c:pt idx="2380">
                  <c:v>31</c:v>
                </c:pt>
                <c:pt idx="2381">
                  <c:v>12</c:v>
                </c:pt>
                <c:pt idx="2382">
                  <c:v>182</c:v>
                </c:pt>
                <c:pt idx="2383">
                  <c:v>113</c:v>
                </c:pt>
                <c:pt idx="2384">
                  <c:v>8</c:v>
                </c:pt>
                <c:pt idx="2385">
                  <c:v>69</c:v>
                </c:pt>
                <c:pt idx="2386">
                  <c:v>12</c:v>
                </c:pt>
                <c:pt idx="2387">
                  <c:v>26</c:v>
                </c:pt>
                <c:pt idx="2388">
                  <c:v>122</c:v>
                </c:pt>
                <c:pt idx="2389">
                  <c:v>90</c:v>
                </c:pt>
                <c:pt idx="2390">
                  <c:v>62</c:v>
                </c:pt>
                <c:pt idx="2391">
                  <c:v>0</c:v>
                </c:pt>
                <c:pt idx="2392">
                  <c:v>53</c:v>
                </c:pt>
                <c:pt idx="2393">
                  <c:v>113</c:v>
                </c:pt>
                <c:pt idx="2394">
                  <c:v>38</c:v>
                </c:pt>
                <c:pt idx="2395">
                  <c:v>19</c:v>
                </c:pt>
                <c:pt idx="2396">
                  <c:v>21</c:v>
                </c:pt>
                <c:pt idx="2397">
                  <c:v>78</c:v>
                </c:pt>
                <c:pt idx="2398">
                  <c:v>150</c:v>
                </c:pt>
                <c:pt idx="2399">
                  <c:v>2</c:v>
                </c:pt>
                <c:pt idx="2400">
                  <c:v>45</c:v>
                </c:pt>
                <c:pt idx="2401">
                  <c:v>80</c:v>
                </c:pt>
                <c:pt idx="2402">
                  <c:v>68</c:v>
                </c:pt>
                <c:pt idx="2403">
                  <c:v>24</c:v>
                </c:pt>
                <c:pt idx="2404">
                  <c:v>49</c:v>
                </c:pt>
                <c:pt idx="2405">
                  <c:v>36</c:v>
                </c:pt>
                <c:pt idx="2406">
                  <c:v>223</c:v>
                </c:pt>
                <c:pt idx="2407">
                  <c:v>17</c:v>
                </c:pt>
                <c:pt idx="2408">
                  <c:v>58</c:v>
                </c:pt>
                <c:pt idx="2409">
                  <c:v>4</c:v>
                </c:pt>
                <c:pt idx="2410">
                  <c:v>43</c:v>
                </c:pt>
                <c:pt idx="2411">
                  <c:v>222</c:v>
                </c:pt>
                <c:pt idx="2412">
                  <c:v>22</c:v>
                </c:pt>
                <c:pt idx="2413">
                  <c:v>2</c:v>
                </c:pt>
                <c:pt idx="2414">
                  <c:v>51</c:v>
                </c:pt>
                <c:pt idx="2415">
                  <c:v>139</c:v>
                </c:pt>
                <c:pt idx="2416">
                  <c:v>0</c:v>
                </c:pt>
                <c:pt idx="2417">
                  <c:v>32</c:v>
                </c:pt>
                <c:pt idx="2418">
                  <c:v>59</c:v>
                </c:pt>
                <c:pt idx="2419">
                  <c:v>67</c:v>
                </c:pt>
                <c:pt idx="2420">
                  <c:v>8</c:v>
                </c:pt>
                <c:pt idx="2421">
                  <c:v>16</c:v>
                </c:pt>
                <c:pt idx="2422">
                  <c:v>3</c:v>
                </c:pt>
                <c:pt idx="2423">
                  <c:v>10</c:v>
                </c:pt>
                <c:pt idx="2424">
                  <c:v>222</c:v>
                </c:pt>
                <c:pt idx="2425">
                  <c:v>115</c:v>
                </c:pt>
                <c:pt idx="2426">
                  <c:v>218</c:v>
                </c:pt>
                <c:pt idx="2427">
                  <c:v>32</c:v>
                </c:pt>
                <c:pt idx="2428">
                  <c:v>26</c:v>
                </c:pt>
                <c:pt idx="2429">
                  <c:v>0</c:v>
                </c:pt>
                <c:pt idx="2430">
                  <c:v>123</c:v>
                </c:pt>
                <c:pt idx="2431">
                  <c:v>16</c:v>
                </c:pt>
                <c:pt idx="2432">
                  <c:v>198</c:v>
                </c:pt>
                <c:pt idx="2433">
                  <c:v>27</c:v>
                </c:pt>
                <c:pt idx="2434">
                  <c:v>18</c:v>
                </c:pt>
                <c:pt idx="2435">
                  <c:v>53</c:v>
                </c:pt>
                <c:pt idx="2436">
                  <c:v>28</c:v>
                </c:pt>
                <c:pt idx="2437">
                  <c:v>80</c:v>
                </c:pt>
                <c:pt idx="2438">
                  <c:v>12</c:v>
                </c:pt>
                <c:pt idx="2439">
                  <c:v>44</c:v>
                </c:pt>
                <c:pt idx="2440">
                  <c:v>17</c:v>
                </c:pt>
                <c:pt idx="2441">
                  <c:v>71</c:v>
                </c:pt>
                <c:pt idx="2442">
                  <c:v>39</c:v>
                </c:pt>
                <c:pt idx="2443">
                  <c:v>6</c:v>
                </c:pt>
                <c:pt idx="2444">
                  <c:v>76</c:v>
                </c:pt>
                <c:pt idx="2445">
                  <c:v>40</c:v>
                </c:pt>
                <c:pt idx="2446">
                  <c:v>17</c:v>
                </c:pt>
                <c:pt idx="2447">
                  <c:v>9</c:v>
                </c:pt>
                <c:pt idx="2448">
                  <c:v>56</c:v>
                </c:pt>
                <c:pt idx="2449">
                  <c:v>29</c:v>
                </c:pt>
                <c:pt idx="2450">
                  <c:v>75</c:v>
                </c:pt>
                <c:pt idx="2451">
                  <c:v>167</c:v>
                </c:pt>
                <c:pt idx="2452">
                  <c:v>52</c:v>
                </c:pt>
                <c:pt idx="2453">
                  <c:v>4</c:v>
                </c:pt>
                <c:pt idx="2454">
                  <c:v>53</c:v>
                </c:pt>
                <c:pt idx="2455">
                  <c:v>50</c:v>
                </c:pt>
                <c:pt idx="2456">
                  <c:v>31</c:v>
                </c:pt>
                <c:pt idx="2457">
                  <c:v>24</c:v>
                </c:pt>
                <c:pt idx="2458">
                  <c:v>64</c:v>
                </c:pt>
                <c:pt idx="2459">
                  <c:v>2</c:v>
                </c:pt>
                <c:pt idx="2460">
                  <c:v>11</c:v>
                </c:pt>
                <c:pt idx="2461">
                  <c:v>19</c:v>
                </c:pt>
                <c:pt idx="2462">
                  <c:v>21</c:v>
                </c:pt>
                <c:pt idx="2463">
                  <c:v>21</c:v>
                </c:pt>
                <c:pt idx="2464">
                  <c:v>20</c:v>
                </c:pt>
                <c:pt idx="2465">
                  <c:v>12</c:v>
                </c:pt>
                <c:pt idx="2466">
                  <c:v>13</c:v>
                </c:pt>
                <c:pt idx="2467">
                  <c:v>85</c:v>
                </c:pt>
                <c:pt idx="2468">
                  <c:v>113</c:v>
                </c:pt>
                <c:pt idx="2469">
                  <c:v>31</c:v>
                </c:pt>
                <c:pt idx="2470">
                  <c:v>85</c:v>
                </c:pt>
                <c:pt idx="2471">
                  <c:v>14</c:v>
                </c:pt>
                <c:pt idx="2472">
                  <c:v>40</c:v>
                </c:pt>
                <c:pt idx="2473">
                  <c:v>114</c:v>
                </c:pt>
                <c:pt idx="2474">
                  <c:v>2</c:v>
                </c:pt>
                <c:pt idx="2475">
                  <c:v>42</c:v>
                </c:pt>
                <c:pt idx="2476">
                  <c:v>20</c:v>
                </c:pt>
                <c:pt idx="2477">
                  <c:v>232</c:v>
                </c:pt>
                <c:pt idx="2478">
                  <c:v>69</c:v>
                </c:pt>
                <c:pt idx="2479">
                  <c:v>24</c:v>
                </c:pt>
                <c:pt idx="2480">
                  <c:v>4</c:v>
                </c:pt>
                <c:pt idx="2481">
                  <c:v>229</c:v>
                </c:pt>
                <c:pt idx="2482">
                  <c:v>98</c:v>
                </c:pt>
                <c:pt idx="2483">
                  <c:v>18</c:v>
                </c:pt>
                <c:pt idx="2484">
                  <c:v>40</c:v>
                </c:pt>
                <c:pt idx="2485">
                  <c:v>38</c:v>
                </c:pt>
                <c:pt idx="2486">
                  <c:v>105</c:v>
                </c:pt>
                <c:pt idx="2487">
                  <c:v>7</c:v>
                </c:pt>
                <c:pt idx="2488">
                  <c:v>54</c:v>
                </c:pt>
                <c:pt idx="2489">
                  <c:v>95</c:v>
                </c:pt>
                <c:pt idx="2490">
                  <c:v>31</c:v>
                </c:pt>
                <c:pt idx="2491">
                  <c:v>196</c:v>
                </c:pt>
                <c:pt idx="2492">
                  <c:v>46</c:v>
                </c:pt>
                <c:pt idx="2493">
                  <c:v>7</c:v>
                </c:pt>
                <c:pt idx="2494">
                  <c:v>175</c:v>
                </c:pt>
                <c:pt idx="2495">
                  <c:v>23</c:v>
                </c:pt>
                <c:pt idx="2496">
                  <c:v>18</c:v>
                </c:pt>
                <c:pt idx="2497">
                  <c:v>14</c:v>
                </c:pt>
                <c:pt idx="2498">
                  <c:v>108</c:v>
                </c:pt>
                <c:pt idx="2499">
                  <c:v>93</c:v>
                </c:pt>
                <c:pt idx="2500">
                  <c:v>12</c:v>
                </c:pt>
                <c:pt idx="2501">
                  <c:v>106</c:v>
                </c:pt>
                <c:pt idx="2502">
                  <c:v>47</c:v>
                </c:pt>
                <c:pt idx="2503">
                  <c:v>56</c:v>
                </c:pt>
                <c:pt idx="2504">
                  <c:v>25</c:v>
                </c:pt>
                <c:pt idx="2505">
                  <c:v>111</c:v>
                </c:pt>
                <c:pt idx="2506">
                  <c:v>32</c:v>
                </c:pt>
                <c:pt idx="2507">
                  <c:v>111</c:v>
                </c:pt>
                <c:pt idx="2508">
                  <c:v>106</c:v>
                </c:pt>
                <c:pt idx="2509">
                  <c:v>46</c:v>
                </c:pt>
                <c:pt idx="2510">
                  <c:v>24</c:v>
                </c:pt>
                <c:pt idx="2511">
                  <c:v>83</c:v>
                </c:pt>
                <c:pt idx="2512">
                  <c:v>145</c:v>
                </c:pt>
                <c:pt idx="2513">
                  <c:v>70</c:v>
                </c:pt>
                <c:pt idx="2514">
                  <c:v>108</c:v>
                </c:pt>
                <c:pt idx="2515">
                  <c:v>11</c:v>
                </c:pt>
                <c:pt idx="2516">
                  <c:v>208</c:v>
                </c:pt>
                <c:pt idx="2517">
                  <c:v>24</c:v>
                </c:pt>
                <c:pt idx="2518">
                  <c:v>6</c:v>
                </c:pt>
                <c:pt idx="2519">
                  <c:v>184</c:v>
                </c:pt>
                <c:pt idx="2520">
                  <c:v>303</c:v>
                </c:pt>
                <c:pt idx="2521">
                  <c:v>53</c:v>
                </c:pt>
                <c:pt idx="2522">
                  <c:v>40</c:v>
                </c:pt>
                <c:pt idx="2523">
                  <c:v>25</c:v>
                </c:pt>
                <c:pt idx="2524">
                  <c:v>98</c:v>
                </c:pt>
                <c:pt idx="2525">
                  <c:v>9</c:v>
                </c:pt>
                <c:pt idx="2526">
                  <c:v>5</c:v>
                </c:pt>
                <c:pt idx="2527">
                  <c:v>140</c:v>
                </c:pt>
                <c:pt idx="2528">
                  <c:v>18</c:v>
                </c:pt>
                <c:pt idx="2529">
                  <c:v>45</c:v>
                </c:pt>
                <c:pt idx="2530">
                  <c:v>14</c:v>
                </c:pt>
                <c:pt idx="2531">
                  <c:v>7</c:v>
                </c:pt>
                <c:pt idx="2532">
                  <c:v>22</c:v>
                </c:pt>
                <c:pt idx="2533">
                  <c:v>35</c:v>
                </c:pt>
                <c:pt idx="2534">
                  <c:v>40</c:v>
                </c:pt>
                <c:pt idx="2535">
                  <c:v>20</c:v>
                </c:pt>
                <c:pt idx="2536">
                  <c:v>20</c:v>
                </c:pt>
                <c:pt idx="2537">
                  <c:v>43</c:v>
                </c:pt>
                <c:pt idx="2538">
                  <c:v>22</c:v>
                </c:pt>
                <c:pt idx="2539">
                  <c:v>32</c:v>
                </c:pt>
                <c:pt idx="2540">
                  <c:v>117</c:v>
                </c:pt>
                <c:pt idx="2541">
                  <c:v>19</c:v>
                </c:pt>
                <c:pt idx="2542">
                  <c:v>184</c:v>
                </c:pt>
                <c:pt idx="2543">
                  <c:v>3</c:v>
                </c:pt>
                <c:pt idx="2544">
                  <c:v>57</c:v>
                </c:pt>
                <c:pt idx="2545">
                  <c:v>11</c:v>
                </c:pt>
                <c:pt idx="2546">
                  <c:v>265</c:v>
                </c:pt>
                <c:pt idx="2547">
                  <c:v>35</c:v>
                </c:pt>
                <c:pt idx="2548">
                  <c:v>150</c:v>
                </c:pt>
                <c:pt idx="2549">
                  <c:v>59</c:v>
                </c:pt>
                <c:pt idx="2550">
                  <c:v>1</c:v>
                </c:pt>
                <c:pt idx="2551">
                  <c:v>14</c:v>
                </c:pt>
                <c:pt idx="2552">
                  <c:v>30</c:v>
                </c:pt>
                <c:pt idx="2553">
                  <c:v>32</c:v>
                </c:pt>
                <c:pt idx="2554">
                  <c:v>12</c:v>
                </c:pt>
                <c:pt idx="2555">
                  <c:v>45</c:v>
                </c:pt>
                <c:pt idx="2556">
                  <c:v>1</c:v>
                </c:pt>
                <c:pt idx="2557">
                  <c:v>101</c:v>
                </c:pt>
                <c:pt idx="2558">
                  <c:v>57</c:v>
                </c:pt>
                <c:pt idx="2559">
                  <c:v>47</c:v>
                </c:pt>
                <c:pt idx="2560">
                  <c:v>29</c:v>
                </c:pt>
                <c:pt idx="2561">
                  <c:v>17</c:v>
                </c:pt>
                <c:pt idx="2562">
                  <c:v>71</c:v>
                </c:pt>
                <c:pt idx="2563">
                  <c:v>72</c:v>
                </c:pt>
                <c:pt idx="2564">
                  <c:v>75</c:v>
                </c:pt>
                <c:pt idx="2565">
                  <c:v>93</c:v>
                </c:pt>
                <c:pt idx="2566">
                  <c:v>45</c:v>
                </c:pt>
                <c:pt idx="2567">
                  <c:v>79</c:v>
                </c:pt>
                <c:pt idx="2568">
                  <c:v>14</c:v>
                </c:pt>
                <c:pt idx="2569">
                  <c:v>27</c:v>
                </c:pt>
                <c:pt idx="2570">
                  <c:v>10</c:v>
                </c:pt>
                <c:pt idx="2571">
                  <c:v>78</c:v>
                </c:pt>
                <c:pt idx="2572">
                  <c:v>93</c:v>
                </c:pt>
                <c:pt idx="2573">
                  <c:v>38</c:v>
                </c:pt>
                <c:pt idx="2574">
                  <c:v>49</c:v>
                </c:pt>
                <c:pt idx="2575">
                  <c:v>64</c:v>
                </c:pt>
                <c:pt idx="2576">
                  <c:v>134</c:v>
                </c:pt>
                <c:pt idx="2577">
                  <c:v>52</c:v>
                </c:pt>
                <c:pt idx="2578">
                  <c:v>92</c:v>
                </c:pt>
                <c:pt idx="2579">
                  <c:v>38</c:v>
                </c:pt>
                <c:pt idx="2580">
                  <c:v>5</c:v>
                </c:pt>
                <c:pt idx="2581">
                  <c:v>19</c:v>
                </c:pt>
                <c:pt idx="2582">
                  <c:v>64</c:v>
                </c:pt>
                <c:pt idx="2583">
                  <c:v>178</c:v>
                </c:pt>
                <c:pt idx="2584">
                  <c:v>67</c:v>
                </c:pt>
                <c:pt idx="2585">
                  <c:v>50</c:v>
                </c:pt>
                <c:pt idx="2586">
                  <c:v>42</c:v>
                </c:pt>
                <c:pt idx="2587">
                  <c:v>37</c:v>
                </c:pt>
                <c:pt idx="2588">
                  <c:v>60</c:v>
                </c:pt>
                <c:pt idx="2589">
                  <c:v>91</c:v>
                </c:pt>
                <c:pt idx="2590">
                  <c:v>44</c:v>
                </c:pt>
                <c:pt idx="2591">
                  <c:v>72</c:v>
                </c:pt>
                <c:pt idx="2592">
                  <c:v>5</c:v>
                </c:pt>
                <c:pt idx="2593">
                  <c:v>87</c:v>
                </c:pt>
                <c:pt idx="2594">
                  <c:v>53</c:v>
                </c:pt>
                <c:pt idx="2595">
                  <c:v>171</c:v>
                </c:pt>
                <c:pt idx="2596">
                  <c:v>36</c:v>
                </c:pt>
                <c:pt idx="2597">
                  <c:v>71</c:v>
                </c:pt>
                <c:pt idx="2598">
                  <c:v>14</c:v>
                </c:pt>
                <c:pt idx="2599">
                  <c:v>86</c:v>
                </c:pt>
                <c:pt idx="2600">
                  <c:v>115</c:v>
                </c:pt>
                <c:pt idx="2601">
                  <c:v>5</c:v>
                </c:pt>
                <c:pt idx="2602">
                  <c:v>5</c:v>
                </c:pt>
                <c:pt idx="2603">
                  <c:v>17</c:v>
                </c:pt>
                <c:pt idx="2604">
                  <c:v>181</c:v>
                </c:pt>
                <c:pt idx="2605">
                  <c:v>112</c:v>
                </c:pt>
                <c:pt idx="2606">
                  <c:v>2</c:v>
                </c:pt>
                <c:pt idx="2607">
                  <c:v>209</c:v>
                </c:pt>
                <c:pt idx="2608">
                  <c:v>98</c:v>
                </c:pt>
                <c:pt idx="2609">
                  <c:v>20</c:v>
                </c:pt>
                <c:pt idx="2610">
                  <c:v>55</c:v>
                </c:pt>
                <c:pt idx="2611">
                  <c:v>42</c:v>
                </c:pt>
                <c:pt idx="2612">
                  <c:v>126</c:v>
                </c:pt>
                <c:pt idx="2613">
                  <c:v>7</c:v>
                </c:pt>
                <c:pt idx="2614">
                  <c:v>76</c:v>
                </c:pt>
                <c:pt idx="2615">
                  <c:v>30</c:v>
                </c:pt>
                <c:pt idx="2616">
                  <c:v>9</c:v>
                </c:pt>
                <c:pt idx="2617">
                  <c:v>16</c:v>
                </c:pt>
                <c:pt idx="2618">
                  <c:v>10</c:v>
                </c:pt>
                <c:pt idx="2619">
                  <c:v>27</c:v>
                </c:pt>
                <c:pt idx="2620">
                  <c:v>84</c:v>
                </c:pt>
                <c:pt idx="2621">
                  <c:v>41</c:v>
                </c:pt>
                <c:pt idx="2622">
                  <c:v>33</c:v>
                </c:pt>
                <c:pt idx="2623">
                  <c:v>173</c:v>
                </c:pt>
                <c:pt idx="2624">
                  <c:v>44</c:v>
                </c:pt>
                <c:pt idx="2625">
                  <c:v>62</c:v>
                </c:pt>
                <c:pt idx="2626">
                  <c:v>27</c:v>
                </c:pt>
                <c:pt idx="2627">
                  <c:v>7</c:v>
                </c:pt>
                <c:pt idx="2628">
                  <c:v>15</c:v>
                </c:pt>
                <c:pt idx="2629">
                  <c:v>189</c:v>
                </c:pt>
                <c:pt idx="2630">
                  <c:v>68</c:v>
                </c:pt>
                <c:pt idx="2631">
                  <c:v>30</c:v>
                </c:pt>
                <c:pt idx="2632">
                  <c:v>54</c:v>
                </c:pt>
                <c:pt idx="2633">
                  <c:v>83</c:v>
                </c:pt>
                <c:pt idx="2634">
                  <c:v>31</c:v>
                </c:pt>
                <c:pt idx="2635">
                  <c:v>67</c:v>
                </c:pt>
                <c:pt idx="2636">
                  <c:v>11</c:v>
                </c:pt>
                <c:pt idx="2637">
                  <c:v>20</c:v>
                </c:pt>
                <c:pt idx="2638">
                  <c:v>54</c:v>
                </c:pt>
                <c:pt idx="2639">
                  <c:v>60</c:v>
                </c:pt>
                <c:pt idx="2640">
                  <c:v>32</c:v>
                </c:pt>
                <c:pt idx="2641">
                  <c:v>119</c:v>
                </c:pt>
                <c:pt idx="2642">
                  <c:v>12</c:v>
                </c:pt>
                <c:pt idx="2643">
                  <c:v>35</c:v>
                </c:pt>
                <c:pt idx="2644">
                  <c:v>129</c:v>
                </c:pt>
                <c:pt idx="2645">
                  <c:v>25</c:v>
                </c:pt>
                <c:pt idx="2646">
                  <c:v>15</c:v>
                </c:pt>
                <c:pt idx="2647">
                  <c:v>23</c:v>
                </c:pt>
                <c:pt idx="2648">
                  <c:v>3</c:v>
                </c:pt>
                <c:pt idx="2649">
                  <c:v>108</c:v>
                </c:pt>
                <c:pt idx="2650">
                  <c:v>157</c:v>
                </c:pt>
                <c:pt idx="2651">
                  <c:v>138</c:v>
                </c:pt>
                <c:pt idx="2652">
                  <c:v>182</c:v>
                </c:pt>
                <c:pt idx="2653">
                  <c:v>36</c:v>
                </c:pt>
                <c:pt idx="2654">
                  <c:v>0</c:v>
                </c:pt>
                <c:pt idx="2655">
                  <c:v>8</c:v>
                </c:pt>
                <c:pt idx="2656">
                  <c:v>62</c:v>
                </c:pt>
                <c:pt idx="2657">
                  <c:v>164</c:v>
                </c:pt>
                <c:pt idx="2658">
                  <c:v>134</c:v>
                </c:pt>
                <c:pt idx="2659">
                  <c:v>30</c:v>
                </c:pt>
                <c:pt idx="2660">
                  <c:v>256</c:v>
                </c:pt>
                <c:pt idx="2661">
                  <c:v>98</c:v>
                </c:pt>
                <c:pt idx="2662">
                  <c:v>61</c:v>
                </c:pt>
                <c:pt idx="2663">
                  <c:v>48</c:v>
                </c:pt>
                <c:pt idx="2664">
                  <c:v>58</c:v>
                </c:pt>
                <c:pt idx="2665">
                  <c:v>100</c:v>
                </c:pt>
                <c:pt idx="2666">
                  <c:v>15</c:v>
                </c:pt>
                <c:pt idx="2667">
                  <c:v>90</c:v>
                </c:pt>
                <c:pt idx="2668">
                  <c:v>44</c:v>
                </c:pt>
                <c:pt idx="2669">
                  <c:v>95</c:v>
                </c:pt>
                <c:pt idx="2670">
                  <c:v>5</c:v>
                </c:pt>
                <c:pt idx="2671">
                  <c:v>27</c:v>
                </c:pt>
                <c:pt idx="2672">
                  <c:v>113</c:v>
                </c:pt>
                <c:pt idx="2673">
                  <c:v>85</c:v>
                </c:pt>
                <c:pt idx="2674">
                  <c:v>16</c:v>
                </c:pt>
                <c:pt idx="2675">
                  <c:v>50</c:v>
                </c:pt>
                <c:pt idx="2676">
                  <c:v>38</c:v>
                </c:pt>
                <c:pt idx="2677">
                  <c:v>16</c:v>
                </c:pt>
                <c:pt idx="2678">
                  <c:v>38</c:v>
                </c:pt>
                <c:pt idx="2679">
                  <c:v>44</c:v>
                </c:pt>
                <c:pt idx="2680">
                  <c:v>24</c:v>
                </c:pt>
                <c:pt idx="2681">
                  <c:v>17</c:v>
                </c:pt>
                <c:pt idx="2682">
                  <c:v>88</c:v>
                </c:pt>
                <c:pt idx="2683">
                  <c:v>1</c:v>
                </c:pt>
                <c:pt idx="2684">
                  <c:v>109</c:v>
                </c:pt>
                <c:pt idx="2685">
                  <c:v>60</c:v>
                </c:pt>
                <c:pt idx="2686">
                  <c:v>40</c:v>
                </c:pt>
                <c:pt idx="2687">
                  <c:v>1</c:v>
                </c:pt>
                <c:pt idx="2688">
                  <c:v>29</c:v>
                </c:pt>
                <c:pt idx="2689">
                  <c:v>4</c:v>
                </c:pt>
                <c:pt idx="2690">
                  <c:v>151</c:v>
                </c:pt>
                <c:pt idx="2691">
                  <c:v>33</c:v>
                </c:pt>
                <c:pt idx="2692">
                  <c:v>12</c:v>
                </c:pt>
                <c:pt idx="2693">
                  <c:v>60</c:v>
                </c:pt>
                <c:pt idx="2694">
                  <c:v>71</c:v>
                </c:pt>
                <c:pt idx="2695">
                  <c:v>52</c:v>
                </c:pt>
                <c:pt idx="2696">
                  <c:v>19</c:v>
                </c:pt>
                <c:pt idx="2697">
                  <c:v>19</c:v>
                </c:pt>
                <c:pt idx="2698">
                  <c:v>235</c:v>
                </c:pt>
                <c:pt idx="2699">
                  <c:v>2</c:v>
                </c:pt>
                <c:pt idx="2700">
                  <c:v>123</c:v>
                </c:pt>
                <c:pt idx="2701">
                  <c:v>43</c:v>
                </c:pt>
                <c:pt idx="2702">
                  <c:v>11</c:v>
                </c:pt>
                <c:pt idx="2703">
                  <c:v>2</c:v>
                </c:pt>
                <c:pt idx="2704">
                  <c:v>8</c:v>
                </c:pt>
                <c:pt idx="2705">
                  <c:v>63</c:v>
                </c:pt>
                <c:pt idx="2706">
                  <c:v>16</c:v>
                </c:pt>
                <c:pt idx="2707">
                  <c:v>0</c:v>
                </c:pt>
                <c:pt idx="2708">
                  <c:v>8</c:v>
                </c:pt>
                <c:pt idx="2709">
                  <c:v>104</c:v>
                </c:pt>
                <c:pt idx="2710">
                  <c:v>143</c:v>
                </c:pt>
                <c:pt idx="2711">
                  <c:v>41</c:v>
                </c:pt>
                <c:pt idx="2712">
                  <c:v>221</c:v>
                </c:pt>
                <c:pt idx="2713">
                  <c:v>10</c:v>
                </c:pt>
                <c:pt idx="2714">
                  <c:v>148</c:v>
                </c:pt>
                <c:pt idx="2715">
                  <c:v>114</c:v>
                </c:pt>
                <c:pt idx="2716">
                  <c:v>73</c:v>
                </c:pt>
                <c:pt idx="2717">
                  <c:v>40</c:v>
                </c:pt>
                <c:pt idx="2718">
                  <c:v>142</c:v>
                </c:pt>
                <c:pt idx="2719">
                  <c:v>176</c:v>
                </c:pt>
                <c:pt idx="2720">
                  <c:v>27</c:v>
                </c:pt>
                <c:pt idx="2721">
                  <c:v>49</c:v>
                </c:pt>
                <c:pt idx="2722">
                  <c:v>7</c:v>
                </c:pt>
                <c:pt idx="2723">
                  <c:v>6</c:v>
                </c:pt>
                <c:pt idx="2724">
                  <c:v>4</c:v>
                </c:pt>
                <c:pt idx="2725">
                  <c:v>3</c:v>
                </c:pt>
                <c:pt idx="2726">
                  <c:v>16</c:v>
                </c:pt>
                <c:pt idx="2727">
                  <c:v>28</c:v>
                </c:pt>
                <c:pt idx="2728">
                  <c:v>55</c:v>
                </c:pt>
                <c:pt idx="2729">
                  <c:v>148</c:v>
                </c:pt>
                <c:pt idx="2730">
                  <c:v>42</c:v>
                </c:pt>
                <c:pt idx="2731">
                  <c:v>5</c:v>
                </c:pt>
                <c:pt idx="2732">
                  <c:v>59</c:v>
                </c:pt>
                <c:pt idx="2733">
                  <c:v>242</c:v>
                </c:pt>
                <c:pt idx="2734">
                  <c:v>26</c:v>
                </c:pt>
                <c:pt idx="2735">
                  <c:v>19</c:v>
                </c:pt>
                <c:pt idx="2736">
                  <c:v>95</c:v>
                </c:pt>
                <c:pt idx="2737">
                  <c:v>46</c:v>
                </c:pt>
                <c:pt idx="2738">
                  <c:v>125</c:v>
                </c:pt>
                <c:pt idx="2739">
                  <c:v>267</c:v>
                </c:pt>
                <c:pt idx="2740">
                  <c:v>8</c:v>
                </c:pt>
                <c:pt idx="2741">
                  <c:v>14</c:v>
                </c:pt>
                <c:pt idx="2742">
                  <c:v>6</c:v>
                </c:pt>
                <c:pt idx="2743">
                  <c:v>34</c:v>
                </c:pt>
                <c:pt idx="2744">
                  <c:v>42</c:v>
                </c:pt>
                <c:pt idx="2745">
                  <c:v>3</c:v>
                </c:pt>
                <c:pt idx="2746">
                  <c:v>12</c:v>
                </c:pt>
                <c:pt idx="2747">
                  <c:v>67</c:v>
                </c:pt>
                <c:pt idx="2748">
                  <c:v>186</c:v>
                </c:pt>
                <c:pt idx="2749">
                  <c:v>28</c:v>
                </c:pt>
                <c:pt idx="2750">
                  <c:v>56</c:v>
                </c:pt>
                <c:pt idx="2751">
                  <c:v>144</c:v>
                </c:pt>
                <c:pt idx="2752">
                  <c:v>15</c:v>
                </c:pt>
                <c:pt idx="2753">
                  <c:v>110</c:v>
                </c:pt>
                <c:pt idx="2754">
                  <c:v>31</c:v>
                </c:pt>
                <c:pt idx="2755">
                  <c:v>7</c:v>
                </c:pt>
                <c:pt idx="2756">
                  <c:v>16</c:v>
                </c:pt>
                <c:pt idx="2757">
                  <c:v>19</c:v>
                </c:pt>
                <c:pt idx="2758">
                  <c:v>51</c:v>
                </c:pt>
                <c:pt idx="2759">
                  <c:v>46</c:v>
                </c:pt>
                <c:pt idx="2760">
                  <c:v>47</c:v>
                </c:pt>
                <c:pt idx="2761">
                  <c:v>48</c:v>
                </c:pt>
                <c:pt idx="2762">
                  <c:v>23</c:v>
                </c:pt>
                <c:pt idx="2763">
                  <c:v>46</c:v>
                </c:pt>
                <c:pt idx="2764">
                  <c:v>30</c:v>
                </c:pt>
                <c:pt idx="2765">
                  <c:v>44</c:v>
                </c:pt>
                <c:pt idx="2766">
                  <c:v>25</c:v>
                </c:pt>
                <c:pt idx="2767">
                  <c:v>4</c:v>
                </c:pt>
                <c:pt idx="2768">
                  <c:v>84</c:v>
                </c:pt>
                <c:pt idx="2769">
                  <c:v>12</c:v>
                </c:pt>
                <c:pt idx="2770">
                  <c:v>46</c:v>
                </c:pt>
                <c:pt idx="2771">
                  <c:v>103</c:v>
                </c:pt>
                <c:pt idx="2772">
                  <c:v>9</c:v>
                </c:pt>
                <c:pt idx="2773">
                  <c:v>11</c:v>
                </c:pt>
                <c:pt idx="2774">
                  <c:v>2</c:v>
                </c:pt>
                <c:pt idx="2775">
                  <c:v>73</c:v>
                </c:pt>
                <c:pt idx="2776">
                  <c:v>170</c:v>
                </c:pt>
                <c:pt idx="2777">
                  <c:v>73</c:v>
                </c:pt>
                <c:pt idx="2778">
                  <c:v>74</c:v>
                </c:pt>
                <c:pt idx="2779">
                  <c:v>45</c:v>
                </c:pt>
                <c:pt idx="2780">
                  <c:v>3</c:v>
                </c:pt>
                <c:pt idx="2781">
                  <c:v>37</c:v>
                </c:pt>
                <c:pt idx="2782">
                  <c:v>44</c:v>
                </c:pt>
                <c:pt idx="2783">
                  <c:v>24</c:v>
                </c:pt>
                <c:pt idx="2784">
                  <c:v>77</c:v>
                </c:pt>
                <c:pt idx="2785">
                  <c:v>14</c:v>
                </c:pt>
                <c:pt idx="2786">
                  <c:v>218</c:v>
                </c:pt>
                <c:pt idx="2787">
                  <c:v>34</c:v>
                </c:pt>
                <c:pt idx="2788">
                  <c:v>5</c:v>
                </c:pt>
                <c:pt idx="2789">
                  <c:v>91</c:v>
                </c:pt>
                <c:pt idx="2790">
                  <c:v>8</c:v>
                </c:pt>
                <c:pt idx="2791">
                  <c:v>75</c:v>
                </c:pt>
                <c:pt idx="2792">
                  <c:v>154</c:v>
                </c:pt>
                <c:pt idx="2793">
                  <c:v>29</c:v>
                </c:pt>
                <c:pt idx="2794">
                  <c:v>41</c:v>
                </c:pt>
                <c:pt idx="2795">
                  <c:v>22</c:v>
                </c:pt>
                <c:pt idx="2796">
                  <c:v>172</c:v>
                </c:pt>
                <c:pt idx="2797">
                  <c:v>30</c:v>
                </c:pt>
                <c:pt idx="2798">
                  <c:v>58</c:v>
                </c:pt>
                <c:pt idx="2799">
                  <c:v>3</c:v>
                </c:pt>
                <c:pt idx="2800">
                  <c:v>68</c:v>
                </c:pt>
                <c:pt idx="2801">
                  <c:v>353</c:v>
                </c:pt>
                <c:pt idx="2802">
                  <c:v>6</c:v>
                </c:pt>
                <c:pt idx="2803">
                  <c:v>83</c:v>
                </c:pt>
                <c:pt idx="2804">
                  <c:v>62</c:v>
                </c:pt>
                <c:pt idx="2805">
                  <c:v>25</c:v>
                </c:pt>
                <c:pt idx="2806">
                  <c:v>87</c:v>
                </c:pt>
                <c:pt idx="2807">
                  <c:v>204</c:v>
                </c:pt>
                <c:pt idx="2808">
                  <c:v>13</c:v>
                </c:pt>
                <c:pt idx="2809">
                  <c:v>27</c:v>
                </c:pt>
                <c:pt idx="2810">
                  <c:v>8</c:v>
                </c:pt>
                <c:pt idx="2811">
                  <c:v>15</c:v>
                </c:pt>
                <c:pt idx="2812">
                  <c:v>99</c:v>
                </c:pt>
                <c:pt idx="2813">
                  <c:v>162</c:v>
                </c:pt>
                <c:pt idx="2814">
                  <c:v>58</c:v>
                </c:pt>
                <c:pt idx="2815">
                  <c:v>51</c:v>
                </c:pt>
                <c:pt idx="2816">
                  <c:v>11</c:v>
                </c:pt>
                <c:pt idx="2817">
                  <c:v>12</c:v>
                </c:pt>
                <c:pt idx="2818">
                  <c:v>122</c:v>
                </c:pt>
                <c:pt idx="2819">
                  <c:v>112</c:v>
                </c:pt>
                <c:pt idx="2820">
                  <c:v>11</c:v>
                </c:pt>
                <c:pt idx="2821">
                  <c:v>107</c:v>
                </c:pt>
                <c:pt idx="2822">
                  <c:v>115</c:v>
                </c:pt>
                <c:pt idx="2823">
                  <c:v>144</c:v>
                </c:pt>
                <c:pt idx="2824">
                  <c:v>95</c:v>
                </c:pt>
                <c:pt idx="2825">
                  <c:v>14</c:v>
                </c:pt>
                <c:pt idx="2826">
                  <c:v>23</c:v>
                </c:pt>
                <c:pt idx="2827">
                  <c:v>16</c:v>
                </c:pt>
                <c:pt idx="2828">
                  <c:v>66</c:v>
                </c:pt>
                <c:pt idx="2829">
                  <c:v>228</c:v>
                </c:pt>
                <c:pt idx="2830">
                  <c:v>13</c:v>
                </c:pt>
                <c:pt idx="2831">
                  <c:v>41</c:v>
                </c:pt>
                <c:pt idx="2832">
                  <c:v>15</c:v>
                </c:pt>
                <c:pt idx="2833">
                  <c:v>17</c:v>
                </c:pt>
                <c:pt idx="2834">
                  <c:v>16</c:v>
                </c:pt>
                <c:pt idx="2835">
                  <c:v>16</c:v>
                </c:pt>
                <c:pt idx="2836">
                  <c:v>39</c:v>
                </c:pt>
                <c:pt idx="2837">
                  <c:v>20</c:v>
                </c:pt>
                <c:pt idx="2838">
                  <c:v>23</c:v>
                </c:pt>
                <c:pt idx="2839">
                  <c:v>47</c:v>
                </c:pt>
                <c:pt idx="2840">
                  <c:v>15</c:v>
                </c:pt>
                <c:pt idx="2841">
                  <c:v>44</c:v>
                </c:pt>
                <c:pt idx="2842">
                  <c:v>13</c:v>
                </c:pt>
                <c:pt idx="2843">
                  <c:v>115</c:v>
                </c:pt>
                <c:pt idx="2844">
                  <c:v>7</c:v>
                </c:pt>
                <c:pt idx="2845">
                  <c:v>9</c:v>
                </c:pt>
                <c:pt idx="2846">
                  <c:v>25</c:v>
                </c:pt>
                <c:pt idx="2847">
                  <c:v>81</c:v>
                </c:pt>
                <c:pt idx="2848">
                  <c:v>83</c:v>
                </c:pt>
                <c:pt idx="2849">
                  <c:v>39</c:v>
                </c:pt>
                <c:pt idx="2850">
                  <c:v>6</c:v>
                </c:pt>
                <c:pt idx="2851">
                  <c:v>113</c:v>
                </c:pt>
                <c:pt idx="2852">
                  <c:v>108</c:v>
                </c:pt>
                <c:pt idx="2853">
                  <c:v>10</c:v>
                </c:pt>
                <c:pt idx="2854">
                  <c:v>8</c:v>
                </c:pt>
                <c:pt idx="2855">
                  <c:v>73</c:v>
                </c:pt>
                <c:pt idx="2856">
                  <c:v>14</c:v>
                </c:pt>
                <c:pt idx="2857">
                  <c:v>175</c:v>
                </c:pt>
                <c:pt idx="2858">
                  <c:v>17</c:v>
                </c:pt>
                <c:pt idx="2859">
                  <c:v>0</c:v>
                </c:pt>
                <c:pt idx="2860">
                  <c:v>78</c:v>
                </c:pt>
                <c:pt idx="2861">
                  <c:v>95</c:v>
                </c:pt>
                <c:pt idx="2862">
                  <c:v>25</c:v>
                </c:pt>
                <c:pt idx="2863">
                  <c:v>116</c:v>
                </c:pt>
                <c:pt idx="2864">
                  <c:v>109</c:v>
                </c:pt>
                <c:pt idx="2865">
                  <c:v>20</c:v>
                </c:pt>
                <c:pt idx="2866">
                  <c:v>24</c:v>
                </c:pt>
                <c:pt idx="2867">
                  <c:v>104</c:v>
                </c:pt>
                <c:pt idx="2868">
                  <c:v>60</c:v>
                </c:pt>
                <c:pt idx="2869">
                  <c:v>35</c:v>
                </c:pt>
                <c:pt idx="2870">
                  <c:v>325</c:v>
                </c:pt>
                <c:pt idx="2871">
                  <c:v>41</c:v>
                </c:pt>
                <c:pt idx="2872">
                  <c:v>0</c:v>
                </c:pt>
                <c:pt idx="2873">
                  <c:v>14</c:v>
                </c:pt>
                <c:pt idx="2874">
                  <c:v>18</c:v>
                </c:pt>
                <c:pt idx="2875">
                  <c:v>72</c:v>
                </c:pt>
                <c:pt idx="2876">
                  <c:v>294</c:v>
                </c:pt>
                <c:pt idx="2877">
                  <c:v>49</c:v>
                </c:pt>
                <c:pt idx="2878">
                  <c:v>14</c:v>
                </c:pt>
                <c:pt idx="2879">
                  <c:v>94</c:v>
                </c:pt>
                <c:pt idx="2880">
                  <c:v>39</c:v>
                </c:pt>
                <c:pt idx="2881">
                  <c:v>24</c:v>
                </c:pt>
                <c:pt idx="2882">
                  <c:v>29</c:v>
                </c:pt>
                <c:pt idx="2883">
                  <c:v>105</c:v>
                </c:pt>
                <c:pt idx="2884">
                  <c:v>86</c:v>
                </c:pt>
                <c:pt idx="2885">
                  <c:v>62</c:v>
                </c:pt>
                <c:pt idx="2886">
                  <c:v>12</c:v>
                </c:pt>
                <c:pt idx="2887">
                  <c:v>59</c:v>
                </c:pt>
                <c:pt idx="2888">
                  <c:v>86</c:v>
                </c:pt>
                <c:pt idx="2889">
                  <c:v>258</c:v>
                </c:pt>
                <c:pt idx="2890">
                  <c:v>194</c:v>
                </c:pt>
                <c:pt idx="2891">
                  <c:v>46</c:v>
                </c:pt>
                <c:pt idx="2892">
                  <c:v>78</c:v>
                </c:pt>
                <c:pt idx="2893">
                  <c:v>30</c:v>
                </c:pt>
                <c:pt idx="2894">
                  <c:v>61</c:v>
                </c:pt>
                <c:pt idx="2895">
                  <c:v>38</c:v>
                </c:pt>
                <c:pt idx="2896">
                  <c:v>196</c:v>
                </c:pt>
                <c:pt idx="2897">
                  <c:v>26</c:v>
                </c:pt>
                <c:pt idx="2898">
                  <c:v>23</c:v>
                </c:pt>
                <c:pt idx="2899">
                  <c:v>8</c:v>
                </c:pt>
                <c:pt idx="2900">
                  <c:v>45</c:v>
                </c:pt>
                <c:pt idx="2901">
                  <c:v>74</c:v>
                </c:pt>
                <c:pt idx="2902">
                  <c:v>1</c:v>
                </c:pt>
                <c:pt idx="2903">
                  <c:v>83</c:v>
                </c:pt>
                <c:pt idx="2904">
                  <c:v>46</c:v>
                </c:pt>
                <c:pt idx="2905">
                  <c:v>283</c:v>
                </c:pt>
                <c:pt idx="2906">
                  <c:v>46</c:v>
                </c:pt>
                <c:pt idx="2907">
                  <c:v>89</c:v>
                </c:pt>
                <c:pt idx="2908">
                  <c:v>12</c:v>
                </c:pt>
                <c:pt idx="2909">
                  <c:v>33</c:v>
                </c:pt>
                <c:pt idx="2910">
                  <c:v>24</c:v>
                </c:pt>
                <c:pt idx="2911">
                  <c:v>148</c:v>
                </c:pt>
                <c:pt idx="2912">
                  <c:v>51</c:v>
                </c:pt>
                <c:pt idx="2913">
                  <c:v>21</c:v>
                </c:pt>
                <c:pt idx="2914">
                  <c:v>99</c:v>
                </c:pt>
                <c:pt idx="2915">
                  <c:v>57</c:v>
                </c:pt>
                <c:pt idx="2916">
                  <c:v>1</c:v>
                </c:pt>
                <c:pt idx="2917">
                  <c:v>13</c:v>
                </c:pt>
                <c:pt idx="2918">
                  <c:v>64</c:v>
                </c:pt>
                <c:pt idx="2919">
                  <c:v>93</c:v>
                </c:pt>
                <c:pt idx="2920">
                  <c:v>143</c:v>
                </c:pt>
                <c:pt idx="2921">
                  <c:v>99</c:v>
                </c:pt>
                <c:pt idx="2922">
                  <c:v>175</c:v>
                </c:pt>
                <c:pt idx="2923">
                  <c:v>1</c:v>
                </c:pt>
                <c:pt idx="2924">
                  <c:v>71</c:v>
                </c:pt>
                <c:pt idx="2925">
                  <c:v>57</c:v>
                </c:pt>
                <c:pt idx="2926">
                  <c:v>19</c:v>
                </c:pt>
                <c:pt idx="2927">
                  <c:v>95</c:v>
                </c:pt>
                <c:pt idx="2928">
                  <c:v>61</c:v>
                </c:pt>
                <c:pt idx="2929">
                  <c:v>6</c:v>
                </c:pt>
                <c:pt idx="2930">
                  <c:v>59</c:v>
                </c:pt>
                <c:pt idx="2931">
                  <c:v>7</c:v>
                </c:pt>
                <c:pt idx="2932">
                  <c:v>125</c:v>
                </c:pt>
                <c:pt idx="2933">
                  <c:v>90</c:v>
                </c:pt>
                <c:pt idx="2934">
                  <c:v>94</c:v>
                </c:pt>
                <c:pt idx="2935">
                  <c:v>172</c:v>
                </c:pt>
                <c:pt idx="2936">
                  <c:v>9</c:v>
                </c:pt>
                <c:pt idx="2937">
                  <c:v>52</c:v>
                </c:pt>
                <c:pt idx="2938">
                  <c:v>30</c:v>
                </c:pt>
                <c:pt idx="2939">
                  <c:v>49</c:v>
                </c:pt>
                <c:pt idx="2940">
                  <c:v>31</c:v>
                </c:pt>
                <c:pt idx="2941">
                  <c:v>14</c:v>
                </c:pt>
                <c:pt idx="2942">
                  <c:v>111</c:v>
                </c:pt>
                <c:pt idx="2943">
                  <c:v>13</c:v>
                </c:pt>
                <c:pt idx="2944">
                  <c:v>75</c:v>
                </c:pt>
                <c:pt idx="2945">
                  <c:v>85</c:v>
                </c:pt>
                <c:pt idx="2946">
                  <c:v>27</c:v>
                </c:pt>
                <c:pt idx="2947">
                  <c:v>75</c:v>
                </c:pt>
                <c:pt idx="2948">
                  <c:v>6</c:v>
                </c:pt>
                <c:pt idx="2949">
                  <c:v>19</c:v>
                </c:pt>
                <c:pt idx="2950">
                  <c:v>97</c:v>
                </c:pt>
                <c:pt idx="2951">
                  <c:v>98</c:v>
                </c:pt>
                <c:pt idx="2952">
                  <c:v>4</c:v>
                </c:pt>
                <c:pt idx="2953">
                  <c:v>134</c:v>
                </c:pt>
                <c:pt idx="2954">
                  <c:v>88</c:v>
                </c:pt>
                <c:pt idx="2955">
                  <c:v>2</c:v>
                </c:pt>
                <c:pt idx="2956">
                  <c:v>77</c:v>
                </c:pt>
                <c:pt idx="2957">
                  <c:v>55</c:v>
                </c:pt>
                <c:pt idx="2958">
                  <c:v>168</c:v>
                </c:pt>
                <c:pt idx="2959">
                  <c:v>90</c:v>
                </c:pt>
                <c:pt idx="2960">
                  <c:v>32</c:v>
                </c:pt>
                <c:pt idx="2961">
                  <c:v>10</c:v>
                </c:pt>
                <c:pt idx="2962">
                  <c:v>171</c:v>
                </c:pt>
                <c:pt idx="2963">
                  <c:v>11</c:v>
                </c:pt>
                <c:pt idx="2964">
                  <c:v>98</c:v>
                </c:pt>
                <c:pt idx="2965">
                  <c:v>27</c:v>
                </c:pt>
                <c:pt idx="2966">
                  <c:v>56</c:v>
                </c:pt>
                <c:pt idx="2967">
                  <c:v>93</c:v>
                </c:pt>
                <c:pt idx="2968">
                  <c:v>159</c:v>
                </c:pt>
                <c:pt idx="2969">
                  <c:v>169</c:v>
                </c:pt>
                <c:pt idx="2970">
                  <c:v>6</c:v>
                </c:pt>
                <c:pt idx="2971">
                  <c:v>9</c:v>
                </c:pt>
                <c:pt idx="2972">
                  <c:v>147</c:v>
                </c:pt>
                <c:pt idx="2973">
                  <c:v>114</c:v>
                </c:pt>
                <c:pt idx="2974">
                  <c:v>15</c:v>
                </c:pt>
                <c:pt idx="2975">
                  <c:v>52</c:v>
                </c:pt>
                <c:pt idx="2976">
                  <c:v>117</c:v>
                </c:pt>
                <c:pt idx="2977">
                  <c:v>129</c:v>
                </c:pt>
                <c:pt idx="2978">
                  <c:v>158</c:v>
                </c:pt>
                <c:pt idx="2979">
                  <c:v>38</c:v>
                </c:pt>
                <c:pt idx="2980">
                  <c:v>28</c:v>
                </c:pt>
                <c:pt idx="2981">
                  <c:v>17</c:v>
                </c:pt>
                <c:pt idx="2982">
                  <c:v>32</c:v>
                </c:pt>
                <c:pt idx="2983">
                  <c:v>70</c:v>
                </c:pt>
                <c:pt idx="2984">
                  <c:v>14</c:v>
                </c:pt>
                <c:pt idx="2985">
                  <c:v>75</c:v>
                </c:pt>
                <c:pt idx="2986">
                  <c:v>9</c:v>
                </c:pt>
                <c:pt idx="2987">
                  <c:v>9</c:v>
                </c:pt>
                <c:pt idx="2988">
                  <c:v>15</c:v>
                </c:pt>
                <c:pt idx="2989">
                  <c:v>10</c:v>
                </c:pt>
                <c:pt idx="2990">
                  <c:v>21</c:v>
                </c:pt>
                <c:pt idx="2991">
                  <c:v>31</c:v>
                </c:pt>
                <c:pt idx="2992">
                  <c:v>66</c:v>
                </c:pt>
                <c:pt idx="2993">
                  <c:v>8</c:v>
                </c:pt>
                <c:pt idx="2994">
                  <c:v>42</c:v>
                </c:pt>
                <c:pt idx="2995">
                  <c:v>104</c:v>
                </c:pt>
                <c:pt idx="2996">
                  <c:v>44</c:v>
                </c:pt>
                <c:pt idx="2997">
                  <c:v>111</c:v>
                </c:pt>
                <c:pt idx="2998">
                  <c:v>113</c:v>
                </c:pt>
                <c:pt idx="2999">
                  <c:v>189</c:v>
                </c:pt>
                <c:pt idx="3000">
                  <c:v>30</c:v>
                </c:pt>
                <c:pt idx="3001">
                  <c:v>3</c:v>
                </c:pt>
                <c:pt idx="3002">
                  <c:v>5</c:v>
                </c:pt>
                <c:pt idx="3003">
                  <c:v>88</c:v>
                </c:pt>
                <c:pt idx="3004">
                  <c:v>110</c:v>
                </c:pt>
                <c:pt idx="3005">
                  <c:v>35</c:v>
                </c:pt>
                <c:pt idx="3006">
                  <c:v>3</c:v>
                </c:pt>
                <c:pt idx="3007">
                  <c:v>4</c:v>
                </c:pt>
                <c:pt idx="3008">
                  <c:v>19</c:v>
                </c:pt>
                <c:pt idx="3009">
                  <c:v>46</c:v>
                </c:pt>
                <c:pt idx="3010">
                  <c:v>0</c:v>
                </c:pt>
                <c:pt idx="3011">
                  <c:v>57</c:v>
                </c:pt>
                <c:pt idx="3012">
                  <c:v>19</c:v>
                </c:pt>
                <c:pt idx="3013">
                  <c:v>64</c:v>
                </c:pt>
                <c:pt idx="3014">
                  <c:v>22</c:v>
                </c:pt>
                <c:pt idx="3015">
                  <c:v>60</c:v>
                </c:pt>
                <c:pt idx="3016">
                  <c:v>31</c:v>
                </c:pt>
                <c:pt idx="3017">
                  <c:v>132</c:v>
                </c:pt>
                <c:pt idx="3018">
                  <c:v>50</c:v>
                </c:pt>
                <c:pt idx="3019">
                  <c:v>125</c:v>
                </c:pt>
                <c:pt idx="3020">
                  <c:v>92</c:v>
                </c:pt>
                <c:pt idx="3021">
                  <c:v>31</c:v>
                </c:pt>
                <c:pt idx="3022">
                  <c:v>46</c:v>
                </c:pt>
                <c:pt idx="3023">
                  <c:v>121</c:v>
                </c:pt>
                <c:pt idx="3024">
                  <c:v>24</c:v>
                </c:pt>
                <c:pt idx="3025">
                  <c:v>2</c:v>
                </c:pt>
                <c:pt idx="3026">
                  <c:v>40</c:v>
                </c:pt>
                <c:pt idx="3027">
                  <c:v>158</c:v>
                </c:pt>
                <c:pt idx="3028">
                  <c:v>48</c:v>
                </c:pt>
                <c:pt idx="3029">
                  <c:v>38</c:v>
                </c:pt>
                <c:pt idx="3030">
                  <c:v>156</c:v>
                </c:pt>
                <c:pt idx="3031">
                  <c:v>185</c:v>
                </c:pt>
                <c:pt idx="3032">
                  <c:v>46</c:v>
                </c:pt>
                <c:pt idx="3033">
                  <c:v>69</c:v>
                </c:pt>
                <c:pt idx="3034">
                  <c:v>203</c:v>
                </c:pt>
                <c:pt idx="3035">
                  <c:v>124</c:v>
                </c:pt>
                <c:pt idx="3036">
                  <c:v>11</c:v>
                </c:pt>
                <c:pt idx="3037">
                  <c:v>11</c:v>
                </c:pt>
                <c:pt idx="3038">
                  <c:v>4</c:v>
                </c:pt>
                <c:pt idx="3039">
                  <c:v>65</c:v>
                </c:pt>
                <c:pt idx="3040">
                  <c:v>228</c:v>
                </c:pt>
                <c:pt idx="3041">
                  <c:v>34</c:v>
                </c:pt>
                <c:pt idx="3042">
                  <c:v>4</c:v>
                </c:pt>
                <c:pt idx="3043">
                  <c:v>43</c:v>
                </c:pt>
                <c:pt idx="3044">
                  <c:v>66</c:v>
                </c:pt>
                <c:pt idx="3045">
                  <c:v>140</c:v>
                </c:pt>
                <c:pt idx="3046">
                  <c:v>54</c:v>
                </c:pt>
                <c:pt idx="3047">
                  <c:v>193</c:v>
                </c:pt>
                <c:pt idx="3048">
                  <c:v>2</c:v>
                </c:pt>
                <c:pt idx="3049">
                  <c:v>58</c:v>
                </c:pt>
                <c:pt idx="3050">
                  <c:v>19</c:v>
                </c:pt>
                <c:pt idx="3051">
                  <c:v>28</c:v>
                </c:pt>
                <c:pt idx="3052">
                  <c:v>24</c:v>
                </c:pt>
                <c:pt idx="3053">
                  <c:v>142</c:v>
                </c:pt>
                <c:pt idx="3054">
                  <c:v>29</c:v>
                </c:pt>
                <c:pt idx="3055">
                  <c:v>59</c:v>
                </c:pt>
                <c:pt idx="3056">
                  <c:v>46</c:v>
                </c:pt>
                <c:pt idx="3057">
                  <c:v>92</c:v>
                </c:pt>
                <c:pt idx="3058">
                  <c:v>55</c:v>
                </c:pt>
                <c:pt idx="3059">
                  <c:v>5</c:v>
                </c:pt>
                <c:pt idx="3060">
                  <c:v>164</c:v>
                </c:pt>
                <c:pt idx="3061">
                  <c:v>39</c:v>
                </c:pt>
                <c:pt idx="3062">
                  <c:v>79</c:v>
                </c:pt>
                <c:pt idx="3063">
                  <c:v>70</c:v>
                </c:pt>
                <c:pt idx="3064">
                  <c:v>119</c:v>
                </c:pt>
                <c:pt idx="3065">
                  <c:v>158</c:v>
                </c:pt>
                <c:pt idx="3066">
                  <c:v>67</c:v>
                </c:pt>
                <c:pt idx="3067">
                  <c:v>251</c:v>
                </c:pt>
                <c:pt idx="3068">
                  <c:v>10</c:v>
                </c:pt>
                <c:pt idx="3069">
                  <c:v>81</c:v>
                </c:pt>
                <c:pt idx="3070">
                  <c:v>209</c:v>
                </c:pt>
                <c:pt idx="3071">
                  <c:v>16</c:v>
                </c:pt>
                <c:pt idx="3072">
                  <c:v>169</c:v>
                </c:pt>
                <c:pt idx="3073">
                  <c:v>131</c:v>
                </c:pt>
                <c:pt idx="3074">
                  <c:v>4</c:v>
                </c:pt>
                <c:pt idx="3075">
                  <c:v>106</c:v>
                </c:pt>
                <c:pt idx="3076">
                  <c:v>16</c:v>
                </c:pt>
                <c:pt idx="3077">
                  <c:v>69</c:v>
                </c:pt>
                <c:pt idx="3078">
                  <c:v>15</c:v>
                </c:pt>
                <c:pt idx="3079">
                  <c:v>25</c:v>
                </c:pt>
                <c:pt idx="3080">
                  <c:v>11</c:v>
                </c:pt>
                <c:pt idx="3081">
                  <c:v>84</c:v>
                </c:pt>
                <c:pt idx="3082">
                  <c:v>3</c:v>
                </c:pt>
                <c:pt idx="3083">
                  <c:v>27</c:v>
                </c:pt>
                <c:pt idx="3084">
                  <c:v>198</c:v>
                </c:pt>
                <c:pt idx="3085">
                  <c:v>307</c:v>
                </c:pt>
                <c:pt idx="3086">
                  <c:v>160</c:v>
                </c:pt>
                <c:pt idx="3087">
                  <c:v>68</c:v>
                </c:pt>
                <c:pt idx="3088">
                  <c:v>161</c:v>
                </c:pt>
                <c:pt idx="3089">
                  <c:v>36</c:v>
                </c:pt>
                <c:pt idx="3090">
                  <c:v>15</c:v>
                </c:pt>
                <c:pt idx="3091">
                  <c:v>60</c:v>
                </c:pt>
                <c:pt idx="3092">
                  <c:v>38</c:v>
                </c:pt>
                <c:pt idx="3093">
                  <c:v>83</c:v>
                </c:pt>
                <c:pt idx="3094">
                  <c:v>20</c:v>
                </c:pt>
                <c:pt idx="3095">
                  <c:v>61</c:v>
                </c:pt>
                <c:pt idx="3096">
                  <c:v>106</c:v>
                </c:pt>
                <c:pt idx="3097">
                  <c:v>59</c:v>
                </c:pt>
                <c:pt idx="3098">
                  <c:v>49</c:v>
                </c:pt>
                <c:pt idx="3099">
                  <c:v>10</c:v>
                </c:pt>
                <c:pt idx="3100">
                  <c:v>199</c:v>
                </c:pt>
                <c:pt idx="3101">
                  <c:v>95</c:v>
                </c:pt>
                <c:pt idx="3102">
                  <c:v>53</c:v>
                </c:pt>
                <c:pt idx="3103">
                  <c:v>169</c:v>
                </c:pt>
                <c:pt idx="3104">
                  <c:v>17</c:v>
                </c:pt>
                <c:pt idx="3105">
                  <c:v>48</c:v>
                </c:pt>
                <c:pt idx="3106">
                  <c:v>11</c:v>
                </c:pt>
                <c:pt idx="3107">
                  <c:v>109</c:v>
                </c:pt>
                <c:pt idx="3108">
                  <c:v>3</c:v>
                </c:pt>
                <c:pt idx="3109">
                  <c:v>195</c:v>
                </c:pt>
                <c:pt idx="3110">
                  <c:v>87</c:v>
                </c:pt>
                <c:pt idx="3111">
                  <c:v>25</c:v>
                </c:pt>
                <c:pt idx="3112">
                  <c:v>12</c:v>
                </c:pt>
                <c:pt idx="3113">
                  <c:v>5</c:v>
                </c:pt>
                <c:pt idx="3114">
                  <c:v>20</c:v>
                </c:pt>
                <c:pt idx="3115">
                  <c:v>48</c:v>
                </c:pt>
                <c:pt idx="3116">
                  <c:v>143</c:v>
                </c:pt>
                <c:pt idx="3117">
                  <c:v>0</c:v>
                </c:pt>
                <c:pt idx="3118">
                  <c:v>38</c:v>
                </c:pt>
                <c:pt idx="3119">
                  <c:v>9</c:v>
                </c:pt>
                <c:pt idx="3120">
                  <c:v>40</c:v>
                </c:pt>
                <c:pt idx="3121">
                  <c:v>35</c:v>
                </c:pt>
                <c:pt idx="3122">
                  <c:v>104</c:v>
                </c:pt>
                <c:pt idx="3123">
                  <c:v>16</c:v>
                </c:pt>
                <c:pt idx="3124">
                  <c:v>0</c:v>
                </c:pt>
                <c:pt idx="3125">
                  <c:v>17</c:v>
                </c:pt>
                <c:pt idx="3126">
                  <c:v>23</c:v>
                </c:pt>
                <c:pt idx="3127">
                  <c:v>11</c:v>
                </c:pt>
                <c:pt idx="3128">
                  <c:v>64</c:v>
                </c:pt>
                <c:pt idx="3129">
                  <c:v>121</c:v>
                </c:pt>
                <c:pt idx="3130">
                  <c:v>25</c:v>
                </c:pt>
                <c:pt idx="3131">
                  <c:v>116</c:v>
                </c:pt>
                <c:pt idx="3132">
                  <c:v>69</c:v>
                </c:pt>
                <c:pt idx="3133">
                  <c:v>11</c:v>
                </c:pt>
                <c:pt idx="3134">
                  <c:v>40</c:v>
                </c:pt>
                <c:pt idx="3135">
                  <c:v>70</c:v>
                </c:pt>
                <c:pt idx="3136">
                  <c:v>12</c:v>
                </c:pt>
                <c:pt idx="3137">
                  <c:v>20</c:v>
                </c:pt>
                <c:pt idx="3138">
                  <c:v>64</c:v>
                </c:pt>
                <c:pt idx="3139">
                  <c:v>68</c:v>
                </c:pt>
                <c:pt idx="3140">
                  <c:v>54</c:v>
                </c:pt>
                <c:pt idx="3141">
                  <c:v>3</c:v>
                </c:pt>
                <c:pt idx="3142">
                  <c:v>55</c:v>
                </c:pt>
                <c:pt idx="3143">
                  <c:v>22</c:v>
                </c:pt>
                <c:pt idx="3144">
                  <c:v>87</c:v>
                </c:pt>
                <c:pt idx="3145">
                  <c:v>13</c:v>
                </c:pt>
                <c:pt idx="3146">
                  <c:v>11</c:v>
                </c:pt>
                <c:pt idx="3147">
                  <c:v>127</c:v>
                </c:pt>
                <c:pt idx="3148">
                  <c:v>14</c:v>
                </c:pt>
                <c:pt idx="3149">
                  <c:v>43</c:v>
                </c:pt>
                <c:pt idx="3150">
                  <c:v>4</c:v>
                </c:pt>
                <c:pt idx="3151">
                  <c:v>10</c:v>
                </c:pt>
                <c:pt idx="3152">
                  <c:v>16</c:v>
                </c:pt>
                <c:pt idx="3153">
                  <c:v>25</c:v>
                </c:pt>
                <c:pt idx="3154">
                  <c:v>52</c:v>
                </c:pt>
                <c:pt idx="3155">
                  <c:v>83</c:v>
                </c:pt>
                <c:pt idx="3156">
                  <c:v>110</c:v>
                </c:pt>
                <c:pt idx="3157">
                  <c:v>14</c:v>
                </c:pt>
                <c:pt idx="3158">
                  <c:v>98</c:v>
                </c:pt>
                <c:pt idx="3159">
                  <c:v>77</c:v>
                </c:pt>
                <c:pt idx="3160">
                  <c:v>47</c:v>
                </c:pt>
                <c:pt idx="3161">
                  <c:v>73</c:v>
                </c:pt>
                <c:pt idx="3162">
                  <c:v>91</c:v>
                </c:pt>
                <c:pt idx="3163">
                  <c:v>0</c:v>
                </c:pt>
                <c:pt idx="3164">
                  <c:v>44</c:v>
                </c:pt>
                <c:pt idx="3165">
                  <c:v>75</c:v>
                </c:pt>
                <c:pt idx="3166">
                  <c:v>55</c:v>
                </c:pt>
                <c:pt idx="3167">
                  <c:v>45</c:v>
                </c:pt>
                <c:pt idx="3168">
                  <c:v>24</c:v>
                </c:pt>
                <c:pt idx="3169">
                  <c:v>260</c:v>
                </c:pt>
                <c:pt idx="3170">
                  <c:v>24</c:v>
                </c:pt>
                <c:pt idx="3171">
                  <c:v>68</c:v>
                </c:pt>
                <c:pt idx="3172">
                  <c:v>29</c:v>
                </c:pt>
                <c:pt idx="3173">
                  <c:v>268</c:v>
                </c:pt>
                <c:pt idx="3174">
                  <c:v>145</c:v>
                </c:pt>
                <c:pt idx="3175">
                  <c:v>9</c:v>
                </c:pt>
                <c:pt idx="3176">
                  <c:v>84</c:v>
                </c:pt>
                <c:pt idx="3177">
                  <c:v>11</c:v>
                </c:pt>
                <c:pt idx="3178">
                  <c:v>68</c:v>
                </c:pt>
                <c:pt idx="3179">
                  <c:v>18</c:v>
                </c:pt>
                <c:pt idx="3180">
                  <c:v>19</c:v>
                </c:pt>
                <c:pt idx="3181">
                  <c:v>63</c:v>
                </c:pt>
                <c:pt idx="3182">
                  <c:v>116</c:v>
                </c:pt>
                <c:pt idx="3183">
                  <c:v>56</c:v>
                </c:pt>
                <c:pt idx="3184">
                  <c:v>92</c:v>
                </c:pt>
                <c:pt idx="3185">
                  <c:v>7</c:v>
                </c:pt>
                <c:pt idx="3186">
                  <c:v>188</c:v>
                </c:pt>
                <c:pt idx="3187">
                  <c:v>10</c:v>
                </c:pt>
                <c:pt idx="3188">
                  <c:v>86</c:v>
                </c:pt>
                <c:pt idx="3189">
                  <c:v>49</c:v>
                </c:pt>
                <c:pt idx="3190">
                  <c:v>50</c:v>
                </c:pt>
                <c:pt idx="3191">
                  <c:v>3</c:v>
                </c:pt>
                <c:pt idx="3192">
                  <c:v>101</c:v>
                </c:pt>
                <c:pt idx="3193">
                  <c:v>13</c:v>
                </c:pt>
                <c:pt idx="3194">
                  <c:v>39</c:v>
                </c:pt>
                <c:pt idx="3195">
                  <c:v>21</c:v>
                </c:pt>
                <c:pt idx="3196">
                  <c:v>11</c:v>
                </c:pt>
                <c:pt idx="3197">
                  <c:v>7</c:v>
                </c:pt>
                <c:pt idx="3198">
                  <c:v>34</c:v>
                </c:pt>
                <c:pt idx="3199">
                  <c:v>96</c:v>
                </c:pt>
                <c:pt idx="3200">
                  <c:v>75</c:v>
                </c:pt>
                <c:pt idx="3201">
                  <c:v>81</c:v>
                </c:pt>
                <c:pt idx="3202">
                  <c:v>53</c:v>
                </c:pt>
                <c:pt idx="3203">
                  <c:v>9</c:v>
                </c:pt>
                <c:pt idx="3204">
                  <c:v>9</c:v>
                </c:pt>
                <c:pt idx="3205">
                  <c:v>35</c:v>
                </c:pt>
                <c:pt idx="3206">
                  <c:v>99</c:v>
                </c:pt>
                <c:pt idx="3207">
                  <c:v>68</c:v>
                </c:pt>
                <c:pt idx="3208">
                  <c:v>68</c:v>
                </c:pt>
                <c:pt idx="3209">
                  <c:v>66</c:v>
                </c:pt>
                <c:pt idx="3210">
                  <c:v>0</c:v>
                </c:pt>
                <c:pt idx="3211">
                  <c:v>8</c:v>
                </c:pt>
                <c:pt idx="3212">
                  <c:v>216</c:v>
                </c:pt>
                <c:pt idx="3213">
                  <c:v>27</c:v>
                </c:pt>
                <c:pt idx="3214">
                  <c:v>40</c:v>
                </c:pt>
                <c:pt idx="3215">
                  <c:v>111</c:v>
                </c:pt>
                <c:pt idx="3216">
                  <c:v>15</c:v>
                </c:pt>
                <c:pt idx="3217">
                  <c:v>14</c:v>
                </c:pt>
                <c:pt idx="3218">
                  <c:v>51</c:v>
                </c:pt>
                <c:pt idx="3219">
                  <c:v>8</c:v>
                </c:pt>
                <c:pt idx="3220">
                  <c:v>20</c:v>
                </c:pt>
                <c:pt idx="3221">
                  <c:v>3</c:v>
                </c:pt>
                <c:pt idx="3222">
                  <c:v>40</c:v>
                </c:pt>
                <c:pt idx="3223">
                  <c:v>69</c:v>
                </c:pt>
                <c:pt idx="3224">
                  <c:v>1</c:v>
                </c:pt>
                <c:pt idx="3225">
                  <c:v>8</c:v>
                </c:pt>
                <c:pt idx="3226">
                  <c:v>80</c:v>
                </c:pt>
                <c:pt idx="3227">
                  <c:v>149</c:v>
                </c:pt>
                <c:pt idx="3228">
                  <c:v>222</c:v>
                </c:pt>
                <c:pt idx="3229">
                  <c:v>176</c:v>
                </c:pt>
                <c:pt idx="3230">
                  <c:v>29</c:v>
                </c:pt>
                <c:pt idx="3231">
                  <c:v>2</c:v>
                </c:pt>
                <c:pt idx="3232">
                  <c:v>38</c:v>
                </c:pt>
                <c:pt idx="3233">
                  <c:v>7</c:v>
                </c:pt>
                <c:pt idx="3234">
                  <c:v>49</c:v>
                </c:pt>
                <c:pt idx="3235">
                  <c:v>163</c:v>
                </c:pt>
                <c:pt idx="3236">
                  <c:v>21</c:v>
                </c:pt>
                <c:pt idx="3237">
                  <c:v>93</c:v>
                </c:pt>
                <c:pt idx="3238">
                  <c:v>99</c:v>
                </c:pt>
                <c:pt idx="3239">
                  <c:v>44</c:v>
                </c:pt>
                <c:pt idx="3240">
                  <c:v>58</c:v>
                </c:pt>
                <c:pt idx="3241">
                  <c:v>33</c:v>
                </c:pt>
                <c:pt idx="3242">
                  <c:v>85</c:v>
                </c:pt>
                <c:pt idx="3243">
                  <c:v>7</c:v>
                </c:pt>
                <c:pt idx="3244">
                  <c:v>18</c:v>
                </c:pt>
                <c:pt idx="3245">
                  <c:v>5</c:v>
                </c:pt>
                <c:pt idx="3246">
                  <c:v>31</c:v>
                </c:pt>
                <c:pt idx="3247">
                  <c:v>2</c:v>
                </c:pt>
                <c:pt idx="3248">
                  <c:v>12</c:v>
                </c:pt>
                <c:pt idx="3249">
                  <c:v>6</c:v>
                </c:pt>
                <c:pt idx="3250">
                  <c:v>17</c:v>
                </c:pt>
                <c:pt idx="3251">
                  <c:v>32</c:v>
                </c:pt>
                <c:pt idx="3252">
                  <c:v>124</c:v>
                </c:pt>
                <c:pt idx="3253">
                  <c:v>38</c:v>
                </c:pt>
                <c:pt idx="3254">
                  <c:v>1</c:v>
                </c:pt>
                <c:pt idx="3255">
                  <c:v>23</c:v>
                </c:pt>
                <c:pt idx="3256">
                  <c:v>23</c:v>
                </c:pt>
                <c:pt idx="3257">
                  <c:v>88</c:v>
                </c:pt>
                <c:pt idx="3258">
                  <c:v>71</c:v>
                </c:pt>
                <c:pt idx="3259">
                  <c:v>88</c:v>
                </c:pt>
                <c:pt idx="3260">
                  <c:v>132</c:v>
                </c:pt>
                <c:pt idx="3261">
                  <c:v>35</c:v>
                </c:pt>
                <c:pt idx="3262">
                  <c:v>122</c:v>
                </c:pt>
                <c:pt idx="3263">
                  <c:v>90</c:v>
                </c:pt>
                <c:pt idx="3264">
                  <c:v>295</c:v>
                </c:pt>
                <c:pt idx="3265">
                  <c:v>65</c:v>
                </c:pt>
                <c:pt idx="3266">
                  <c:v>30</c:v>
                </c:pt>
                <c:pt idx="3267">
                  <c:v>4</c:v>
                </c:pt>
                <c:pt idx="3268">
                  <c:v>80</c:v>
                </c:pt>
                <c:pt idx="3269">
                  <c:v>37</c:v>
                </c:pt>
                <c:pt idx="3270">
                  <c:v>22</c:v>
                </c:pt>
                <c:pt idx="3271">
                  <c:v>297</c:v>
                </c:pt>
                <c:pt idx="3272">
                  <c:v>134</c:v>
                </c:pt>
                <c:pt idx="3273">
                  <c:v>59</c:v>
                </c:pt>
                <c:pt idx="3274">
                  <c:v>16</c:v>
                </c:pt>
                <c:pt idx="3275">
                  <c:v>0</c:v>
                </c:pt>
                <c:pt idx="3276">
                  <c:v>278</c:v>
                </c:pt>
                <c:pt idx="3277">
                  <c:v>19</c:v>
                </c:pt>
                <c:pt idx="3278">
                  <c:v>9</c:v>
                </c:pt>
                <c:pt idx="3279">
                  <c:v>76</c:v>
                </c:pt>
                <c:pt idx="3280">
                  <c:v>32</c:v>
                </c:pt>
                <c:pt idx="3281">
                  <c:v>69</c:v>
                </c:pt>
                <c:pt idx="3282">
                  <c:v>2</c:v>
                </c:pt>
                <c:pt idx="3283">
                  <c:v>46</c:v>
                </c:pt>
                <c:pt idx="3284">
                  <c:v>301</c:v>
                </c:pt>
                <c:pt idx="3285">
                  <c:v>0</c:v>
                </c:pt>
                <c:pt idx="3286">
                  <c:v>62</c:v>
                </c:pt>
                <c:pt idx="3287">
                  <c:v>19</c:v>
                </c:pt>
                <c:pt idx="3288">
                  <c:v>64</c:v>
                </c:pt>
                <c:pt idx="3289">
                  <c:v>58</c:v>
                </c:pt>
                <c:pt idx="3290">
                  <c:v>4</c:v>
                </c:pt>
                <c:pt idx="3291">
                  <c:v>30</c:v>
                </c:pt>
                <c:pt idx="3292">
                  <c:v>15</c:v>
                </c:pt>
                <c:pt idx="3293">
                  <c:v>42</c:v>
                </c:pt>
                <c:pt idx="3294">
                  <c:v>20</c:v>
                </c:pt>
                <c:pt idx="3295">
                  <c:v>20</c:v>
                </c:pt>
                <c:pt idx="3296">
                  <c:v>78</c:v>
                </c:pt>
                <c:pt idx="3297">
                  <c:v>39</c:v>
                </c:pt>
                <c:pt idx="3298">
                  <c:v>40</c:v>
                </c:pt>
                <c:pt idx="3299">
                  <c:v>16</c:v>
                </c:pt>
                <c:pt idx="3300">
                  <c:v>67</c:v>
                </c:pt>
                <c:pt idx="3301">
                  <c:v>24</c:v>
                </c:pt>
                <c:pt idx="3302">
                  <c:v>51</c:v>
                </c:pt>
                <c:pt idx="3303">
                  <c:v>65</c:v>
                </c:pt>
                <c:pt idx="3304">
                  <c:v>6</c:v>
                </c:pt>
                <c:pt idx="3305">
                  <c:v>54</c:v>
                </c:pt>
                <c:pt idx="3306">
                  <c:v>58</c:v>
                </c:pt>
                <c:pt idx="3307">
                  <c:v>1</c:v>
                </c:pt>
                <c:pt idx="3308">
                  <c:v>20</c:v>
                </c:pt>
                <c:pt idx="3309">
                  <c:v>87</c:v>
                </c:pt>
                <c:pt idx="3310">
                  <c:v>151</c:v>
                </c:pt>
                <c:pt idx="3311">
                  <c:v>22</c:v>
                </c:pt>
                <c:pt idx="3312">
                  <c:v>137</c:v>
                </c:pt>
                <c:pt idx="3313">
                  <c:v>96</c:v>
                </c:pt>
                <c:pt idx="3314">
                  <c:v>2</c:v>
                </c:pt>
                <c:pt idx="3315">
                  <c:v>115</c:v>
                </c:pt>
                <c:pt idx="3316">
                  <c:v>31</c:v>
                </c:pt>
                <c:pt idx="3317">
                  <c:v>45</c:v>
                </c:pt>
                <c:pt idx="3318">
                  <c:v>29</c:v>
                </c:pt>
                <c:pt idx="3319">
                  <c:v>56</c:v>
                </c:pt>
                <c:pt idx="3320">
                  <c:v>40</c:v>
                </c:pt>
                <c:pt idx="3321">
                  <c:v>18</c:v>
                </c:pt>
                <c:pt idx="3322">
                  <c:v>22</c:v>
                </c:pt>
                <c:pt idx="3323">
                  <c:v>36</c:v>
                </c:pt>
                <c:pt idx="3324">
                  <c:v>5</c:v>
                </c:pt>
                <c:pt idx="3325">
                  <c:v>191</c:v>
                </c:pt>
                <c:pt idx="3326">
                  <c:v>73</c:v>
                </c:pt>
                <c:pt idx="3327">
                  <c:v>3</c:v>
                </c:pt>
                <c:pt idx="3328">
                  <c:v>74</c:v>
                </c:pt>
                <c:pt idx="3329">
                  <c:v>6</c:v>
                </c:pt>
                <c:pt idx="3330">
                  <c:v>4</c:v>
                </c:pt>
                <c:pt idx="3331">
                  <c:v>38</c:v>
                </c:pt>
                <c:pt idx="3332">
                  <c:v>113</c:v>
                </c:pt>
                <c:pt idx="3333">
                  <c:v>49</c:v>
                </c:pt>
                <c:pt idx="3334">
                  <c:v>100</c:v>
                </c:pt>
                <c:pt idx="3335">
                  <c:v>78</c:v>
                </c:pt>
                <c:pt idx="3336">
                  <c:v>10</c:v>
                </c:pt>
                <c:pt idx="3337">
                  <c:v>31</c:v>
                </c:pt>
                <c:pt idx="3338">
                  <c:v>48</c:v>
                </c:pt>
                <c:pt idx="3339">
                  <c:v>107</c:v>
                </c:pt>
                <c:pt idx="3340">
                  <c:v>129</c:v>
                </c:pt>
                <c:pt idx="3341">
                  <c:v>221</c:v>
                </c:pt>
                <c:pt idx="3342">
                  <c:v>38</c:v>
                </c:pt>
                <c:pt idx="3343">
                  <c:v>39</c:v>
                </c:pt>
                <c:pt idx="3344">
                  <c:v>30</c:v>
                </c:pt>
                <c:pt idx="3345">
                  <c:v>30</c:v>
                </c:pt>
                <c:pt idx="3346">
                  <c:v>182</c:v>
                </c:pt>
                <c:pt idx="3347">
                  <c:v>0</c:v>
                </c:pt>
                <c:pt idx="3348">
                  <c:v>4</c:v>
                </c:pt>
                <c:pt idx="3349">
                  <c:v>35</c:v>
                </c:pt>
                <c:pt idx="3350">
                  <c:v>37</c:v>
                </c:pt>
                <c:pt idx="3351">
                  <c:v>97</c:v>
                </c:pt>
                <c:pt idx="3352">
                  <c:v>57</c:v>
                </c:pt>
                <c:pt idx="3353">
                  <c:v>44</c:v>
                </c:pt>
                <c:pt idx="3354">
                  <c:v>86</c:v>
                </c:pt>
                <c:pt idx="3355">
                  <c:v>4</c:v>
                </c:pt>
                <c:pt idx="3356">
                  <c:v>120</c:v>
                </c:pt>
                <c:pt idx="3357">
                  <c:v>71</c:v>
                </c:pt>
                <c:pt idx="3358">
                  <c:v>44</c:v>
                </c:pt>
                <c:pt idx="3359">
                  <c:v>82</c:v>
                </c:pt>
                <c:pt idx="3360">
                  <c:v>29</c:v>
                </c:pt>
                <c:pt idx="3361">
                  <c:v>76</c:v>
                </c:pt>
                <c:pt idx="3362">
                  <c:v>42</c:v>
                </c:pt>
                <c:pt idx="3363">
                  <c:v>41</c:v>
                </c:pt>
                <c:pt idx="3364">
                  <c:v>31</c:v>
                </c:pt>
                <c:pt idx="3365">
                  <c:v>44</c:v>
                </c:pt>
                <c:pt idx="3366">
                  <c:v>1</c:v>
                </c:pt>
                <c:pt idx="3367">
                  <c:v>12</c:v>
                </c:pt>
                <c:pt idx="3368">
                  <c:v>93</c:v>
                </c:pt>
                <c:pt idx="3369">
                  <c:v>77</c:v>
                </c:pt>
                <c:pt idx="3370">
                  <c:v>55</c:v>
                </c:pt>
                <c:pt idx="3371">
                  <c:v>20</c:v>
                </c:pt>
                <c:pt idx="3372">
                  <c:v>63</c:v>
                </c:pt>
                <c:pt idx="3373">
                  <c:v>195</c:v>
                </c:pt>
                <c:pt idx="3374">
                  <c:v>19</c:v>
                </c:pt>
                <c:pt idx="3375">
                  <c:v>29</c:v>
                </c:pt>
                <c:pt idx="3376">
                  <c:v>29</c:v>
                </c:pt>
                <c:pt idx="3377">
                  <c:v>54</c:v>
                </c:pt>
                <c:pt idx="3378">
                  <c:v>7</c:v>
                </c:pt>
                <c:pt idx="3379">
                  <c:v>82</c:v>
                </c:pt>
                <c:pt idx="3380">
                  <c:v>25</c:v>
                </c:pt>
                <c:pt idx="3381">
                  <c:v>54</c:v>
                </c:pt>
                <c:pt idx="3382">
                  <c:v>18</c:v>
                </c:pt>
                <c:pt idx="3383">
                  <c:v>19</c:v>
                </c:pt>
                <c:pt idx="3384">
                  <c:v>74</c:v>
                </c:pt>
                <c:pt idx="3385">
                  <c:v>2</c:v>
                </c:pt>
                <c:pt idx="3386">
                  <c:v>19</c:v>
                </c:pt>
                <c:pt idx="3387">
                  <c:v>9</c:v>
                </c:pt>
                <c:pt idx="3388">
                  <c:v>71</c:v>
                </c:pt>
                <c:pt idx="3389">
                  <c:v>89</c:v>
                </c:pt>
                <c:pt idx="3390">
                  <c:v>65</c:v>
                </c:pt>
                <c:pt idx="3391">
                  <c:v>37</c:v>
                </c:pt>
                <c:pt idx="3392">
                  <c:v>26</c:v>
                </c:pt>
                <c:pt idx="3393">
                  <c:v>66</c:v>
                </c:pt>
                <c:pt idx="3394">
                  <c:v>12</c:v>
                </c:pt>
                <c:pt idx="3395">
                  <c:v>133</c:v>
                </c:pt>
                <c:pt idx="3396">
                  <c:v>51</c:v>
                </c:pt>
                <c:pt idx="3397">
                  <c:v>52</c:v>
                </c:pt>
                <c:pt idx="3398">
                  <c:v>46</c:v>
                </c:pt>
                <c:pt idx="3399">
                  <c:v>18</c:v>
                </c:pt>
                <c:pt idx="3400">
                  <c:v>22</c:v>
                </c:pt>
                <c:pt idx="3401">
                  <c:v>73</c:v>
                </c:pt>
                <c:pt idx="3402">
                  <c:v>241</c:v>
                </c:pt>
                <c:pt idx="3403">
                  <c:v>30</c:v>
                </c:pt>
                <c:pt idx="3404">
                  <c:v>44</c:v>
                </c:pt>
                <c:pt idx="3405">
                  <c:v>25</c:v>
                </c:pt>
                <c:pt idx="3406">
                  <c:v>162</c:v>
                </c:pt>
                <c:pt idx="3407">
                  <c:v>61</c:v>
                </c:pt>
                <c:pt idx="3408">
                  <c:v>122</c:v>
                </c:pt>
                <c:pt idx="3409">
                  <c:v>95</c:v>
                </c:pt>
                <c:pt idx="3410">
                  <c:v>90</c:v>
                </c:pt>
                <c:pt idx="3411">
                  <c:v>5</c:v>
                </c:pt>
                <c:pt idx="3412">
                  <c:v>5</c:v>
                </c:pt>
                <c:pt idx="3413">
                  <c:v>28</c:v>
                </c:pt>
                <c:pt idx="3414">
                  <c:v>32</c:v>
                </c:pt>
                <c:pt idx="3415">
                  <c:v>77</c:v>
                </c:pt>
                <c:pt idx="3416">
                  <c:v>153</c:v>
                </c:pt>
                <c:pt idx="3417">
                  <c:v>18</c:v>
                </c:pt>
                <c:pt idx="3418">
                  <c:v>45</c:v>
                </c:pt>
                <c:pt idx="3419">
                  <c:v>1</c:v>
                </c:pt>
                <c:pt idx="3420">
                  <c:v>91</c:v>
                </c:pt>
                <c:pt idx="3421">
                  <c:v>121</c:v>
                </c:pt>
                <c:pt idx="3422">
                  <c:v>63</c:v>
                </c:pt>
                <c:pt idx="3423">
                  <c:v>28</c:v>
                </c:pt>
                <c:pt idx="3424">
                  <c:v>106</c:v>
                </c:pt>
                <c:pt idx="3425">
                  <c:v>0</c:v>
                </c:pt>
                <c:pt idx="3426">
                  <c:v>64</c:v>
                </c:pt>
                <c:pt idx="3427">
                  <c:v>136</c:v>
                </c:pt>
                <c:pt idx="3428">
                  <c:v>22</c:v>
                </c:pt>
                <c:pt idx="3429">
                  <c:v>102</c:v>
                </c:pt>
                <c:pt idx="3430">
                  <c:v>174</c:v>
                </c:pt>
                <c:pt idx="3431">
                  <c:v>74</c:v>
                </c:pt>
                <c:pt idx="3432">
                  <c:v>32</c:v>
                </c:pt>
                <c:pt idx="3433">
                  <c:v>138</c:v>
                </c:pt>
                <c:pt idx="3434">
                  <c:v>203</c:v>
                </c:pt>
                <c:pt idx="3435">
                  <c:v>29</c:v>
                </c:pt>
                <c:pt idx="3436">
                  <c:v>39</c:v>
                </c:pt>
                <c:pt idx="3437">
                  <c:v>14</c:v>
                </c:pt>
                <c:pt idx="3438">
                  <c:v>4</c:v>
                </c:pt>
                <c:pt idx="3439">
                  <c:v>83</c:v>
                </c:pt>
                <c:pt idx="3440">
                  <c:v>10</c:v>
                </c:pt>
                <c:pt idx="3441">
                  <c:v>149</c:v>
                </c:pt>
                <c:pt idx="3442">
                  <c:v>98</c:v>
                </c:pt>
                <c:pt idx="3443">
                  <c:v>15</c:v>
                </c:pt>
                <c:pt idx="3444">
                  <c:v>2</c:v>
                </c:pt>
                <c:pt idx="3445">
                  <c:v>72</c:v>
                </c:pt>
                <c:pt idx="3446">
                  <c:v>115</c:v>
                </c:pt>
                <c:pt idx="3447">
                  <c:v>9</c:v>
                </c:pt>
                <c:pt idx="3448">
                  <c:v>63</c:v>
                </c:pt>
                <c:pt idx="3449">
                  <c:v>97</c:v>
                </c:pt>
                <c:pt idx="3450">
                  <c:v>108</c:v>
                </c:pt>
                <c:pt idx="3451">
                  <c:v>66</c:v>
                </c:pt>
                <c:pt idx="3452">
                  <c:v>55</c:v>
                </c:pt>
                <c:pt idx="3453">
                  <c:v>136</c:v>
                </c:pt>
                <c:pt idx="3454">
                  <c:v>21</c:v>
                </c:pt>
                <c:pt idx="3455">
                  <c:v>57</c:v>
                </c:pt>
                <c:pt idx="3456">
                  <c:v>17</c:v>
                </c:pt>
                <c:pt idx="3457">
                  <c:v>72</c:v>
                </c:pt>
                <c:pt idx="3458">
                  <c:v>68</c:v>
                </c:pt>
                <c:pt idx="3459">
                  <c:v>5</c:v>
                </c:pt>
                <c:pt idx="3460">
                  <c:v>1</c:v>
                </c:pt>
                <c:pt idx="3461">
                  <c:v>36</c:v>
                </c:pt>
                <c:pt idx="3462">
                  <c:v>2</c:v>
                </c:pt>
                <c:pt idx="3463">
                  <c:v>148</c:v>
                </c:pt>
                <c:pt idx="3464">
                  <c:v>5</c:v>
                </c:pt>
                <c:pt idx="3465">
                  <c:v>12</c:v>
                </c:pt>
                <c:pt idx="3466">
                  <c:v>71</c:v>
                </c:pt>
                <c:pt idx="3467">
                  <c:v>3</c:v>
                </c:pt>
                <c:pt idx="3468">
                  <c:v>50</c:v>
                </c:pt>
                <c:pt idx="3469">
                  <c:v>64</c:v>
                </c:pt>
                <c:pt idx="3470">
                  <c:v>29</c:v>
                </c:pt>
                <c:pt idx="3471">
                  <c:v>31</c:v>
                </c:pt>
                <c:pt idx="3472">
                  <c:v>16</c:v>
                </c:pt>
                <c:pt idx="3473">
                  <c:v>54</c:v>
                </c:pt>
                <c:pt idx="3474">
                  <c:v>27</c:v>
                </c:pt>
                <c:pt idx="3475">
                  <c:v>117</c:v>
                </c:pt>
                <c:pt idx="3476">
                  <c:v>79</c:v>
                </c:pt>
                <c:pt idx="3477">
                  <c:v>25</c:v>
                </c:pt>
                <c:pt idx="3478">
                  <c:v>9</c:v>
                </c:pt>
                <c:pt idx="3479">
                  <c:v>10</c:v>
                </c:pt>
                <c:pt idx="3480">
                  <c:v>17</c:v>
                </c:pt>
                <c:pt idx="3481">
                  <c:v>108</c:v>
                </c:pt>
                <c:pt idx="3482">
                  <c:v>166</c:v>
                </c:pt>
                <c:pt idx="3483">
                  <c:v>189</c:v>
                </c:pt>
                <c:pt idx="3484">
                  <c:v>80</c:v>
                </c:pt>
                <c:pt idx="3485">
                  <c:v>93</c:v>
                </c:pt>
                <c:pt idx="3486">
                  <c:v>4</c:v>
                </c:pt>
                <c:pt idx="3487">
                  <c:v>13</c:v>
                </c:pt>
                <c:pt idx="3488">
                  <c:v>256</c:v>
                </c:pt>
                <c:pt idx="3489">
                  <c:v>52</c:v>
                </c:pt>
                <c:pt idx="3490">
                  <c:v>127</c:v>
                </c:pt>
                <c:pt idx="3491">
                  <c:v>51</c:v>
                </c:pt>
                <c:pt idx="3492">
                  <c:v>144</c:v>
                </c:pt>
              </c:numCache>
            </c:numRef>
          </c:xVal>
          <c:yVal>
            <c:numRef>
              <c:f>'RFM Analysis'!$U$2:$U$3494</c:f>
              <c:numCache>
                <c:formatCode>General</c:formatCode>
                <c:ptCount val="3493"/>
                <c:pt idx="0">
                  <c:v>11</c:v>
                </c:pt>
                <c:pt idx="1">
                  <c:v>3</c:v>
                </c:pt>
                <c:pt idx="2">
                  <c:v>8</c:v>
                </c:pt>
                <c:pt idx="3">
                  <c:v>2</c:v>
                </c:pt>
                <c:pt idx="4">
                  <c:v>6</c:v>
                </c:pt>
                <c:pt idx="5">
                  <c:v>5</c:v>
                </c:pt>
                <c:pt idx="6">
                  <c:v>3</c:v>
                </c:pt>
                <c:pt idx="7">
                  <c:v>10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4</c:v>
                </c:pt>
                <c:pt idx="14">
                  <c:v>6</c:v>
                </c:pt>
                <c:pt idx="15">
                  <c:v>5</c:v>
                </c:pt>
                <c:pt idx="16">
                  <c:v>5</c:v>
                </c:pt>
                <c:pt idx="17">
                  <c:v>7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8</c:v>
                </c:pt>
                <c:pt idx="22">
                  <c:v>7</c:v>
                </c:pt>
                <c:pt idx="23">
                  <c:v>8</c:v>
                </c:pt>
                <c:pt idx="24">
                  <c:v>12</c:v>
                </c:pt>
                <c:pt idx="25">
                  <c:v>3</c:v>
                </c:pt>
                <c:pt idx="26">
                  <c:v>7</c:v>
                </c:pt>
                <c:pt idx="27">
                  <c:v>6</c:v>
                </c:pt>
                <c:pt idx="28">
                  <c:v>9</c:v>
                </c:pt>
                <c:pt idx="29">
                  <c:v>3</c:v>
                </c:pt>
                <c:pt idx="30">
                  <c:v>4</c:v>
                </c:pt>
                <c:pt idx="31">
                  <c:v>7</c:v>
                </c:pt>
                <c:pt idx="32">
                  <c:v>7</c:v>
                </c:pt>
                <c:pt idx="33">
                  <c:v>9</c:v>
                </c:pt>
                <c:pt idx="34">
                  <c:v>4</c:v>
                </c:pt>
                <c:pt idx="35">
                  <c:v>2</c:v>
                </c:pt>
                <c:pt idx="36">
                  <c:v>9</c:v>
                </c:pt>
                <c:pt idx="37">
                  <c:v>4</c:v>
                </c:pt>
                <c:pt idx="38">
                  <c:v>12</c:v>
                </c:pt>
                <c:pt idx="39">
                  <c:v>6</c:v>
                </c:pt>
                <c:pt idx="40">
                  <c:v>9</c:v>
                </c:pt>
                <c:pt idx="41">
                  <c:v>4</c:v>
                </c:pt>
                <c:pt idx="42">
                  <c:v>9</c:v>
                </c:pt>
                <c:pt idx="43">
                  <c:v>7</c:v>
                </c:pt>
                <c:pt idx="44">
                  <c:v>3</c:v>
                </c:pt>
                <c:pt idx="45">
                  <c:v>5</c:v>
                </c:pt>
                <c:pt idx="46">
                  <c:v>7</c:v>
                </c:pt>
                <c:pt idx="47">
                  <c:v>8</c:v>
                </c:pt>
                <c:pt idx="48">
                  <c:v>5</c:v>
                </c:pt>
                <c:pt idx="49">
                  <c:v>8</c:v>
                </c:pt>
                <c:pt idx="50">
                  <c:v>8</c:v>
                </c:pt>
                <c:pt idx="51">
                  <c:v>7</c:v>
                </c:pt>
                <c:pt idx="52">
                  <c:v>5</c:v>
                </c:pt>
                <c:pt idx="53">
                  <c:v>7</c:v>
                </c:pt>
                <c:pt idx="54">
                  <c:v>8</c:v>
                </c:pt>
                <c:pt idx="55">
                  <c:v>7</c:v>
                </c:pt>
                <c:pt idx="56">
                  <c:v>6</c:v>
                </c:pt>
                <c:pt idx="57">
                  <c:v>8</c:v>
                </c:pt>
                <c:pt idx="58">
                  <c:v>3</c:v>
                </c:pt>
                <c:pt idx="59">
                  <c:v>2</c:v>
                </c:pt>
                <c:pt idx="60">
                  <c:v>7</c:v>
                </c:pt>
                <c:pt idx="61">
                  <c:v>6</c:v>
                </c:pt>
                <c:pt idx="62">
                  <c:v>3</c:v>
                </c:pt>
                <c:pt idx="63">
                  <c:v>5</c:v>
                </c:pt>
                <c:pt idx="64">
                  <c:v>6</c:v>
                </c:pt>
                <c:pt idx="65">
                  <c:v>5</c:v>
                </c:pt>
                <c:pt idx="66">
                  <c:v>5</c:v>
                </c:pt>
                <c:pt idx="67">
                  <c:v>3</c:v>
                </c:pt>
                <c:pt idx="68">
                  <c:v>6</c:v>
                </c:pt>
                <c:pt idx="69">
                  <c:v>5</c:v>
                </c:pt>
                <c:pt idx="70">
                  <c:v>1</c:v>
                </c:pt>
                <c:pt idx="71">
                  <c:v>5</c:v>
                </c:pt>
                <c:pt idx="72">
                  <c:v>6</c:v>
                </c:pt>
                <c:pt idx="73">
                  <c:v>3</c:v>
                </c:pt>
                <c:pt idx="74">
                  <c:v>8</c:v>
                </c:pt>
                <c:pt idx="75">
                  <c:v>8</c:v>
                </c:pt>
                <c:pt idx="76">
                  <c:v>3</c:v>
                </c:pt>
                <c:pt idx="77">
                  <c:v>2</c:v>
                </c:pt>
                <c:pt idx="78">
                  <c:v>6</c:v>
                </c:pt>
                <c:pt idx="79">
                  <c:v>10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7</c:v>
                </c:pt>
                <c:pt idx="84">
                  <c:v>6</c:v>
                </c:pt>
                <c:pt idx="85">
                  <c:v>9</c:v>
                </c:pt>
                <c:pt idx="86">
                  <c:v>9</c:v>
                </c:pt>
                <c:pt idx="87">
                  <c:v>6</c:v>
                </c:pt>
                <c:pt idx="88">
                  <c:v>9</c:v>
                </c:pt>
                <c:pt idx="89">
                  <c:v>7</c:v>
                </c:pt>
                <c:pt idx="90">
                  <c:v>8</c:v>
                </c:pt>
                <c:pt idx="91">
                  <c:v>3</c:v>
                </c:pt>
                <c:pt idx="92">
                  <c:v>3</c:v>
                </c:pt>
                <c:pt idx="93">
                  <c:v>7</c:v>
                </c:pt>
                <c:pt idx="94">
                  <c:v>4</c:v>
                </c:pt>
                <c:pt idx="95">
                  <c:v>4</c:v>
                </c:pt>
                <c:pt idx="96">
                  <c:v>8</c:v>
                </c:pt>
                <c:pt idx="97">
                  <c:v>5</c:v>
                </c:pt>
                <c:pt idx="98">
                  <c:v>9</c:v>
                </c:pt>
                <c:pt idx="99">
                  <c:v>2</c:v>
                </c:pt>
                <c:pt idx="100">
                  <c:v>4</c:v>
                </c:pt>
                <c:pt idx="101">
                  <c:v>7</c:v>
                </c:pt>
                <c:pt idx="102">
                  <c:v>5</c:v>
                </c:pt>
                <c:pt idx="103">
                  <c:v>9</c:v>
                </c:pt>
                <c:pt idx="104">
                  <c:v>4</c:v>
                </c:pt>
                <c:pt idx="105">
                  <c:v>3</c:v>
                </c:pt>
                <c:pt idx="106">
                  <c:v>4</c:v>
                </c:pt>
                <c:pt idx="107">
                  <c:v>3</c:v>
                </c:pt>
                <c:pt idx="108">
                  <c:v>10</c:v>
                </c:pt>
                <c:pt idx="109">
                  <c:v>7</c:v>
                </c:pt>
                <c:pt idx="110">
                  <c:v>4</c:v>
                </c:pt>
                <c:pt idx="111">
                  <c:v>6</c:v>
                </c:pt>
                <c:pt idx="112">
                  <c:v>6</c:v>
                </c:pt>
                <c:pt idx="113">
                  <c:v>4</c:v>
                </c:pt>
                <c:pt idx="114">
                  <c:v>8</c:v>
                </c:pt>
                <c:pt idx="115">
                  <c:v>8</c:v>
                </c:pt>
                <c:pt idx="116">
                  <c:v>10</c:v>
                </c:pt>
                <c:pt idx="117">
                  <c:v>5</c:v>
                </c:pt>
                <c:pt idx="118">
                  <c:v>4</c:v>
                </c:pt>
                <c:pt idx="119">
                  <c:v>3</c:v>
                </c:pt>
                <c:pt idx="120">
                  <c:v>4</c:v>
                </c:pt>
                <c:pt idx="121">
                  <c:v>5</c:v>
                </c:pt>
                <c:pt idx="122">
                  <c:v>4</c:v>
                </c:pt>
                <c:pt idx="123">
                  <c:v>7</c:v>
                </c:pt>
                <c:pt idx="124">
                  <c:v>10</c:v>
                </c:pt>
                <c:pt idx="125">
                  <c:v>3</c:v>
                </c:pt>
                <c:pt idx="126">
                  <c:v>10</c:v>
                </c:pt>
                <c:pt idx="127">
                  <c:v>4</c:v>
                </c:pt>
                <c:pt idx="128">
                  <c:v>4</c:v>
                </c:pt>
                <c:pt idx="129">
                  <c:v>2</c:v>
                </c:pt>
                <c:pt idx="130">
                  <c:v>6</c:v>
                </c:pt>
                <c:pt idx="131">
                  <c:v>6</c:v>
                </c:pt>
                <c:pt idx="132">
                  <c:v>5</c:v>
                </c:pt>
                <c:pt idx="133">
                  <c:v>6</c:v>
                </c:pt>
                <c:pt idx="134">
                  <c:v>7</c:v>
                </c:pt>
                <c:pt idx="135">
                  <c:v>8</c:v>
                </c:pt>
                <c:pt idx="136">
                  <c:v>5</c:v>
                </c:pt>
                <c:pt idx="137">
                  <c:v>7</c:v>
                </c:pt>
                <c:pt idx="138">
                  <c:v>9</c:v>
                </c:pt>
                <c:pt idx="139">
                  <c:v>6</c:v>
                </c:pt>
                <c:pt idx="140">
                  <c:v>3</c:v>
                </c:pt>
                <c:pt idx="141">
                  <c:v>11</c:v>
                </c:pt>
                <c:pt idx="142">
                  <c:v>4</c:v>
                </c:pt>
                <c:pt idx="143">
                  <c:v>8</c:v>
                </c:pt>
                <c:pt idx="144">
                  <c:v>7</c:v>
                </c:pt>
                <c:pt idx="145">
                  <c:v>2</c:v>
                </c:pt>
                <c:pt idx="146">
                  <c:v>6</c:v>
                </c:pt>
                <c:pt idx="147">
                  <c:v>5</c:v>
                </c:pt>
                <c:pt idx="148">
                  <c:v>6</c:v>
                </c:pt>
                <c:pt idx="149">
                  <c:v>4</c:v>
                </c:pt>
                <c:pt idx="150">
                  <c:v>8</c:v>
                </c:pt>
                <c:pt idx="151">
                  <c:v>2</c:v>
                </c:pt>
                <c:pt idx="152">
                  <c:v>7</c:v>
                </c:pt>
                <c:pt idx="153">
                  <c:v>6</c:v>
                </c:pt>
                <c:pt idx="154">
                  <c:v>3</c:v>
                </c:pt>
                <c:pt idx="155">
                  <c:v>5</c:v>
                </c:pt>
                <c:pt idx="156">
                  <c:v>4</c:v>
                </c:pt>
                <c:pt idx="157">
                  <c:v>6</c:v>
                </c:pt>
                <c:pt idx="158">
                  <c:v>6</c:v>
                </c:pt>
                <c:pt idx="159">
                  <c:v>2</c:v>
                </c:pt>
                <c:pt idx="160">
                  <c:v>1</c:v>
                </c:pt>
                <c:pt idx="161">
                  <c:v>3</c:v>
                </c:pt>
                <c:pt idx="162">
                  <c:v>2</c:v>
                </c:pt>
                <c:pt idx="163">
                  <c:v>3</c:v>
                </c:pt>
                <c:pt idx="164">
                  <c:v>9</c:v>
                </c:pt>
                <c:pt idx="165">
                  <c:v>8</c:v>
                </c:pt>
                <c:pt idx="166">
                  <c:v>9</c:v>
                </c:pt>
                <c:pt idx="167">
                  <c:v>9</c:v>
                </c:pt>
                <c:pt idx="168">
                  <c:v>3</c:v>
                </c:pt>
                <c:pt idx="169">
                  <c:v>4</c:v>
                </c:pt>
                <c:pt idx="170">
                  <c:v>9</c:v>
                </c:pt>
                <c:pt idx="171">
                  <c:v>8</c:v>
                </c:pt>
                <c:pt idx="172">
                  <c:v>9</c:v>
                </c:pt>
                <c:pt idx="173">
                  <c:v>10</c:v>
                </c:pt>
                <c:pt idx="174">
                  <c:v>5</c:v>
                </c:pt>
                <c:pt idx="175">
                  <c:v>5</c:v>
                </c:pt>
                <c:pt idx="176">
                  <c:v>12</c:v>
                </c:pt>
                <c:pt idx="177">
                  <c:v>4</c:v>
                </c:pt>
                <c:pt idx="178">
                  <c:v>3</c:v>
                </c:pt>
                <c:pt idx="179">
                  <c:v>7</c:v>
                </c:pt>
                <c:pt idx="180">
                  <c:v>6</c:v>
                </c:pt>
                <c:pt idx="181">
                  <c:v>7</c:v>
                </c:pt>
                <c:pt idx="182">
                  <c:v>6</c:v>
                </c:pt>
                <c:pt idx="183">
                  <c:v>3</c:v>
                </c:pt>
                <c:pt idx="184">
                  <c:v>7</c:v>
                </c:pt>
                <c:pt idx="185">
                  <c:v>6</c:v>
                </c:pt>
                <c:pt idx="186">
                  <c:v>7</c:v>
                </c:pt>
                <c:pt idx="187">
                  <c:v>6</c:v>
                </c:pt>
                <c:pt idx="188">
                  <c:v>5</c:v>
                </c:pt>
                <c:pt idx="189">
                  <c:v>4</c:v>
                </c:pt>
                <c:pt idx="190">
                  <c:v>1</c:v>
                </c:pt>
                <c:pt idx="191">
                  <c:v>4</c:v>
                </c:pt>
                <c:pt idx="192">
                  <c:v>5</c:v>
                </c:pt>
                <c:pt idx="193">
                  <c:v>3</c:v>
                </c:pt>
                <c:pt idx="194">
                  <c:v>7</c:v>
                </c:pt>
                <c:pt idx="195">
                  <c:v>8</c:v>
                </c:pt>
                <c:pt idx="196">
                  <c:v>9</c:v>
                </c:pt>
                <c:pt idx="197">
                  <c:v>9</c:v>
                </c:pt>
                <c:pt idx="198">
                  <c:v>4</c:v>
                </c:pt>
                <c:pt idx="199">
                  <c:v>9</c:v>
                </c:pt>
                <c:pt idx="200">
                  <c:v>8</c:v>
                </c:pt>
                <c:pt idx="201">
                  <c:v>3</c:v>
                </c:pt>
                <c:pt idx="202">
                  <c:v>5</c:v>
                </c:pt>
                <c:pt idx="203">
                  <c:v>8</c:v>
                </c:pt>
                <c:pt idx="204">
                  <c:v>9</c:v>
                </c:pt>
                <c:pt idx="205">
                  <c:v>4</c:v>
                </c:pt>
                <c:pt idx="206">
                  <c:v>3</c:v>
                </c:pt>
                <c:pt idx="207">
                  <c:v>5</c:v>
                </c:pt>
                <c:pt idx="208">
                  <c:v>5</c:v>
                </c:pt>
                <c:pt idx="209">
                  <c:v>6</c:v>
                </c:pt>
                <c:pt idx="210">
                  <c:v>9</c:v>
                </c:pt>
                <c:pt idx="211">
                  <c:v>2</c:v>
                </c:pt>
                <c:pt idx="212">
                  <c:v>11</c:v>
                </c:pt>
                <c:pt idx="213">
                  <c:v>6</c:v>
                </c:pt>
                <c:pt idx="214">
                  <c:v>8</c:v>
                </c:pt>
                <c:pt idx="215">
                  <c:v>5</c:v>
                </c:pt>
                <c:pt idx="216">
                  <c:v>8</c:v>
                </c:pt>
                <c:pt idx="217">
                  <c:v>5</c:v>
                </c:pt>
                <c:pt idx="218">
                  <c:v>7</c:v>
                </c:pt>
                <c:pt idx="219">
                  <c:v>6</c:v>
                </c:pt>
                <c:pt idx="220">
                  <c:v>6</c:v>
                </c:pt>
                <c:pt idx="221">
                  <c:v>2</c:v>
                </c:pt>
                <c:pt idx="222">
                  <c:v>7</c:v>
                </c:pt>
                <c:pt idx="223">
                  <c:v>6</c:v>
                </c:pt>
                <c:pt idx="224">
                  <c:v>3</c:v>
                </c:pt>
                <c:pt idx="225">
                  <c:v>2</c:v>
                </c:pt>
                <c:pt idx="226">
                  <c:v>5</c:v>
                </c:pt>
                <c:pt idx="227">
                  <c:v>5</c:v>
                </c:pt>
                <c:pt idx="228">
                  <c:v>5</c:v>
                </c:pt>
                <c:pt idx="229">
                  <c:v>11</c:v>
                </c:pt>
                <c:pt idx="230">
                  <c:v>4</c:v>
                </c:pt>
                <c:pt idx="231">
                  <c:v>6</c:v>
                </c:pt>
                <c:pt idx="232">
                  <c:v>6</c:v>
                </c:pt>
                <c:pt idx="233">
                  <c:v>10</c:v>
                </c:pt>
                <c:pt idx="234">
                  <c:v>11</c:v>
                </c:pt>
                <c:pt idx="235">
                  <c:v>4</c:v>
                </c:pt>
                <c:pt idx="236">
                  <c:v>8</c:v>
                </c:pt>
                <c:pt idx="237">
                  <c:v>5</c:v>
                </c:pt>
                <c:pt idx="238">
                  <c:v>9</c:v>
                </c:pt>
                <c:pt idx="239">
                  <c:v>6</c:v>
                </c:pt>
                <c:pt idx="240">
                  <c:v>4</c:v>
                </c:pt>
                <c:pt idx="241">
                  <c:v>7</c:v>
                </c:pt>
                <c:pt idx="242">
                  <c:v>6</c:v>
                </c:pt>
                <c:pt idx="243">
                  <c:v>4</c:v>
                </c:pt>
                <c:pt idx="244">
                  <c:v>5</c:v>
                </c:pt>
                <c:pt idx="245">
                  <c:v>9</c:v>
                </c:pt>
                <c:pt idx="246">
                  <c:v>7</c:v>
                </c:pt>
                <c:pt idx="247">
                  <c:v>7</c:v>
                </c:pt>
                <c:pt idx="248">
                  <c:v>9</c:v>
                </c:pt>
                <c:pt idx="249">
                  <c:v>7</c:v>
                </c:pt>
                <c:pt idx="250">
                  <c:v>4</c:v>
                </c:pt>
                <c:pt idx="251">
                  <c:v>5</c:v>
                </c:pt>
                <c:pt idx="252">
                  <c:v>5</c:v>
                </c:pt>
                <c:pt idx="253">
                  <c:v>7</c:v>
                </c:pt>
                <c:pt idx="254">
                  <c:v>12</c:v>
                </c:pt>
                <c:pt idx="255">
                  <c:v>5</c:v>
                </c:pt>
                <c:pt idx="256">
                  <c:v>5</c:v>
                </c:pt>
                <c:pt idx="257">
                  <c:v>5</c:v>
                </c:pt>
                <c:pt idx="258">
                  <c:v>4</c:v>
                </c:pt>
                <c:pt idx="259">
                  <c:v>9</c:v>
                </c:pt>
                <c:pt idx="260">
                  <c:v>9</c:v>
                </c:pt>
                <c:pt idx="261">
                  <c:v>5</c:v>
                </c:pt>
                <c:pt idx="262">
                  <c:v>7</c:v>
                </c:pt>
                <c:pt idx="263">
                  <c:v>5</c:v>
                </c:pt>
                <c:pt idx="264">
                  <c:v>4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5</c:v>
                </c:pt>
                <c:pt idx="269">
                  <c:v>7</c:v>
                </c:pt>
                <c:pt idx="270">
                  <c:v>2</c:v>
                </c:pt>
                <c:pt idx="271">
                  <c:v>7</c:v>
                </c:pt>
                <c:pt idx="272">
                  <c:v>10</c:v>
                </c:pt>
                <c:pt idx="273">
                  <c:v>4</c:v>
                </c:pt>
                <c:pt idx="274">
                  <c:v>7</c:v>
                </c:pt>
                <c:pt idx="275">
                  <c:v>6</c:v>
                </c:pt>
                <c:pt idx="276">
                  <c:v>4</c:v>
                </c:pt>
                <c:pt idx="277">
                  <c:v>1</c:v>
                </c:pt>
                <c:pt idx="278">
                  <c:v>6</c:v>
                </c:pt>
                <c:pt idx="279">
                  <c:v>11</c:v>
                </c:pt>
                <c:pt idx="280">
                  <c:v>4</c:v>
                </c:pt>
                <c:pt idx="281">
                  <c:v>2</c:v>
                </c:pt>
                <c:pt idx="282">
                  <c:v>6</c:v>
                </c:pt>
                <c:pt idx="283">
                  <c:v>5</c:v>
                </c:pt>
                <c:pt idx="284">
                  <c:v>6</c:v>
                </c:pt>
                <c:pt idx="285">
                  <c:v>4</c:v>
                </c:pt>
                <c:pt idx="286">
                  <c:v>1</c:v>
                </c:pt>
                <c:pt idx="287">
                  <c:v>4</c:v>
                </c:pt>
                <c:pt idx="288">
                  <c:v>10</c:v>
                </c:pt>
                <c:pt idx="289">
                  <c:v>5</c:v>
                </c:pt>
                <c:pt idx="290">
                  <c:v>2</c:v>
                </c:pt>
                <c:pt idx="291">
                  <c:v>7</c:v>
                </c:pt>
                <c:pt idx="292">
                  <c:v>5</c:v>
                </c:pt>
                <c:pt idx="293">
                  <c:v>7</c:v>
                </c:pt>
                <c:pt idx="294">
                  <c:v>7</c:v>
                </c:pt>
                <c:pt idx="295">
                  <c:v>3</c:v>
                </c:pt>
                <c:pt idx="296">
                  <c:v>4</c:v>
                </c:pt>
                <c:pt idx="297">
                  <c:v>11</c:v>
                </c:pt>
                <c:pt idx="298">
                  <c:v>7</c:v>
                </c:pt>
                <c:pt idx="299">
                  <c:v>5</c:v>
                </c:pt>
                <c:pt idx="300">
                  <c:v>2</c:v>
                </c:pt>
                <c:pt idx="301">
                  <c:v>2</c:v>
                </c:pt>
                <c:pt idx="302">
                  <c:v>3</c:v>
                </c:pt>
                <c:pt idx="303">
                  <c:v>9</c:v>
                </c:pt>
                <c:pt idx="304">
                  <c:v>7</c:v>
                </c:pt>
                <c:pt idx="305">
                  <c:v>2</c:v>
                </c:pt>
                <c:pt idx="306">
                  <c:v>9</c:v>
                </c:pt>
                <c:pt idx="307">
                  <c:v>6</c:v>
                </c:pt>
                <c:pt idx="308">
                  <c:v>4</c:v>
                </c:pt>
                <c:pt idx="309">
                  <c:v>7</c:v>
                </c:pt>
                <c:pt idx="310">
                  <c:v>6</c:v>
                </c:pt>
                <c:pt idx="311">
                  <c:v>6</c:v>
                </c:pt>
                <c:pt idx="312">
                  <c:v>6</c:v>
                </c:pt>
                <c:pt idx="313">
                  <c:v>8</c:v>
                </c:pt>
                <c:pt idx="314">
                  <c:v>9</c:v>
                </c:pt>
                <c:pt idx="315">
                  <c:v>4</c:v>
                </c:pt>
                <c:pt idx="316">
                  <c:v>5</c:v>
                </c:pt>
                <c:pt idx="317">
                  <c:v>7</c:v>
                </c:pt>
                <c:pt idx="318">
                  <c:v>5</c:v>
                </c:pt>
                <c:pt idx="319">
                  <c:v>10</c:v>
                </c:pt>
                <c:pt idx="320">
                  <c:v>5</c:v>
                </c:pt>
                <c:pt idx="321">
                  <c:v>12</c:v>
                </c:pt>
                <c:pt idx="322">
                  <c:v>6</c:v>
                </c:pt>
                <c:pt idx="323">
                  <c:v>5</c:v>
                </c:pt>
                <c:pt idx="324">
                  <c:v>7</c:v>
                </c:pt>
                <c:pt idx="325">
                  <c:v>3</c:v>
                </c:pt>
                <c:pt idx="326">
                  <c:v>5</c:v>
                </c:pt>
                <c:pt idx="327">
                  <c:v>8</c:v>
                </c:pt>
                <c:pt idx="328">
                  <c:v>6</c:v>
                </c:pt>
                <c:pt idx="329">
                  <c:v>6</c:v>
                </c:pt>
                <c:pt idx="330">
                  <c:v>7</c:v>
                </c:pt>
                <c:pt idx="331">
                  <c:v>2</c:v>
                </c:pt>
                <c:pt idx="332">
                  <c:v>7</c:v>
                </c:pt>
                <c:pt idx="333">
                  <c:v>6</c:v>
                </c:pt>
                <c:pt idx="334">
                  <c:v>2</c:v>
                </c:pt>
                <c:pt idx="335">
                  <c:v>5</c:v>
                </c:pt>
                <c:pt idx="336">
                  <c:v>6</c:v>
                </c:pt>
                <c:pt idx="337">
                  <c:v>7</c:v>
                </c:pt>
                <c:pt idx="338">
                  <c:v>5</c:v>
                </c:pt>
                <c:pt idx="339">
                  <c:v>8</c:v>
                </c:pt>
                <c:pt idx="340">
                  <c:v>2</c:v>
                </c:pt>
                <c:pt idx="341">
                  <c:v>4</c:v>
                </c:pt>
                <c:pt idx="342">
                  <c:v>9</c:v>
                </c:pt>
                <c:pt idx="343">
                  <c:v>9</c:v>
                </c:pt>
                <c:pt idx="344">
                  <c:v>7</c:v>
                </c:pt>
                <c:pt idx="345">
                  <c:v>9</c:v>
                </c:pt>
                <c:pt idx="346">
                  <c:v>7</c:v>
                </c:pt>
                <c:pt idx="347">
                  <c:v>6</c:v>
                </c:pt>
                <c:pt idx="348">
                  <c:v>5</c:v>
                </c:pt>
                <c:pt idx="349">
                  <c:v>6</c:v>
                </c:pt>
                <c:pt idx="350">
                  <c:v>2</c:v>
                </c:pt>
                <c:pt idx="351">
                  <c:v>6</c:v>
                </c:pt>
                <c:pt idx="352">
                  <c:v>11</c:v>
                </c:pt>
                <c:pt idx="353">
                  <c:v>6</c:v>
                </c:pt>
                <c:pt idx="354">
                  <c:v>5</c:v>
                </c:pt>
                <c:pt idx="355">
                  <c:v>5</c:v>
                </c:pt>
                <c:pt idx="356">
                  <c:v>8</c:v>
                </c:pt>
                <c:pt idx="357">
                  <c:v>2</c:v>
                </c:pt>
                <c:pt idx="358">
                  <c:v>10</c:v>
                </c:pt>
                <c:pt idx="359">
                  <c:v>5</c:v>
                </c:pt>
                <c:pt idx="360">
                  <c:v>7</c:v>
                </c:pt>
                <c:pt idx="361">
                  <c:v>5</c:v>
                </c:pt>
                <c:pt idx="362">
                  <c:v>6</c:v>
                </c:pt>
                <c:pt idx="363">
                  <c:v>6</c:v>
                </c:pt>
                <c:pt idx="364">
                  <c:v>7</c:v>
                </c:pt>
                <c:pt idx="365">
                  <c:v>6</c:v>
                </c:pt>
                <c:pt idx="366">
                  <c:v>6</c:v>
                </c:pt>
                <c:pt idx="367">
                  <c:v>9</c:v>
                </c:pt>
                <c:pt idx="368">
                  <c:v>8</c:v>
                </c:pt>
                <c:pt idx="369">
                  <c:v>7</c:v>
                </c:pt>
                <c:pt idx="370">
                  <c:v>5</c:v>
                </c:pt>
                <c:pt idx="371">
                  <c:v>8</c:v>
                </c:pt>
                <c:pt idx="372">
                  <c:v>1</c:v>
                </c:pt>
                <c:pt idx="373">
                  <c:v>6</c:v>
                </c:pt>
                <c:pt idx="374">
                  <c:v>4</c:v>
                </c:pt>
                <c:pt idx="375">
                  <c:v>3</c:v>
                </c:pt>
                <c:pt idx="376">
                  <c:v>13</c:v>
                </c:pt>
                <c:pt idx="377">
                  <c:v>7</c:v>
                </c:pt>
                <c:pt idx="378">
                  <c:v>2</c:v>
                </c:pt>
                <c:pt idx="379">
                  <c:v>8</c:v>
                </c:pt>
                <c:pt idx="380">
                  <c:v>8</c:v>
                </c:pt>
                <c:pt idx="381">
                  <c:v>7</c:v>
                </c:pt>
                <c:pt idx="382">
                  <c:v>3</c:v>
                </c:pt>
                <c:pt idx="383">
                  <c:v>5</c:v>
                </c:pt>
                <c:pt idx="384">
                  <c:v>9</c:v>
                </c:pt>
                <c:pt idx="385">
                  <c:v>5</c:v>
                </c:pt>
                <c:pt idx="386">
                  <c:v>3</c:v>
                </c:pt>
                <c:pt idx="387">
                  <c:v>3</c:v>
                </c:pt>
                <c:pt idx="388">
                  <c:v>6</c:v>
                </c:pt>
                <c:pt idx="389">
                  <c:v>6</c:v>
                </c:pt>
                <c:pt idx="390">
                  <c:v>4</c:v>
                </c:pt>
                <c:pt idx="391">
                  <c:v>7</c:v>
                </c:pt>
                <c:pt idx="392">
                  <c:v>2</c:v>
                </c:pt>
                <c:pt idx="393">
                  <c:v>8</c:v>
                </c:pt>
                <c:pt idx="394">
                  <c:v>7</c:v>
                </c:pt>
                <c:pt idx="395">
                  <c:v>6</c:v>
                </c:pt>
                <c:pt idx="396">
                  <c:v>6</c:v>
                </c:pt>
                <c:pt idx="397">
                  <c:v>7</c:v>
                </c:pt>
                <c:pt idx="398">
                  <c:v>6</c:v>
                </c:pt>
                <c:pt idx="399">
                  <c:v>5</c:v>
                </c:pt>
                <c:pt idx="400">
                  <c:v>7</c:v>
                </c:pt>
                <c:pt idx="401">
                  <c:v>6</c:v>
                </c:pt>
                <c:pt idx="402">
                  <c:v>6</c:v>
                </c:pt>
                <c:pt idx="403">
                  <c:v>9</c:v>
                </c:pt>
                <c:pt idx="404">
                  <c:v>6</c:v>
                </c:pt>
                <c:pt idx="405">
                  <c:v>6</c:v>
                </c:pt>
                <c:pt idx="406">
                  <c:v>9</c:v>
                </c:pt>
                <c:pt idx="407">
                  <c:v>5</c:v>
                </c:pt>
                <c:pt idx="408">
                  <c:v>4</c:v>
                </c:pt>
                <c:pt idx="409">
                  <c:v>7</c:v>
                </c:pt>
                <c:pt idx="410">
                  <c:v>5</c:v>
                </c:pt>
                <c:pt idx="411">
                  <c:v>3</c:v>
                </c:pt>
                <c:pt idx="412">
                  <c:v>5</c:v>
                </c:pt>
                <c:pt idx="413">
                  <c:v>6</c:v>
                </c:pt>
                <c:pt idx="414">
                  <c:v>2</c:v>
                </c:pt>
                <c:pt idx="415">
                  <c:v>5</c:v>
                </c:pt>
                <c:pt idx="416">
                  <c:v>8</c:v>
                </c:pt>
                <c:pt idx="417">
                  <c:v>6</c:v>
                </c:pt>
                <c:pt idx="418">
                  <c:v>7</c:v>
                </c:pt>
                <c:pt idx="419">
                  <c:v>10</c:v>
                </c:pt>
                <c:pt idx="420">
                  <c:v>6</c:v>
                </c:pt>
                <c:pt idx="421">
                  <c:v>4</c:v>
                </c:pt>
                <c:pt idx="422">
                  <c:v>5</c:v>
                </c:pt>
                <c:pt idx="423">
                  <c:v>7</c:v>
                </c:pt>
                <c:pt idx="424">
                  <c:v>7</c:v>
                </c:pt>
                <c:pt idx="425">
                  <c:v>9</c:v>
                </c:pt>
                <c:pt idx="426">
                  <c:v>4</c:v>
                </c:pt>
                <c:pt idx="427">
                  <c:v>8</c:v>
                </c:pt>
                <c:pt idx="428">
                  <c:v>8</c:v>
                </c:pt>
                <c:pt idx="429">
                  <c:v>6</c:v>
                </c:pt>
                <c:pt idx="430">
                  <c:v>2</c:v>
                </c:pt>
                <c:pt idx="431">
                  <c:v>8</c:v>
                </c:pt>
                <c:pt idx="432">
                  <c:v>9</c:v>
                </c:pt>
                <c:pt idx="433">
                  <c:v>2</c:v>
                </c:pt>
                <c:pt idx="434">
                  <c:v>4</c:v>
                </c:pt>
                <c:pt idx="435">
                  <c:v>3</c:v>
                </c:pt>
                <c:pt idx="436">
                  <c:v>6</c:v>
                </c:pt>
                <c:pt idx="437">
                  <c:v>8</c:v>
                </c:pt>
                <c:pt idx="438">
                  <c:v>6</c:v>
                </c:pt>
                <c:pt idx="439">
                  <c:v>8</c:v>
                </c:pt>
                <c:pt idx="440">
                  <c:v>3</c:v>
                </c:pt>
                <c:pt idx="441">
                  <c:v>7</c:v>
                </c:pt>
                <c:pt idx="442">
                  <c:v>7</c:v>
                </c:pt>
                <c:pt idx="443">
                  <c:v>7</c:v>
                </c:pt>
                <c:pt idx="444">
                  <c:v>11</c:v>
                </c:pt>
                <c:pt idx="445">
                  <c:v>8</c:v>
                </c:pt>
                <c:pt idx="446">
                  <c:v>6</c:v>
                </c:pt>
                <c:pt idx="447">
                  <c:v>5</c:v>
                </c:pt>
                <c:pt idx="448">
                  <c:v>6</c:v>
                </c:pt>
                <c:pt idx="449">
                  <c:v>4</c:v>
                </c:pt>
                <c:pt idx="450">
                  <c:v>6</c:v>
                </c:pt>
                <c:pt idx="451">
                  <c:v>5</c:v>
                </c:pt>
                <c:pt idx="452">
                  <c:v>8</c:v>
                </c:pt>
                <c:pt idx="453">
                  <c:v>7</c:v>
                </c:pt>
                <c:pt idx="454">
                  <c:v>3</c:v>
                </c:pt>
                <c:pt idx="455">
                  <c:v>5</c:v>
                </c:pt>
                <c:pt idx="456">
                  <c:v>5</c:v>
                </c:pt>
                <c:pt idx="457">
                  <c:v>5</c:v>
                </c:pt>
                <c:pt idx="458">
                  <c:v>5</c:v>
                </c:pt>
                <c:pt idx="459">
                  <c:v>4</c:v>
                </c:pt>
                <c:pt idx="460">
                  <c:v>8</c:v>
                </c:pt>
                <c:pt idx="461">
                  <c:v>6</c:v>
                </c:pt>
                <c:pt idx="462">
                  <c:v>7</c:v>
                </c:pt>
                <c:pt idx="463">
                  <c:v>6</c:v>
                </c:pt>
                <c:pt idx="464">
                  <c:v>6</c:v>
                </c:pt>
                <c:pt idx="465">
                  <c:v>7</c:v>
                </c:pt>
                <c:pt idx="466">
                  <c:v>7</c:v>
                </c:pt>
                <c:pt idx="467">
                  <c:v>6</c:v>
                </c:pt>
                <c:pt idx="468">
                  <c:v>10</c:v>
                </c:pt>
                <c:pt idx="469">
                  <c:v>7</c:v>
                </c:pt>
                <c:pt idx="470">
                  <c:v>6</c:v>
                </c:pt>
                <c:pt idx="471">
                  <c:v>5</c:v>
                </c:pt>
                <c:pt idx="472">
                  <c:v>9</c:v>
                </c:pt>
                <c:pt idx="473">
                  <c:v>2</c:v>
                </c:pt>
                <c:pt idx="474">
                  <c:v>7</c:v>
                </c:pt>
                <c:pt idx="475">
                  <c:v>4</c:v>
                </c:pt>
                <c:pt idx="476">
                  <c:v>5</c:v>
                </c:pt>
                <c:pt idx="477">
                  <c:v>9</c:v>
                </c:pt>
                <c:pt idx="478">
                  <c:v>9</c:v>
                </c:pt>
                <c:pt idx="479">
                  <c:v>2</c:v>
                </c:pt>
                <c:pt idx="480">
                  <c:v>2</c:v>
                </c:pt>
                <c:pt idx="481">
                  <c:v>10</c:v>
                </c:pt>
                <c:pt idx="482">
                  <c:v>7</c:v>
                </c:pt>
                <c:pt idx="483">
                  <c:v>5</c:v>
                </c:pt>
                <c:pt idx="484">
                  <c:v>6</c:v>
                </c:pt>
                <c:pt idx="485">
                  <c:v>5</c:v>
                </c:pt>
                <c:pt idx="486">
                  <c:v>2</c:v>
                </c:pt>
                <c:pt idx="487">
                  <c:v>7</c:v>
                </c:pt>
                <c:pt idx="488">
                  <c:v>5</c:v>
                </c:pt>
                <c:pt idx="489">
                  <c:v>9</c:v>
                </c:pt>
                <c:pt idx="490">
                  <c:v>7</c:v>
                </c:pt>
                <c:pt idx="491">
                  <c:v>4</c:v>
                </c:pt>
                <c:pt idx="492">
                  <c:v>3</c:v>
                </c:pt>
                <c:pt idx="493">
                  <c:v>3</c:v>
                </c:pt>
                <c:pt idx="494">
                  <c:v>6</c:v>
                </c:pt>
                <c:pt idx="495">
                  <c:v>4</c:v>
                </c:pt>
                <c:pt idx="496">
                  <c:v>4</c:v>
                </c:pt>
                <c:pt idx="497">
                  <c:v>7</c:v>
                </c:pt>
                <c:pt idx="498">
                  <c:v>11</c:v>
                </c:pt>
                <c:pt idx="499">
                  <c:v>8</c:v>
                </c:pt>
                <c:pt idx="500">
                  <c:v>4</c:v>
                </c:pt>
                <c:pt idx="501">
                  <c:v>5</c:v>
                </c:pt>
                <c:pt idx="502">
                  <c:v>4</c:v>
                </c:pt>
                <c:pt idx="503">
                  <c:v>8</c:v>
                </c:pt>
                <c:pt idx="504">
                  <c:v>5</c:v>
                </c:pt>
                <c:pt idx="505">
                  <c:v>10</c:v>
                </c:pt>
                <c:pt idx="506">
                  <c:v>8</c:v>
                </c:pt>
                <c:pt idx="507">
                  <c:v>6</c:v>
                </c:pt>
                <c:pt idx="508">
                  <c:v>6</c:v>
                </c:pt>
                <c:pt idx="509">
                  <c:v>2</c:v>
                </c:pt>
                <c:pt idx="510">
                  <c:v>5</c:v>
                </c:pt>
                <c:pt idx="511">
                  <c:v>4</c:v>
                </c:pt>
                <c:pt idx="512">
                  <c:v>5</c:v>
                </c:pt>
                <c:pt idx="513">
                  <c:v>5</c:v>
                </c:pt>
                <c:pt idx="514">
                  <c:v>9</c:v>
                </c:pt>
                <c:pt idx="515">
                  <c:v>10</c:v>
                </c:pt>
                <c:pt idx="516">
                  <c:v>6</c:v>
                </c:pt>
                <c:pt idx="517">
                  <c:v>3</c:v>
                </c:pt>
                <c:pt idx="518">
                  <c:v>4</c:v>
                </c:pt>
                <c:pt idx="519">
                  <c:v>5</c:v>
                </c:pt>
                <c:pt idx="520">
                  <c:v>2</c:v>
                </c:pt>
                <c:pt idx="521">
                  <c:v>4</c:v>
                </c:pt>
                <c:pt idx="522">
                  <c:v>6</c:v>
                </c:pt>
                <c:pt idx="523">
                  <c:v>7</c:v>
                </c:pt>
                <c:pt idx="524">
                  <c:v>8</c:v>
                </c:pt>
                <c:pt idx="525">
                  <c:v>3</c:v>
                </c:pt>
                <c:pt idx="526">
                  <c:v>2</c:v>
                </c:pt>
                <c:pt idx="527">
                  <c:v>7</c:v>
                </c:pt>
                <c:pt idx="528">
                  <c:v>6</c:v>
                </c:pt>
                <c:pt idx="529">
                  <c:v>3</c:v>
                </c:pt>
                <c:pt idx="530">
                  <c:v>6</c:v>
                </c:pt>
                <c:pt idx="531">
                  <c:v>6</c:v>
                </c:pt>
                <c:pt idx="532">
                  <c:v>6</c:v>
                </c:pt>
                <c:pt idx="533">
                  <c:v>8</c:v>
                </c:pt>
                <c:pt idx="534">
                  <c:v>2</c:v>
                </c:pt>
                <c:pt idx="535">
                  <c:v>4</c:v>
                </c:pt>
                <c:pt idx="536">
                  <c:v>3</c:v>
                </c:pt>
                <c:pt idx="537">
                  <c:v>7</c:v>
                </c:pt>
                <c:pt idx="538">
                  <c:v>8</c:v>
                </c:pt>
                <c:pt idx="539">
                  <c:v>6</c:v>
                </c:pt>
                <c:pt idx="540">
                  <c:v>5</c:v>
                </c:pt>
                <c:pt idx="541">
                  <c:v>6</c:v>
                </c:pt>
                <c:pt idx="542">
                  <c:v>5</c:v>
                </c:pt>
                <c:pt idx="543">
                  <c:v>4</c:v>
                </c:pt>
                <c:pt idx="544">
                  <c:v>6</c:v>
                </c:pt>
                <c:pt idx="545">
                  <c:v>5</c:v>
                </c:pt>
                <c:pt idx="546">
                  <c:v>6</c:v>
                </c:pt>
                <c:pt idx="547">
                  <c:v>7</c:v>
                </c:pt>
                <c:pt idx="548">
                  <c:v>8</c:v>
                </c:pt>
                <c:pt idx="549">
                  <c:v>5</c:v>
                </c:pt>
                <c:pt idx="550">
                  <c:v>4</c:v>
                </c:pt>
                <c:pt idx="551">
                  <c:v>4</c:v>
                </c:pt>
                <c:pt idx="552">
                  <c:v>6</c:v>
                </c:pt>
                <c:pt idx="553">
                  <c:v>3</c:v>
                </c:pt>
                <c:pt idx="554">
                  <c:v>4</c:v>
                </c:pt>
                <c:pt idx="555">
                  <c:v>5</c:v>
                </c:pt>
                <c:pt idx="556">
                  <c:v>2</c:v>
                </c:pt>
                <c:pt idx="557">
                  <c:v>7</c:v>
                </c:pt>
                <c:pt idx="558">
                  <c:v>4</c:v>
                </c:pt>
                <c:pt idx="559">
                  <c:v>6</c:v>
                </c:pt>
                <c:pt idx="560">
                  <c:v>6</c:v>
                </c:pt>
                <c:pt idx="561">
                  <c:v>5</c:v>
                </c:pt>
                <c:pt idx="562">
                  <c:v>7</c:v>
                </c:pt>
                <c:pt idx="563">
                  <c:v>6</c:v>
                </c:pt>
                <c:pt idx="564">
                  <c:v>10</c:v>
                </c:pt>
                <c:pt idx="565">
                  <c:v>3</c:v>
                </c:pt>
                <c:pt idx="566">
                  <c:v>4</c:v>
                </c:pt>
                <c:pt idx="567">
                  <c:v>7</c:v>
                </c:pt>
                <c:pt idx="568">
                  <c:v>4</c:v>
                </c:pt>
                <c:pt idx="569">
                  <c:v>6</c:v>
                </c:pt>
                <c:pt idx="570">
                  <c:v>3</c:v>
                </c:pt>
                <c:pt idx="571">
                  <c:v>6</c:v>
                </c:pt>
                <c:pt idx="572">
                  <c:v>2</c:v>
                </c:pt>
                <c:pt idx="573">
                  <c:v>4</c:v>
                </c:pt>
                <c:pt idx="574">
                  <c:v>2</c:v>
                </c:pt>
                <c:pt idx="575">
                  <c:v>6</c:v>
                </c:pt>
                <c:pt idx="576">
                  <c:v>11</c:v>
                </c:pt>
                <c:pt idx="577">
                  <c:v>7</c:v>
                </c:pt>
                <c:pt idx="578">
                  <c:v>9</c:v>
                </c:pt>
                <c:pt idx="579">
                  <c:v>5</c:v>
                </c:pt>
                <c:pt idx="580">
                  <c:v>4</c:v>
                </c:pt>
                <c:pt idx="581">
                  <c:v>4</c:v>
                </c:pt>
                <c:pt idx="582">
                  <c:v>4</c:v>
                </c:pt>
                <c:pt idx="583">
                  <c:v>4</c:v>
                </c:pt>
                <c:pt idx="584">
                  <c:v>7</c:v>
                </c:pt>
                <c:pt idx="585">
                  <c:v>4</c:v>
                </c:pt>
                <c:pt idx="586">
                  <c:v>7</c:v>
                </c:pt>
                <c:pt idx="587">
                  <c:v>5</c:v>
                </c:pt>
                <c:pt idx="588">
                  <c:v>3</c:v>
                </c:pt>
                <c:pt idx="589">
                  <c:v>12</c:v>
                </c:pt>
                <c:pt idx="590">
                  <c:v>2</c:v>
                </c:pt>
                <c:pt idx="591">
                  <c:v>4</c:v>
                </c:pt>
                <c:pt idx="592">
                  <c:v>6</c:v>
                </c:pt>
                <c:pt idx="593">
                  <c:v>9</c:v>
                </c:pt>
                <c:pt idx="594">
                  <c:v>3</c:v>
                </c:pt>
                <c:pt idx="595">
                  <c:v>3</c:v>
                </c:pt>
                <c:pt idx="596">
                  <c:v>5</c:v>
                </c:pt>
                <c:pt idx="597">
                  <c:v>7</c:v>
                </c:pt>
                <c:pt idx="598">
                  <c:v>5</c:v>
                </c:pt>
                <c:pt idx="599">
                  <c:v>3</c:v>
                </c:pt>
                <c:pt idx="600">
                  <c:v>5</c:v>
                </c:pt>
                <c:pt idx="601">
                  <c:v>5</c:v>
                </c:pt>
                <c:pt idx="602">
                  <c:v>7</c:v>
                </c:pt>
                <c:pt idx="603">
                  <c:v>6</c:v>
                </c:pt>
                <c:pt idx="604">
                  <c:v>8</c:v>
                </c:pt>
                <c:pt idx="605">
                  <c:v>6</c:v>
                </c:pt>
                <c:pt idx="606">
                  <c:v>10</c:v>
                </c:pt>
                <c:pt idx="607">
                  <c:v>8</c:v>
                </c:pt>
                <c:pt idx="608">
                  <c:v>4</c:v>
                </c:pt>
                <c:pt idx="609">
                  <c:v>9</c:v>
                </c:pt>
                <c:pt idx="610">
                  <c:v>8</c:v>
                </c:pt>
                <c:pt idx="611">
                  <c:v>5</c:v>
                </c:pt>
                <c:pt idx="612">
                  <c:v>6</c:v>
                </c:pt>
                <c:pt idx="613">
                  <c:v>9</c:v>
                </c:pt>
                <c:pt idx="614">
                  <c:v>4</c:v>
                </c:pt>
                <c:pt idx="615">
                  <c:v>4</c:v>
                </c:pt>
                <c:pt idx="616">
                  <c:v>4</c:v>
                </c:pt>
                <c:pt idx="617">
                  <c:v>2</c:v>
                </c:pt>
                <c:pt idx="618">
                  <c:v>7</c:v>
                </c:pt>
                <c:pt idx="619">
                  <c:v>8</c:v>
                </c:pt>
                <c:pt idx="620">
                  <c:v>9</c:v>
                </c:pt>
                <c:pt idx="621">
                  <c:v>3</c:v>
                </c:pt>
                <c:pt idx="622">
                  <c:v>3</c:v>
                </c:pt>
                <c:pt idx="623">
                  <c:v>3</c:v>
                </c:pt>
                <c:pt idx="624">
                  <c:v>6</c:v>
                </c:pt>
                <c:pt idx="625">
                  <c:v>9</c:v>
                </c:pt>
                <c:pt idx="626">
                  <c:v>5</c:v>
                </c:pt>
                <c:pt idx="627">
                  <c:v>5</c:v>
                </c:pt>
                <c:pt idx="628">
                  <c:v>8</c:v>
                </c:pt>
                <c:pt idx="629">
                  <c:v>7</c:v>
                </c:pt>
                <c:pt idx="630">
                  <c:v>6</c:v>
                </c:pt>
                <c:pt idx="631">
                  <c:v>3</c:v>
                </c:pt>
                <c:pt idx="632">
                  <c:v>7</c:v>
                </c:pt>
                <c:pt idx="633">
                  <c:v>8</c:v>
                </c:pt>
                <c:pt idx="634">
                  <c:v>6</c:v>
                </c:pt>
                <c:pt idx="635">
                  <c:v>7</c:v>
                </c:pt>
                <c:pt idx="636">
                  <c:v>13</c:v>
                </c:pt>
                <c:pt idx="637">
                  <c:v>8</c:v>
                </c:pt>
                <c:pt idx="638">
                  <c:v>6</c:v>
                </c:pt>
                <c:pt idx="639">
                  <c:v>8</c:v>
                </c:pt>
                <c:pt idx="640">
                  <c:v>4</c:v>
                </c:pt>
                <c:pt idx="641">
                  <c:v>7</c:v>
                </c:pt>
                <c:pt idx="642">
                  <c:v>4</c:v>
                </c:pt>
                <c:pt idx="643">
                  <c:v>3</c:v>
                </c:pt>
                <c:pt idx="644">
                  <c:v>7</c:v>
                </c:pt>
                <c:pt idx="645">
                  <c:v>4</c:v>
                </c:pt>
                <c:pt idx="646">
                  <c:v>9</c:v>
                </c:pt>
                <c:pt idx="647">
                  <c:v>7</c:v>
                </c:pt>
                <c:pt idx="648">
                  <c:v>5</c:v>
                </c:pt>
                <c:pt idx="649">
                  <c:v>6</c:v>
                </c:pt>
                <c:pt idx="650">
                  <c:v>3</c:v>
                </c:pt>
                <c:pt idx="651">
                  <c:v>9</c:v>
                </c:pt>
                <c:pt idx="652">
                  <c:v>5</c:v>
                </c:pt>
                <c:pt idx="653">
                  <c:v>4</c:v>
                </c:pt>
                <c:pt idx="654">
                  <c:v>6</c:v>
                </c:pt>
                <c:pt idx="655">
                  <c:v>8</c:v>
                </c:pt>
                <c:pt idx="656">
                  <c:v>6</c:v>
                </c:pt>
                <c:pt idx="657">
                  <c:v>5</c:v>
                </c:pt>
                <c:pt idx="658">
                  <c:v>3</c:v>
                </c:pt>
                <c:pt idx="659">
                  <c:v>4</c:v>
                </c:pt>
                <c:pt idx="660">
                  <c:v>6</c:v>
                </c:pt>
                <c:pt idx="661">
                  <c:v>7</c:v>
                </c:pt>
                <c:pt idx="662">
                  <c:v>4</c:v>
                </c:pt>
                <c:pt idx="663">
                  <c:v>5</c:v>
                </c:pt>
                <c:pt idx="664">
                  <c:v>8</c:v>
                </c:pt>
                <c:pt idx="665">
                  <c:v>5</c:v>
                </c:pt>
                <c:pt idx="666">
                  <c:v>5</c:v>
                </c:pt>
                <c:pt idx="667">
                  <c:v>7</c:v>
                </c:pt>
                <c:pt idx="668">
                  <c:v>11</c:v>
                </c:pt>
                <c:pt idx="669">
                  <c:v>4</c:v>
                </c:pt>
                <c:pt idx="670">
                  <c:v>6</c:v>
                </c:pt>
                <c:pt idx="671">
                  <c:v>3</c:v>
                </c:pt>
                <c:pt idx="672">
                  <c:v>5</c:v>
                </c:pt>
                <c:pt idx="673">
                  <c:v>6</c:v>
                </c:pt>
                <c:pt idx="674">
                  <c:v>3</c:v>
                </c:pt>
                <c:pt idx="675">
                  <c:v>6</c:v>
                </c:pt>
                <c:pt idx="676">
                  <c:v>5</c:v>
                </c:pt>
                <c:pt idx="677">
                  <c:v>4</c:v>
                </c:pt>
                <c:pt idx="678">
                  <c:v>10</c:v>
                </c:pt>
                <c:pt idx="679">
                  <c:v>4</c:v>
                </c:pt>
                <c:pt idx="680">
                  <c:v>6</c:v>
                </c:pt>
                <c:pt idx="681">
                  <c:v>7</c:v>
                </c:pt>
                <c:pt idx="682">
                  <c:v>5</c:v>
                </c:pt>
                <c:pt idx="683">
                  <c:v>8</c:v>
                </c:pt>
                <c:pt idx="684">
                  <c:v>6</c:v>
                </c:pt>
                <c:pt idx="685">
                  <c:v>5</c:v>
                </c:pt>
                <c:pt idx="686">
                  <c:v>6</c:v>
                </c:pt>
                <c:pt idx="687">
                  <c:v>4</c:v>
                </c:pt>
                <c:pt idx="688">
                  <c:v>3</c:v>
                </c:pt>
                <c:pt idx="689">
                  <c:v>6</c:v>
                </c:pt>
                <c:pt idx="690">
                  <c:v>8</c:v>
                </c:pt>
                <c:pt idx="691">
                  <c:v>9</c:v>
                </c:pt>
                <c:pt idx="692">
                  <c:v>5</c:v>
                </c:pt>
                <c:pt idx="693">
                  <c:v>5</c:v>
                </c:pt>
                <c:pt idx="694">
                  <c:v>8</c:v>
                </c:pt>
                <c:pt idx="695">
                  <c:v>7</c:v>
                </c:pt>
                <c:pt idx="696">
                  <c:v>4</c:v>
                </c:pt>
                <c:pt idx="697">
                  <c:v>3</c:v>
                </c:pt>
                <c:pt idx="698">
                  <c:v>3</c:v>
                </c:pt>
                <c:pt idx="699">
                  <c:v>8</c:v>
                </c:pt>
                <c:pt idx="700">
                  <c:v>6</c:v>
                </c:pt>
                <c:pt idx="701">
                  <c:v>3</c:v>
                </c:pt>
                <c:pt idx="702">
                  <c:v>5</c:v>
                </c:pt>
                <c:pt idx="703">
                  <c:v>10</c:v>
                </c:pt>
                <c:pt idx="704">
                  <c:v>5</c:v>
                </c:pt>
                <c:pt idx="705">
                  <c:v>6</c:v>
                </c:pt>
                <c:pt idx="706">
                  <c:v>6</c:v>
                </c:pt>
                <c:pt idx="707">
                  <c:v>3</c:v>
                </c:pt>
                <c:pt idx="708">
                  <c:v>5</c:v>
                </c:pt>
                <c:pt idx="709">
                  <c:v>7</c:v>
                </c:pt>
                <c:pt idx="710">
                  <c:v>4</c:v>
                </c:pt>
                <c:pt idx="711">
                  <c:v>8</c:v>
                </c:pt>
                <c:pt idx="712">
                  <c:v>4</c:v>
                </c:pt>
                <c:pt idx="713">
                  <c:v>11</c:v>
                </c:pt>
                <c:pt idx="714">
                  <c:v>3</c:v>
                </c:pt>
                <c:pt idx="715">
                  <c:v>6</c:v>
                </c:pt>
                <c:pt idx="716">
                  <c:v>6</c:v>
                </c:pt>
                <c:pt idx="717">
                  <c:v>8</c:v>
                </c:pt>
                <c:pt idx="718">
                  <c:v>9</c:v>
                </c:pt>
                <c:pt idx="719">
                  <c:v>10</c:v>
                </c:pt>
                <c:pt idx="720">
                  <c:v>7</c:v>
                </c:pt>
                <c:pt idx="721">
                  <c:v>5</c:v>
                </c:pt>
                <c:pt idx="722">
                  <c:v>8</c:v>
                </c:pt>
                <c:pt idx="723">
                  <c:v>8</c:v>
                </c:pt>
                <c:pt idx="724">
                  <c:v>11</c:v>
                </c:pt>
                <c:pt idx="725">
                  <c:v>3</c:v>
                </c:pt>
                <c:pt idx="726">
                  <c:v>6</c:v>
                </c:pt>
                <c:pt idx="727">
                  <c:v>9</c:v>
                </c:pt>
                <c:pt idx="728">
                  <c:v>10</c:v>
                </c:pt>
                <c:pt idx="729">
                  <c:v>7</c:v>
                </c:pt>
                <c:pt idx="730">
                  <c:v>6</c:v>
                </c:pt>
                <c:pt idx="731">
                  <c:v>5</c:v>
                </c:pt>
                <c:pt idx="732">
                  <c:v>10</c:v>
                </c:pt>
                <c:pt idx="733">
                  <c:v>3</c:v>
                </c:pt>
                <c:pt idx="734">
                  <c:v>4</c:v>
                </c:pt>
                <c:pt idx="735">
                  <c:v>6</c:v>
                </c:pt>
                <c:pt idx="736">
                  <c:v>7</c:v>
                </c:pt>
                <c:pt idx="737">
                  <c:v>8</c:v>
                </c:pt>
                <c:pt idx="738">
                  <c:v>10</c:v>
                </c:pt>
                <c:pt idx="739">
                  <c:v>4</c:v>
                </c:pt>
                <c:pt idx="740">
                  <c:v>5</c:v>
                </c:pt>
                <c:pt idx="741">
                  <c:v>6</c:v>
                </c:pt>
                <c:pt idx="742">
                  <c:v>5</c:v>
                </c:pt>
                <c:pt idx="743">
                  <c:v>5</c:v>
                </c:pt>
                <c:pt idx="744">
                  <c:v>4</c:v>
                </c:pt>
                <c:pt idx="745">
                  <c:v>6</c:v>
                </c:pt>
                <c:pt idx="746">
                  <c:v>2</c:v>
                </c:pt>
                <c:pt idx="747">
                  <c:v>9</c:v>
                </c:pt>
                <c:pt idx="748">
                  <c:v>9</c:v>
                </c:pt>
                <c:pt idx="749">
                  <c:v>6</c:v>
                </c:pt>
                <c:pt idx="750">
                  <c:v>2</c:v>
                </c:pt>
                <c:pt idx="751">
                  <c:v>8</c:v>
                </c:pt>
                <c:pt idx="752">
                  <c:v>8</c:v>
                </c:pt>
                <c:pt idx="753">
                  <c:v>2</c:v>
                </c:pt>
                <c:pt idx="754">
                  <c:v>3</c:v>
                </c:pt>
                <c:pt idx="755">
                  <c:v>6</c:v>
                </c:pt>
                <c:pt idx="756">
                  <c:v>5</c:v>
                </c:pt>
                <c:pt idx="757">
                  <c:v>2</c:v>
                </c:pt>
                <c:pt idx="758">
                  <c:v>9</c:v>
                </c:pt>
                <c:pt idx="759">
                  <c:v>9</c:v>
                </c:pt>
                <c:pt idx="760">
                  <c:v>5</c:v>
                </c:pt>
                <c:pt idx="761">
                  <c:v>5</c:v>
                </c:pt>
                <c:pt idx="762">
                  <c:v>6</c:v>
                </c:pt>
                <c:pt idx="763">
                  <c:v>4</c:v>
                </c:pt>
                <c:pt idx="764">
                  <c:v>10</c:v>
                </c:pt>
                <c:pt idx="765">
                  <c:v>6</c:v>
                </c:pt>
                <c:pt idx="766">
                  <c:v>5</c:v>
                </c:pt>
                <c:pt idx="767">
                  <c:v>9</c:v>
                </c:pt>
                <c:pt idx="768">
                  <c:v>8</c:v>
                </c:pt>
                <c:pt idx="769">
                  <c:v>6</c:v>
                </c:pt>
                <c:pt idx="770">
                  <c:v>6</c:v>
                </c:pt>
                <c:pt idx="771">
                  <c:v>6</c:v>
                </c:pt>
                <c:pt idx="772">
                  <c:v>8</c:v>
                </c:pt>
                <c:pt idx="773">
                  <c:v>1</c:v>
                </c:pt>
                <c:pt idx="774">
                  <c:v>7</c:v>
                </c:pt>
                <c:pt idx="775">
                  <c:v>9</c:v>
                </c:pt>
                <c:pt idx="776">
                  <c:v>6</c:v>
                </c:pt>
                <c:pt idx="777">
                  <c:v>5</c:v>
                </c:pt>
                <c:pt idx="778">
                  <c:v>5</c:v>
                </c:pt>
                <c:pt idx="779">
                  <c:v>3</c:v>
                </c:pt>
                <c:pt idx="780">
                  <c:v>5</c:v>
                </c:pt>
                <c:pt idx="781">
                  <c:v>6</c:v>
                </c:pt>
                <c:pt idx="782">
                  <c:v>5</c:v>
                </c:pt>
                <c:pt idx="783">
                  <c:v>2</c:v>
                </c:pt>
                <c:pt idx="784">
                  <c:v>6</c:v>
                </c:pt>
                <c:pt idx="785">
                  <c:v>7</c:v>
                </c:pt>
                <c:pt idx="786">
                  <c:v>10</c:v>
                </c:pt>
                <c:pt idx="787">
                  <c:v>7</c:v>
                </c:pt>
                <c:pt idx="788">
                  <c:v>8</c:v>
                </c:pt>
                <c:pt idx="789">
                  <c:v>8</c:v>
                </c:pt>
                <c:pt idx="790">
                  <c:v>6</c:v>
                </c:pt>
                <c:pt idx="791">
                  <c:v>6</c:v>
                </c:pt>
                <c:pt idx="792">
                  <c:v>10</c:v>
                </c:pt>
                <c:pt idx="793">
                  <c:v>7</c:v>
                </c:pt>
                <c:pt idx="794">
                  <c:v>5</c:v>
                </c:pt>
                <c:pt idx="795">
                  <c:v>7</c:v>
                </c:pt>
                <c:pt idx="796">
                  <c:v>4</c:v>
                </c:pt>
                <c:pt idx="797">
                  <c:v>3</c:v>
                </c:pt>
                <c:pt idx="798">
                  <c:v>11</c:v>
                </c:pt>
                <c:pt idx="799">
                  <c:v>6</c:v>
                </c:pt>
                <c:pt idx="800">
                  <c:v>2</c:v>
                </c:pt>
                <c:pt idx="801">
                  <c:v>6</c:v>
                </c:pt>
                <c:pt idx="802">
                  <c:v>6</c:v>
                </c:pt>
                <c:pt idx="803">
                  <c:v>3</c:v>
                </c:pt>
                <c:pt idx="804">
                  <c:v>6</c:v>
                </c:pt>
                <c:pt idx="805">
                  <c:v>4</c:v>
                </c:pt>
                <c:pt idx="806">
                  <c:v>4</c:v>
                </c:pt>
                <c:pt idx="807">
                  <c:v>3</c:v>
                </c:pt>
                <c:pt idx="808">
                  <c:v>4</c:v>
                </c:pt>
                <c:pt idx="809">
                  <c:v>4</c:v>
                </c:pt>
                <c:pt idx="810">
                  <c:v>4</c:v>
                </c:pt>
                <c:pt idx="811">
                  <c:v>3</c:v>
                </c:pt>
                <c:pt idx="812">
                  <c:v>5</c:v>
                </c:pt>
                <c:pt idx="813">
                  <c:v>3</c:v>
                </c:pt>
                <c:pt idx="814">
                  <c:v>6</c:v>
                </c:pt>
                <c:pt idx="815">
                  <c:v>4</c:v>
                </c:pt>
                <c:pt idx="816">
                  <c:v>5</c:v>
                </c:pt>
                <c:pt idx="817">
                  <c:v>6</c:v>
                </c:pt>
                <c:pt idx="818">
                  <c:v>5</c:v>
                </c:pt>
                <c:pt idx="819">
                  <c:v>10</c:v>
                </c:pt>
                <c:pt idx="820">
                  <c:v>5</c:v>
                </c:pt>
                <c:pt idx="821">
                  <c:v>1</c:v>
                </c:pt>
                <c:pt idx="822">
                  <c:v>6</c:v>
                </c:pt>
                <c:pt idx="823">
                  <c:v>4</c:v>
                </c:pt>
                <c:pt idx="824">
                  <c:v>8</c:v>
                </c:pt>
                <c:pt idx="825">
                  <c:v>4</c:v>
                </c:pt>
                <c:pt idx="826">
                  <c:v>8</c:v>
                </c:pt>
                <c:pt idx="827">
                  <c:v>5</c:v>
                </c:pt>
                <c:pt idx="828">
                  <c:v>6</c:v>
                </c:pt>
                <c:pt idx="829">
                  <c:v>6</c:v>
                </c:pt>
                <c:pt idx="830">
                  <c:v>5</c:v>
                </c:pt>
                <c:pt idx="831">
                  <c:v>12</c:v>
                </c:pt>
                <c:pt idx="832">
                  <c:v>8</c:v>
                </c:pt>
                <c:pt idx="833">
                  <c:v>4</c:v>
                </c:pt>
                <c:pt idx="834">
                  <c:v>8</c:v>
                </c:pt>
                <c:pt idx="835">
                  <c:v>4</c:v>
                </c:pt>
                <c:pt idx="836">
                  <c:v>3</c:v>
                </c:pt>
                <c:pt idx="837">
                  <c:v>4</c:v>
                </c:pt>
                <c:pt idx="838">
                  <c:v>4</c:v>
                </c:pt>
                <c:pt idx="839">
                  <c:v>6</c:v>
                </c:pt>
                <c:pt idx="840">
                  <c:v>7</c:v>
                </c:pt>
                <c:pt idx="841">
                  <c:v>4</c:v>
                </c:pt>
                <c:pt idx="842">
                  <c:v>6</c:v>
                </c:pt>
                <c:pt idx="843">
                  <c:v>9</c:v>
                </c:pt>
                <c:pt idx="844">
                  <c:v>4</c:v>
                </c:pt>
                <c:pt idx="845">
                  <c:v>3</c:v>
                </c:pt>
                <c:pt idx="846">
                  <c:v>5</c:v>
                </c:pt>
                <c:pt idx="847">
                  <c:v>4</c:v>
                </c:pt>
                <c:pt idx="848">
                  <c:v>6</c:v>
                </c:pt>
                <c:pt idx="849">
                  <c:v>8</c:v>
                </c:pt>
                <c:pt idx="850">
                  <c:v>4</c:v>
                </c:pt>
                <c:pt idx="851">
                  <c:v>9</c:v>
                </c:pt>
                <c:pt idx="852">
                  <c:v>4</c:v>
                </c:pt>
                <c:pt idx="853">
                  <c:v>4</c:v>
                </c:pt>
                <c:pt idx="854">
                  <c:v>7</c:v>
                </c:pt>
                <c:pt idx="855">
                  <c:v>5</c:v>
                </c:pt>
                <c:pt idx="856">
                  <c:v>6</c:v>
                </c:pt>
                <c:pt idx="857">
                  <c:v>6</c:v>
                </c:pt>
                <c:pt idx="858">
                  <c:v>4</c:v>
                </c:pt>
                <c:pt idx="859">
                  <c:v>5</c:v>
                </c:pt>
                <c:pt idx="860">
                  <c:v>1</c:v>
                </c:pt>
                <c:pt idx="861">
                  <c:v>4</c:v>
                </c:pt>
                <c:pt idx="862">
                  <c:v>6</c:v>
                </c:pt>
                <c:pt idx="863">
                  <c:v>7</c:v>
                </c:pt>
                <c:pt idx="864">
                  <c:v>5</c:v>
                </c:pt>
                <c:pt idx="865">
                  <c:v>6</c:v>
                </c:pt>
                <c:pt idx="866">
                  <c:v>6</c:v>
                </c:pt>
                <c:pt idx="867">
                  <c:v>8</c:v>
                </c:pt>
                <c:pt idx="868">
                  <c:v>8</c:v>
                </c:pt>
                <c:pt idx="869">
                  <c:v>1</c:v>
                </c:pt>
                <c:pt idx="870">
                  <c:v>5</c:v>
                </c:pt>
                <c:pt idx="871">
                  <c:v>8</c:v>
                </c:pt>
                <c:pt idx="872">
                  <c:v>6</c:v>
                </c:pt>
                <c:pt idx="873">
                  <c:v>3</c:v>
                </c:pt>
                <c:pt idx="874">
                  <c:v>9</c:v>
                </c:pt>
                <c:pt idx="875">
                  <c:v>3</c:v>
                </c:pt>
                <c:pt idx="876">
                  <c:v>4</c:v>
                </c:pt>
                <c:pt idx="877">
                  <c:v>3</c:v>
                </c:pt>
                <c:pt idx="878">
                  <c:v>3</c:v>
                </c:pt>
                <c:pt idx="879">
                  <c:v>5</c:v>
                </c:pt>
                <c:pt idx="880">
                  <c:v>4</c:v>
                </c:pt>
                <c:pt idx="881">
                  <c:v>6</c:v>
                </c:pt>
                <c:pt idx="882">
                  <c:v>3</c:v>
                </c:pt>
                <c:pt idx="883">
                  <c:v>7</c:v>
                </c:pt>
                <c:pt idx="884">
                  <c:v>8</c:v>
                </c:pt>
                <c:pt idx="885">
                  <c:v>5</c:v>
                </c:pt>
                <c:pt idx="886">
                  <c:v>5</c:v>
                </c:pt>
                <c:pt idx="887">
                  <c:v>4</c:v>
                </c:pt>
                <c:pt idx="888">
                  <c:v>5</c:v>
                </c:pt>
                <c:pt idx="889">
                  <c:v>10</c:v>
                </c:pt>
                <c:pt idx="890">
                  <c:v>7</c:v>
                </c:pt>
                <c:pt idx="891">
                  <c:v>8</c:v>
                </c:pt>
                <c:pt idx="892">
                  <c:v>3</c:v>
                </c:pt>
                <c:pt idx="893">
                  <c:v>4</c:v>
                </c:pt>
                <c:pt idx="894">
                  <c:v>8</c:v>
                </c:pt>
                <c:pt idx="895">
                  <c:v>1</c:v>
                </c:pt>
                <c:pt idx="896">
                  <c:v>6</c:v>
                </c:pt>
                <c:pt idx="897">
                  <c:v>4</c:v>
                </c:pt>
                <c:pt idx="898">
                  <c:v>4</c:v>
                </c:pt>
                <c:pt idx="899">
                  <c:v>9</c:v>
                </c:pt>
                <c:pt idx="900">
                  <c:v>9</c:v>
                </c:pt>
                <c:pt idx="901">
                  <c:v>4</c:v>
                </c:pt>
                <c:pt idx="902">
                  <c:v>8</c:v>
                </c:pt>
                <c:pt idx="903">
                  <c:v>9</c:v>
                </c:pt>
                <c:pt idx="904">
                  <c:v>7</c:v>
                </c:pt>
                <c:pt idx="905">
                  <c:v>7</c:v>
                </c:pt>
                <c:pt idx="906">
                  <c:v>5</c:v>
                </c:pt>
                <c:pt idx="907">
                  <c:v>2</c:v>
                </c:pt>
                <c:pt idx="908">
                  <c:v>5</c:v>
                </c:pt>
                <c:pt idx="909">
                  <c:v>7</c:v>
                </c:pt>
                <c:pt idx="910">
                  <c:v>5</c:v>
                </c:pt>
                <c:pt idx="911">
                  <c:v>5</c:v>
                </c:pt>
                <c:pt idx="912">
                  <c:v>5</c:v>
                </c:pt>
                <c:pt idx="913">
                  <c:v>5</c:v>
                </c:pt>
                <c:pt idx="914">
                  <c:v>8</c:v>
                </c:pt>
                <c:pt idx="915">
                  <c:v>6</c:v>
                </c:pt>
                <c:pt idx="916">
                  <c:v>9</c:v>
                </c:pt>
                <c:pt idx="917">
                  <c:v>6</c:v>
                </c:pt>
                <c:pt idx="918">
                  <c:v>8</c:v>
                </c:pt>
                <c:pt idx="919">
                  <c:v>2</c:v>
                </c:pt>
                <c:pt idx="920">
                  <c:v>7</c:v>
                </c:pt>
                <c:pt idx="921">
                  <c:v>9</c:v>
                </c:pt>
                <c:pt idx="922">
                  <c:v>10</c:v>
                </c:pt>
                <c:pt idx="923">
                  <c:v>6</c:v>
                </c:pt>
                <c:pt idx="924">
                  <c:v>3</c:v>
                </c:pt>
                <c:pt idx="925">
                  <c:v>8</c:v>
                </c:pt>
                <c:pt idx="926">
                  <c:v>5</c:v>
                </c:pt>
                <c:pt idx="927">
                  <c:v>3</c:v>
                </c:pt>
                <c:pt idx="928">
                  <c:v>5</c:v>
                </c:pt>
                <c:pt idx="929">
                  <c:v>6</c:v>
                </c:pt>
                <c:pt idx="930">
                  <c:v>5</c:v>
                </c:pt>
                <c:pt idx="931">
                  <c:v>8</c:v>
                </c:pt>
                <c:pt idx="932">
                  <c:v>7</c:v>
                </c:pt>
                <c:pt idx="933">
                  <c:v>12</c:v>
                </c:pt>
                <c:pt idx="934">
                  <c:v>5</c:v>
                </c:pt>
                <c:pt idx="935">
                  <c:v>9</c:v>
                </c:pt>
                <c:pt idx="936">
                  <c:v>4</c:v>
                </c:pt>
                <c:pt idx="937">
                  <c:v>5</c:v>
                </c:pt>
                <c:pt idx="938">
                  <c:v>10</c:v>
                </c:pt>
                <c:pt idx="939">
                  <c:v>4</c:v>
                </c:pt>
                <c:pt idx="940">
                  <c:v>7</c:v>
                </c:pt>
                <c:pt idx="941">
                  <c:v>8</c:v>
                </c:pt>
                <c:pt idx="942">
                  <c:v>7</c:v>
                </c:pt>
                <c:pt idx="943">
                  <c:v>8</c:v>
                </c:pt>
                <c:pt idx="944">
                  <c:v>6</c:v>
                </c:pt>
                <c:pt idx="945">
                  <c:v>3</c:v>
                </c:pt>
                <c:pt idx="946">
                  <c:v>6</c:v>
                </c:pt>
                <c:pt idx="947">
                  <c:v>7</c:v>
                </c:pt>
                <c:pt idx="948">
                  <c:v>6</c:v>
                </c:pt>
                <c:pt idx="949">
                  <c:v>5</c:v>
                </c:pt>
                <c:pt idx="950">
                  <c:v>9</c:v>
                </c:pt>
                <c:pt idx="951">
                  <c:v>4</c:v>
                </c:pt>
                <c:pt idx="952">
                  <c:v>7</c:v>
                </c:pt>
                <c:pt idx="953">
                  <c:v>3</c:v>
                </c:pt>
                <c:pt idx="954">
                  <c:v>5</c:v>
                </c:pt>
                <c:pt idx="955">
                  <c:v>6</c:v>
                </c:pt>
                <c:pt idx="956">
                  <c:v>6</c:v>
                </c:pt>
                <c:pt idx="957">
                  <c:v>4</c:v>
                </c:pt>
                <c:pt idx="958">
                  <c:v>4</c:v>
                </c:pt>
                <c:pt idx="959">
                  <c:v>7</c:v>
                </c:pt>
                <c:pt idx="960">
                  <c:v>12</c:v>
                </c:pt>
                <c:pt idx="961">
                  <c:v>5</c:v>
                </c:pt>
                <c:pt idx="962">
                  <c:v>4</c:v>
                </c:pt>
                <c:pt idx="963">
                  <c:v>4</c:v>
                </c:pt>
                <c:pt idx="964">
                  <c:v>4</c:v>
                </c:pt>
                <c:pt idx="965">
                  <c:v>8</c:v>
                </c:pt>
                <c:pt idx="966">
                  <c:v>5</c:v>
                </c:pt>
                <c:pt idx="967">
                  <c:v>5</c:v>
                </c:pt>
                <c:pt idx="968">
                  <c:v>5</c:v>
                </c:pt>
                <c:pt idx="969">
                  <c:v>2</c:v>
                </c:pt>
                <c:pt idx="970">
                  <c:v>8</c:v>
                </c:pt>
                <c:pt idx="971">
                  <c:v>6</c:v>
                </c:pt>
                <c:pt idx="972">
                  <c:v>9</c:v>
                </c:pt>
                <c:pt idx="973">
                  <c:v>6</c:v>
                </c:pt>
                <c:pt idx="974">
                  <c:v>5</c:v>
                </c:pt>
                <c:pt idx="975">
                  <c:v>5</c:v>
                </c:pt>
                <c:pt idx="976">
                  <c:v>5</c:v>
                </c:pt>
                <c:pt idx="977">
                  <c:v>5</c:v>
                </c:pt>
                <c:pt idx="978">
                  <c:v>7</c:v>
                </c:pt>
                <c:pt idx="979">
                  <c:v>6</c:v>
                </c:pt>
                <c:pt idx="980">
                  <c:v>8</c:v>
                </c:pt>
                <c:pt idx="981">
                  <c:v>8</c:v>
                </c:pt>
                <c:pt idx="982">
                  <c:v>4</c:v>
                </c:pt>
                <c:pt idx="983">
                  <c:v>8</c:v>
                </c:pt>
                <c:pt idx="984">
                  <c:v>8</c:v>
                </c:pt>
                <c:pt idx="985">
                  <c:v>2</c:v>
                </c:pt>
                <c:pt idx="986">
                  <c:v>6</c:v>
                </c:pt>
                <c:pt idx="987">
                  <c:v>7</c:v>
                </c:pt>
                <c:pt idx="988">
                  <c:v>6</c:v>
                </c:pt>
                <c:pt idx="989">
                  <c:v>2</c:v>
                </c:pt>
                <c:pt idx="990">
                  <c:v>9</c:v>
                </c:pt>
                <c:pt idx="991">
                  <c:v>5</c:v>
                </c:pt>
                <c:pt idx="992">
                  <c:v>7</c:v>
                </c:pt>
                <c:pt idx="993">
                  <c:v>6</c:v>
                </c:pt>
                <c:pt idx="994">
                  <c:v>7</c:v>
                </c:pt>
                <c:pt idx="995">
                  <c:v>2</c:v>
                </c:pt>
                <c:pt idx="996">
                  <c:v>10</c:v>
                </c:pt>
                <c:pt idx="997">
                  <c:v>9</c:v>
                </c:pt>
                <c:pt idx="998">
                  <c:v>7</c:v>
                </c:pt>
                <c:pt idx="999">
                  <c:v>4</c:v>
                </c:pt>
                <c:pt idx="1000">
                  <c:v>9</c:v>
                </c:pt>
                <c:pt idx="1001">
                  <c:v>6</c:v>
                </c:pt>
                <c:pt idx="1002">
                  <c:v>5</c:v>
                </c:pt>
                <c:pt idx="1003">
                  <c:v>8</c:v>
                </c:pt>
                <c:pt idx="1004">
                  <c:v>7</c:v>
                </c:pt>
                <c:pt idx="1005">
                  <c:v>4</c:v>
                </c:pt>
                <c:pt idx="1006">
                  <c:v>5</c:v>
                </c:pt>
                <c:pt idx="1007">
                  <c:v>4</c:v>
                </c:pt>
                <c:pt idx="1008">
                  <c:v>3</c:v>
                </c:pt>
                <c:pt idx="1009">
                  <c:v>4</c:v>
                </c:pt>
                <c:pt idx="1010">
                  <c:v>6</c:v>
                </c:pt>
                <c:pt idx="1011">
                  <c:v>7</c:v>
                </c:pt>
                <c:pt idx="1012">
                  <c:v>6</c:v>
                </c:pt>
                <c:pt idx="1013">
                  <c:v>6</c:v>
                </c:pt>
                <c:pt idx="1014">
                  <c:v>3</c:v>
                </c:pt>
                <c:pt idx="1015">
                  <c:v>5</c:v>
                </c:pt>
                <c:pt idx="1016">
                  <c:v>5</c:v>
                </c:pt>
                <c:pt idx="1017">
                  <c:v>4</c:v>
                </c:pt>
                <c:pt idx="1018">
                  <c:v>8</c:v>
                </c:pt>
                <c:pt idx="1019">
                  <c:v>5</c:v>
                </c:pt>
                <c:pt idx="1020">
                  <c:v>2</c:v>
                </c:pt>
                <c:pt idx="1021">
                  <c:v>8</c:v>
                </c:pt>
                <c:pt idx="1022">
                  <c:v>8</c:v>
                </c:pt>
                <c:pt idx="1023">
                  <c:v>7</c:v>
                </c:pt>
                <c:pt idx="1024">
                  <c:v>6</c:v>
                </c:pt>
                <c:pt idx="1025">
                  <c:v>7</c:v>
                </c:pt>
                <c:pt idx="1026">
                  <c:v>6</c:v>
                </c:pt>
                <c:pt idx="1027">
                  <c:v>8</c:v>
                </c:pt>
                <c:pt idx="1028">
                  <c:v>3</c:v>
                </c:pt>
                <c:pt idx="1029">
                  <c:v>8</c:v>
                </c:pt>
                <c:pt idx="1030">
                  <c:v>9</c:v>
                </c:pt>
                <c:pt idx="1031">
                  <c:v>2</c:v>
                </c:pt>
                <c:pt idx="1032">
                  <c:v>3</c:v>
                </c:pt>
                <c:pt idx="1033">
                  <c:v>5</c:v>
                </c:pt>
                <c:pt idx="1034">
                  <c:v>8</c:v>
                </c:pt>
                <c:pt idx="1035">
                  <c:v>4</c:v>
                </c:pt>
                <c:pt idx="1036">
                  <c:v>7</c:v>
                </c:pt>
                <c:pt idx="1037">
                  <c:v>4</c:v>
                </c:pt>
                <c:pt idx="1038">
                  <c:v>4</c:v>
                </c:pt>
                <c:pt idx="1039">
                  <c:v>3</c:v>
                </c:pt>
                <c:pt idx="1040">
                  <c:v>10</c:v>
                </c:pt>
                <c:pt idx="1041">
                  <c:v>5</c:v>
                </c:pt>
                <c:pt idx="1042">
                  <c:v>3</c:v>
                </c:pt>
                <c:pt idx="1043">
                  <c:v>5</c:v>
                </c:pt>
                <c:pt idx="1044">
                  <c:v>8</c:v>
                </c:pt>
                <c:pt idx="1045">
                  <c:v>7</c:v>
                </c:pt>
                <c:pt idx="1046">
                  <c:v>10</c:v>
                </c:pt>
                <c:pt idx="1047">
                  <c:v>6</c:v>
                </c:pt>
                <c:pt idx="1048">
                  <c:v>5</c:v>
                </c:pt>
                <c:pt idx="1049">
                  <c:v>6</c:v>
                </c:pt>
                <c:pt idx="1050">
                  <c:v>3</c:v>
                </c:pt>
                <c:pt idx="1051">
                  <c:v>8</c:v>
                </c:pt>
                <c:pt idx="1052">
                  <c:v>2</c:v>
                </c:pt>
                <c:pt idx="1053">
                  <c:v>7</c:v>
                </c:pt>
                <c:pt idx="1054">
                  <c:v>4</c:v>
                </c:pt>
                <c:pt idx="1055">
                  <c:v>3</c:v>
                </c:pt>
                <c:pt idx="1056">
                  <c:v>2</c:v>
                </c:pt>
                <c:pt idx="1057">
                  <c:v>6</c:v>
                </c:pt>
                <c:pt idx="1058">
                  <c:v>6</c:v>
                </c:pt>
                <c:pt idx="1059">
                  <c:v>6</c:v>
                </c:pt>
                <c:pt idx="1060">
                  <c:v>6</c:v>
                </c:pt>
                <c:pt idx="1061">
                  <c:v>3</c:v>
                </c:pt>
                <c:pt idx="1062">
                  <c:v>6</c:v>
                </c:pt>
                <c:pt idx="1063">
                  <c:v>3</c:v>
                </c:pt>
                <c:pt idx="1064">
                  <c:v>2</c:v>
                </c:pt>
                <c:pt idx="1065">
                  <c:v>14</c:v>
                </c:pt>
                <c:pt idx="1066">
                  <c:v>5</c:v>
                </c:pt>
                <c:pt idx="1067">
                  <c:v>4</c:v>
                </c:pt>
                <c:pt idx="1068">
                  <c:v>6</c:v>
                </c:pt>
                <c:pt idx="1069">
                  <c:v>3</c:v>
                </c:pt>
                <c:pt idx="1070">
                  <c:v>6</c:v>
                </c:pt>
                <c:pt idx="1071">
                  <c:v>8</c:v>
                </c:pt>
                <c:pt idx="1072">
                  <c:v>7</c:v>
                </c:pt>
                <c:pt idx="1073">
                  <c:v>12</c:v>
                </c:pt>
                <c:pt idx="1074">
                  <c:v>6</c:v>
                </c:pt>
                <c:pt idx="1075">
                  <c:v>6</c:v>
                </c:pt>
                <c:pt idx="1076">
                  <c:v>4</c:v>
                </c:pt>
                <c:pt idx="1077">
                  <c:v>3</c:v>
                </c:pt>
                <c:pt idx="1078">
                  <c:v>5</c:v>
                </c:pt>
                <c:pt idx="1079">
                  <c:v>5</c:v>
                </c:pt>
                <c:pt idx="1080">
                  <c:v>2</c:v>
                </c:pt>
                <c:pt idx="1081">
                  <c:v>11</c:v>
                </c:pt>
                <c:pt idx="1082">
                  <c:v>4</c:v>
                </c:pt>
                <c:pt idx="1083">
                  <c:v>9</c:v>
                </c:pt>
                <c:pt idx="1084">
                  <c:v>3</c:v>
                </c:pt>
                <c:pt idx="1085">
                  <c:v>6</c:v>
                </c:pt>
                <c:pt idx="1086">
                  <c:v>7</c:v>
                </c:pt>
                <c:pt idx="1087">
                  <c:v>7</c:v>
                </c:pt>
                <c:pt idx="1088">
                  <c:v>11</c:v>
                </c:pt>
                <c:pt idx="1089">
                  <c:v>5</c:v>
                </c:pt>
                <c:pt idx="1090">
                  <c:v>9</c:v>
                </c:pt>
                <c:pt idx="1091">
                  <c:v>7</c:v>
                </c:pt>
                <c:pt idx="1092">
                  <c:v>4</c:v>
                </c:pt>
                <c:pt idx="1093">
                  <c:v>5</c:v>
                </c:pt>
                <c:pt idx="1094">
                  <c:v>4</c:v>
                </c:pt>
                <c:pt idx="1095">
                  <c:v>8</c:v>
                </c:pt>
                <c:pt idx="1096">
                  <c:v>2</c:v>
                </c:pt>
                <c:pt idx="1097">
                  <c:v>3</c:v>
                </c:pt>
                <c:pt idx="1098">
                  <c:v>5</c:v>
                </c:pt>
                <c:pt idx="1099">
                  <c:v>8</c:v>
                </c:pt>
                <c:pt idx="1100">
                  <c:v>12</c:v>
                </c:pt>
                <c:pt idx="1101">
                  <c:v>7</c:v>
                </c:pt>
                <c:pt idx="1102">
                  <c:v>2</c:v>
                </c:pt>
                <c:pt idx="1103">
                  <c:v>9</c:v>
                </c:pt>
                <c:pt idx="1104">
                  <c:v>6</c:v>
                </c:pt>
                <c:pt idx="1105">
                  <c:v>4</c:v>
                </c:pt>
                <c:pt idx="1106">
                  <c:v>3</c:v>
                </c:pt>
                <c:pt idx="1107">
                  <c:v>6</c:v>
                </c:pt>
                <c:pt idx="1108">
                  <c:v>7</c:v>
                </c:pt>
                <c:pt idx="1109">
                  <c:v>3</c:v>
                </c:pt>
                <c:pt idx="1110">
                  <c:v>9</c:v>
                </c:pt>
                <c:pt idx="1111">
                  <c:v>4</c:v>
                </c:pt>
                <c:pt idx="1112">
                  <c:v>9</c:v>
                </c:pt>
                <c:pt idx="1113">
                  <c:v>3</c:v>
                </c:pt>
                <c:pt idx="1114">
                  <c:v>10</c:v>
                </c:pt>
                <c:pt idx="1115">
                  <c:v>4</c:v>
                </c:pt>
                <c:pt idx="1116">
                  <c:v>7</c:v>
                </c:pt>
                <c:pt idx="1117">
                  <c:v>6</c:v>
                </c:pt>
                <c:pt idx="1118">
                  <c:v>2</c:v>
                </c:pt>
                <c:pt idx="1119">
                  <c:v>5</c:v>
                </c:pt>
                <c:pt idx="1120">
                  <c:v>5</c:v>
                </c:pt>
                <c:pt idx="1121">
                  <c:v>3</c:v>
                </c:pt>
                <c:pt idx="1122">
                  <c:v>5</c:v>
                </c:pt>
                <c:pt idx="1123">
                  <c:v>4</c:v>
                </c:pt>
                <c:pt idx="1124">
                  <c:v>4</c:v>
                </c:pt>
                <c:pt idx="1125">
                  <c:v>5</c:v>
                </c:pt>
                <c:pt idx="1126">
                  <c:v>13</c:v>
                </c:pt>
                <c:pt idx="1127">
                  <c:v>5</c:v>
                </c:pt>
                <c:pt idx="1128">
                  <c:v>8</c:v>
                </c:pt>
                <c:pt idx="1129">
                  <c:v>9</c:v>
                </c:pt>
                <c:pt idx="1130">
                  <c:v>7</c:v>
                </c:pt>
                <c:pt idx="1131">
                  <c:v>7</c:v>
                </c:pt>
                <c:pt idx="1132">
                  <c:v>3</c:v>
                </c:pt>
                <c:pt idx="1133">
                  <c:v>6</c:v>
                </c:pt>
                <c:pt idx="1134">
                  <c:v>9</c:v>
                </c:pt>
                <c:pt idx="1135">
                  <c:v>6</c:v>
                </c:pt>
                <c:pt idx="1136">
                  <c:v>4</c:v>
                </c:pt>
                <c:pt idx="1137">
                  <c:v>13</c:v>
                </c:pt>
                <c:pt idx="1138">
                  <c:v>5</c:v>
                </c:pt>
                <c:pt idx="1139">
                  <c:v>4</c:v>
                </c:pt>
                <c:pt idx="1140">
                  <c:v>5</c:v>
                </c:pt>
                <c:pt idx="1141">
                  <c:v>7</c:v>
                </c:pt>
                <c:pt idx="1142">
                  <c:v>2</c:v>
                </c:pt>
                <c:pt idx="1143">
                  <c:v>2</c:v>
                </c:pt>
                <c:pt idx="1144">
                  <c:v>6</c:v>
                </c:pt>
                <c:pt idx="1145">
                  <c:v>3</c:v>
                </c:pt>
                <c:pt idx="1146">
                  <c:v>4</c:v>
                </c:pt>
                <c:pt idx="1147">
                  <c:v>5</c:v>
                </c:pt>
                <c:pt idx="1148">
                  <c:v>5</c:v>
                </c:pt>
                <c:pt idx="1149">
                  <c:v>8</c:v>
                </c:pt>
                <c:pt idx="1150">
                  <c:v>5</c:v>
                </c:pt>
                <c:pt idx="1151">
                  <c:v>6</c:v>
                </c:pt>
                <c:pt idx="1152">
                  <c:v>7</c:v>
                </c:pt>
                <c:pt idx="1153">
                  <c:v>4</c:v>
                </c:pt>
                <c:pt idx="1154">
                  <c:v>7</c:v>
                </c:pt>
                <c:pt idx="1155">
                  <c:v>7</c:v>
                </c:pt>
                <c:pt idx="1156">
                  <c:v>4</c:v>
                </c:pt>
                <c:pt idx="1157">
                  <c:v>3</c:v>
                </c:pt>
                <c:pt idx="1158">
                  <c:v>4</c:v>
                </c:pt>
                <c:pt idx="1159">
                  <c:v>4</c:v>
                </c:pt>
                <c:pt idx="1160">
                  <c:v>5</c:v>
                </c:pt>
                <c:pt idx="1161">
                  <c:v>3</c:v>
                </c:pt>
                <c:pt idx="1162">
                  <c:v>9</c:v>
                </c:pt>
                <c:pt idx="1163">
                  <c:v>6</c:v>
                </c:pt>
                <c:pt idx="1164">
                  <c:v>4</c:v>
                </c:pt>
                <c:pt idx="1165">
                  <c:v>7</c:v>
                </c:pt>
                <c:pt idx="1166">
                  <c:v>7</c:v>
                </c:pt>
                <c:pt idx="1167">
                  <c:v>5</c:v>
                </c:pt>
                <c:pt idx="1168">
                  <c:v>9</c:v>
                </c:pt>
                <c:pt idx="1169">
                  <c:v>6</c:v>
                </c:pt>
                <c:pt idx="1170">
                  <c:v>3</c:v>
                </c:pt>
                <c:pt idx="1171">
                  <c:v>3</c:v>
                </c:pt>
                <c:pt idx="1172">
                  <c:v>2</c:v>
                </c:pt>
                <c:pt idx="1173">
                  <c:v>4</c:v>
                </c:pt>
                <c:pt idx="1174">
                  <c:v>8</c:v>
                </c:pt>
                <c:pt idx="1175">
                  <c:v>8</c:v>
                </c:pt>
                <c:pt idx="1176">
                  <c:v>4</c:v>
                </c:pt>
                <c:pt idx="1177">
                  <c:v>4</c:v>
                </c:pt>
                <c:pt idx="1178">
                  <c:v>10</c:v>
                </c:pt>
                <c:pt idx="1179">
                  <c:v>8</c:v>
                </c:pt>
                <c:pt idx="1180">
                  <c:v>5</c:v>
                </c:pt>
                <c:pt idx="1181">
                  <c:v>6</c:v>
                </c:pt>
                <c:pt idx="1182">
                  <c:v>3</c:v>
                </c:pt>
                <c:pt idx="1183">
                  <c:v>6</c:v>
                </c:pt>
                <c:pt idx="1184">
                  <c:v>4</c:v>
                </c:pt>
                <c:pt idx="1185">
                  <c:v>2</c:v>
                </c:pt>
                <c:pt idx="1186">
                  <c:v>4</c:v>
                </c:pt>
                <c:pt idx="1187">
                  <c:v>6</c:v>
                </c:pt>
                <c:pt idx="1188">
                  <c:v>8</c:v>
                </c:pt>
                <c:pt idx="1189">
                  <c:v>5</c:v>
                </c:pt>
                <c:pt idx="1190">
                  <c:v>4</c:v>
                </c:pt>
                <c:pt idx="1191">
                  <c:v>8</c:v>
                </c:pt>
                <c:pt idx="1192">
                  <c:v>5</c:v>
                </c:pt>
                <c:pt idx="1193">
                  <c:v>6</c:v>
                </c:pt>
                <c:pt idx="1194">
                  <c:v>4</c:v>
                </c:pt>
                <c:pt idx="1195">
                  <c:v>6</c:v>
                </c:pt>
                <c:pt idx="1196">
                  <c:v>8</c:v>
                </c:pt>
                <c:pt idx="1197">
                  <c:v>9</c:v>
                </c:pt>
                <c:pt idx="1198">
                  <c:v>3</c:v>
                </c:pt>
                <c:pt idx="1199">
                  <c:v>3</c:v>
                </c:pt>
                <c:pt idx="1200">
                  <c:v>1</c:v>
                </c:pt>
                <c:pt idx="1201">
                  <c:v>3</c:v>
                </c:pt>
                <c:pt idx="1202">
                  <c:v>9</c:v>
                </c:pt>
                <c:pt idx="1203">
                  <c:v>2</c:v>
                </c:pt>
                <c:pt idx="1204">
                  <c:v>7</c:v>
                </c:pt>
                <c:pt idx="1205">
                  <c:v>5</c:v>
                </c:pt>
                <c:pt idx="1206">
                  <c:v>2</c:v>
                </c:pt>
                <c:pt idx="1207">
                  <c:v>9</c:v>
                </c:pt>
                <c:pt idx="1208">
                  <c:v>4</c:v>
                </c:pt>
                <c:pt idx="1209">
                  <c:v>3</c:v>
                </c:pt>
                <c:pt idx="1210">
                  <c:v>7</c:v>
                </c:pt>
                <c:pt idx="1211">
                  <c:v>4</c:v>
                </c:pt>
                <c:pt idx="1212">
                  <c:v>8</c:v>
                </c:pt>
                <c:pt idx="1213">
                  <c:v>4</c:v>
                </c:pt>
                <c:pt idx="1214">
                  <c:v>7</c:v>
                </c:pt>
                <c:pt idx="1215">
                  <c:v>6</c:v>
                </c:pt>
                <c:pt idx="1216">
                  <c:v>3</c:v>
                </c:pt>
                <c:pt idx="1217">
                  <c:v>5</c:v>
                </c:pt>
                <c:pt idx="1218">
                  <c:v>7</c:v>
                </c:pt>
                <c:pt idx="1219">
                  <c:v>3</c:v>
                </c:pt>
                <c:pt idx="1220">
                  <c:v>8</c:v>
                </c:pt>
                <c:pt idx="1221">
                  <c:v>8</c:v>
                </c:pt>
                <c:pt idx="1222">
                  <c:v>4</c:v>
                </c:pt>
                <c:pt idx="1223">
                  <c:v>5</c:v>
                </c:pt>
                <c:pt idx="1224">
                  <c:v>12</c:v>
                </c:pt>
                <c:pt idx="1225">
                  <c:v>4</c:v>
                </c:pt>
                <c:pt idx="1226">
                  <c:v>9</c:v>
                </c:pt>
                <c:pt idx="1227">
                  <c:v>2</c:v>
                </c:pt>
                <c:pt idx="1228">
                  <c:v>2</c:v>
                </c:pt>
                <c:pt idx="1229">
                  <c:v>9</c:v>
                </c:pt>
                <c:pt idx="1230">
                  <c:v>9</c:v>
                </c:pt>
                <c:pt idx="1231">
                  <c:v>8</c:v>
                </c:pt>
                <c:pt idx="1232">
                  <c:v>3</c:v>
                </c:pt>
                <c:pt idx="1233">
                  <c:v>5</c:v>
                </c:pt>
                <c:pt idx="1234">
                  <c:v>11</c:v>
                </c:pt>
                <c:pt idx="1235">
                  <c:v>6</c:v>
                </c:pt>
                <c:pt idx="1236">
                  <c:v>7</c:v>
                </c:pt>
                <c:pt idx="1237">
                  <c:v>4</c:v>
                </c:pt>
                <c:pt idx="1238">
                  <c:v>7</c:v>
                </c:pt>
                <c:pt idx="1239">
                  <c:v>3</c:v>
                </c:pt>
                <c:pt idx="1240">
                  <c:v>10</c:v>
                </c:pt>
                <c:pt idx="1241">
                  <c:v>5</c:v>
                </c:pt>
                <c:pt idx="1242">
                  <c:v>7</c:v>
                </c:pt>
                <c:pt idx="1243">
                  <c:v>2</c:v>
                </c:pt>
                <c:pt idx="1244">
                  <c:v>4</c:v>
                </c:pt>
                <c:pt idx="1245">
                  <c:v>1</c:v>
                </c:pt>
                <c:pt idx="1246">
                  <c:v>5</c:v>
                </c:pt>
                <c:pt idx="1247">
                  <c:v>10</c:v>
                </c:pt>
                <c:pt idx="1248">
                  <c:v>4</c:v>
                </c:pt>
                <c:pt idx="1249">
                  <c:v>7</c:v>
                </c:pt>
                <c:pt idx="1250">
                  <c:v>4</c:v>
                </c:pt>
                <c:pt idx="1251">
                  <c:v>7</c:v>
                </c:pt>
                <c:pt idx="1252">
                  <c:v>3</c:v>
                </c:pt>
                <c:pt idx="1253">
                  <c:v>6</c:v>
                </c:pt>
                <c:pt idx="1254">
                  <c:v>3</c:v>
                </c:pt>
                <c:pt idx="1255">
                  <c:v>8</c:v>
                </c:pt>
                <c:pt idx="1256">
                  <c:v>7</c:v>
                </c:pt>
                <c:pt idx="1257">
                  <c:v>5</c:v>
                </c:pt>
                <c:pt idx="1258">
                  <c:v>6</c:v>
                </c:pt>
                <c:pt idx="1259">
                  <c:v>3</c:v>
                </c:pt>
                <c:pt idx="1260">
                  <c:v>6</c:v>
                </c:pt>
                <c:pt idx="1261">
                  <c:v>4</c:v>
                </c:pt>
                <c:pt idx="1262">
                  <c:v>4</c:v>
                </c:pt>
                <c:pt idx="1263">
                  <c:v>2</c:v>
                </c:pt>
                <c:pt idx="1264">
                  <c:v>4</c:v>
                </c:pt>
                <c:pt idx="1265">
                  <c:v>3</c:v>
                </c:pt>
                <c:pt idx="1266">
                  <c:v>3</c:v>
                </c:pt>
                <c:pt idx="1267">
                  <c:v>4</c:v>
                </c:pt>
                <c:pt idx="1268">
                  <c:v>2</c:v>
                </c:pt>
                <c:pt idx="1269">
                  <c:v>10</c:v>
                </c:pt>
                <c:pt idx="1270">
                  <c:v>3</c:v>
                </c:pt>
                <c:pt idx="1271">
                  <c:v>10</c:v>
                </c:pt>
                <c:pt idx="1272">
                  <c:v>6</c:v>
                </c:pt>
                <c:pt idx="1273">
                  <c:v>2</c:v>
                </c:pt>
                <c:pt idx="1274">
                  <c:v>3</c:v>
                </c:pt>
                <c:pt idx="1275">
                  <c:v>4</c:v>
                </c:pt>
                <c:pt idx="1276">
                  <c:v>6</c:v>
                </c:pt>
                <c:pt idx="1277">
                  <c:v>4</c:v>
                </c:pt>
                <c:pt idx="1278">
                  <c:v>3</c:v>
                </c:pt>
                <c:pt idx="1279">
                  <c:v>8</c:v>
                </c:pt>
                <c:pt idx="1280">
                  <c:v>2</c:v>
                </c:pt>
                <c:pt idx="1281">
                  <c:v>3</c:v>
                </c:pt>
                <c:pt idx="1282">
                  <c:v>8</c:v>
                </c:pt>
                <c:pt idx="1283">
                  <c:v>7</c:v>
                </c:pt>
                <c:pt idx="1284">
                  <c:v>7</c:v>
                </c:pt>
                <c:pt idx="1285">
                  <c:v>5</c:v>
                </c:pt>
                <c:pt idx="1286">
                  <c:v>6</c:v>
                </c:pt>
                <c:pt idx="1287">
                  <c:v>9</c:v>
                </c:pt>
                <c:pt idx="1288">
                  <c:v>7</c:v>
                </c:pt>
                <c:pt idx="1289">
                  <c:v>5</c:v>
                </c:pt>
                <c:pt idx="1290">
                  <c:v>5</c:v>
                </c:pt>
                <c:pt idx="1291">
                  <c:v>3</c:v>
                </c:pt>
                <c:pt idx="1292">
                  <c:v>7</c:v>
                </c:pt>
                <c:pt idx="1293">
                  <c:v>4</c:v>
                </c:pt>
                <c:pt idx="1294">
                  <c:v>6</c:v>
                </c:pt>
                <c:pt idx="1295">
                  <c:v>5</c:v>
                </c:pt>
                <c:pt idx="1296">
                  <c:v>7</c:v>
                </c:pt>
                <c:pt idx="1297">
                  <c:v>6</c:v>
                </c:pt>
                <c:pt idx="1298">
                  <c:v>8</c:v>
                </c:pt>
                <c:pt idx="1299">
                  <c:v>13</c:v>
                </c:pt>
                <c:pt idx="1300">
                  <c:v>6</c:v>
                </c:pt>
                <c:pt idx="1301">
                  <c:v>6</c:v>
                </c:pt>
                <c:pt idx="1302">
                  <c:v>5</c:v>
                </c:pt>
                <c:pt idx="1303">
                  <c:v>6</c:v>
                </c:pt>
                <c:pt idx="1304">
                  <c:v>9</c:v>
                </c:pt>
                <c:pt idx="1305">
                  <c:v>5</c:v>
                </c:pt>
                <c:pt idx="1306">
                  <c:v>4</c:v>
                </c:pt>
                <c:pt idx="1307">
                  <c:v>5</c:v>
                </c:pt>
                <c:pt idx="1308">
                  <c:v>4</c:v>
                </c:pt>
                <c:pt idx="1309">
                  <c:v>4</c:v>
                </c:pt>
                <c:pt idx="1310">
                  <c:v>8</c:v>
                </c:pt>
                <c:pt idx="1311">
                  <c:v>6</c:v>
                </c:pt>
                <c:pt idx="1312">
                  <c:v>8</c:v>
                </c:pt>
                <c:pt idx="1313">
                  <c:v>5</c:v>
                </c:pt>
                <c:pt idx="1314">
                  <c:v>9</c:v>
                </c:pt>
                <c:pt idx="1315">
                  <c:v>7</c:v>
                </c:pt>
                <c:pt idx="1316">
                  <c:v>5</c:v>
                </c:pt>
                <c:pt idx="1317">
                  <c:v>6</c:v>
                </c:pt>
                <c:pt idx="1318">
                  <c:v>7</c:v>
                </c:pt>
                <c:pt idx="1319">
                  <c:v>4</c:v>
                </c:pt>
                <c:pt idx="1320">
                  <c:v>7</c:v>
                </c:pt>
                <c:pt idx="1321">
                  <c:v>7</c:v>
                </c:pt>
                <c:pt idx="1322">
                  <c:v>1</c:v>
                </c:pt>
                <c:pt idx="1323">
                  <c:v>6</c:v>
                </c:pt>
                <c:pt idx="1324">
                  <c:v>5</c:v>
                </c:pt>
                <c:pt idx="1325">
                  <c:v>7</c:v>
                </c:pt>
                <c:pt idx="1326">
                  <c:v>11</c:v>
                </c:pt>
                <c:pt idx="1327">
                  <c:v>6</c:v>
                </c:pt>
                <c:pt idx="1328">
                  <c:v>10</c:v>
                </c:pt>
                <c:pt idx="1329">
                  <c:v>8</c:v>
                </c:pt>
                <c:pt idx="1330">
                  <c:v>3</c:v>
                </c:pt>
                <c:pt idx="1331">
                  <c:v>2</c:v>
                </c:pt>
                <c:pt idx="1332">
                  <c:v>7</c:v>
                </c:pt>
                <c:pt idx="1333">
                  <c:v>6</c:v>
                </c:pt>
                <c:pt idx="1334">
                  <c:v>6</c:v>
                </c:pt>
                <c:pt idx="1335">
                  <c:v>2</c:v>
                </c:pt>
                <c:pt idx="1336">
                  <c:v>5</c:v>
                </c:pt>
                <c:pt idx="1337">
                  <c:v>8</c:v>
                </c:pt>
                <c:pt idx="1338">
                  <c:v>4</c:v>
                </c:pt>
                <c:pt idx="1339">
                  <c:v>5</c:v>
                </c:pt>
                <c:pt idx="1340">
                  <c:v>4</c:v>
                </c:pt>
                <c:pt idx="1341">
                  <c:v>3</c:v>
                </c:pt>
                <c:pt idx="1342">
                  <c:v>6</c:v>
                </c:pt>
                <c:pt idx="1343">
                  <c:v>9</c:v>
                </c:pt>
                <c:pt idx="1344">
                  <c:v>6</c:v>
                </c:pt>
                <c:pt idx="1345">
                  <c:v>5</c:v>
                </c:pt>
                <c:pt idx="1346">
                  <c:v>6</c:v>
                </c:pt>
                <c:pt idx="1347">
                  <c:v>2</c:v>
                </c:pt>
                <c:pt idx="1348">
                  <c:v>6</c:v>
                </c:pt>
                <c:pt idx="1349">
                  <c:v>3</c:v>
                </c:pt>
                <c:pt idx="1350">
                  <c:v>9</c:v>
                </c:pt>
                <c:pt idx="1351">
                  <c:v>3</c:v>
                </c:pt>
                <c:pt idx="1352">
                  <c:v>5</c:v>
                </c:pt>
                <c:pt idx="1353">
                  <c:v>6</c:v>
                </c:pt>
                <c:pt idx="1354">
                  <c:v>10</c:v>
                </c:pt>
                <c:pt idx="1355">
                  <c:v>8</c:v>
                </c:pt>
                <c:pt idx="1356">
                  <c:v>2</c:v>
                </c:pt>
                <c:pt idx="1357">
                  <c:v>3</c:v>
                </c:pt>
                <c:pt idx="1358">
                  <c:v>7</c:v>
                </c:pt>
                <c:pt idx="1359">
                  <c:v>2</c:v>
                </c:pt>
                <c:pt idx="1360">
                  <c:v>7</c:v>
                </c:pt>
                <c:pt idx="1361">
                  <c:v>5</c:v>
                </c:pt>
                <c:pt idx="1362">
                  <c:v>4</c:v>
                </c:pt>
                <c:pt idx="1363">
                  <c:v>5</c:v>
                </c:pt>
                <c:pt idx="1364">
                  <c:v>7</c:v>
                </c:pt>
                <c:pt idx="1365">
                  <c:v>6</c:v>
                </c:pt>
                <c:pt idx="1366">
                  <c:v>4</c:v>
                </c:pt>
                <c:pt idx="1367">
                  <c:v>4</c:v>
                </c:pt>
                <c:pt idx="1368">
                  <c:v>4</c:v>
                </c:pt>
                <c:pt idx="1369">
                  <c:v>6</c:v>
                </c:pt>
                <c:pt idx="1370">
                  <c:v>8</c:v>
                </c:pt>
                <c:pt idx="1371">
                  <c:v>5</c:v>
                </c:pt>
                <c:pt idx="1372">
                  <c:v>6</c:v>
                </c:pt>
                <c:pt idx="1373">
                  <c:v>5</c:v>
                </c:pt>
                <c:pt idx="1374">
                  <c:v>6</c:v>
                </c:pt>
                <c:pt idx="1375">
                  <c:v>5</c:v>
                </c:pt>
                <c:pt idx="1376">
                  <c:v>3</c:v>
                </c:pt>
                <c:pt idx="1377">
                  <c:v>5</c:v>
                </c:pt>
                <c:pt idx="1378">
                  <c:v>2</c:v>
                </c:pt>
                <c:pt idx="1379">
                  <c:v>4</c:v>
                </c:pt>
                <c:pt idx="1380">
                  <c:v>6</c:v>
                </c:pt>
                <c:pt idx="1381">
                  <c:v>5</c:v>
                </c:pt>
                <c:pt idx="1382">
                  <c:v>3</c:v>
                </c:pt>
                <c:pt idx="1383">
                  <c:v>1</c:v>
                </c:pt>
                <c:pt idx="1384">
                  <c:v>6</c:v>
                </c:pt>
                <c:pt idx="1385">
                  <c:v>9</c:v>
                </c:pt>
                <c:pt idx="1386">
                  <c:v>9</c:v>
                </c:pt>
                <c:pt idx="1387">
                  <c:v>3</c:v>
                </c:pt>
                <c:pt idx="1388">
                  <c:v>3</c:v>
                </c:pt>
                <c:pt idx="1389">
                  <c:v>3</c:v>
                </c:pt>
                <c:pt idx="1390">
                  <c:v>4</c:v>
                </c:pt>
                <c:pt idx="1391">
                  <c:v>3</c:v>
                </c:pt>
                <c:pt idx="1392">
                  <c:v>10</c:v>
                </c:pt>
                <c:pt idx="1393">
                  <c:v>6</c:v>
                </c:pt>
                <c:pt idx="1394">
                  <c:v>7</c:v>
                </c:pt>
                <c:pt idx="1395">
                  <c:v>4</c:v>
                </c:pt>
                <c:pt idx="1396">
                  <c:v>7</c:v>
                </c:pt>
                <c:pt idx="1397">
                  <c:v>4</c:v>
                </c:pt>
                <c:pt idx="1398">
                  <c:v>8</c:v>
                </c:pt>
                <c:pt idx="1399">
                  <c:v>2</c:v>
                </c:pt>
                <c:pt idx="1400">
                  <c:v>10</c:v>
                </c:pt>
                <c:pt idx="1401">
                  <c:v>11</c:v>
                </c:pt>
                <c:pt idx="1402">
                  <c:v>6</c:v>
                </c:pt>
                <c:pt idx="1403">
                  <c:v>9</c:v>
                </c:pt>
                <c:pt idx="1404">
                  <c:v>3</c:v>
                </c:pt>
                <c:pt idx="1405">
                  <c:v>5</c:v>
                </c:pt>
                <c:pt idx="1406">
                  <c:v>7</c:v>
                </c:pt>
                <c:pt idx="1407">
                  <c:v>6</c:v>
                </c:pt>
                <c:pt idx="1408">
                  <c:v>4</c:v>
                </c:pt>
                <c:pt idx="1409">
                  <c:v>6</c:v>
                </c:pt>
                <c:pt idx="1410">
                  <c:v>2</c:v>
                </c:pt>
                <c:pt idx="1411">
                  <c:v>4</c:v>
                </c:pt>
                <c:pt idx="1412">
                  <c:v>5</c:v>
                </c:pt>
                <c:pt idx="1413">
                  <c:v>7</c:v>
                </c:pt>
                <c:pt idx="1414">
                  <c:v>7</c:v>
                </c:pt>
                <c:pt idx="1415">
                  <c:v>5</c:v>
                </c:pt>
                <c:pt idx="1416">
                  <c:v>5</c:v>
                </c:pt>
                <c:pt idx="1417">
                  <c:v>6</c:v>
                </c:pt>
                <c:pt idx="1418">
                  <c:v>8</c:v>
                </c:pt>
                <c:pt idx="1419">
                  <c:v>6</c:v>
                </c:pt>
                <c:pt idx="1420">
                  <c:v>3</c:v>
                </c:pt>
                <c:pt idx="1421">
                  <c:v>4</c:v>
                </c:pt>
                <c:pt idx="1422">
                  <c:v>7</c:v>
                </c:pt>
                <c:pt idx="1423">
                  <c:v>6</c:v>
                </c:pt>
                <c:pt idx="1424">
                  <c:v>10</c:v>
                </c:pt>
                <c:pt idx="1425">
                  <c:v>7</c:v>
                </c:pt>
                <c:pt idx="1426">
                  <c:v>6</c:v>
                </c:pt>
                <c:pt idx="1427">
                  <c:v>4</c:v>
                </c:pt>
                <c:pt idx="1428">
                  <c:v>6</c:v>
                </c:pt>
                <c:pt idx="1429">
                  <c:v>3</c:v>
                </c:pt>
                <c:pt idx="1430">
                  <c:v>2</c:v>
                </c:pt>
                <c:pt idx="1431">
                  <c:v>7</c:v>
                </c:pt>
                <c:pt idx="1432">
                  <c:v>5</c:v>
                </c:pt>
                <c:pt idx="1433">
                  <c:v>3</c:v>
                </c:pt>
                <c:pt idx="1434">
                  <c:v>11</c:v>
                </c:pt>
                <c:pt idx="1435">
                  <c:v>4</c:v>
                </c:pt>
                <c:pt idx="1436">
                  <c:v>6</c:v>
                </c:pt>
                <c:pt idx="1437">
                  <c:v>2</c:v>
                </c:pt>
                <c:pt idx="1438">
                  <c:v>3</c:v>
                </c:pt>
                <c:pt idx="1439">
                  <c:v>10</c:v>
                </c:pt>
                <c:pt idx="1440">
                  <c:v>5</c:v>
                </c:pt>
                <c:pt idx="1441">
                  <c:v>6</c:v>
                </c:pt>
                <c:pt idx="1442">
                  <c:v>7</c:v>
                </c:pt>
                <c:pt idx="1443">
                  <c:v>7</c:v>
                </c:pt>
                <c:pt idx="1444">
                  <c:v>1</c:v>
                </c:pt>
                <c:pt idx="1445">
                  <c:v>6</c:v>
                </c:pt>
                <c:pt idx="1446">
                  <c:v>7</c:v>
                </c:pt>
                <c:pt idx="1447">
                  <c:v>7</c:v>
                </c:pt>
                <c:pt idx="1448">
                  <c:v>5</c:v>
                </c:pt>
                <c:pt idx="1449">
                  <c:v>5</c:v>
                </c:pt>
                <c:pt idx="1450">
                  <c:v>5</c:v>
                </c:pt>
                <c:pt idx="1451">
                  <c:v>5</c:v>
                </c:pt>
                <c:pt idx="1452">
                  <c:v>4</c:v>
                </c:pt>
                <c:pt idx="1453">
                  <c:v>7</c:v>
                </c:pt>
                <c:pt idx="1454">
                  <c:v>3</c:v>
                </c:pt>
                <c:pt idx="1455">
                  <c:v>4</c:v>
                </c:pt>
                <c:pt idx="1456">
                  <c:v>8</c:v>
                </c:pt>
                <c:pt idx="1457">
                  <c:v>7</c:v>
                </c:pt>
                <c:pt idx="1458">
                  <c:v>6</c:v>
                </c:pt>
                <c:pt idx="1459">
                  <c:v>5</c:v>
                </c:pt>
                <c:pt idx="1460">
                  <c:v>7</c:v>
                </c:pt>
                <c:pt idx="1461">
                  <c:v>4</c:v>
                </c:pt>
                <c:pt idx="1462">
                  <c:v>3</c:v>
                </c:pt>
                <c:pt idx="1463">
                  <c:v>7</c:v>
                </c:pt>
                <c:pt idx="1464">
                  <c:v>7</c:v>
                </c:pt>
                <c:pt idx="1465">
                  <c:v>6</c:v>
                </c:pt>
                <c:pt idx="1466">
                  <c:v>8</c:v>
                </c:pt>
                <c:pt idx="1467">
                  <c:v>5</c:v>
                </c:pt>
                <c:pt idx="1468">
                  <c:v>7</c:v>
                </c:pt>
                <c:pt idx="1469">
                  <c:v>11</c:v>
                </c:pt>
                <c:pt idx="1470">
                  <c:v>5</c:v>
                </c:pt>
                <c:pt idx="1471">
                  <c:v>8</c:v>
                </c:pt>
                <c:pt idx="1472">
                  <c:v>2</c:v>
                </c:pt>
                <c:pt idx="1473">
                  <c:v>9</c:v>
                </c:pt>
                <c:pt idx="1474">
                  <c:v>8</c:v>
                </c:pt>
                <c:pt idx="1475">
                  <c:v>6</c:v>
                </c:pt>
                <c:pt idx="1476">
                  <c:v>9</c:v>
                </c:pt>
                <c:pt idx="1477">
                  <c:v>9</c:v>
                </c:pt>
                <c:pt idx="1478">
                  <c:v>12</c:v>
                </c:pt>
                <c:pt idx="1479">
                  <c:v>8</c:v>
                </c:pt>
                <c:pt idx="1480">
                  <c:v>5</c:v>
                </c:pt>
                <c:pt idx="1481">
                  <c:v>2</c:v>
                </c:pt>
                <c:pt idx="1482">
                  <c:v>5</c:v>
                </c:pt>
                <c:pt idx="1483">
                  <c:v>2</c:v>
                </c:pt>
                <c:pt idx="1484">
                  <c:v>2</c:v>
                </c:pt>
                <c:pt idx="1485">
                  <c:v>5</c:v>
                </c:pt>
                <c:pt idx="1486">
                  <c:v>4</c:v>
                </c:pt>
                <c:pt idx="1487">
                  <c:v>3</c:v>
                </c:pt>
                <c:pt idx="1488">
                  <c:v>8</c:v>
                </c:pt>
                <c:pt idx="1489">
                  <c:v>10</c:v>
                </c:pt>
                <c:pt idx="1490">
                  <c:v>10</c:v>
                </c:pt>
                <c:pt idx="1491">
                  <c:v>2</c:v>
                </c:pt>
                <c:pt idx="1492">
                  <c:v>5</c:v>
                </c:pt>
                <c:pt idx="1493">
                  <c:v>6</c:v>
                </c:pt>
                <c:pt idx="1494">
                  <c:v>4</c:v>
                </c:pt>
                <c:pt idx="1495">
                  <c:v>5</c:v>
                </c:pt>
                <c:pt idx="1496">
                  <c:v>5</c:v>
                </c:pt>
                <c:pt idx="1497">
                  <c:v>5</c:v>
                </c:pt>
                <c:pt idx="1498">
                  <c:v>9</c:v>
                </c:pt>
                <c:pt idx="1499">
                  <c:v>10</c:v>
                </c:pt>
                <c:pt idx="1500">
                  <c:v>5</c:v>
                </c:pt>
                <c:pt idx="1501">
                  <c:v>5</c:v>
                </c:pt>
                <c:pt idx="1502">
                  <c:v>10</c:v>
                </c:pt>
                <c:pt idx="1503">
                  <c:v>4</c:v>
                </c:pt>
                <c:pt idx="1504">
                  <c:v>5</c:v>
                </c:pt>
                <c:pt idx="1505">
                  <c:v>3</c:v>
                </c:pt>
                <c:pt idx="1506">
                  <c:v>2</c:v>
                </c:pt>
                <c:pt idx="1507">
                  <c:v>8</c:v>
                </c:pt>
                <c:pt idx="1508">
                  <c:v>4</c:v>
                </c:pt>
                <c:pt idx="1509">
                  <c:v>6</c:v>
                </c:pt>
                <c:pt idx="1510">
                  <c:v>7</c:v>
                </c:pt>
                <c:pt idx="1511">
                  <c:v>7</c:v>
                </c:pt>
                <c:pt idx="1512">
                  <c:v>5</c:v>
                </c:pt>
                <c:pt idx="1513">
                  <c:v>11</c:v>
                </c:pt>
                <c:pt idx="1514">
                  <c:v>5</c:v>
                </c:pt>
                <c:pt idx="1515">
                  <c:v>11</c:v>
                </c:pt>
                <c:pt idx="1516">
                  <c:v>4</c:v>
                </c:pt>
                <c:pt idx="1517">
                  <c:v>2</c:v>
                </c:pt>
                <c:pt idx="1518">
                  <c:v>6</c:v>
                </c:pt>
                <c:pt idx="1519">
                  <c:v>3</c:v>
                </c:pt>
                <c:pt idx="1520">
                  <c:v>8</c:v>
                </c:pt>
                <c:pt idx="1521">
                  <c:v>3</c:v>
                </c:pt>
                <c:pt idx="1522">
                  <c:v>6</c:v>
                </c:pt>
                <c:pt idx="1523">
                  <c:v>8</c:v>
                </c:pt>
                <c:pt idx="1524">
                  <c:v>7</c:v>
                </c:pt>
                <c:pt idx="1525">
                  <c:v>1</c:v>
                </c:pt>
                <c:pt idx="1526">
                  <c:v>10</c:v>
                </c:pt>
                <c:pt idx="1527">
                  <c:v>7</c:v>
                </c:pt>
                <c:pt idx="1528">
                  <c:v>6</c:v>
                </c:pt>
                <c:pt idx="1529">
                  <c:v>8</c:v>
                </c:pt>
                <c:pt idx="1530">
                  <c:v>7</c:v>
                </c:pt>
                <c:pt idx="1531">
                  <c:v>5</c:v>
                </c:pt>
                <c:pt idx="1532">
                  <c:v>4</c:v>
                </c:pt>
                <c:pt idx="1533">
                  <c:v>9</c:v>
                </c:pt>
                <c:pt idx="1534">
                  <c:v>4</c:v>
                </c:pt>
                <c:pt idx="1535">
                  <c:v>8</c:v>
                </c:pt>
                <c:pt idx="1536">
                  <c:v>6</c:v>
                </c:pt>
                <c:pt idx="1537">
                  <c:v>5</c:v>
                </c:pt>
                <c:pt idx="1538">
                  <c:v>5</c:v>
                </c:pt>
                <c:pt idx="1539">
                  <c:v>3</c:v>
                </c:pt>
                <c:pt idx="1540">
                  <c:v>1</c:v>
                </c:pt>
                <c:pt idx="1541">
                  <c:v>7</c:v>
                </c:pt>
                <c:pt idx="1542">
                  <c:v>7</c:v>
                </c:pt>
                <c:pt idx="1543">
                  <c:v>9</c:v>
                </c:pt>
                <c:pt idx="1544">
                  <c:v>3</c:v>
                </c:pt>
                <c:pt idx="1545">
                  <c:v>7</c:v>
                </c:pt>
                <c:pt idx="1546">
                  <c:v>6</c:v>
                </c:pt>
                <c:pt idx="1547">
                  <c:v>7</c:v>
                </c:pt>
                <c:pt idx="1548">
                  <c:v>5</c:v>
                </c:pt>
                <c:pt idx="1549">
                  <c:v>4</c:v>
                </c:pt>
                <c:pt idx="1550">
                  <c:v>7</c:v>
                </c:pt>
                <c:pt idx="1551">
                  <c:v>7</c:v>
                </c:pt>
                <c:pt idx="1552">
                  <c:v>5</c:v>
                </c:pt>
                <c:pt idx="1553">
                  <c:v>7</c:v>
                </c:pt>
                <c:pt idx="1554">
                  <c:v>9</c:v>
                </c:pt>
                <c:pt idx="1555">
                  <c:v>8</c:v>
                </c:pt>
                <c:pt idx="1556">
                  <c:v>3</c:v>
                </c:pt>
                <c:pt idx="1557">
                  <c:v>8</c:v>
                </c:pt>
                <c:pt idx="1558">
                  <c:v>3</c:v>
                </c:pt>
                <c:pt idx="1559">
                  <c:v>4</c:v>
                </c:pt>
                <c:pt idx="1560">
                  <c:v>3</c:v>
                </c:pt>
                <c:pt idx="1561">
                  <c:v>2</c:v>
                </c:pt>
                <c:pt idx="1562">
                  <c:v>4</c:v>
                </c:pt>
                <c:pt idx="1563">
                  <c:v>7</c:v>
                </c:pt>
                <c:pt idx="1564">
                  <c:v>5</c:v>
                </c:pt>
                <c:pt idx="1565">
                  <c:v>1</c:v>
                </c:pt>
                <c:pt idx="1566">
                  <c:v>9</c:v>
                </c:pt>
                <c:pt idx="1567">
                  <c:v>4</c:v>
                </c:pt>
                <c:pt idx="1568">
                  <c:v>6</c:v>
                </c:pt>
                <c:pt idx="1569">
                  <c:v>4</c:v>
                </c:pt>
                <c:pt idx="1570">
                  <c:v>10</c:v>
                </c:pt>
                <c:pt idx="1571">
                  <c:v>4</c:v>
                </c:pt>
                <c:pt idx="1572">
                  <c:v>8</c:v>
                </c:pt>
                <c:pt idx="1573">
                  <c:v>7</c:v>
                </c:pt>
                <c:pt idx="1574">
                  <c:v>7</c:v>
                </c:pt>
                <c:pt idx="1575">
                  <c:v>10</c:v>
                </c:pt>
                <c:pt idx="1576">
                  <c:v>8</c:v>
                </c:pt>
                <c:pt idx="1577">
                  <c:v>8</c:v>
                </c:pt>
                <c:pt idx="1578">
                  <c:v>5</c:v>
                </c:pt>
                <c:pt idx="1579">
                  <c:v>4</c:v>
                </c:pt>
                <c:pt idx="1580">
                  <c:v>2</c:v>
                </c:pt>
                <c:pt idx="1581">
                  <c:v>8</c:v>
                </c:pt>
                <c:pt idx="1582">
                  <c:v>6</c:v>
                </c:pt>
                <c:pt idx="1583">
                  <c:v>5</c:v>
                </c:pt>
                <c:pt idx="1584">
                  <c:v>7</c:v>
                </c:pt>
                <c:pt idx="1585">
                  <c:v>6</c:v>
                </c:pt>
                <c:pt idx="1586">
                  <c:v>3</c:v>
                </c:pt>
                <c:pt idx="1587">
                  <c:v>12</c:v>
                </c:pt>
                <c:pt idx="1588">
                  <c:v>4</c:v>
                </c:pt>
                <c:pt idx="1589">
                  <c:v>6</c:v>
                </c:pt>
                <c:pt idx="1590">
                  <c:v>6</c:v>
                </c:pt>
                <c:pt idx="1591">
                  <c:v>7</c:v>
                </c:pt>
                <c:pt idx="1592">
                  <c:v>5</c:v>
                </c:pt>
                <c:pt idx="1593">
                  <c:v>12</c:v>
                </c:pt>
                <c:pt idx="1594">
                  <c:v>5</c:v>
                </c:pt>
                <c:pt idx="1595">
                  <c:v>11</c:v>
                </c:pt>
                <c:pt idx="1596">
                  <c:v>9</c:v>
                </c:pt>
                <c:pt idx="1597">
                  <c:v>4</c:v>
                </c:pt>
                <c:pt idx="1598">
                  <c:v>5</c:v>
                </c:pt>
                <c:pt idx="1599">
                  <c:v>4</c:v>
                </c:pt>
                <c:pt idx="1600">
                  <c:v>3</c:v>
                </c:pt>
                <c:pt idx="1601">
                  <c:v>3</c:v>
                </c:pt>
                <c:pt idx="1602">
                  <c:v>5</c:v>
                </c:pt>
                <c:pt idx="1603">
                  <c:v>5</c:v>
                </c:pt>
                <c:pt idx="1604">
                  <c:v>3</c:v>
                </c:pt>
                <c:pt idx="1605">
                  <c:v>5</c:v>
                </c:pt>
                <c:pt idx="1606">
                  <c:v>5</c:v>
                </c:pt>
                <c:pt idx="1607">
                  <c:v>12</c:v>
                </c:pt>
                <c:pt idx="1608">
                  <c:v>2</c:v>
                </c:pt>
                <c:pt idx="1609">
                  <c:v>8</c:v>
                </c:pt>
                <c:pt idx="1610">
                  <c:v>7</c:v>
                </c:pt>
                <c:pt idx="1611">
                  <c:v>6</c:v>
                </c:pt>
                <c:pt idx="1612">
                  <c:v>7</c:v>
                </c:pt>
                <c:pt idx="1613">
                  <c:v>5</c:v>
                </c:pt>
                <c:pt idx="1614">
                  <c:v>2</c:v>
                </c:pt>
                <c:pt idx="1615">
                  <c:v>10</c:v>
                </c:pt>
                <c:pt idx="1616">
                  <c:v>2</c:v>
                </c:pt>
                <c:pt idx="1617">
                  <c:v>5</c:v>
                </c:pt>
                <c:pt idx="1618">
                  <c:v>3</c:v>
                </c:pt>
                <c:pt idx="1619">
                  <c:v>6</c:v>
                </c:pt>
                <c:pt idx="1620">
                  <c:v>6</c:v>
                </c:pt>
                <c:pt idx="1621">
                  <c:v>8</c:v>
                </c:pt>
                <c:pt idx="1622">
                  <c:v>2</c:v>
                </c:pt>
                <c:pt idx="1623">
                  <c:v>8</c:v>
                </c:pt>
                <c:pt idx="1624">
                  <c:v>2</c:v>
                </c:pt>
                <c:pt idx="1625">
                  <c:v>7</c:v>
                </c:pt>
                <c:pt idx="1626">
                  <c:v>3</c:v>
                </c:pt>
                <c:pt idx="1627">
                  <c:v>5</c:v>
                </c:pt>
                <c:pt idx="1628">
                  <c:v>2</c:v>
                </c:pt>
                <c:pt idx="1629">
                  <c:v>3</c:v>
                </c:pt>
                <c:pt idx="1630">
                  <c:v>4</c:v>
                </c:pt>
                <c:pt idx="1631">
                  <c:v>4</c:v>
                </c:pt>
                <c:pt idx="1632">
                  <c:v>5</c:v>
                </c:pt>
                <c:pt idx="1633">
                  <c:v>8</c:v>
                </c:pt>
                <c:pt idx="1634">
                  <c:v>4</c:v>
                </c:pt>
                <c:pt idx="1635">
                  <c:v>6</c:v>
                </c:pt>
                <c:pt idx="1636">
                  <c:v>7</c:v>
                </c:pt>
                <c:pt idx="1637">
                  <c:v>9</c:v>
                </c:pt>
                <c:pt idx="1638">
                  <c:v>5</c:v>
                </c:pt>
                <c:pt idx="1639">
                  <c:v>8</c:v>
                </c:pt>
                <c:pt idx="1640">
                  <c:v>7</c:v>
                </c:pt>
                <c:pt idx="1641">
                  <c:v>7</c:v>
                </c:pt>
                <c:pt idx="1642">
                  <c:v>7</c:v>
                </c:pt>
                <c:pt idx="1643">
                  <c:v>7</c:v>
                </c:pt>
                <c:pt idx="1644">
                  <c:v>4</c:v>
                </c:pt>
                <c:pt idx="1645">
                  <c:v>3</c:v>
                </c:pt>
                <c:pt idx="1646">
                  <c:v>5</c:v>
                </c:pt>
                <c:pt idx="1647">
                  <c:v>5</c:v>
                </c:pt>
                <c:pt idx="1648">
                  <c:v>6</c:v>
                </c:pt>
                <c:pt idx="1649">
                  <c:v>5</c:v>
                </c:pt>
                <c:pt idx="1650">
                  <c:v>4</c:v>
                </c:pt>
                <c:pt idx="1651">
                  <c:v>3</c:v>
                </c:pt>
                <c:pt idx="1652">
                  <c:v>7</c:v>
                </c:pt>
                <c:pt idx="1653">
                  <c:v>6</c:v>
                </c:pt>
                <c:pt idx="1654">
                  <c:v>4</c:v>
                </c:pt>
                <c:pt idx="1655">
                  <c:v>7</c:v>
                </c:pt>
                <c:pt idx="1656">
                  <c:v>6</c:v>
                </c:pt>
                <c:pt idx="1657">
                  <c:v>6</c:v>
                </c:pt>
                <c:pt idx="1658">
                  <c:v>5</c:v>
                </c:pt>
                <c:pt idx="1659">
                  <c:v>6</c:v>
                </c:pt>
                <c:pt idx="1660">
                  <c:v>7</c:v>
                </c:pt>
                <c:pt idx="1661">
                  <c:v>8</c:v>
                </c:pt>
                <c:pt idx="1662">
                  <c:v>4</c:v>
                </c:pt>
                <c:pt idx="1663">
                  <c:v>7</c:v>
                </c:pt>
                <c:pt idx="1664">
                  <c:v>6</c:v>
                </c:pt>
                <c:pt idx="1665">
                  <c:v>6</c:v>
                </c:pt>
                <c:pt idx="1666">
                  <c:v>9</c:v>
                </c:pt>
                <c:pt idx="1667">
                  <c:v>4</c:v>
                </c:pt>
                <c:pt idx="1668">
                  <c:v>13</c:v>
                </c:pt>
                <c:pt idx="1669">
                  <c:v>3</c:v>
                </c:pt>
                <c:pt idx="1670">
                  <c:v>5</c:v>
                </c:pt>
                <c:pt idx="1671">
                  <c:v>4</c:v>
                </c:pt>
                <c:pt idx="1672">
                  <c:v>5</c:v>
                </c:pt>
                <c:pt idx="1673">
                  <c:v>8</c:v>
                </c:pt>
                <c:pt idx="1674">
                  <c:v>9</c:v>
                </c:pt>
                <c:pt idx="1675">
                  <c:v>4</c:v>
                </c:pt>
                <c:pt idx="1676">
                  <c:v>3</c:v>
                </c:pt>
                <c:pt idx="1677">
                  <c:v>5</c:v>
                </c:pt>
                <c:pt idx="1678">
                  <c:v>6</c:v>
                </c:pt>
                <c:pt idx="1679">
                  <c:v>9</c:v>
                </c:pt>
                <c:pt idx="1680">
                  <c:v>6</c:v>
                </c:pt>
                <c:pt idx="1681">
                  <c:v>2</c:v>
                </c:pt>
                <c:pt idx="1682">
                  <c:v>10</c:v>
                </c:pt>
                <c:pt idx="1683">
                  <c:v>4</c:v>
                </c:pt>
                <c:pt idx="1684">
                  <c:v>8</c:v>
                </c:pt>
                <c:pt idx="1685">
                  <c:v>5</c:v>
                </c:pt>
                <c:pt idx="1686">
                  <c:v>9</c:v>
                </c:pt>
                <c:pt idx="1687">
                  <c:v>8</c:v>
                </c:pt>
                <c:pt idx="1688">
                  <c:v>5</c:v>
                </c:pt>
                <c:pt idx="1689">
                  <c:v>7</c:v>
                </c:pt>
                <c:pt idx="1690">
                  <c:v>7</c:v>
                </c:pt>
                <c:pt idx="1691">
                  <c:v>5</c:v>
                </c:pt>
                <c:pt idx="1692">
                  <c:v>9</c:v>
                </c:pt>
                <c:pt idx="1693">
                  <c:v>5</c:v>
                </c:pt>
                <c:pt idx="1694">
                  <c:v>8</c:v>
                </c:pt>
                <c:pt idx="1695">
                  <c:v>8</c:v>
                </c:pt>
                <c:pt idx="1696">
                  <c:v>7</c:v>
                </c:pt>
                <c:pt idx="1697">
                  <c:v>5</c:v>
                </c:pt>
                <c:pt idx="1698">
                  <c:v>7</c:v>
                </c:pt>
                <c:pt idx="1699">
                  <c:v>4</c:v>
                </c:pt>
                <c:pt idx="1700">
                  <c:v>2</c:v>
                </c:pt>
                <c:pt idx="1701">
                  <c:v>4</c:v>
                </c:pt>
                <c:pt idx="1702">
                  <c:v>8</c:v>
                </c:pt>
                <c:pt idx="1703">
                  <c:v>9</c:v>
                </c:pt>
                <c:pt idx="1704">
                  <c:v>4</c:v>
                </c:pt>
                <c:pt idx="1705">
                  <c:v>5</c:v>
                </c:pt>
                <c:pt idx="1706">
                  <c:v>4</c:v>
                </c:pt>
                <c:pt idx="1707">
                  <c:v>7</c:v>
                </c:pt>
                <c:pt idx="1708">
                  <c:v>2</c:v>
                </c:pt>
                <c:pt idx="1709">
                  <c:v>7</c:v>
                </c:pt>
                <c:pt idx="1710">
                  <c:v>6</c:v>
                </c:pt>
                <c:pt idx="1711">
                  <c:v>3</c:v>
                </c:pt>
                <c:pt idx="1712">
                  <c:v>2</c:v>
                </c:pt>
                <c:pt idx="1713">
                  <c:v>4</c:v>
                </c:pt>
                <c:pt idx="1714">
                  <c:v>5</c:v>
                </c:pt>
                <c:pt idx="1715">
                  <c:v>5</c:v>
                </c:pt>
                <c:pt idx="1716">
                  <c:v>5</c:v>
                </c:pt>
                <c:pt idx="1717">
                  <c:v>7</c:v>
                </c:pt>
                <c:pt idx="1718">
                  <c:v>9</c:v>
                </c:pt>
                <c:pt idx="1719">
                  <c:v>5</c:v>
                </c:pt>
                <c:pt idx="1720">
                  <c:v>4</c:v>
                </c:pt>
                <c:pt idx="1721">
                  <c:v>8</c:v>
                </c:pt>
                <c:pt idx="1722">
                  <c:v>8</c:v>
                </c:pt>
                <c:pt idx="1723">
                  <c:v>7</c:v>
                </c:pt>
                <c:pt idx="1724">
                  <c:v>7</c:v>
                </c:pt>
                <c:pt idx="1725">
                  <c:v>7</c:v>
                </c:pt>
                <c:pt idx="1726">
                  <c:v>3</c:v>
                </c:pt>
                <c:pt idx="1727">
                  <c:v>11</c:v>
                </c:pt>
                <c:pt idx="1728">
                  <c:v>5</c:v>
                </c:pt>
                <c:pt idx="1729">
                  <c:v>5</c:v>
                </c:pt>
                <c:pt idx="1730">
                  <c:v>2</c:v>
                </c:pt>
                <c:pt idx="1731">
                  <c:v>5</c:v>
                </c:pt>
                <c:pt idx="1732">
                  <c:v>6</c:v>
                </c:pt>
                <c:pt idx="1733">
                  <c:v>3</c:v>
                </c:pt>
                <c:pt idx="1734">
                  <c:v>5</c:v>
                </c:pt>
                <c:pt idx="1735">
                  <c:v>4</c:v>
                </c:pt>
                <c:pt idx="1736">
                  <c:v>8</c:v>
                </c:pt>
                <c:pt idx="1737">
                  <c:v>4</c:v>
                </c:pt>
                <c:pt idx="1738">
                  <c:v>6</c:v>
                </c:pt>
                <c:pt idx="1739">
                  <c:v>7</c:v>
                </c:pt>
                <c:pt idx="1740">
                  <c:v>3</c:v>
                </c:pt>
                <c:pt idx="1741">
                  <c:v>12</c:v>
                </c:pt>
                <c:pt idx="1742">
                  <c:v>6</c:v>
                </c:pt>
                <c:pt idx="1743">
                  <c:v>4</c:v>
                </c:pt>
                <c:pt idx="1744">
                  <c:v>10</c:v>
                </c:pt>
                <c:pt idx="1745">
                  <c:v>3</c:v>
                </c:pt>
                <c:pt idx="1746">
                  <c:v>6</c:v>
                </c:pt>
                <c:pt idx="1747">
                  <c:v>4</c:v>
                </c:pt>
                <c:pt idx="1748">
                  <c:v>7</c:v>
                </c:pt>
                <c:pt idx="1749">
                  <c:v>4</c:v>
                </c:pt>
                <c:pt idx="1750">
                  <c:v>5</c:v>
                </c:pt>
                <c:pt idx="1751">
                  <c:v>6</c:v>
                </c:pt>
                <c:pt idx="1752">
                  <c:v>3</c:v>
                </c:pt>
                <c:pt idx="1753">
                  <c:v>1</c:v>
                </c:pt>
                <c:pt idx="1754">
                  <c:v>7</c:v>
                </c:pt>
                <c:pt idx="1755">
                  <c:v>6</c:v>
                </c:pt>
                <c:pt idx="1756">
                  <c:v>7</c:v>
                </c:pt>
                <c:pt idx="1757">
                  <c:v>5</c:v>
                </c:pt>
                <c:pt idx="1758">
                  <c:v>12</c:v>
                </c:pt>
                <c:pt idx="1759">
                  <c:v>7</c:v>
                </c:pt>
                <c:pt idx="1760">
                  <c:v>4</c:v>
                </c:pt>
                <c:pt idx="1761">
                  <c:v>6</c:v>
                </c:pt>
                <c:pt idx="1762">
                  <c:v>5</c:v>
                </c:pt>
                <c:pt idx="1763">
                  <c:v>5</c:v>
                </c:pt>
                <c:pt idx="1764">
                  <c:v>2</c:v>
                </c:pt>
                <c:pt idx="1765">
                  <c:v>6</c:v>
                </c:pt>
                <c:pt idx="1766">
                  <c:v>7</c:v>
                </c:pt>
                <c:pt idx="1767">
                  <c:v>6</c:v>
                </c:pt>
                <c:pt idx="1768">
                  <c:v>4</c:v>
                </c:pt>
                <c:pt idx="1769">
                  <c:v>11</c:v>
                </c:pt>
                <c:pt idx="1770">
                  <c:v>4</c:v>
                </c:pt>
                <c:pt idx="1771">
                  <c:v>6</c:v>
                </c:pt>
                <c:pt idx="1772">
                  <c:v>7</c:v>
                </c:pt>
                <c:pt idx="1773">
                  <c:v>7</c:v>
                </c:pt>
                <c:pt idx="1774">
                  <c:v>2</c:v>
                </c:pt>
                <c:pt idx="1775">
                  <c:v>6</c:v>
                </c:pt>
                <c:pt idx="1776">
                  <c:v>4</c:v>
                </c:pt>
                <c:pt idx="1777">
                  <c:v>4</c:v>
                </c:pt>
                <c:pt idx="1778">
                  <c:v>6</c:v>
                </c:pt>
                <c:pt idx="1779">
                  <c:v>12</c:v>
                </c:pt>
                <c:pt idx="1780">
                  <c:v>4</c:v>
                </c:pt>
                <c:pt idx="1781">
                  <c:v>6</c:v>
                </c:pt>
                <c:pt idx="1782">
                  <c:v>2</c:v>
                </c:pt>
                <c:pt idx="1783">
                  <c:v>6</c:v>
                </c:pt>
                <c:pt idx="1784">
                  <c:v>9</c:v>
                </c:pt>
                <c:pt idx="1785">
                  <c:v>3</c:v>
                </c:pt>
                <c:pt idx="1786">
                  <c:v>5</c:v>
                </c:pt>
                <c:pt idx="1787">
                  <c:v>6</c:v>
                </c:pt>
                <c:pt idx="1788">
                  <c:v>10</c:v>
                </c:pt>
                <c:pt idx="1789">
                  <c:v>6</c:v>
                </c:pt>
                <c:pt idx="1790">
                  <c:v>5</c:v>
                </c:pt>
                <c:pt idx="1791">
                  <c:v>6</c:v>
                </c:pt>
                <c:pt idx="1792">
                  <c:v>2</c:v>
                </c:pt>
                <c:pt idx="1793">
                  <c:v>11</c:v>
                </c:pt>
                <c:pt idx="1794">
                  <c:v>7</c:v>
                </c:pt>
                <c:pt idx="1795">
                  <c:v>4</c:v>
                </c:pt>
                <c:pt idx="1796">
                  <c:v>4</c:v>
                </c:pt>
                <c:pt idx="1797">
                  <c:v>8</c:v>
                </c:pt>
                <c:pt idx="1798">
                  <c:v>8</c:v>
                </c:pt>
                <c:pt idx="1799">
                  <c:v>7</c:v>
                </c:pt>
                <c:pt idx="1800">
                  <c:v>3</c:v>
                </c:pt>
                <c:pt idx="1801">
                  <c:v>4</c:v>
                </c:pt>
                <c:pt idx="1802">
                  <c:v>8</c:v>
                </c:pt>
                <c:pt idx="1803">
                  <c:v>6</c:v>
                </c:pt>
                <c:pt idx="1804">
                  <c:v>7</c:v>
                </c:pt>
                <c:pt idx="1805">
                  <c:v>6</c:v>
                </c:pt>
                <c:pt idx="1806">
                  <c:v>2</c:v>
                </c:pt>
                <c:pt idx="1807">
                  <c:v>8</c:v>
                </c:pt>
                <c:pt idx="1808">
                  <c:v>10</c:v>
                </c:pt>
                <c:pt idx="1809">
                  <c:v>6</c:v>
                </c:pt>
                <c:pt idx="1810">
                  <c:v>6</c:v>
                </c:pt>
                <c:pt idx="1811">
                  <c:v>5</c:v>
                </c:pt>
                <c:pt idx="1812">
                  <c:v>5</c:v>
                </c:pt>
                <c:pt idx="1813">
                  <c:v>11</c:v>
                </c:pt>
                <c:pt idx="1814">
                  <c:v>7</c:v>
                </c:pt>
                <c:pt idx="1815">
                  <c:v>2</c:v>
                </c:pt>
                <c:pt idx="1816">
                  <c:v>9</c:v>
                </c:pt>
                <c:pt idx="1817">
                  <c:v>12</c:v>
                </c:pt>
                <c:pt idx="1818">
                  <c:v>5</c:v>
                </c:pt>
                <c:pt idx="1819">
                  <c:v>6</c:v>
                </c:pt>
                <c:pt idx="1820">
                  <c:v>7</c:v>
                </c:pt>
                <c:pt idx="1821">
                  <c:v>6</c:v>
                </c:pt>
                <c:pt idx="1822">
                  <c:v>7</c:v>
                </c:pt>
                <c:pt idx="1823">
                  <c:v>5</c:v>
                </c:pt>
                <c:pt idx="1824">
                  <c:v>3</c:v>
                </c:pt>
                <c:pt idx="1825">
                  <c:v>3</c:v>
                </c:pt>
                <c:pt idx="1826">
                  <c:v>8</c:v>
                </c:pt>
                <c:pt idx="1827">
                  <c:v>8</c:v>
                </c:pt>
                <c:pt idx="1828">
                  <c:v>8</c:v>
                </c:pt>
                <c:pt idx="1829">
                  <c:v>5</c:v>
                </c:pt>
                <c:pt idx="1830">
                  <c:v>4</c:v>
                </c:pt>
                <c:pt idx="1831">
                  <c:v>6</c:v>
                </c:pt>
                <c:pt idx="1832">
                  <c:v>2</c:v>
                </c:pt>
                <c:pt idx="1833">
                  <c:v>7</c:v>
                </c:pt>
                <c:pt idx="1834">
                  <c:v>5</c:v>
                </c:pt>
                <c:pt idx="1835">
                  <c:v>7</c:v>
                </c:pt>
                <c:pt idx="1836">
                  <c:v>7</c:v>
                </c:pt>
                <c:pt idx="1837">
                  <c:v>4</c:v>
                </c:pt>
                <c:pt idx="1838">
                  <c:v>5</c:v>
                </c:pt>
                <c:pt idx="1839">
                  <c:v>4</c:v>
                </c:pt>
                <c:pt idx="1840">
                  <c:v>7</c:v>
                </c:pt>
                <c:pt idx="1841">
                  <c:v>7</c:v>
                </c:pt>
                <c:pt idx="1842">
                  <c:v>1</c:v>
                </c:pt>
                <c:pt idx="1843">
                  <c:v>3</c:v>
                </c:pt>
                <c:pt idx="1844">
                  <c:v>6</c:v>
                </c:pt>
                <c:pt idx="1845">
                  <c:v>6</c:v>
                </c:pt>
                <c:pt idx="1846">
                  <c:v>7</c:v>
                </c:pt>
                <c:pt idx="1847">
                  <c:v>2</c:v>
                </c:pt>
                <c:pt idx="1848">
                  <c:v>5</c:v>
                </c:pt>
                <c:pt idx="1849">
                  <c:v>9</c:v>
                </c:pt>
                <c:pt idx="1850">
                  <c:v>3</c:v>
                </c:pt>
                <c:pt idx="1851">
                  <c:v>4</c:v>
                </c:pt>
                <c:pt idx="1852">
                  <c:v>2</c:v>
                </c:pt>
                <c:pt idx="1853">
                  <c:v>5</c:v>
                </c:pt>
                <c:pt idx="1854">
                  <c:v>8</c:v>
                </c:pt>
                <c:pt idx="1855">
                  <c:v>5</c:v>
                </c:pt>
                <c:pt idx="1856">
                  <c:v>6</c:v>
                </c:pt>
                <c:pt idx="1857">
                  <c:v>6</c:v>
                </c:pt>
                <c:pt idx="1858">
                  <c:v>7</c:v>
                </c:pt>
                <c:pt idx="1859">
                  <c:v>6</c:v>
                </c:pt>
                <c:pt idx="1860">
                  <c:v>11</c:v>
                </c:pt>
                <c:pt idx="1861">
                  <c:v>1</c:v>
                </c:pt>
                <c:pt idx="1862">
                  <c:v>9</c:v>
                </c:pt>
                <c:pt idx="1863">
                  <c:v>8</c:v>
                </c:pt>
                <c:pt idx="1864">
                  <c:v>6</c:v>
                </c:pt>
                <c:pt idx="1865">
                  <c:v>4</c:v>
                </c:pt>
                <c:pt idx="1866">
                  <c:v>7</c:v>
                </c:pt>
                <c:pt idx="1867">
                  <c:v>4</c:v>
                </c:pt>
                <c:pt idx="1868">
                  <c:v>6</c:v>
                </c:pt>
                <c:pt idx="1869">
                  <c:v>4</c:v>
                </c:pt>
                <c:pt idx="1870">
                  <c:v>5</c:v>
                </c:pt>
                <c:pt idx="1871">
                  <c:v>6</c:v>
                </c:pt>
                <c:pt idx="1872">
                  <c:v>5</c:v>
                </c:pt>
                <c:pt idx="1873">
                  <c:v>6</c:v>
                </c:pt>
                <c:pt idx="1874">
                  <c:v>6</c:v>
                </c:pt>
                <c:pt idx="1875">
                  <c:v>7</c:v>
                </c:pt>
                <c:pt idx="1876">
                  <c:v>5</c:v>
                </c:pt>
                <c:pt idx="1877">
                  <c:v>7</c:v>
                </c:pt>
                <c:pt idx="1878">
                  <c:v>6</c:v>
                </c:pt>
                <c:pt idx="1879">
                  <c:v>3</c:v>
                </c:pt>
                <c:pt idx="1880">
                  <c:v>7</c:v>
                </c:pt>
                <c:pt idx="1881">
                  <c:v>9</c:v>
                </c:pt>
                <c:pt idx="1882">
                  <c:v>4</c:v>
                </c:pt>
                <c:pt idx="1883">
                  <c:v>11</c:v>
                </c:pt>
                <c:pt idx="1884">
                  <c:v>4</c:v>
                </c:pt>
                <c:pt idx="1885">
                  <c:v>5</c:v>
                </c:pt>
                <c:pt idx="1886">
                  <c:v>9</c:v>
                </c:pt>
                <c:pt idx="1887">
                  <c:v>7</c:v>
                </c:pt>
                <c:pt idx="1888">
                  <c:v>6</c:v>
                </c:pt>
                <c:pt idx="1889">
                  <c:v>7</c:v>
                </c:pt>
                <c:pt idx="1890">
                  <c:v>4</c:v>
                </c:pt>
                <c:pt idx="1891">
                  <c:v>6</c:v>
                </c:pt>
                <c:pt idx="1892">
                  <c:v>3</c:v>
                </c:pt>
                <c:pt idx="1893">
                  <c:v>7</c:v>
                </c:pt>
                <c:pt idx="1894">
                  <c:v>7</c:v>
                </c:pt>
                <c:pt idx="1895">
                  <c:v>5</c:v>
                </c:pt>
                <c:pt idx="1896">
                  <c:v>4</c:v>
                </c:pt>
                <c:pt idx="1897">
                  <c:v>7</c:v>
                </c:pt>
                <c:pt idx="1898">
                  <c:v>6</c:v>
                </c:pt>
                <c:pt idx="1899">
                  <c:v>4</c:v>
                </c:pt>
                <c:pt idx="1900">
                  <c:v>3</c:v>
                </c:pt>
                <c:pt idx="1901">
                  <c:v>9</c:v>
                </c:pt>
                <c:pt idx="1902">
                  <c:v>6</c:v>
                </c:pt>
                <c:pt idx="1903">
                  <c:v>4</c:v>
                </c:pt>
                <c:pt idx="1904">
                  <c:v>6</c:v>
                </c:pt>
                <c:pt idx="1905">
                  <c:v>6</c:v>
                </c:pt>
                <c:pt idx="1906">
                  <c:v>3</c:v>
                </c:pt>
                <c:pt idx="1907">
                  <c:v>2</c:v>
                </c:pt>
                <c:pt idx="1908">
                  <c:v>9</c:v>
                </c:pt>
                <c:pt idx="1909">
                  <c:v>13</c:v>
                </c:pt>
                <c:pt idx="1910">
                  <c:v>8</c:v>
                </c:pt>
                <c:pt idx="1911">
                  <c:v>5</c:v>
                </c:pt>
                <c:pt idx="1912">
                  <c:v>7</c:v>
                </c:pt>
                <c:pt idx="1913">
                  <c:v>7</c:v>
                </c:pt>
                <c:pt idx="1914">
                  <c:v>5</c:v>
                </c:pt>
                <c:pt idx="1915">
                  <c:v>4</c:v>
                </c:pt>
                <c:pt idx="1916">
                  <c:v>2</c:v>
                </c:pt>
                <c:pt idx="1917">
                  <c:v>1</c:v>
                </c:pt>
                <c:pt idx="1918">
                  <c:v>3</c:v>
                </c:pt>
                <c:pt idx="1919">
                  <c:v>4</c:v>
                </c:pt>
                <c:pt idx="1920">
                  <c:v>3</c:v>
                </c:pt>
                <c:pt idx="1921">
                  <c:v>7</c:v>
                </c:pt>
                <c:pt idx="1922">
                  <c:v>5</c:v>
                </c:pt>
                <c:pt idx="1923">
                  <c:v>5</c:v>
                </c:pt>
                <c:pt idx="1924">
                  <c:v>2</c:v>
                </c:pt>
                <c:pt idx="1925">
                  <c:v>6</c:v>
                </c:pt>
                <c:pt idx="1926">
                  <c:v>5</c:v>
                </c:pt>
                <c:pt idx="1927">
                  <c:v>3</c:v>
                </c:pt>
                <c:pt idx="1928">
                  <c:v>8</c:v>
                </c:pt>
                <c:pt idx="1929">
                  <c:v>9</c:v>
                </c:pt>
                <c:pt idx="1930">
                  <c:v>6</c:v>
                </c:pt>
                <c:pt idx="1931">
                  <c:v>6</c:v>
                </c:pt>
                <c:pt idx="1932">
                  <c:v>8</c:v>
                </c:pt>
                <c:pt idx="1933">
                  <c:v>7</c:v>
                </c:pt>
                <c:pt idx="1934">
                  <c:v>4</c:v>
                </c:pt>
                <c:pt idx="1935">
                  <c:v>2</c:v>
                </c:pt>
                <c:pt idx="1936">
                  <c:v>4</c:v>
                </c:pt>
                <c:pt idx="1937">
                  <c:v>4</c:v>
                </c:pt>
                <c:pt idx="1938">
                  <c:v>8</c:v>
                </c:pt>
                <c:pt idx="1939">
                  <c:v>3</c:v>
                </c:pt>
                <c:pt idx="1940">
                  <c:v>6</c:v>
                </c:pt>
                <c:pt idx="1941">
                  <c:v>3</c:v>
                </c:pt>
                <c:pt idx="1942">
                  <c:v>13</c:v>
                </c:pt>
                <c:pt idx="1943">
                  <c:v>9</c:v>
                </c:pt>
                <c:pt idx="1944">
                  <c:v>5</c:v>
                </c:pt>
                <c:pt idx="1945">
                  <c:v>7</c:v>
                </c:pt>
                <c:pt idx="1946">
                  <c:v>9</c:v>
                </c:pt>
                <c:pt idx="1947">
                  <c:v>8</c:v>
                </c:pt>
                <c:pt idx="1948">
                  <c:v>10</c:v>
                </c:pt>
                <c:pt idx="1949">
                  <c:v>7</c:v>
                </c:pt>
                <c:pt idx="1950">
                  <c:v>9</c:v>
                </c:pt>
                <c:pt idx="1951">
                  <c:v>3</c:v>
                </c:pt>
                <c:pt idx="1952">
                  <c:v>4</c:v>
                </c:pt>
                <c:pt idx="1953">
                  <c:v>11</c:v>
                </c:pt>
                <c:pt idx="1954">
                  <c:v>4</c:v>
                </c:pt>
                <c:pt idx="1955">
                  <c:v>8</c:v>
                </c:pt>
                <c:pt idx="1956">
                  <c:v>4</c:v>
                </c:pt>
                <c:pt idx="1957">
                  <c:v>3</c:v>
                </c:pt>
                <c:pt idx="1958">
                  <c:v>2</c:v>
                </c:pt>
                <c:pt idx="1959">
                  <c:v>2</c:v>
                </c:pt>
                <c:pt idx="1960">
                  <c:v>6</c:v>
                </c:pt>
                <c:pt idx="1961">
                  <c:v>5</c:v>
                </c:pt>
                <c:pt idx="1962">
                  <c:v>6</c:v>
                </c:pt>
                <c:pt idx="1963">
                  <c:v>6</c:v>
                </c:pt>
                <c:pt idx="1964">
                  <c:v>5</c:v>
                </c:pt>
                <c:pt idx="1965">
                  <c:v>6</c:v>
                </c:pt>
                <c:pt idx="1966">
                  <c:v>8</c:v>
                </c:pt>
                <c:pt idx="1967">
                  <c:v>7</c:v>
                </c:pt>
                <c:pt idx="1968">
                  <c:v>5</c:v>
                </c:pt>
                <c:pt idx="1969">
                  <c:v>4</c:v>
                </c:pt>
                <c:pt idx="1970">
                  <c:v>5</c:v>
                </c:pt>
                <c:pt idx="1971">
                  <c:v>2</c:v>
                </c:pt>
                <c:pt idx="1972">
                  <c:v>6</c:v>
                </c:pt>
                <c:pt idx="1973">
                  <c:v>4</c:v>
                </c:pt>
                <c:pt idx="1974">
                  <c:v>3</c:v>
                </c:pt>
                <c:pt idx="1975">
                  <c:v>5</c:v>
                </c:pt>
                <c:pt idx="1976">
                  <c:v>8</c:v>
                </c:pt>
                <c:pt idx="1977">
                  <c:v>3</c:v>
                </c:pt>
                <c:pt idx="1978">
                  <c:v>8</c:v>
                </c:pt>
                <c:pt idx="1979">
                  <c:v>4</c:v>
                </c:pt>
                <c:pt idx="1980">
                  <c:v>7</c:v>
                </c:pt>
                <c:pt idx="1981">
                  <c:v>7</c:v>
                </c:pt>
                <c:pt idx="1982">
                  <c:v>6</c:v>
                </c:pt>
                <c:pt idx="1983">
                  <c:v>4</c:v>
                </c:pt>
                <c:pt idx="1984">
                  <c:v>8</c:v>
                </c:pt>
                <c:pt idx="1985">
                  <c:v>4</c:v>
                </c:pt>
                <c:pt idx="1986">
                  <c:v>9</c:v>
                </c:pt>
                <c:pt idx="1987">
                  <c:v>10</c:v>
                </c:pt>
                <c:pt idx="1988">
                  <c:v>10</c:v>
                </c:pt>
                <c:pt idx="1989">
                  <c:v>9</c:v>
                </c:pt>
                <c:pt idx="1990">
                  <c:v>6</c:v>
                </c:pt>
                <c:pt idx="1991">
                  <c:v>6</c:v>
                </c:pt>
                <c:pt idx="1992">
                  <c:v>7</c:v>
                </c:pt>
                <c:pt idx="1993">
                  <c:v>5</c:v>
                </c:pt>
                <c:pt idx="1994">
                  <c:v>4</c:v>
                </c:pt>
                <c:pt idx="1995">
                  <c:v>7</c:v>
                </c:pt>
                <c:pt idx="1996">
                  <c:v>3</c:v>
                </c:pt>
                <c:pt idx="1997">
                  <c:v>8</c:v>
                </c:pt>
                <c:pt idx="1998">
                  <c:v>3</c:v>
                </c:pt>
                <c:pt idx="1999">
                  <c:v>2</c:v>
                </c:pt>
                <c:pt idx="2000">
                  <c:v>5</c:v>
                </c:pt>
                <c:pt idx="2001">
                  <c:v>6</c:v>
                </c:pt>
                <c:pt idx="2002">
                  <c:v>5</c:v>
                </c:pt>
                <c:pt idx="2003">
                  <c:v>4</c:v>
                </c:pt>
                <c:pt idx="2004">
                  <c:v>7</c:v>
                </c:pt>
                <c:pt idx="2005">
                  <c:v>7</c:v>
                </c:pt>
                <c:pt idx="2006">
                  <c:v>5</c:v>
                </c:pt>
                <c:pt idx="2007">
                  <c:v>3</c:v>
                </c:pt>
                <c:pt idx="2008">
                  <c:v>5</c:v>
                </c:pt>
                <c:pt idx="2009">
                  <c:v>10</c:v>
                </c:pt>
                <c:pt idx="2010">
                  <c:v>7</c:v>
                </c:pt>
                <c:pt idx="2011">
                  <c:v>7</c:v>
                </c:pt>
                <c:pt idx="2012">
                  <c:v>6</c:v>
                </c:pt>
                <c:pt idx="2013">
                  <c:v>6</c:v>
                </c:pt>
                <c:pt idx="2014">
                  <c:v>7</c:v>
                </c:pt>
                <c:pt idx="2015">
                  <c:v>9</c:v>
                </c:pt>
                <c:pt idx="2016">
                  <c:v>7</c:v>
                </c:pt>
                <c:pt idx="2017">
                  <c:v>2</c:v>
                </c:pt>
                <c:pt idx="2018">
                  <c:v>5</c:v>
                </c:pt>
                <c:pt idx="2019">
                  <c:v>10</c:v>
                </c:pt>
                <c:pt idx="2020">
                  <c:v>6</c:v>
                </c:pt>
                <c:pt idx="2021">
                  <c:v>4</c:v>
                </c:pt>
                <c:pt idx="2022">
                  <c:v>4</c:v>
                </c:pt>
                <c:pt idx="2023">
                  <c:v>7</c:v>
                </c:pt>
                <c:pt idx="2024">
                  <c:v>7</c:v>
                </c:pt>
                <c:pt idx="2025">
                  <c:v>9</c:v>
                </c:pt>
                <c:pt idx="2026">
                  <c:v>4</c:v>
                </c:pt>
                <c:pt idx="2027">
                  <c:v>4</c:v>
                </c:pt>
                <c:pt idx="2028">
                  <c:v>2</c:v>
                </c:pt>
                <c:pt idx="2029">
                  <c:v>7</c:v>
                </c:pt>
                <c:pt idx="2030">
                  <c:v>8</c:v>
                </c:pt>
                <c:pt idx="2031">
                  <c:v>4</c:v>
                </c:pt>
                <c:pt idx="2032">
                  <c:v>12</c:v>
                </c:pt>
                <c:pt idx="2033">
                  <c:v>4</c:v>
                </c:pt>
                <c:pt idx="2034">
                  <c:v>4</c:v>
                </c:pt>
                <c:pt idx="2035">
                  <c:v>5</c:v>
                </c:pt>
                <c:pt idx="2036">
                  <c:v>2</c:v>
                </c:pt>
                <c:pt idx="2037">
                  <c:v>6</c:v>
                </c:pt>
                <c:pt idx="2038">
                  <c:v>3</c:v>
                </c:pt>
                <c:pt idx="2039">
                  <c:v>5</c:v>
                </c:pt>
                <c:pt idx="2040">
                  <c:v>5</c:v>
                </c:pt>
                <c:pt idx="2041">
                  <c:v>9</c:v>
                </c:pt>
                <c:pt idx="2042">
                  <c:v>9</c:v>
                </c:pt>
                <c:pt idx="2043">
                  <c:v>2</c:v>
                </c:pt>
                <c:pt idx="2044">
                  <c:v>7</c:v>
                </c:pt>
                <c:pt idx="2045">
                  <c:v>6</c:v>
                </c:pt>
                <c:pt idx="2046">
                  <c:v>4</c:v>
                </c:pt>
                <c:pt idx="2047">
                  <c:v>6</c:v>
                </c:pt>
                <c:pt idx="2048">
                  <c:v>9</c:v>
                </c:pt>
                <c:pt idx="2049">
                  <c:v>6</c:v>
                </c:pt>
                <c:pt idx="2050">
                  <c:v>4</c:v>
                </c:pt>
                <c:pt idx="2051">
                  <c:v>9</c:v>
                </c:pt>
                <c:pt idx="2052">
                  <c:v>2</c:v>
                </c:pt>
                <c:pt idx="2053">
                  <c:v>6</c:v>
                </c:pt>
                <c:pt idx="2054">
                  <c:v>7</c:v>
                </c:pt>
                <c:pt idx="2055">
                  <c:v>4</c:v>
                </c:pt>
                <c:pt idx="2056">
                  <c:v>11</c:v>
                </c:pt>
                <c:pt idx="2057">
                  <c:v>6</c:v>
                </c:pt>
                <c:pt idx="2058">
                  <c:v>5</c:v>
                </c:pt>
                <c:pt idx="2059">
                  <c:v>5</c:v>
                </c:pt>
                <c:pt idx="2060">
                  <c:v>5</c:v>
                </c:pt>
                <c:pt idx="2061">
                  <c:v>4</c:v>
                </c:pt>
                <c:pt idx="2062">
                  <c:v>5</c:v>
                </c:pt>
                <c:pt idx="2063">
                  <c:v>8</c:v>
                </c:pt>
                <c:pt idx="2064">
                  <c:v>5</c:v>
                </c:pt>
                <c:pt idx="2065">
                  <c:v>6</c:v>
                </c:pt>
                <c:pt idx="2066">
                  <c:v>9</c:v>
                </c:pt>
                <c:pt idx="2067">
                  <c:v>7</c:v>
                </c:pt>
                <c:pt idx="2068">
                  <c:v>13</c:v>
                </c:pt>
                <c:pt idx="2069">
                  <c:v>8</c:v>
                </c:pt>
                <c:pt idx="2070">
                  <c:v>4</c:v>
                </c:pt>
                <c:pt idx="2071">
                  <c:v>8</c:v>
                </c:pt>
                <c:pt idx="2072">
                  <c:v>3</c:v>
                </c:pt>
                <c:pt idx="2073">
                  <c:v>6</c:v>
                </c:pt>
                <c:pt idx="2074">
                  <c:v>3</c:v>
                </c:pt>
                <c:pt idx="2075">
                  <c:v>6</c:v>
                </c:pt>
                <c:pt idx="2076">
                  <c:v>5</c:v>
                </c:pt>
                <c:pt idx="2077">
                  <c:v>7</c:v>
                </c:pt>
                <c:pt idx="2078">
                  <c:v>9</c:v>
                </c:pt>
                <c:pt idx="2079">
                  <c:v>3</c:v>
                </c:pt>
                <c:pt idx="2080">
                  <c:v>3</c:v>
                </c:pt>
                <c:pt idx="2081">
                  <c:v>3</c:v>
                </c:pt>
                <c:pt idx="2082">
                  <c:v>5</c:v>
                </c:pt>
                <c:pt idx="2083">
                  <c:v>7</c:v>
                </c:pt>
                <c:pt idx="2084">
                  <c:v>2</c:v>
                </c:pt>
                <c:pt idx="2085">
                  <c:v>2</c:v>
                </c:pt>
                <c:pt idx="2086">
                  <c:v>3</c:v>
                </c:pt>
                <c:pt idx="2087">
                  <c:v>5</c:v>
                </c:pt>
                <c:pt idx="2088">
                  <c:v>6</c:v>
                </c:pt>
                <c:pt idx="2089">
                  <c:v>5</c:v>
                </c:pt>
                <c:pt idx="2090">
                  <c:v>10</c:v>
                </c:pt>
                <c:pt idx="2091">
                  <c:v>5</c:v>
                </c:pt>
                <c:pt idx="2092">
                  <c:v>6</c:v>
                </c:pt>
                <c:pt idx="2093">
                  <c:v>6</c:v>
                </c:pt>
                <c:pt idx="2094">
                  <c:v>7</c:v>
                </c:pt>
                <c:pt idx="2095">
                  <c:v>5</c:v>
                </c:pt>
                <c:pt idx="2096">
                  <c:v>10</c:v>
                </c:pt>
                <c:pt idx="2097">
                  <c:v>7</c:v>
                </c:pt>
                <c:pt idx="2098">
                  <c:v>10</c:v>
                </c:pt>
                <c:pt idx="2099">
                  <c:v>8</c:v>
                </c:pt>
                <c:pt idx="2100">
                  <c:v>5</c:v>
                </c:pt>
                <c:pt idx="2101">
                  <c:v>4</c:v>
                </c:pt>
                <c:pt idx="2102">
                  <c:v>2</c:v>
                </c:pt>
                <c:pt idx="2103">
                  <c:v>3</c:v>
                </c:pt>
                <c:pt idx="2104">
                  <c:v>8</c:v>
                </c:pt>
                <c:pt idx="2105">
                  <c:v>7</c:v>
                </c:pt>
                <c:pt idx="2106">
                  <c:v>9</c:v>
                </c:pt>
                <c:pt idx="2107">
                  <c:v>4</c:v>
                </c:pt>
                <c:pt idx="2108">
                  <c:v>4</c:v>
                </c:pt>
                <c:pt idx="2109">
                  <c:v>6</c:v>
                </c:pt>
                <c:pt idx="2110">
                  <c:v>2</c:v>
                </c:pt>
                <c:pt idx="2111">
                  <c:v>4</c:v>
                </c:pt>
                <c:pt idx="2112">
                  <c:v>5</c:v>
                </c:pt>
                <c:pt idx="2113">
                  <c:v>6</c:v>
                </c:pt>
                <c:pt idx="2114">
                  <c:v>4</c:v>
                </c:pt>
                <c:pt idx="2115">
                  <c:v>8</c:v>
                </c:pt>
                <c:pt idx="2116">
                  <c:v>10</c:v>
                </c:pt>
                <c:pt idx="2117">
                  <c:v>4</c:v>
                </c:pt>
                <c:pt idx="2118">
                  <c:v>6</c:v>
                </c:pt>
                <c:pt idx="2119">
                  <c:v>6</c:v>
                </c:pt>
                <c:pt idx="2120">
                  <c:v>6</c:v>
                </c:pt>
                <c:pt idx="2121">
                  <c:v>4</c:v>
                </c:pt>
                <c:pt idx="2122">
                  <c:v>5</c:v>
                </c:pt>
                <c:pt idx="2123">
                  <c:v>2</c:v>
                </c:pt>
                <c:pt idx="2124">
                  <c:v>2</c:v>
                </c:pt>
                <c:pt idx="2125">
                  <c:v>8</c:v>
                </c:pt>
                <c:pt idx="2126">
                  <c:v>6</c:v>
                </c:pt>
                <c:pt idx="2127">
                  <c:v>8</c:v>
                </c:pt>
                <c:pt idx="2128">
                  <c:v>5</c:v>
                </c:pt>
                <c:pt idx="2129">
                  <c:v>5</c:v>
                </c:pt>
                <c:pt idx="2130">
                  <c:v>2</c:v>
                </c:pt>
                <c:pt idx="2131">
                  <c:v>4</c:v>
                </c:pt>
                <c:pt idx="2132">
                  <c:v>4</c:v>
                </c:pt>
                <c:pt idx="2133">
                  <c:v>8</c:v>
                </c:pt>
                <c:pt idx="2134">
                  <c:v>5</c:v>
                </c:pt>
                <c:pt idx="2135">
                  <c:v>8</c:v>
                </c:pt>
                <c:pt idx="2136">
                  <c:v>4</c:v>
                </c:pt>
                <c:pt idx="2137">
                  <c:v>7</c:v>
                </c:pt>
                <c:pt idx="2138">
                  <c:v>5</c:v>
                </c:pt>
                <c:pt idx="2139">
                  <c:v>8</c:v>
                </c:pt>
                <c:pt idx="2140">
                  <c:v>1</c:v>
                </c:pt>
                <c:pt idx="2141">
                  <c:v>2</c:v>
                </c:pt>
                <c:pt idx="2142">
                  <c:v>3</c:v>
                </c:pt>
                <c:pt idx="2143">
                  <c:v>4</c:v>
                </c:pt>
                <c:pt idx="2144">
                  <c:v>9</c:v>
                </c:pt>
                <c:pt idx="2145">
                  <c:v>6</c:v>
                </c:pt>
                <c:pt idx="2146">
                  <c:v>7</c:v>
                </c:pt>
                <c:pt idx="2147">
                  <c:v>9</c:v>
                </c:pt>
                <c:pt idx="2148">
                  <c:v>8</c:v>
                </c:pt>
                <c:pt idx="2149">
                  <c:v>6</c:v>
                </c:pt>
                <c:pt idx="2150">
                  <c:v>12</c:v>
                </c:pt>
                <c:pt idx="2151">
                  <c:v>6</c:v>
                </c:pt>
                <c:pt idx="2152">
                  <c:v>2</c:v>
                </c:pt>
                <c:pt idx="2153">
                  <c:v>5</c:v>
                </c:pt>
                <c:pt idx="2154">
                  <c:v>5</c:v>
                </c:pt>
                <c:pt idx="2155">
                  <c:v>6</c:v>
                </c:pt>
                <c:pt idx="2156">
                  <c:v>5</c:v>
                </c:pt>
                <c:pt idx="2157">
                  <c:v>4</c:v>
                </c:pt>
                <c:pt idx="2158">
                  <c:v>5</c:v>
                </c:pt>
                <c:pt idx="2159">
                  <c:v>7</c:v>
                </c:pt>
                <c:pt idx="2160">
                  <c:v>10</c:v>
                </c:pt>
                <c:pt idx="2161">
                  <c:v>6</c:v>
                </c:pt>
                <c:pt idx="2162">
                  <c:v>6</c:v>
                </c:pt>
                <c:pt idx="2163">
                  <c:v>3</c:v>
                </c:pt>
                <c:pt idx="2164">
                  <c:v>6</c:v>
                </c:pt>
                <c:pt idx="2165">
                  <c:v>6</c:v>
                </c:pt>
                <c:pt idx="2166">
                  <c:v>6</c:v>
                </c:pt>
                <c:pt idx="2167">
                  <c:v>4</c:v>
                </c:pt>
                <c:pt idx="2168">
                  <c:v>4</c:v>
                </c:pt>
                <c:pt idx="2169">
                  <c:v>6</c:v>
                </c:pt>
                <c:pt idx="2170">
                  <c:v>4</c:v>
                </c:pt>
                <c:pt idx="2171">
                  <c:v>3</c:v>
                </c:pt>
                <c:pt idx="2172">
                  <c:v>5</c:v>
                </c:pt>
                <c:pt idx="2173">
                  <c:v>4</c:v>
                </c:pt>
                <c:pt idx="2174">
                  <c:v>7</c:v>
                </c:pt>
                <c:pt idx="2175">
                  <c:v>5</c:v>
                </c:pt>
                <c:pt idx="2176">
                  <c:v>8</c:v>
                </c:pt>
                <c:pt idx="2177">
                  <c:v>8</c:v>
                </c:pt>
                <c:pt idx="2178">
                  <c:v>14</c:v>
                </c:pt>
                <c:pt idx="2179">
                  <c:v>11</c:v>
                </c:pt>
                <c:pt idx="2180">
                  <c:v>7</c:v>
                </c:pt>
                <c:pt idx="2181">
                  <c:v>3</c:v>
                </c:pt>
                <c:pt idx="2182">
                  <c:v>7</c:v>
                </c:pt>
                <c:pt idx="2183">
                  <c:v>6</c:v>
                </c:pt>
                <c:pt idx="2184">
                  <c:v>10</c:v>
                </c:pt>
                <c:pt idx="2185">
                  <c:v>8</c:v>
                </c:pt>
                <c:pt idx="2186">
                  <c:v>5</c:v>
                </c:pt>
                <c:pt idx="2187">
                  <c:v>6</c:v>
                </c:pt>
                <c:pt idx="2188">
                  <c:v>4</c:v>
                </c:pt>
                <c:pt idx="2189">
                  <c:v>8</c:v>
                </c:pt>
                <c:pt idx="2190">
                  <c:v>6</c:v>
                </c:pt>
                <c:pt idx="2191">
                  <c:v>5</c:v>
                </c:pt>
                <c:pt idx="2192">
                  <c:v>3</c:v>
                </c:pt>
                <c:pt idx="2193">
                  <c:v>4</c:v>
                </c:pt>
                <c:pt idx="2194">
                  <c:v>4</c:v>
                </c:pt>
                <c:pt idx="2195">
                  <c:v>3</c:v>
                </c:pt>
                <c:pt idx="2196">
                  <c:v>8</c:v>
                </c:pt>
                <c:pt idx="2197">
                  <c:v>10</c:v>
                </c:pt>
                <c:pt idx="2198">
                  <c:v>5</c:v>
                </c:pt>
                <c:pt idx="2199">
                  <c:v>8</c:v>
                </c:pt>
                <c:pt idx="2200">
                  <c:v>4</c:v>
                </c:pt>
                <c:pt idx="2201">
                  <c:v>4</c:v>
                </c:pt>
                <c:pt idx="2202">
                  <c:v>6</c:v>
                </c:pt>
                <c:pt idx="2203">
                  <c:v>6</c:v>
                </c:pt>
                <c:pt idx="2204">
                  <c:v>1</c:v>
                </c:pt>
                <c:pt idx="2205">
                  <c:v>9</c:v>
                </c:pt>
                <c:pt idx="2206">
                  <c:v>3</c:v>
                </c:pt>
                <c:pt idx="2207">
                  <c:v>6</c:v>
                </c:pt>
                <c:pt idx="2208">
                  <c:v>5</c:v>
                </c:pt>
                <c:pt idx="2209">
                  <c:v>5</c:v>
                </c:pt>
                <c:pt idx="2210">
                  <c:v>2</c:v>
                </c:pt>
                <c:pt idx="2211">
                  <c:v>3</c:v>
                </c:pt>
                <c:pt idx="2212">
                  <c:v>8</c:v>
                </c:pt>
                <c:pt idx="2213">
                  <c:v>3</c:v>
                </c:pt>
                <c:pt idx="2214">
                  <c:v>5</c:v>
                </c:pt>
                <c:pt idx="2215">
                  <c:v>4</c:v>
                </c:pt>
                <c:pt idx="2216">
                  <c:v>8</c:v>
                </c:pt>
                <c:pt idx="2217">
                  <c:v>6</c:v>
                </c:pt>
                <c:pt idx="2218">
                  <c:v>7</c:v>
                </c:pt>
                <c:pt idx="2219">
                  <c:v>3</c:v>
                </c:pt>
                <c:pt idx="2220">
                  <c:v>3</c:v>
                </c:pt>
                <c:pt idx="2221">
                  <c:v>8</c:v>
                </c:pt>
                <c:pt idx="2222">
                  <c:v>5</c:v>
                </c:pt>
                <c:pt idx="2223">
                  <c:v>4</c:v>
                </c:pt>
                <c:pt idx="2224">
                  <c:v>4</c:v>
                </c:pt>
                <c:pt idx="2225">
                  <c:v>8</c:v>
                </c:pt>
                <c:pt idx="2226">
                  <c:v>3</c:v>
                </c:pt>
                <c:pt idx="2227">
                  <c:v>6</c:v>
                </c:pt>
                <c:pt idx="2228">
                  <c:v>7</c:v>
                </c:pt>
                <c:pt idx="2229">
                  <c:v>7</c:v>
                </c:pt>
                <c:pt idx="2230">
                  <c:v>6</c:v>
                </c:pt>
                <c:pt idx="2231">
                  <c:v>3</c:v>
                </c:pt>
                <c:pt idx="2232">
                  <c:v>7</c:v>
                </c:pt>
                <c:pt idx="2233">
                  <c:v>3</c:v>
                </c:pt>
                <c:pt idx="2234">
                  <c:v>2</c:v>
                </c:pt>
                <c:pt idx="2235">
                  <c:v>12</c:v>
                </c:pt>
                <c:pt idx="2236">
                  <c:v>4</c:v>
                </c:pt>
                <c:pt idx="2237">
                  <c:v>3</c:v>
                </c:pt>
                <c:pt idx="2238">
                  <c:v>3</c:v>
                </c:pt>
                <c:pt idx="2239">
                  <c:v>5</c:v>
                </c:pt>
                <c:pt idx="2240">
                  <c:v>7</c:v>
                </c:pt>
                <c:pt idx="2241">
                  <c:v>4</c:v>
                </c:pt>
                <c:pt idx="2242">
                  <c:v>7</c:v>
                </c:pt>
                <c:pt idx="2243">
                  <c:v>8</c:v>
                </c:pt>
                <c:pt idx="2244">
                  <c:v>5</c:v>
                </c:pt>
                <c:pt idx="2245">
                  <c:v>3</c:v>
                </c:pt>
                <c:pt idx="2246">
                  <c:v>7</c:v>
                </c:pt>
                <c:pt idx="2247">
                  <c:v>5</c:v>
                </c:pt>
                <c:pt idx="2248">
                  <c:v>6</c:v>
                </c:pt>
                <c:pt idx="2249">
                  <c:v>6</c:v>
                </c:pt>
                <c:pt idx="2250">
                  <c:v>3</c:v>
                </c:pt>
                <c:pt idx="2251">
                  <c:v>3</c:v>
                </c:pt>
                <c:pt idx="2252">
                  <c:v>5</c:v>
                </c:pt>
                <c:pt idx="2253">
                  <c:v>7</c:v>
                </c:pt>
                <c:pt idx="2254">
                  <c:v>4</c:v>
                </c:pt>
                <c:pt idx="2255">
                  <c:v>6</c:v>
                </c:pt>
                <c:pt idx="2256">
                  <c:v>4</c:v>
                </c:pt>
                <c:pt idx="2257">
                  <c:v>4</c:v>
                </c:pt>
                <c:pt idx="2258">
                  <c:v>5</c:v>
                </c:pt>
                <c:pt idx="2259">
                  <c:v>6</c:v>
                </c:pt>
                <c:pt idx="2260">
                  <c:v>3</c:v>
                </c:pt>
                <c:pt idx="2261">
                  <c:v>10</c:v>
                </c:pt>
                <c:pt idx="2262">
                  <c:v>5</c:v>
                </c:pt>
                <c:pt idx="2263">
                  <c:v>8</c:v>
                </c:pt>
                <c:pt idx="2264">
                  <c:v>7</c:v>
                </c:pt>
                <c:pt idx="2265">
                  <c:v>5</c:v>
                </c:pt>
                <c:pt idx="2266">
                  <c:v>1</c:v>
                </c:pt>
                <c:pt idx="2267">
                  <c:v>6</c:v>
                </c:pt>
                <c:pt idx="2268">
                  <c:v>10</c:v>
                </c:pt>
                <c:pt idx="2269">
                  <c:v>2</c:v>
                </c:pt>
                <c:pt idx="2270">
                  <c:v>6</c:v>
                </c:pt>
                <c:pt idx="2271">
                  <c:v>4</c:v>
                </c:pt>
                <c:pt idx="2272">
                  <c:v>4</c:v>
                </c:pt>
                <c:pt idx="2273">
                  <c:v>5</c:v>
                </c:pt>
                <c:pt idx="2274">
                  <c:v>8</c:v>
                </c:pt>
                <c:pt idx="2275">
                  <c:v>5</c:v>
                </c:pt>
                <c:pt idx="2276">
                  <c:v>7</c:v>
                </c:pt>
                <c:pt idx="2277">
                  <c:v>6</c:v>
                </c:pt>
                <c:pt idx="2278">
                  <c:v>7</c:v>
                </c:pt>
                <c:pt idx="2279">
                  <c:v>7</c:v>
                </c:pt>
                <c:pt idx="2280">
                  <c:v>7</c:v>
                </c:pt>
                <c:pt idx="2281">
                  <c:v>5</c:v>
                </c:pt>
                <c:pt idx="2282">
                  <c:v>2</c:v>
                </c:pt>
                <c:pt idx="2283">
                  <c:v>6</c:v>
                </c:pt>
                <c:pt idx="2284">
                  <c:v>5</c:v>
                </c:pt>
                <c:pt idx="2285">
                  <c:v>6</c:v>
                </c:pt>
                <c:pt idx="2286">
                  <c:v>1</c:v>
                </c:pt>
                <c:pt idx="2287">
                  <c:v>7</c:v>
                </c:pt>
                <c:pt idx="2288">
                  <c:v>5</c:v>
                </c:pt>
                <c:pt idx="2289">
                  <c:v>7</c:v>
                </c:pt>
                <c:pt idx="2290">
                  <c:v>4</c:v>
                </c:pt>
                <c:pt idx="2291">
                  <c:v>4</c:v>
                </c:pt>
                <c:pt idx="2292">
                  <c:v>5</c:v>
                </c:pt>
                <c:pt idx="2293">
                  <c:v>6</c:v>
                </c:pt>
                <c:pt idx="2294">
                  <c:v>6</c:v>
                </c:pt>
                <c:pt idx="2295">
                  <c:v>4</c:v>
                </c:pt>
                <c:pt idx="2296">
                  <c:v>7</c:v>
                </c:pt>
                <c:pt idx="2297">
                  <c:v>3</c:v>
                </c:pt>
                <c:pt idx="2298">
                  <c:v>2</c:v>
                </c:pt>
                <c:pt idx="2299">
                  <c:v>7</c:v>
                </c:pt>
                <c:pt idx="2300">
                  <c:v>5</c:v>
                </c:pt>
                <c:pt idx="2301">
                  <c:v>4</c:v>
                </c:pt>
                <c:pt idx="2302">
                  <c:v>11</c:v>
                </c:pt>
                <c:pt idx="2303">
                  <c:v>9</c:v>
                </c:pt>
                <c:pt idx="2304">
                  <c:v>12</c:v>
                </c:pt>
                <c:pt idx="2305">
                  <c:v>7</c:v>
                </c:pt>
                <c:pt idx="2306">
                  <c:v>5</c:v>
                </c:pt>
                <c:pt idx="2307">
                  <c:v>5</c:v>
                </c:pt>
                <c:pt idx="2308">
                  <c:v>6</c:v>
                </c:pt>
                <c:pt idx="2309">
                  <c:v>3</c:v>
                </c:pt>
                <c:pt idx="2310">
                  <c:v>5</c:v>
                </c:pt>
                <c:pt idx="2311">
                  <c:v>4</c:v>
                </c:pt>
                <c:pt idx="2312">
                  <c:v>5</c:v>
                </c:pt>
                <c:pt idx="2313">
                  <c:v>7</c:v>
                </c:pt>
                <c:pt idx="2314">
                  <c:v>4</c:v>
                </c:pt>
                <c:pt idx="2315">
                  <c:v>3</c:v>
                </c:pt>
                <c:pt idx="2316">
                  <c:v>3</c:v>
                </c:pt>
                <c:pt idx="2317">
                  <c:v>4</c:v>
                </c:pt>
                <c:pt idx="2318">
                  <c:v>3</c:v>
                </c:pt>
                <c:pt idx="2319">
                  <c:v>5</c:v>
                </c:pt>
                <c:pt idx="2320">
                  <c:v>6</c:v>
                </c:pt>
                <c:pt idx="2321">
                  <c:v>1</c:v>
                </c:pt>
                <c:pt idx="2322">
                  <c:v>3</c:v>
                </c:pt>
                <c:pt idx="2323">
                  <c:v>1</c:v>
                </c:pt>
                <c:pt idx="2324">
                  <c:v>5</c:v>
                </c:pt>
                <c:pt idx="2325">
                  <c:v>3</c:v>
                </c:pt>
                <c:pt idx="2326">
                  <c:v>7</c:v>
                </c:pt>
                <c:pt idx="2327">
                  <c:v>4</c:v>
                </c:pt>
                <c:pt idx="2328">
                  <c:v>4</c:v>
                </c:pt>
                <c:pt idx="2329">
                  <c:v>3</c:v>
                </c:pt>
                <c:pt idx="2330">
                  <c:v>7</c:v>
                </c:pt>
                <c:pt idx="2331">
                  <c:v>9</c:v>
                </c:pt>
                <c:pt idx="2332">
                  <c:v>3</c:v>
                </c:pt>
                <c:pt idx="2333">
                  <c:v>7</c:v>
                </c:pt>
                <c:pt idx="2334">
                  <c:v>9</c:v>
                </c:pt>
                <c:pt idx="2335">
                  <c:v>9</c:v>
                </c:pt>
                <c:pt idx="2336">
                  <c:v>8</c:v>
                </c:pt>
                <c:pt idx="2337">
                  <c:v>4</c:v>
                </c:pt>
                <c:pt idx="2338">
                  <c:v>3</c:v>
                </c:pt>
                <c:pt idx="2339">
                  <c:v>6</c:v>
                </c:pt>
                <c:pt idx="2340">
                  <c:v>5</c:v>
                </c:pt>
                <c:pt idx="2341">
                  <c:v>5</c:v>
                </c:pt>
                <c:pt idx="2342">
                  <c:v>9</c:v>
                </c:pt>
                <c:pt idx="2343">
                  <c:v>4</c:v>
                </c:pt>
                <c:pt idx="2344">
                  <c:v>5</c:v>
                </c:pt>
                <c:pt idx="2345">
                  <c:v>6</c:v>
                </c:pt>
                <c:pt idx="2346">
                  <c:v>8</c:v>
                </c:pt>
                <c:pt idx="2347">
                  <c:v>1</c:v>
                </c:pt>
                <c:pt idx="2348">
                  <c:v>10</c:v>
                </c:pt>
                <c:pt idx="2349">
                  <c:v>5</c:v>
                </c:pt>
                <c:pt idx="2350">
                  <c:v>5</c:v>
                </c:pt>
                <c:pt idx="2351">
                  <c:v>4</c:v>
                </c:pt>
                <c:pt idx="2352">
                  <c:v>4</c:v>
                </c:pt>
                <c:pt idx="2353">
                  <c:v>11</c:v>
                </c:pt>
                <c:pt idx="2354">
                  <c:v>8</c:v>
                </c:pt>
                <c:pt idx="2355">
                  <c:v>6</c:v>
                </c:pt>
                <c:pt idx="2356">
                  <c:v>7</c:v>
                </c:pt>
                <c:pt idx="2357">
                  <c:v>3</c:v>
                </c:pt>
                <c:pt idx="2358">
                  <c:v>6</c:v>
                </c:pt>
                <c:pt idx="2359">
                  <c:v>5</c:v>
                </c:pt>
                <c:pt idx="2360">
                  <c:v>5</c:v>
                </c:pt>
                <c:pt idx="2361">
                  <c:v>5</c:v>
                </c:pt>
                <c:pt idx="2362">
                  <c:v>7</c:v>
                </c:pt>
                <c:pt idx="2363">
                  <c:v>6</c:v>
                </c:pt>
                <c:pt idx="2364">
                  <c:v>8</c:v>
                </c:pt>
                <c:pt idx="2365">
                  <c:v>3</c:v>
                </c:pt>
                <c:pt idx="2366">
                  <c:v>5</c:v>
                </c:pt>
                <c:pt idx="2367">
                  <c:v>9</c:v>
                </c:pt>
                <c:pt idx="2368">
                  <c:v>4</c:v>
                </c:pt>
                <c:pt idx="2369">
                  <c:v>7</c:v>
                </c:pt>
                <c:pt idx="2370">
                  <c:v>7</c:v>
                </c:pt>
                <c:pt idx="2371">
                  <c:v>4</c:v>
                </c:pt>
                <c:pt idx="2372">
                  <c:v>5</c:v>
                </c:pt>
                <c:pt idx="2373">
                  <c:v>5</c:v>
                </c:pt>
                <c:pt idx="2374">
                  <c:v>11</c:v>
                </c:pt>
                <c:pt idx="2375">
                  <c:v>7</c:v>
                </c:pt>
                <c:pt idx="2376">
                  <c:v>7</c:v>
                </c:pt>
                <c:pt idx="2377">
                  <c:v>7</c:v>
                </c:pt>
                <c:pt idx="2378">
                  <c:v>9</c:v>
                </c:pt>
                <c:pt idx="2379">
                  <c:v>6</c:v>
                </c:pt>
                <c:pt idx="2380">
                  <c:v>8</c:v>
                </c:pt>
                <c:pt idx="2381">
                  <c:v>7</c:v>
                </c:pt>
                <c:pt idx="2382">
                  <c:v>2</c:v>
                </c:pt>
                <c:pt idx="2383">
                  <c:v>7</c:v>
                </c:pt>
                <c:pt idx="2384">
                  <c:v>3</c:v>
                </c:pt>
                <c:pt idx="2385">
                  <c:v>7</c:v>
                </c:pt>
                <c:pt idx="2386">
                  <c:v>10</c:v>
                </c:pt>
                <c:pt idx="2387">
                  <c:v>5</c:v>
                </c:pt>
                <c:pt idx="2388">
                  <c:v>2</c:v>
                </c:pt>
                <c:pt idx="2389">
                  <c:v>1</c:v>
                </c:pt>
                <c:pt idx="2390">
                  <c:v>1</c:v>
                </c:pt>
                <c:pt idx="2391">
                  <c:v>5</c:v>
                </c:pt>
                <c:pt idx="2392">
                  <c:v>9</c:v>
                </c:pt>
                <c:pt idx="2393">
                  <c:v>3</c:v>
                </c:pt>
                <c:pt idx="2394">
                  <c:v>6</c:v>
                </c:pt>
                <c:pt idx="2395">
                  <c:v>8</c:v>
                </c:pt>
                <c:pt idx="2396">
                  <c:v>8</c:v>
                </c:pt>
                <c:pt idx="2397">
                  <c:v>3</c:v>
                </c:pt>
                <c:pt idx="2398">
                  <c:v>5</c:v>
                </c:pt>
                <c:pt idx="2399">
                  <c:v>6</c:v>
                </c:pt>
                <c:pt idx="2400">
                  <c:v>6</c:v>
                </c:pt>
                <c:pt idx="2401">
                  <c:v>4</c:v>
                </c:pt>
                <c:pt idx="2402">
                  <c:v>6</c:v>
                </c:pt>
                <c:pt idx="2403">
                  <c:v>3</c:v>
                </c:pt>
                <c:pt idx="2404">
                  <c:v>7</c:v>
                </c:pt>
                <c:pt idx="2405">
                  <c:v>7</c:v>
                </c:pt>
                <c:pt idx="2406">
                  <c:v>4</c:v>
                </c:pt>
                <c:pt idx="2407">
                  <c:v>6</c:v>
                </c:pt>
                <c:pt idx="2408">
                  <c:v>7</c:v>
                </c:pt>
                <c:pt idx="2409">
                  <c:v>4</c:v>
                </c:pt>
                <c:pt idx="2410">
                  <c:v>5</c:v>
                </c:pt>
                <c:pt idx="2411">
                  <c:v>2</c:v>
                </c:pt>
                <c:pt idx="2412">
                  <c:v>1</c:v>
                </c:pt>
                <c:pt idx="2413">
                  <c:v>7</c:v>
                </c:pt>
                <c:pt idx="2414">
                  <c:v>8</c:v>
                </c:pt>
                <c:pt idx="2415">
                  <c:v>3</c:v>
                </c:pt>
                <c:pt idx="2416">
                  <c:v>6</c:v>
                </c:pt>
                <c:pt idx="2417">
                  <c:v>5</c:v>
                </c:pt>
                <c:pt idx="2418">
                  <c:v>1</c:v>
                </c:pt>
                <c:pt idx="2419">
                  <c:v>7</c:v>
                </c:pt>
                <c:pt idx="2420">
                  <c:v>9</c:v>
                </c:pt>
                <c:pt idx="2421">
                  <c:v>5</c:v>
                </c:pt>
                <c:pt idx="2422">
                  <c:v>6</c:v>
                </c:pt>
                <c:pt idx="2423">
                  <c:v>9</c:v>
                </c:pt>
                <c:pt idx="2424">
                  <c:v>3</c:v>
                </c:pt>
                <c:pt idx="2425">
                  <c:v>4</c:v>
                </c:pt>
                <c:pt idx="2426">
                  <c:v>2</c:v>
                </c:pt>
                <c:pt idx="2427">
                  <c:v>7</c:v>
                </c:pt>
                <c:pt idx="2428">
                  <c:v>10</c:v>
                </c:pt>
                <c:pt idx="2429">
                  <c:v>9</c:v>
                </c:pt>
                <c:pt idx="2430">
                  <c:v>5</c:v>
                </c:pt>
                <c:pt idx="2431">
                  <c:v>4</c:v>
                </c:pt>
                <c:pt idx="2432">
                  <c:v>2</c:v>
                </c:pt>
                <c:pt idx="2433">
                  <c:v>7</c:v>
                </c:pt>
                <c:pt idx="2434">
                  <c:v>6</c:v>
                </c:pt>
                <c:pt idx="2435">
                  <c:v>4</c:v>
                </c:pt>
                <c:pt idx="2436">
                  <c:v>2</c:v>
                </c:pt>
                <c:pt idx="2437">
                  <c:v>6</c:v>
                </c:pt>
                <c:pt idx="2438">
                  <c:v>6</c:v>
                </c:pt>
                <c:pt idx="2439">
                  <c:v>4</c:v>
                </c:pt>
                <c:pt idx="2440">
                  <c:v>5</c:v>
                </c:pt>
                <c:pt idx="2441">
                  <c:v>7</c:v>
                </c:pt>
                <c:pt idx="2442">
                  <c:v>7</c:v>
                </c:pt>
                <c:pt idx="2443">
                  <c:v>6</c:v>
                </c:pt>
                <c:pt idx="2444">
                  <c:v>6</c:v>
                </c:pt>
                <c:pt idx="2445">
                  <c:v>2</c:v>
                </c:pt>
                <c:pt idx="2446">
                  <c:v>3</c:v>
                </c:pt>
                <c:pt idx="2447">
                  <c:v>4</c:v>
                </c:pt>
                <c:pt idx="2448">
                  <c:v>6</c:v>
                </c:pt>
                <c:pt idx="2449">
                  <c:v>11</c:v>
                </c:pt>
                <c:pt idx="2450">
                  <c:v>8</c:v>
                </c:pt>
                <c:pt idx="2451">
                  <c:v>6</c:v>
                </c:pt>
                <c:pt idx="2452">
                  <c:v>6</c:v>
                </c:pt>
                <c:pt idx="2453">
                  <c:v>7</c:v>
                </c:pt>
                <c:pt idx="2454">
                  <c:v>11</c:v>
                </c:pt>
                <c:pt idx="2455">
                  <c:v>4</c:v>
                </c:pt>
                <c:pt idx="2456">
                  <c:v>6</c:v>
                </c:pt>
                <c:pt idx="2457">
                  <c:v>6</c:v>
                </c:pt>
                <c:pt idx="2458">
                  <c:v>8</c:v>
                </c:pt>
                <c:pt idx="2459">
                  <c:v>13</c:v>
                </c:pt>
                <c:pt idx="2460">
                  <c:v>10</c:v>
                </c:pt>
                <c:pt idx="2461">
                  <c:v>5</c:v>
                </c:pt>
                <c:pt idx="2462">
                  <c:v>5</c:v>
                </c:pt>
                <c:pt idx="2463">
                  <c:v>10</c:v>
                </c:pt>
                <c:pt idx="2464">
                  <c:v>7</c:v>
                </c:pt>
                <c:pt idx="2465">
                  <c:v>4</c:v>
                </c:pt>
                <c:pt idx="2466">
                  <c:v>5</c:v>
                </c:pt>
                <c:pt idx="2467">
                  <c:v>6</c:v>
                </c:pt>
                <c:pt idx="2468">
                  <c:v>5</c:v>
                </c:pt>
                <c:pt idx="2469">
                  <c:v>8</c:v>
                </c:pt>
                <c:pt idx="2470">
                  <c:v>7</c:v>
                </c:pt>
                <c:pt idx="2471">
                  <c:v>14</c:v>
                </c:pt>
                <c:pt idx="2472">
                  <c:v>1</c:v>
                </c:pt>
                <c:pt idx="2473">
                  <c:v>7</c:v>
                </c:pt>
                <c:pt idx="2474">
                  <c:v>7</c:v>
                </c:pt>
                <c:pt idx="2475">
                  <c:v>5</c:v>
                </c:pt>
                <c:pt idx="2476">
                  <c:v>7</c:v>
                </c:pt>
                <c:pt idx="2477">
                  <c:v>3</c:v>
                </c:pt>
                <c:pt idx="2478">
                  <c:v>5</c:v>
                </c:pt>
                <c:pt idx="2479">
                  <c:v>6</c:v>
                </c:pt>
                <c:pt idx="2480">
                  <c:v>6</c:v>
                </c:pt>
                <c:pt idx="2481">
                  <c:v>2</c:v>
                </c:pt>
                <c:pt idx="2482">
                  <c:v>4</c:v>
                </c:pt>
                <c:pt idx="2483">
                  <c:v>6</c:v>
                </c:pt>
                <c:pt idx="2484">
                  <c:v>8</c:v>
                </c:pt>
                <c:pt idx="2485">
                  <c:v>5</c:v>
                </c:pt>
                <c:pt idx="2486">
                  <c:v>6</c:v>
                </c:pt>
                <c:pt idx="2487">
                  <c:v>10</c:v>
                </c:pt>
                <c:pt idx="2488">
                  <c:v>3</c:v>
                </c:pt>
                <c:pt idx="2489">
                  <c:v>7</c:v>
                </c:pt>
                <c:pt idx="2490">
                  <c:v>8</c:v>
                </c:pt>
                <c:pt idx="2491">
                  <c:v>5</c:v>
                </c:pt>
                <c:pt idx="2492">
                  <c:v>4</c:v>
                </c:pt>
                <c:pt idx="2493">
                  <c:v>8</c:v>
                </c:pt>
                <c:pt idx="2494">
                  <c:v>3</c:v>
                </c:pt>
                <c:pt idx="2495">
                  <c:v>3</c:v>
                </c:pt>
                <c:pt idx="2496">
                  <c:v>7</c:v>
                </c:pt>
                <c:pt idx="2497">
                  <c:v>5</c:v>
                </c:pt>
                <c:pt idx="2498">
                  <c:v>4</c:v>
                </c:pt>
                <c:pt idx="2499">
                  <c:v>5</c:v>
                </c:pt>
                <c:pt idx="2500">
                  <c:v>9</c:v>
                </c:pt>
                <c:pt idx="2501">
                  <c:v>4</c:v>
                </c:pt>
                <c:pt idx="2502">
                  <c:v>4</c:v>
                </c:pt>
                <c:pt idx="2503">
                  <c:v>10</c:v>
                </c:pt>
                <c:pt idx="2504">
                  <c:v>8</c:v>
                </c:pt>
                <c:pt idx="2505">
                  <c:v>6</c:v>
                </c:pt>
                <c:pt idx="2506">
                  <c:v>4</c:v>
                </c:pt>
                <c:pt idx="2507">
                  <c:v>6</c:v>
                </c:pt>
                <c:pt idx="2508">
                  <c:v>7</c:v>
                </c:pt>
                <c:pt idx="2509">
                  <c:v>3</c:v>
                </c:pt>
                <c:pt idx="2510">
                  <c:v>3</c:v>
                </c:pt>
                <c:pt idx="2511">
                  <c:v>3</c:v>
                </c:pt>
                <c:pt idx="2512">
                  <c:v>4</c:v>
                </c:pt>
                <c:pt idx="2513">
                  <c:v>5</c:v>
                </c:pt>
                <c:pt idx="2514">
                  <c:v>4</c:v>
                </c:pt>
                <c:pt idx="2515">
                  <c:v>5</c:v>
                </c:pt>
                <c:pt idx="2516">
                  <c:v>3</c:v>
                </c:pt>
                <c:pt idx="2517">
                  <c:v>8</c:v>
                </c:pt>
                <c:pt idx="2518">
                  <c:v>10</c:v>
                </c:pt>
                <c:pt idx="2519">
                  <c:v>6</c:v>
                </c:pt>
                <c:pt idx="2520">
                  <c:v>1</c:v>
                </c:pt>
                <c:pt idx="2521">
                  <c:v>6</c:v>
                </c:pt>
                <c:pt idx="2522">
                  <c:v>7</c:v>
                </c:pt>
                <c:pt idx="2523">
                  <c:v>7</c:v>
                </c:pt>
                <c:pt idx="2524">
                  <c:v>7</c:v>
                </c:pt>
                <c:pt idx="2525">
                  <c:v>7</c:v>
                </c:pt>
                <c:pt idx="2526">
                  <c:v>7</c:v>
                </c:pt>
                <c:pt idx="2527">
                  <c:v>1</c:v>
                </c:pt>
                <c:pt idx="2528">
                  <c:v>3</c:v>
                </c:pt>
                <c:pt idx="2529">
                  <c:v>7</c:v>
                </c:pt>
                <c:pt idx="2530">
                  <c:v>6</c:v>
                </c:pt>
                <c:pt idx="2531">
                  <c:v>6</c:v>
                </c:pt>
                <c:pt idx="2532">
                  <c:v>11</c:v>
                </c:pt>
                <c:pt idx="2533">
                  <c:v>9</c:v>
                </c:pt>
                <c:pt idx="2534">
                  <c:v>5</c:v>
                </c:pt>
                <c:pt idx="2535">
                  <c:v>7</c:v>
                </c:pt>
                <c:pt idx="2536">
                  <c:v>2</c:v>
                </c:pt>
                <c:pt idx="2537">
                  <c:v>7</c:v>
                </c:pt>
                <c:pt idx="2538">
                  <c:v>4</c:v>
                </c:pt>
                <c:pt idx="2539">
                  <c:v>6</c:v>
                </c:pt>
                <c:pt idx="2540">
                  <c:v>3</c:v>
                </c:pt>
                <c:pt idx="2541">
                  <c:v>4</c:v>
                </c:pt>
                <c:pt idx="2542">
                  <c:v>3</c:v>
                </c:pt>
                <c:pt idx="2543">
                  <c:v>13</c:v>
                </c:pt>
                <c:pt idx="2544">
                  <c:v>4</c:v>
                </c:pt>
                <c:pt idx="2545">
                  <c:v>5</c:v>
                </c:pt>
                <c:pt idx="2546">
                  <c:v>4</c:v>
                </c:pt>
                <c:pt idx="2547">
                  <c:v>6</c:v>
                </c:pt>
                <c:pt idx="2548">
                  <c:v>7</c:v>
                </c:pt>
                <c:pt idx="2549">
                  <c:v>5</c:v>
                </c:pt>
                <c:pt idx="2550">
                  <c:v>6</c:v>
                </c:pt>
                <c:pt idx="2551">
                  <c:v>2</c:v>
                </c:pt>
                <c:pt idx="2552">
                  <c:v>3</c:v>
                </c:pt>
                <c:pt idx="2553">
                  <c:v>4</c:v>
                </c:pt>
                <c:pt idx="2554">
                  <c:v>8</c:v>
                </c:pt>
                <c:pt idx="2555">
                  <c:v>11</c:v>
                </c:pt>
                <c:pt idx="2556">
                  <c:v>4</c:v>
                </c:pt>
                <c:pt idx="2557">
                  <c:v>7</c:v>
                </c:pt>
                <c:pt idx="2558">
                  <c:v>5</c:v>
                </c:pt>
                <c:pt idx="2559">
                  <c:v>5</c:v>
                </c:pt>
                <c:pt idx="2560">
                  <c:v>9</c:v>
                </c:pt>
                <c:pt idx="2561">
                  <c:v>10</c:v>
                </c:pt>
                <c:pt idx="2562">
                  <c:v>4</c:v>
                </c:pt>
                <c:pt idx="2563">
                  <c:v>4</c:v>
                </c:pt>
                <c:pt idx="2564">
                  <c:v>7</c:v>
                </c:pt>
                <c:pt idx="2565">
                  <c:v>8</c:v>
                </c:pt>
                <c:pt idx="2566">
                  <c:v>3</c:v>
                </c:pt>
                <c:pt idx="2567">
                  <c:v>8</c:v>
                </c:pt>
                <c:pt idx="2568">
                  <c:v>4</c:v>
                </c:pt>
                <c:pt idx="2569">
                  <c:v>11</c:v>
                </c:pt>
                <c:pt idx="2570">
                  <c:v>5</c:v>
                </c:pt>
                <c:pt idx="2571">
                  <c:v>7</c:v>
                </c:pt>
                <c:pt idx="2572">
                  <c:v>6</c:v>
                </c:pt>
                <c:pt idx="2573">
                  <c:v>4</c:v>
                </c:pt>
                <c:pt idx="2574">
                  <c:v>3</c:v>
                </c:pt>
                <c:pt idx="2575">
                  <c:v>8</c:v>
                </c:pt>
                <c:pt idx="2576">
                  <c:v>5</c:v>
                </c:pt>
                <c:pt idx="2577">
                  <c:v>5</c:v>
                </c:pt>
                <c:pt idx="2578">
                  <c:v>4</c:v>
                </c:pt>
                <c:pt idx="2579">
                  <c:v>5</c:v>
                </c:pt>
                <c:pt idx="2580">
                  <c:v>7</c:v>
                </c:pt>
                <c:pt idx="2581">
                  <c:v>3</c:v>
                </c:pt>
                <c:pt idx="2582">
                  <c:v>9</c:v>
                </c:pt>
                <c:pt idx="2583">
                  <c:v>3</c:v>
                </c:pt>
                <c:pt idx="2584">
                  <c:v>5</c:v>
                </c:pt>
                <c:pt idx="2585">
                  <c:v>6</c:v>
                </c:pt>
                <c:pt idx="2586">
                  <c:v>6</c:v>
                </c:pt>
                <c:pt idx="2587">
                  <c:v>8</c:v>
                </c:pt>
                <c:pt idx="2588">
                  <c:v>4</c:v>
                </c:pt>
                <c:pt idx="2589">
                  <c:v>6</c:v>
                </c:pt>
                <c:pt idx="2590">
                  <c:v>8</c:v>
                </c:pt>
                <c:pt idx="2591">
                  <c:v>5</c:v>
                </c:pt>
                <c:pt idx="2592">
                  <c:v>6</c:v>
                </c:pt>
                <c:pt idx="2593">
                  <c:v>6</c:v>
                </c:pt>
                <c:pt idx="2594">
                  <c:v>7</c:v>
                </c:pt>
                <c:pt idx="2595">
                  <c:v>3</c:v>
                </c:pt>
                <c:pt idx="2596">
                  <c:v>8</c:v>
                </c:pt>
                <c:pt idx="2597">
                  <c:v>8</c:v>
                </c:pt>
                <c:pt idx="2598">
                  <c:v>7</c:v>
                </c:pt>
                <c:pt idx="2599">
                  <c:v>6</c:v>
                </c:pt>
                <c:pt idx="2600">
                  <c:v>5</c:v>
                </c:pt>
                <c:pt idx="2601">
                  <c:v>10</c:v>
                </c:pt>
                <c:pt idx="2602">
                  <c:v>8</c:v>
                </c:pt>
                <c:pt idx="2603">
                  <c:v>7</c:v>
                </c:pt>
                <c:pt idx="2604">
                  <c:v>8</c:v>
                </c:pt>
                <c:pt idx="2605">
                  <c:v>8</c:v>
                </c:pt>
                <c:pt idx="2606">
                  <c:v>7</c:v>
                </c:pt>
                <c:pt idx="2607">
                  <c:v>2</c:v>
                </c:pt>
                <c:pt idx="2608">
                  <c:v>5</c:v>
                </c:pt>
                <c:pt idx="2609">
                  <c:v>4</c:v>
                </c:pt>
                <c:pt idx="2610">
                  <c:v>9</c:v>
                </c:pt>
                <c:pt idx="2611">
                  <c:v>11</c:v>
                </c:pt>
                <c:pt idx="2612">
                  <c:v>7</c:v>
                </c:pt>
                <c:pt idx="2613">
                  <c:v>10</c:v>
                </c:pt>
                <c:pt idx="2614">
                  <c:v>2</c:v>
                </c:pt>
                <c:pt idx="2615">
                  <c:v>8</c:v>
                </c:pt>
                <c:pt idx="2616">
                  <c:v>7</c:v>
                </c:pt>
                <c:pt idx="2617">
                  <c:v>7</c:v>
                </c:pt>
                <c:pt idx="2618">
                  <c:v>5</c:v>
                </c:pt>
                <c:pt idx="2619">
                  <c:v>5</c:v>
                </c:pt>
                <c:pt idx="2620">
                  <c:v>4</c:v>
                </c:pt>
                <c:pt idx="2621">
                  <c:v>4</c:v>
                </c:pt>
                <c:pt idx="2622">
                  <c:v>6</c:v>
                </c:pt>
                <c:pt idx="2623">
                  <c:v>4</c:v>
                </c:pt>
                <c:pt idx="2624">
                  <c:v>6</c:v>
                </c:pt>
                <c:pt idx="2625">
                  <c:v>10</c:v>
                </c:pt>
                <c:pt idx="2626">
                  <c:v>3</c:v>
                </c:pt>
                <c:pt idx="2627">
                  <c:v>4</c:v>
                </c:pt>
                <c:pt idx="2628">
                  <c:v>9</c:v>
                </c:pt>
                <c:pt idx="2629">
                  <c:v>3</c:v>
                </c:pt>
                <c:pt idx="2630">
                  <c:v>8</c:v>
                </c:pt>
                <c:pt idx="2631">
                  <c:v>3</c:v>
                </c:pt>
                <c:pt idx="2632">
                  <c:v>11</c:v>
                </c:pt>
                <c:pt idx="2633">
                  <c:v>10</c:v>
                </c:pt>
                <c:pt idx="2634">
                  <c:v>5</c:v>
                </c:pt>
                <c:pt idx="2635">
                  <c:v>11</c:v>
                </c:pt>
                <c:pt idx="2636">
                  <c:v>7</c:v>
                </c:pt>
                <c:pt idx="2637">
                  <c:v>2</c:v>
                </c:pt>
                <c:pt idx="2638">
                  <c:v>3</c:v>
                </c:pt>
                <c:pt idx="2639">
                  <c:v>2</c:v>
                </c:pt>
                <c:pt idx="2640">
                  <c:v>6</c:v>
                </c:pt>
                <c:pt idx="2641">
                  <c:v>5</c:v>
                </c:pt>
                <c:pt idx="2642">
                  <c:v>8</c:v>
                </c:pt>
                <c:pt idx="2643">
                  <c:v>5</c:v>
                </c:pt>
                <c:pt idx="2644">
                  <c:v>4</c:v>
                </c:pt>
                <c:pt idx="2645">
                  <c:v>6</c:v>
                </c:pt>
                <c:pt idx="2646">
                  <c:v>9</c:v>
                </c:pt>
                <c:pt idx="2647">
                  <c:v>5</c:v>
                </c:pt>
                <c:pt idx="2648">
                  <c:v>9</c:v>
                </c:pt>
                <c:pt idx="2649">
                  <c:v>9</c:v>
                </c:pt>
                <c:pt idx="2650">
                  <c:v>6</c:v>
                </c:pt>
                <c:pt idx="2651">
                  <c:v>7</c:v>
                </c:pt>
                <c:pt idx="2652">
                  <c:v>3</c:v>
                </c:pt>
                <c:pt idx="2653">
                  <c:v>5</c:v>
                </c:pt>
                <c:pt idx="2654">
                  <c:v>12</c:v>
                </c:pt>
                <c:pt idx="2655">
                  <c:v>5</c:v>
                </c:pt>
                <c:pt idx="2656">
                  <c:v>9</c:v>
                </c:pt>
                <c:pt idx="2657">
                  <c:v>5</c:v>
                </c:pt>
                <c:pt idx="2658">
                  <c:v>7</c:v>
                </c:pt>
                <c:pt idx="2659">
                  <c:v>3</c:v>
                </c:pt>
                <c:pt idx="2660">
                  <c:v>4</c:v>
                </c:pt>
                <c:pt idx="2661">
                  <c:v>5</c:v>
                </c:pt>
                <c:pt idx="2662">
                  <c:v>5</c:v>
                </c:pt>
                <c:pt idx="2663">
                  <c:v>3</c:v>
                </c:pt>
                <c:pt idx="2664">
                  <c:v>3</c:v>
                </c:pt>
                <c:pt idx="2665">
                  <c:v>7</c:v>
                </c:pt>
                <c:pt idx="2666">
                  <c:v>8</c:v>
                </c:pt>
                <c:pt idx="2667">
                  <c:v>5</c:v>
                </c:pt>
                <c:pt idx="2668">
                  <c:v>5</c:v>
                </c:pt>
                <c:pt idx="2669">
                  <c:v>5</c:v>
                </c:pt>
                <c:pt idx="2670">
                  <c:v>6</c:v>
                </c:pt>
                <c:pt idx="2671">
                  <c:v>5</c:v>
                </c:pt>
                <c:pt idx="2672">
                  <c:v>5</c:v>
                </c:pt>
                <c:pt idx="2673">
                  <c:v>6</c:v>
                </c:pt>
                <c:pt idx="2674">
                  <c:v>9</c:v>
                </c:pt>
                <c:pt idx="2675">
                  <c:v>5</c:v>
                </c:pt>
                <c:pt idx="2676">
                  <c:v>8</c:v>
                </c:pt>
                <c:pt idx="2677">
                  <c:v>6</c:v>
                </c:pt>
                <c:pt idx="2678">
                  <c:v>9</c:v>
                </c:pt>
                <c:pt idx="2679">
                  <c:v>6</c:v>
                </c:pt>
                <c:pt idx="2680">
                  <c:v>11</c:v>
                </c:pt>
                <c:pt idx="2681">
                  <c:v>7</c:v>
                </c:pt>
                <c:pt idx="2682">
                  <c:v>3</c:v>
                </c:pt>
                <c:pt idx="2683">
                  <c:v>5</c:v>
                </c:pt>
                <c:pt idx="2684">
                  <c:v>4</c:v>
                </c:pt>
                <c:pt idx="2685">
                  <c:v>8</c:v>
                </c:pt>
                <c:pt idx="2686">
                  <c:v>3</c:v>
                </c:pt>
                <c:pt idx="2687">
                  <c:v>6</c:v>
                </c:pt>
                <c:pt idx="2688">
                  <c:v>4</c:v>
                </c:pt>
                <c:pt idx="2689">
                  <c:v>9</c:v>
                </c:pt>
                <c:pt idx="2690">
                  <c:v>4</c:v>
                </c:pt>
                <c:pt idx="2691">
                  <c:v>7</c:v>
                </c:pt>
                <c:pt idx="2692">
                  <c:v>7</c:v>
                </c:pt>
                <c:pt idx="2693">
                  <c:v>5</c:v>
                </c:pt>
                <c:pt idx="2694">
                  <c:v>4</c:v>
                </c:pt>
                <c:pt idx="2695">
                  <c:v>9</c:v>
                </c:pt>
                <c:pt idx="2696">
                  <c:v>9</c:v>
                </c:pt>
                <c:pt idx="2697">
                  <c:v>7</c:v>
                </c:pt>
                <c:pt idx="2698">
                  <c:v>3</c:v>
                </c:pt>
                <c:pt idx="2699">
                  <c:v>9</c:v>
                </c:pt>
                <c:pt idx="2700">
                  <c:v>3</c:v>
                </c:pt>
                <c:pt idx="2701">
                  <c:v>3</c:v>
                </c:pt>
                <c:pt idx="2702">
                  <c:v>3</c:v>
                </c:pt>
                <c:pt idx="2703">
                  <c:v>5</c:v>
                </c:pt>
                <c:pt idx="2704">
                  <c:v>4</c:v>
                </c:pt>
                <c:pt idx="2705">
                  <c:v>6</c:v>
                </c:pt>
                <c:pt idx="2706">
                  <c:v>6</c:v>
                </c:pt>
                <c:pt idx="2707">
                  <c:v>3</c:v>
                </c:pt>
                <c:pt idx="2708">
                  <c:v>5</c:v>
                </c:pt>
                <c:pt idx="2709">
                  <c:v>5</c:v>
                </c:pt>
                <c:pt idx="2710">
                  <c:v>4</c:v>
                </c:pt>
                <c:pt idx="2711">
                  <c:v>10</c:v>
                </c:pt>
                <c:pt idx="2712">
                  <c:v>7</c:v>
                </c:pt>
                <c:pt idx="2713">
                  <c:v>3</c:v>
                </c:pt>
                <c:pt idx="2714">
                  <c:v>5</c:v>
                </c:pt>
                <c:pt idx="2715">
                  <c:v>2</c:v>
                </c:pt>
                <c:pt idx="2716">
                  <c:v>6</c:v>
                </c:pt>
                <c:pt idx="2717">
                  <c:v>8</c:v>
                </c:pt>
                <c:pt idx="2718">
                  <c:v>4</c:v>
                </c:pt>
                <c:pt idx="2719">
                  <c:v>4</c:v>
                </c:pt>
                <c:pt idx="2720">
                  <c:v>10</c:v>
                </c:pt>
                <c:pt idx="2721">
                  <c:v>5</c:v>
                </c:pt>
                <c:pt idx="2722">
                  <c:v>8</c:v>
                </c:pt>
                <c:pt idx="2723">
                  <c:v>6</c:v>
                </c:pt>
                <c:pt idx="2724">
                  <c:v>7</c:v>
                </c:pt>
                <c:pt idx="2725">
                  <c:v>4</c:v>
                </c:pt>
                <c:pt idx="2726">
                  <c:v>10</c:v>
                </c:pt>
                <c:pt idx="2727">
                  <c:v>10</c:v>
                </c:pt>
                <c:pt idx="2728">
                  <c:v>3</c:v>
                </c:pt>
                <c:pt idx="2729">
                  <c:v>2</c:v>
                </c:pt>
                <c:pt idx="2730">
                  <c:v>5</c:v>
                </c:pt>
                <c:pt idx="2731">
                  <c:v>9</c:v>
                </c:pt>
                <c:pt idx="2732">
                  <c:v>5</c:v>
                </c:pt>
                <c:pt idx="2733">
                  <c:v>2</c:v>
                </c:pt>
                <c:pt idx="2734">
                  <c:v>8</c:v>
                </c:pt>
                <c:pt idx="2735">
                  <c:v>3</c:v>
                </c:pt>
                <c:pt idx="2736">
                  <c:v>3</c:v>
                </c:pt>
                <c:pt idx="2737">
                  <c:v>2</c:v>
                </c:pt>
                <c:pt idx="2738">
                  <c:v>3</c:v>
                </c:pt>
                <c:pt idx="2739">
                  <c:v>2</c:v>
                </c:pt>
                <c:pt idx="2740">
                  <c:v>3</c:v>
                </c:pt>
                <c:pt idx="2741">
                  <c:v>9</c:v>
                </c:pt>
                <c:pt idx="2742">
                  <c:v>4</c:v>
                </c:pt>
                <c:pt idx="2743">
                  <c:v>1</c:v>
                </c:pt>
                <c:pt idx="2744">
                  <c:v>11</c:v>
                </c:pt>
                <c:pt idx="2745">
                  <c:v>8</c:v>
                </c:pt>
                <c:pt idx="2746">
                  <c:v>4</c:v>
                </c:pt>
                <c:pt idx="2747">
                  <c:v>11</c:v>
                </c:pt>
                <c:pt idx="2748">
                  <c:v>3</c:v>
                </c:pt>
                <c:pt idx="2749">
                  <c:v>13</c:v>
                </c:pt>
                <c:pt idx="2750">
                  <c:v>4</c:v>
                </c:pt>
                <c:pt idx="2751">
                  <c:v>3</c:v>
                </c:pt>
                <c:pt idx="2752">
                  <c:v>4</c:v>
                </c:pt>
                <c:pt idx="2753">
                  <c:v>5</c:v>
                </c:pt>
                <c:pt idx="2754">
                  <c:v>5</c:v>
                </c:pt>
                <c:pt idx="2755">
                  <c:v>9</c:v>
                </c:pt>
                <c:pt idx="2756">
                  <c:v>10</c:v>
                </c:pt>
                <c:pt idx="2757">
                  <c:v>9</c:v>
                </c:pt>
                <c:pt idx="2758">
                  <c:v>4</c:v>
                </c:pt>
                <c:pt idx="2759">
                  <c:v>6</c:v>
                </c:pt>
                <c:pt idx="2760">
                  <c:v>6</c:v>
                </c:pt>
                <c:pt idx="2761">
                  <c:v>3</c:v>
                </c:pt>
                <c:pt idx="2762">
                  <c:v>6</c:v>
                </c:pt>
                <c:pt idx="2763">
                  <c:v>6</c:v>
                </c:pt>
                <c:pt idx="2764">
                  <c:v>9</c:v>
                </c:pt>
                <c:pt idx="2765">
                  <c:v>5</c:v>
                </c:pt>
                <c:pt idx="2766">
                  <c:v>5</c:v>
                </c:pt>
                <c:pt idx="2767">
                  <c:v>4</c:v>
                </c:pt>
                <c:pt idx="2768">
                  <c:v>5</c:v>
                </c:pt>
                <c:pt idx="2769">
                  <c:v>6</c:v>
                </c:pt>
                <c:pt idx="2770">
                  <c:v>4</c:v>
                </c:pt>
                <c:pt idx="2771">
                  <c:v>6</c:v>
                </c:pt>
                <c:pt idx="2772">
                  <c:v>5</c:v>
                </c:pt>
                <c:pt idx="2773">
                  <c:v>5</c:v>
                </c:pt>
                <c:pt idx="2774">
                  <c:v>5</c:v>
                </c:pt>
                <c:pt idx="2775">
                  <c:v>4</c:v>
                </c:pt>
                <c:pt idx="2776">
                  <c:v>5</c:v>
                </c:pt>
                <c:pt idx="2777">
                  <c:v>11</c:v>
                </c:pt>
                <c:pt idx="2778">
                  <c:v>3</c:v>
                </c:pt>
                <c:pt idx="2779">
                  <c:v>6</c:v>
                </c:pt>
                <c:pt idx="2780">
                  <c:v>6</c:v>
                </c:pt>
                <c:pt idx="2781">
                  <c:v>6</c:v>
                </c:pt>
                <c:pt idx="2782">
                  <c:v>11</c:v>
                </c:pt>
                <c:pt idx="2783">
                  <c:v>2</c:v>
                </c:pt>
                <c:pt idx="2784">
                  <c:v>3</c:v>
                </c:pt>
                <c:pt idx="2785">
                  <c:v>7</c:v>
                </c:pt>
                <c:pt idx="2786">
                  <c:v>3</c:v>
                </c:pt>
                <c:pt idx="2787">
                  <c:v>8</c:v>
                </c:pt>
                <c:pt idx="2788">
                  <c:v>7</c:v>
                </c:pt>
                <c:pt idx="2789">
                  <c:v>3</c:v>
                </c:pt>
                <c:pt idx="2790">
                  <c:v>7</c:v>
                </c:pt>
                <c:pt idx="2791">
                  <c:v>6</c:v>
                </c:pt>
                <c:pt idx="2792">
                  <c:v>5</c:v>
                </c:pt>
                <c:pt idx="2793">
                  <c:v>8</c:v>
                </c:pt>
                <c:pt idx="2794">
                  <c:v>5</c:v>
                </c:pt>
                <c:pt idx="2795">
                  <c:v>5</c:v>
                </c:pt>
                <c:pt idx="2796">
                  <c:v>3</c:v>
                </c:pt>
                <c:pt idx="2797">
                  <c:v>6</c:v>
                </c:pt>
                <c:pt idx="2798">
                  <c:v>7</c:v>
                </c:pt>
                <c:pt idx="2799">
                  <c:v>5</c:v>
                </c:pt>
                <c:pt idx="2800">
                  <c:v>8</c:v>
                </c:pt>
                <c:pt idx="2801">
                  <c:v>1</c:v>
                </c:pt>
                <c:pt idx="2802">
                  <c:v>5</c:v>
                </c:pt>
                <c:pt idx="2803">
                  <c:v>3</c:v>
                </c:pt>
                <c:pt idx="2804">
                  <c:v>6</c:v>
                </c:pt>
                <c:pt idx="2805">
                  <c:v>5</c:v>
                </c:pt>
                <c:pt idx="2806">
                  <c:v>6</c:v>
                </c:pt>
                <c:pt idx="2807">
                  <c:v>5</c:v>
                </c:pt>
                <c:pt idx="2808">
                  <c:v>4</c:v>
                </c:pt>
                <c:pt idx="2809">
                  <c:v>9</c:v>
                </c:pt>
                <c:pt idx="2810">
                  <c:v>10</c:v>
                </c:pt>
                <c:pt idx="2811">
                  <c:v>3</c:v>
                </c:pt>
                <c:pt idx="2812">
                  <c:v>4</c:v>
                </c:pt>
                <c:pt idx="2813">
                  <c:v>4</c:v>
                </c:pt>
                <c:pt idx="2814">
                  <c:v>7</c:v>
                </c:pt>
                <c:pt idx="2815">
                  <c:v>5</c:v>
                </c:pt>
                <c:pt idx="2816">
                  <c:v>9</c:v>
                </c:pt>
                <c:pt idx="2817">
                  <c:v>4</c:v>
                </c:pt>
                <c:pt idx="2818">
                  <c:v>6</c:v>
                </c:pt>
                <c:pt idx="2819">
                  <c:v>4</c:v>
                </c:pt>
                <c:pt idx="2820">
                  <c:v>12</c:v>
                </c:pt>
                <c:pt idx="2821">
                  <c:v>5</c:v>
                </c:pt>
                <c:pt idx="2822">
                  <c:v>2</c:v>
                </c:pt>
                <c:pt idx="2823">
                  <c:v>2</c:v>
                </c:pt>
                <c:pt idx="2824">
                  <c:v>5</c:v>
                </c:pt>
                <c:pt idx="2825">
                  <c:v>5</c:v>
                </c:pt>
                <c:pt idx="2826">
                  <c:v>9</c:v>
                </c:pt>
                <c:pt idx="2827">
                  <c:v>6</c:v>
                </c:pt>
                <c:pt idx="2828">
                  <c:v>3</c:v>
                </c:pt>
                <c:pt idx="2829">
                  <c:v>3</c:v>
                </c:pt>
                <c:pt idx="2830">
                  <c:v>10</c:v>
                </c:pt>
                <c:pt idx="2831">
                  <c:v>7</c:v>
                </c:pt>
                <c:pt idx="2832">
                  <c:v>3</c:v>
                </c:pt>
                <c:pt idx="2833">
                  <c:v>8</c:v>
                </c:pt>
                <c:pt idx="2834">
                  <c:v>4</c:v>
                </c:pt>
                <c:pt idx="2835">
                  <c:v>7</c:v>
                </c:pt>
                <c:pt idx="2836">
                  <c:v>3</c:v>
                </c:pt>
                <c:pt idx="2837">
                  <c:v>6</c:v>
                </c:pt>
                <c:pt idx="2838">
                  <c:v>7</c:v>
                </c:pt>
                <c:pt idx="2839">
                  <c:v>8</c:v>
                </c:pt>
                <c:pt idx="2840">
                  <c:v>4</c:v>
                </c:pt>
                <c:pt idx="2841">
                  <c:v>7</c:v>
                </c:pt>
                <c:pt idx="2842">
                  <c:v>4</c:v>
                </c:pt>
                <c:pt idx="2843">
                  <c:v>4</c:v>
                </c:pt>
                <c:pt idx="2844">
                  <c:v>8</c:v>
                </c:pt>
                <c:pt idx="2845">
                  <c:v>8</c:v>
                </c:pt>
                <c:pt idx="2846">
                  <c:v>6</c:v>
                </c:pt>
                <c:pt idx="2847">
                  <c:v>8</c:v>
                </c:pt>
                <c:pt idx="2848">
                  <c:v>4</c:v>
                </c:pt>
                <c:pt idx="2849">
                  <c:v>2</c:v>
                </c:pt>
                <c:pt idx="2850">
                  <c:v>7</c:v>
                </c:pt>
                <c:pt idx="2851">
                  <c:v>6</c:v>
                </c:pt>
                <c:pt idx="2852">
                  <c:v>5</c:v>
                </c:pt>
                <c:pt idx="2853">
                  <c:v>8</c:v>
                </c:pt>
                <c:pt idx="2854">
                  <c:v>10</c:v>
                </c:pt>
                <c:pt idx="2855">
                  <c:v>8</c:v>
                </c:pt>
                <c:pt idx="2856">
                  <c:v>5</c:v>
                </c:pt>
                <c:pt idx="2857">
                  <c:v>1</c:v>
                </c:pt>
                <c:pt idx="2858">
                  <c:v>4</c:v>
                </c:pt>
                <c:pt idx="2859">
                  <c:v>7</c:v>
                </c:pt>
                <c:pt idx="2860">
                  <c:v>4</c:v>
                </c:pt>
                <c:pt idx="2861">
                  <c:v>5</c:v>
                </c:pt>
                <c:pt idx="2862">
                  <c:v>4</c:v>
                </c:pt>
                <c:pt idx="2863">
                  <c:v>6</c:v>
                </c:pt>
                <c:pt idx="2864">
                  <c:v>2</c:v>
                </c:pt>
                <c:pt idx="2865">
                  <c:v>6</c:v>
                </c:pt>
                <c:pt idx="2866">
                  <c:v>7</c:v>
                </c:pt>
                <c:pt idx="2867">
                  <c:v>3</c:v>
                </c:pt>
                <c:pt idx="2868">
                  <c:v>11</c:v>
                </c:pt>
                <c:pt idx="2869">
                  <c:v>4</c:v>
                </c:pt>
                <c:pt idx="2870">
                  <c:v>1</c:v>
                </c:pt>
                <c:pt idx="2871">
                  <c:v>9</c:v>
                </c:pt>
                <c:pt idx="2872">
                  <c:v>3</c:v>
                </c:pt>
                <c:pt idx="2873">
                  <c:v>8</c:v>
                </c:pt>
                <c:pt idx="2874">
                  <c:v>8</c:v>
                </c:pt>
                <c:pt idx="2875">
                  <c:v>6</c:v>
                </c:pt>
                <c:pt idx="2876">
                  <c:v>2</c:v>
                </c:pt>
                <c:pt idx="2877">
                  <c:v>7</c:v>
                </c:pt>
                <c:pt idx="2878">
                  <c:v>8</c:v>
                </c:pt>
                <c:pt idx="2879">
                  <c:v>9</c:v>
                </c:pt>
                <c:pt idx="2880">
                  <c:v>8</c:v>
                </c:pt>
                <c:pt idx="2881">
                  <c:v>9</c:v>
                </c:pt>
                <c:pt idx="2882">
                  <c:v>6</c:v>
                </c:pt>
                <c:pt idx="2883">
                  <c:v>5</c:v>
                </c:pt>
                <c:pt idx="2884">
                  <c:v>7</c:v>
                </c:pt>
                <c:pt idx="2885">
                  <c:v>7</c:v>
                </c:pt>
                <c:pt idx="2886">
                  <c:v>5</c:v>
                </c:pt>
                <c:pt idx="2887">
                  <c:v>3</c:v>
                </c:pt>
                <c:pt idx="2888">
                  <c:v>9</c:v>
                </c:pt>
                <c:pt idx="2889">
                  <c:v>2</c:v>
                </c:pt>
                <c:pt idx="2890">
                  <c:v>2</c:v>
                </c:pt>
                <c:pt idx="2891">
                  <c:v>5</c:v>
                </c:pt>
                <c:pt idx="2892">
                  <c:v>4</c:v>
                </c:pt>
                <c:pt idx="2893">
                  <c:v>6</c:v>
                </c:pt>
                <c:pt idx="2894">
                  <c:v>3</c:v>
                </c:pt>
                <c:pt idx="2895">
                  <c:v>7</c:v>
                </c:pt>
                <c:pt idx="2896">
                  <c:v>2</c:v>
                </c:pt>
                <c:pt idx="2897">
                  <c:v>3</c:v>
                </c:pt>
                <c:pt idx="2898">
                  <c:v>7</c:v>
                </c:pt>
                <c:pt idx="2899">
                  <c:v>4</c:v>
                </c:pt>
                <c:pt idx="2900">
                  <c:v>4</c:v>
                </c:pt>
                <c:pt idx="2901">
                  <c:v>7</c:v>
                </c:pt>
                <c:pt idx="2902">
                  <c:v>6</c:v>
                </c:pt>
                <c:pt idx="2903">
                  <c:v>7</c:v>
                </c:pt>
                <c:pt idx="2904">
                  <c:v>8</c:v>
                </c:pt>
                <c:pt idx="2905">
                  <c:v>2</c:v>
                </c:pt>
                <c:pt idx="2906">
                  <c:v>13</c:v>
                </c:pt>
                <c:pt idx="2907">
                  <c:v>6</c:v>
                </c:pt>
                <c:pt idx="2908">
                  <c:v>12</c:v>
                </c:pt>
                <c:pt idx="2909">
                  <c:v>7</c:v>
                </c:pt>
                <c:pt idx="2910">
                  <c:v>7</c:v>
                </c:pt>
                <c:pt idx="2911">
                  <c:v>5</c:v>
                </c:pt>
                <c:pt idx="2912">
                  <c:v>7</c:v>
                </c:pt>
                <c:pt idx="2913">
                  <c:v>6</c:v>
                </c:pt>
                <c:pt idx="2914">
                  <c:v>2</c:v>
                </c:pt>
                <c:pt idx="2915">
                  <c:v>5</c:v>
                </c:pt>
                <c:pt idx="2916">
                  <c:v>5</c:v>
                </c:pt>
                <c:pt idx="2917">
                  <c:v>7</c:v>
                </c:pt>
                <c:pt idx="2918">
                  <c:v>6</c:v>
                </c:pt>
                <c:pt idx="2919">
                  <c:v>5</c:v>
                </c:pt>
                <c:pt idx="2920">
                  <c:v>4</c:v>
                </c:pt>
                <c:pt idx="2921">
                  <c:v>3</c:v>
                </c:pt>
                <c:pt idx="2922">
                  <c:v>5</c:v>
                </c:pt>
                <c:pt idx="2923">
                  <c:v>9</c:v>
                </c:pt>
                <c:pt idx="2924">
                  <c:v>7</c:v>
                </c:pt>
                <c:pt idx="2925">
                  <c:v>6</c:v>
                </c:pt>
                <c:pt idx="2926">
                  <c:v>10</c:v>
                </c:pt>
                <c:pt idx="2927">
                  <c:v>5</c:v>
                </c:pt>
                <c:pt idx="2928">
                  <c:v>6</c:v>
                </c:pt>
                <c:pt idx="2929">
                  <c:v>7</c:v>
                </c:pt>
                <c:pt idx="2930">
                  <c:v>7</c:v>
                </c:pt>
                <c:pt idx="2931">
                  <c:v>7</c:v>
                </c:pt>
                <c:pt idx="2932">
                  <c:v>5</c:v>
                </c:pt>
                <c:pt idx="2933">
                  <c:v>4</c:v>
                </c:pt>
                <c:pt idx="2934">
                  <c:v>7</c:v>
                </c:pt>
                <c:pt idx="2935">
                  <c:v>5</c:v>
                </c:pt>
                <c:pt idx="2936">
                  <c:v>8</c:v>
                </c:pt>
                <c:pt idx="2937">
                  <c:v>7</c:v>
                </c:pt>
                <c:pt idx="2938">
                  <c:v>6</c:v>
                </c:pt>
                <c:pt idx="2939">
                  <c:v>3</c:v>
                </c:pt>
                <c:pt idx="2940">
                  <c:v>10</c:v>
                </c:pt>
                <c:pt idx="2941">
                  <c:v>6</c:v>
                </c:pt>
                <c:pt idx="2942">
                  <c:v>5</c:v>
                </c:pt>
                <c:pt idx="2943">
                  <c:v>3</c:v>
                </c:pt>
                <c:pt idx="2944">
                  <c:v>3</c:v>
                </c:pt>
                <c:pt idx="2945">
                  <c:v>9</c:v>
                </c:pt>
                <c:pt idx="2946">
                  <c:v>5</c:v>
                </c:pt>
                <c:pt idx="2947">
                  <c:v>5</c:v>
                </c:pt>
                <c:pt idx="2948">
                  <c:v>6</c:v>
                </c:pt>
                <c:pt idx="2949">
                  <c:v>8</c:v>
                </c:pt>
                <c:pt idx="2950">
                  <c:v>7</c:v>
                </c:pt>
                <c:pt idx="2951">
                  <c:v>3</c:v>
                </c:pt>
                <c:pt idx="2952">
                  <c:v>7</c:v>
                </c:pt>
                <c:pt idx="2953">
                  <c:v>3</c:v>
                </c:pt>
                <c:pt idx="2954">
                  <c:v>3</c:v>
                </c:pt>
                <c:pt idx="2955">
                  <c:v>6</c:v>
                </c:pt>
                <c:pt idx="2956">
                  <c:v>3</c:v>
                </c:pt>
                <c:pt idx="2957">
                  <c:v>5</c:v>
                </c:pt>
                <c:pt idx="2958">
                  <c:v>2</c:v>
                </c:pt>
                <c:pt idx="2959">
                  <c:v>6</c:v>
                </c:pt>
                <c:pt idx="2960">
                  <c:v>5</c:v>
                </c:pt>
                <c:pt idx="2961">
                  <c:v>3</c:v>
                </c:pt>
                <c:pt idx="2962">
                  <c:v>7</c:v>
                </c:pt>
                <c:pt idx="2963">
                  <c:v>6</c:v>
                </c:pt>
                <c:pt idx="2964">
                  <c:v>4</c:v>
                </c:pt>
                <c:pt idx="2965">
                  <c:v>3</c:v>
                </c:pt>
                <c:pt idx="2966">
                  <c:v>4</c:v>
                </c:pt>
                <c:pt idx="2967">
                  <c:v>4</c:v>
                </c:pt>
                <c:pt idx="2968">
                  <c:v>2</c:v>
                </c:pt>
                <c:pt idx="2969">
                  <c:v>3</c:v>
                </c:pt>
                <c:pt idx="2970">
                  <c:v>4</c:v>
                </c:pt>
                <c:pt idx="2971">
                  <c:v>5</c:v>
                </c:pt>
                <c:pt idx="2972">
                  <c:v>3</c:v>
                </c:pt>
                <c:pt idx="2973">
                  <c:v>4</c:v>
                </c:pt>
                <c:pt idx="2974">
                  <c:v>6</c:v>
                </c:pt>
                <c:pt idx="2975">
                  <c:v>7</c:v>
                </c:pt>
                <c:pt idx="2976">
                  <c:v>7</c:v>
                </c:pt>
                <c:pt idx="2977">
                  <c:v>5</c:v>
                </c:pt>
                <c:pt idx="2978">
                  <c:v>5</c:v>
                </c:pt>
                <c:pt idx="2979">
                  <c:v>10</c:v>
                </c:pt>
                <c:pt idx="2980">
                  <c:v>9</c:v>
                </c:pt>
                <c:pt idx="2981">
                  <c:v>5</c:v>
                </c:pt>
                <c:pt idx="2982">
                  <c:v>8</c:v>
                </c:pt>
                <c:pt idx="2983">
                  <c:v>9</c:v>
                </c:pt>
                <c:pt idx="2984">
                  <c:v>7</c:v>
                </c:pt>
                <c:pt idx="2985">
                  <c:v>6</c:v>
                </c:pt>
                <c:pt idx="2986">
                  <c:v>8</c:v>
                </c:pt>
                <c:pt idx="2987">
                  <c:v>8</c:v>
                </c:pt>
                <c:pt idx="2988">
                  <c:v>3</c:v>
                </c:pt>
                <c:pt idx="2989">
                  <c:v>5</c:v>
                </c:pt>
                <c:pt idx="2990">
                  <c:v>3</c:v>
                </c:pt>
                <c:pt idx="2991">
                  <c:v>6</c:v>
                </c:pt>
                <c:pt idx="2992">
                  <c:v>3</c:v>
                </c:pt>
                <c:pt idx="2993">
                  <c:v>11</c:v>
                </c:pt>
                <c:pt idx="2994">
                  <c:v>4</c:v>
                </c:pt>
                <c:pt idx="2995">
                  <c:v>4</c:v>
                </c:pt>
                <c:pt idx="2996">
                  <c:v>7</c:v>
                </c:pt>
                <c:pt idx="2997">
                  <c:v>9</c:v>
                </c:pt>
                <c:pt idx="2998">
                  <c:v>5</c:v>
                </c:pt>
                <c:pt idx="2999">
                  <c:v>3</c:v>
                </c:pt>
                <c:pt idx="3000">
                  <c:v>4</c:v>
                </c:pt>
                <c:pt idx="3001">
                  <c:v>7</c:v>
                </c:pt>
                <c:pt idx="3002">
                  <c:v>6</c:v>
                </c:pt>
                <c:pt idx="3003">
                  <c:v>4</c:v>
                </c:pt>
                <c:pt idx="3004">
                  <c:v>5</c:v>
                </c:pt>
                <c:pt idx="3005">
                  <c:v>4</c:v>
                </c:pt>
                <c:pt idx="3006">
                  <c:v>6</c:v>
                </c:pt>
                <c:pt idx="3007">
                  <c:v>9</c:v>
                </c:pt>
                <c:pt idx="3008">
                  <c:v>9</c:v>
                </c:pt>
                <c:pt idx="3009">
                  <c:v>10</c:v>
                </c:pt>
                <c:pt idx="3010">
                  <c:v>5</c:v>
                </c:pt>
                <c:pt idx="3011">
                  <c:v>6</c:v>
                </c:pt>
                <c:pt idx="3012">
                  <c:v>5</c:v>
                </c:pt>
                <c:pt idx="3013">
                  <c:v>3</c:v>
                </c:pt>
                <c:pt idx="3014">
                  <c:v>12</c:v>
                </c:pt>
                <c:pt idx="3015">
                  <c:v>7</c:v>
                </c:pt>
                <c:pt idx="3016">
                  <c:v>5</c:v>
                </c:pt>
                <c:pt idx="3017">
                  <c:v>4</c:v>
                </c:pt>
                <c:pt idx="3018">
                  <c:v>2</c:v>
                </c:pt>
                <c:pt idx="3019">
                  <c:v>2</c:v>
                </c:pt>
                <c:pt idx="3020">
                  <c:v>6</c:v>
                </c:pt>
                <c:pt idx="3021">
                  <c:v>5</c:v>
                </c:pt>
                <c:pt idx="3022">
                  <c:v>5</c:v>
                </c:pt>
                <c:pt idx="3023">
                  <c:v>4</c:v>
                </c:pt>
                <c:pt idx="3024">
                  <c:v>7</c:v>
                </c:pt>
                <c:pt idx="3025">
                  <c:v>5</c:v>
                </c:pt>
                <c:pt idx="3026">
                  <c:v>7</c:v>
                </c:pt>
                <c:pt idx="3027">
                  <c:v>2</c:v>
                </c:pt>
                <c:pt idx="3028">
                  <c:v>5</c:v>
                </c:pt>
                <c:pt idx="3029">
                  <c:v>5</c:v>
                </c:pt>
                <c:pt idx="3030">
                  <c:v>5</c:v>
                </c:pt>
                <c:pt idx="3031">
                  <c:v>3</c:v>
                </c:pt>
                <c:pt idx="3032">
                  <c:v>6</c:v>
                </c:pt>
                <c:pt idx="3033">
                  <c:v>9</c:v>
                </c:pt>
                <c:pt idx="3034">
                  <c:v>2</c:v>
                </c:pt>
                <c:pt idx="3035">
                  <c:v>2</c:v>
                </c:pt>
                <c:pt idx="3036">
                  <c:v>6</c:v>
                </c:pt>
                <c:pt idx="3037">
                  <c:v>4</c:v>
                </c:pt>
                <c:pt idx="3038">
                  <c:v>9</c:v>
                </c:pt>
                <c:pt idx="3039">
                  <c:v>6</c:v>
                </c:pt>
                <c:pt idx="3040">
                  <c:v>5</c:v>
                </c:pt>
                <c:pt idx="3041">
                  <c:v>5</c:v>
                </c:pt>
                <c:pt idx="3042">
                  <c:v>13</c:v>
                </c:pt>
                <c:pt idx="3043">
                  <c:v>3</c:v>
                </c:pt>
                <c:pt idx="3044">
                  <c:v>9</c:v>
                </c:pt>
                <c:pt idx="3045">
                  <c:v>4</c:v>
                </c:pt>
                <c:pt idx="3046">
                  <c:v>2</c:v>
                </c:pt>
                <c:pt idx="3047">
                  <c:v>4</c:v>
                </c:pt>
                <c:pt idx="3048">
                  <c:v>5</c:v>
                </c:pt>
                <c:pt idx="3049">
                  <c:v>10</c:v>
                </c:pt>
                <c:pt idx="3050">
                  <c:v>4</c:v>
                </c:pt>
                <c:pt idx="3051">
                  <c:v>7</c:v>
                </c:pt>
                <c:pt idx="3052">
                  <c:v>5</c:v>
                </c:pt>
                <c:pt idx="3053">
                  <c:v>2</c:v>
                </c:pt>
                <c:pt idx="3054">
                  <c:v>11</c:v>
                </c:pt>
                <c:pt idx="3055">
                  <c:v>9</c:v>
                </c:pt>
                <c:pt idx="3056">
                  <c:v>6</c:v>
                </c:pt>
                <c:pt idx="3057">
                  <c:v>5</c:v>
                </c:pt>
                <c:pt idx="3058">
                  <c:v>7</c:v>
                </c:pt>
                <c:pt idx="3059">
                  <c:v>5</c:v>
                </c:pt>
                <c:pt idx="3060">
                  <c:v>4</c:v>
                </c:pt>
                <c:pt idx="3061">
                  <c:v>6</c:v>
                </c:pt>
                <c:pt idx="3062">
                  <c:v>6</c:v>
                </c:pt>
                <c:pt idx="3063">
                  <c:v>3</c:v>
                </c:pt>
                <c:pt idx="3064">
                  <c:v>4</c:v>
                </c:pt>
                <c:pt idx="3065">
                  <c:v>4</c:v>
                </c:pt>
                <c:pt idx="3066">
                  <c:v>7</c:v>
                </c:pt>
                <c:pt idx="3067">
                  <c:v>3</c:v>
                </c:pt>
                <c:pt idx="3068">
                  <c:v>7</c:v>
                </c:pt>
                <c:pt idx="3069">
                  <c:v>6</c:v>
                </c:pt>
                <c:pt idx="3070">
                  <c:v>4</c:v>
                </c:pt>
                <c:pt idx="3071">
                  <c:v>7</c:v>
                </c:pt>
                <c:pt idx="3072">
                  <c:v>3</c:v>
                </c:pt>
                <c:pt idx="3073">
                  <c:v>4</c:v>
                </c:pt>
                <c:pt idx="3074">
                  <c:v>9</c:v>
                </c:pt>
                <c:pt idx="3075">
                  <c:v>6</c:v>
                </c:pt>
                <c:pt idx="3076">
                  <c:v>5</c:v>
                </c:pt>
                <c:pt idx="3077">
                  <c:v>6</c:v>
                </c:pt>
                <c:pt idx="3078">
                  <c:v>6</c:v>
                </c:pt>
                <c:pt idx="3079">
                  <c:v>5</c:v>
                </c:pt>
                <c:pt idx="3080">
                  <c:v>10</c:v>
                </c:pt>
                <c:pt idx="3081">
                  <c:v>6</c:v>
                </c:pt>
                <c:pt idx="3082">
                  <c:v>7</c:v>
                </c:pt>
                <c:pt idx="3083">
                  <c:v>4</c:v>
                </c:pt>
                <c:pt idx="3084">
                  <c:v>5</c:v>
                </c:pt>
                <c:pt idx="3085">
                  <c:v>2</c:v>
                </c:pt>
                <c:pt idx="3086">
                  <c:v>3</c:v>
                </c:pt>
                <c:pt idx="3087">
                  <c:v>9</c:v>
                </c:pt>
                <c:pt idx="3088">
                  <c:v>7</c:v>
                </c:pt>
                <c:pt idx="3089">
                  <c:v>5</c:v>
                </c:pt>
                <c:pt idx="3090">
                  <c:v>3</c:v>
                </c:pt>
                <c:pt idx="3091">
                  <c:v>3</c:v>
                </c:pt>
                <c:pt idx="3092">
                  <c:v>4</c:v>
                </c:pt>
                <c:pt idx="3093">
                  <c:v>2</c:v>
                </c:pt>
                <c:pt idx="3094">
                  <c:v>4</c:v>
                </c:pt>
                <c:pt idx="3095">
                  <c:v>4</c:v>
                </c:pt>
                <c:pt idx="3096">
                  <c:v>5</c:v>
                </c:pt>
                <c:pt idx="3097">
                  <c:v>8</c:v>
                </c:pt>
                <c:pt idx="3098">
                  <c:v>7</c:v>
                </c:pt>
                <c:pt idx="3099">
                  <c:v>6</c:v>
                </c:pt>
                <c:pt idx="3100">
                  <c:v>5</c:v>
                </c:pt>
                <c:pt idx="3101">
                  <c:v>4</c:v>
                </c:pt>
                <c:pt idx="3102">
                  <c:v>7</c:v>
                </c:pt>
                <c:pt idx="3103">
                  <c:v>5</c:v>
                </c:pt>
                <c:pt idx="3104">
                  <c:v>3</c:v>
                </c:pt>
                <c:pt idx="3105">
                  <c:v>5</c:v>
                </c:pt>
                <c:pt idx="3106">
                  <c:v>8</c:v>
                </c:pt>
                <c:pt idx="3107">
                  <c:v>8</c:v>
                </c:pt>
                <c:pt idx="3108">
                  <c:v>6</c:v>
                </c:pt>
                <c:pt idx="3109">
                  <c:v>5</c:v>
                </c:pt>
                <c:pt idx="3110">
                  <c:v>6</c:v>
                </c:pt>
                <c:pt idx="3111">
                  <c:v>9</c:v>
                </c:pt>
                <c:pt idx="3112">
                  <c:v>9</c:v>
                </c:pt>
                <c:pt idx="3113">
                  <c:v>4</c:v>
                </c:pt>
                <c:pt idx="3114">
                  <c:v>7</c:v>
                </c:pt>
                <c:pt idx="3115">
                  <c:v>6</c:v>
                </c:pt>
                <c:pt idx="3116">
                  <c:v>5</c:v>
                </c:pt>
                <c:pt idx="3117">
                  <c:v>4</c:v>
                </c:pt>
                <c:pt idx="3118">
                  <c:v>3</c:v>
                </c:pt>
                <c:pt idx="3119">
                  <c:v>4</c:v>
                </c:pt>
                <c:pt idx="3120">
                  <c:v>8</c:v>
                </c:pt>
                <c:pt idx="3121">
                  <c:v>4</c:v>
                </c:pt>
                <c:pt idx="3122">
                  <c:v>5</c:v>
                </c:pt>
                <c:pt idx="3123">
                  <c:v>5</c:v>
                </c:pt>
                <c:pt idx="3124">
                  <c:v>5</c:v>
                </c:pt>
                <c:pt idx="3125">
                  <c:v>8</c:v>
                </c:pt>
                <c:pt idx="3126">
                  <c:v>5</c:v>
                </c:pt>
                <c:pt idx="3127">
                  <c:v>6</c:v>
                </c:pt>
                <c:pt idx="3128">
                  <c:v>7</c:v>
                </c:pt>
                <c:pt idx="3129">
                  <c:v>7</c:v>
                </c:pt>
                <c:pt idx="3130">
                  <c:v>4</c:v>
                </c:pt>
                <c:pt idx="3131">
                  <c:v>7</c:v>
                </c:pt>
                <c:pt idx="3132">
                  <c:v>5</c:v>
                </c:pt>
                <c:pt idx="3133">
                  <c:v>3</c:v>
                </c:pt>
                <c:pt idx="3134">
                  <c:v>3</c:v>
                </c:pt>
                <c:pt idx="3135">
                  <c:v>7</c:v>
                </c:pt>
                <c:pt idx="3136">
                  <c:v>4</c:v>
                </c:pt>
                <c:pt idx="3137">
                  <c:v>11</c:v>
                </c:pt>
                <c:pt idx="3138">
                  <c:v>3</c:v>
                </c:pt>
                <c:pt idx="3139">
                  <c:v>7</c:v>
                </c:pt>
                <c:pt idx="3140">
                  <c:v>8</c:v>
                </c:pt>
                <c:pt idx="3141">
                  <c:v>6</c:v>
                </c:pt>
                <c:pt idx="3142">
                  <c:v>6</c:v>
                </c:pt>
                <c:pt idx="3143">
                  <c:v>3</c:v>
                </c:pt>
                <c:pt idx="3144">
                  <c:v>8</c:v>
                </c:pt>
                <c:pt idx="3145">
                  <c:v>9</c:v>
                </c:pt>
                <c:pt idx="3146">
                  <c:v>6</c:v>
                </c:pt>
                <c:pt idx="3147">
                  <c:v>5</c:v>
                </c:pt>
                <c:pt idx="3148">
                  <c:v>7</c:v>
                </c:pt>
                <c:pt idx="3149">
                  <c:v>4</c:v>
                </c:pt>
                <c:pt idx="3150">
                  <c:v>3</c:v>
                </c:pt>
                <c:pt idx="3151">
                  <c:v>8</c:v>
                </c:pt>
                <c:pt idx="3152">
                  <c:v>6</c:v>
                </c:pt>
                <c:pt idx="3153">
                  <c:v>2</c:v>
                </c:pt>
                <c:pt idx="3154">
                  <c:v>5</c:v>
                </c:pt>
                <c:pt idx="3155">
                  <c:v>1</c:v>
                </c:pt>
                <c:pt idx="3156">
                  <c:v>2</c:v>
                </c:pt>
                <c:pt idx="3157">
                  <c:v>6</c:v>
                </c:pt>
                <c:pt idx="3158">
                  <c:v>5</c:v>
                </c:pt>
                <c:pt idx="3159">
                  <c:v>8</c:v>
                </c:pt>
                <c:pt idx="3160">
                  <c:v>7</c:v>
                </c:pt>
                <c:pt idx="3161">
                  <c:v>4</c:v>
                </c:pt>
                <c:pt idx="3162">
                  <c:v>5</c:v>
                </c:pt>
                <c:pt idx="3163">
                  <c:v>7</c:v>
                </c:pt>
                <c:pt idx="3164">
                  <c:v>6</c:v>
                </c:pt>
                <c:pt idx="3165">
                  <c:v>3</c:v>
                </c:pt>
                <c:pt idx="3166">
                  <c:v>4</c:v>
                </c:pt>
                <c:pt idx="3167">
                  <c:v>6</c:v>
                </c:pt>
                <c:pt idx="3168">
                  <c:v>6</c:v>
                </c:pt>
                <c:pt idx="3169">
                  <c:v>3</c:v>
                </c:pt>
                <c:pt idx="3170">
                  <c:v>9</c:v>
                </c:pt>
                <c:pt idx="3171">
                  <c:v>7</c:v>
                </c:pt>
                <c:pt idx="3172">
                  <c:v>5</c:v>
                </c:pt>
                <c:pt idx="3173">
                  <c:v>1</c:v>
                </c:pt>
                <c:pt idx="3174">
                  <c:v>2</c:v>
                </c:pt>
                <c:pt idx="3175">
                  <c:v>6</c:v>
                </c:pt>
                <c:pt idx="3176">
                  <c:v>4</c:v>
                </c:pt>
                <c:pt idx="3177">
                  <c:v>8</c:v>
                </c:pt>
                <c:pt idx="3178">
                  <c:v>8</c:v>
                </c:pt>
                <c:pt idx="3179">
                  <c:v>7</c:v>
                </c:pt>
                <c:pt idx="3180">
                  <c:v>5</c:v>
                </c:pt>
                <c:pt idx="3181">
                  <c:v>5</c:v>
                </c:pt>
                <c:pt idx="3182">
                  <c:v>5</c:v>
                </c:pt>
                <c:pt idx="3183">
                  <c:v>2</c:v>
                </c:pt>
                <c:pt idx="3184">
                  <c:v>8</c:v>
                </c:pt>
                <c:pt idx="3185">
                  <c:v>8</c:v>
                </c:pt>
                <c:pt idx="3186">
                  <c:v>4</c:v>
                </c:pt>
                <c:pt idx="3187">
                  <c:v>6</c:v>
                </c:pt>
                <c:pt idx="3188">
                  <c:v>3</c:v>
                </c:pt>
                <c:pt idx="3189">
                  <c:v>9</c:v>
                </c:pt>
                <c:pt idx="3190">
                  <c:v>7</c:v>
                </c:pt>
                <c:pt idx="3191">
                  <c:v>5</c:v>
                </c:pt>
                <c:pt idx="3192">
                  <c:v>4</c:v>
                </c:pt>
                <c:pt idx="3193">
                  <c:v>8</c:v>
                </c:pt>
                <c:pt idx="3194">
                  <c:v>5</c:v>
                </c:pt>
                <c:pt idx="3195">
                  <c:v>7</c:v>
                </c:pt>
                <c:pt idx="3196">
                  <c:v>8</c:v>
                </c:pt>
                <c:pt idx="3197">
                  <c:v>3</c:v>
                </c:pt>
                <c:pt idx="3198">
                  <c:v>9</c:v>
                </c:pt>
                <c:pt idx="3199">
                  <c:v>6</c:v>
                </c:pt>
                <c:pt idx="3200">
                  <c:v>7</c:v>
                </c:pt>
                <c:pt idx="3201">
                  <c:v>5</c:v>
                </c:pt>
                <c:pt idx="3202">
                  <c:v>8</c:v>
                </c:pt>
                <c:pt idx="3203">
                  <c:v>4</c:v>
                </c:pt>
                <c:pt idx="3204">
                  <c:v>5</c:v>
                </c:pt>
                <c:pt idx="3205">
                  <c:v>3</c:v>
                </c:pt>
                <c:pt idx="3206">
                  <c:v>8</c:v>
                </c:pt>
                <c:pt idx="3207">
                  <c:v>5</c:v>
                </c:pt>
                <c:pt idx="3208">
                  <c:v>4</c:v>
                </c:pt>
                <c:pt idx="3209">
                  <c:v>7</c:v>
                </c:pt>
                <c:pt idx="3210">
                  <c:v>4</c:v>
                </c:pt>
                <c:pt idx="3211">
                  <c:v>11</c:v>
                </c:pt>
                <c:pt idx="3212">
                  <c:v>5</c:v>
                </c:pt>
                <c:pt idx="3213">
                  <c:v>8</c:v>
                </c:pt>
                <c:pt idx="3214">
                  <c:v>8</c:v>
                </c:pt>
                <c:pt idx="3215">
                  <c:v>10</c:v>
                </c:pt>
                <c:pt idx="3216">
                  <c:v>2</c:v>
                </c:pt>
                <c:pt idx="3217">
                  <c:v>8</c:v>
                </c:pt>
                <c:pt idx="3218">
                  <c:v>9</c:v>
                </c:pt>
                <c:pt idx="3219">
                  <c:v>7</c:v>
                </c:pt>
                <c:pt idx="3220">
                  <c:v>4</c:v>
                </c:pt>
                <c:pt idx="3221">
                  <c:v>6</c:v>
                </c:pt>
                <c:pt idx="3222">
                  <c:v>7</c:v>
                </c:pt>
                <c:pt idx="3223">
                  <c:v>5</c:v>
                </c:pt>
                <c:pt idx="3224">
                  <c:v>7</c:v>
                </c:pt>
                <c:pt idx="3225">
                  <c:v>13</c:v>
                </c:pt>
                <c:pt idx="3226">
                  <c:v>3</c:v>
                </c:pt>
                <c:pt idx="3227">
                  <c:v>2</c:v>
                </c:pt>
                <c:pt idx="3228">
                  <c:v>1</c:v>
                </c:pt>
                <c:pt idx="3229">
                  <c:v>7</c:v>
                </c:pt>
                <c:pt idx="3230">
                  <c:v>5</c:v>
                </c:pt>
                <c:pt idx="3231">
                  <c:v>6</c:v>
                </c:pt>
                <c:pt idx="3232">
                  <c:v>10</c:v>
                </c:pt>
                <c:pt idx="3233">
                  <c:v>7</c:v>
                </c:pt>
                <c:pt idx="3234">
                  <c:v>8</c:v>
                </c:pt>
                <c:pt idx="3235">
                  <c:v>4</c:v>
                </c:pt>
                <c:pt idx="3236">
                  <c:v>4</c:v>
                </c:pt>
                <c:pt idx="3237">
                  <c:v>6</c:v>
                </c:pt>
                <c:pt idx="3238">
                  <c:v>5</c:v>
                </c:pt>
                <c:pt idx="3239">
                  <c:v>8</c:v>
                </c:pt>
                <c:pt idx="3240">
                  <c:v>4</c:v>
                </c:pt>
                <c:pt idx="3241">
                  <c:v>8</c:v>
                </c:pt>
                <c:pt idx="3242">
                  <c:v>6</c:v>
                </c:pt>
                <c:pt idx="3243">
                  <c:v>11</c:v>
                </c:pt>
                <c:pt idx="3244">
                  <c:v>7</c:v>
                </c:pt>
                <c:pt idx="3245">
                  <c:v>3</c:v>
                </c:pt>
                <c:pt idx="3246">
                  <c:v>7</c:v>
                </c:pt>
                <c:pt idx="3247">
                  <c:v>6</c:v>
                </c:pt>
                <c:pt idx="3248">
                  <c:v>10</c:v>
                </c:pt>
                <c:pt idx="3249">
                  <c:v>3</c:v>
                </c:pt>
                <c:pt idx="3250">
                  <c:v>8</c:v>
                </c:pt>
                <c:pt idx="3251">
                  <c:v>2</c:v>
                </c:pt>
                <c:pt idx="3252">
                  <c:v>3</c:v>
                </c:pt>
                <c:pt idx="3253">
                  <c:v>7</c:v>
                </c:pt>
                <c:pt idx="3254">
                  <c:v>10</c:v>
                </c:pt>
                <c:pt idx="3255">
                  <c:v>5</c:v>
                </c:pt>
                <c:pt idx="3256">
                  <c:v>9</c:v>
                </c:pt>
                <c:pt idx="3257">
                  <c:v>7</c:v>
                </c:pt>
                <c:pt idx="3258">
                  <c:v>7</c:v>
                </c:pt>
                <c:pt idx="3259">
                  <c:v>6</c:v>
                </c:pt>
                <c:pt idx="3260">
                  <c:v>6</c:v>
                </c:pt>
                <c:pt idx="3261">
                  <c:v>4</c:v>
                </c:pt>
                <c:pt idx="3262">
                  <c:v>5</c:v>
                </c:pt>
                <c:pt idx="3263">
                  <c:v>5</c:v>
                </c:pt>
                <c:pt idx="3264">
                  <c:v>1</c:v>
                </c:pt>
                <c:pt idx="3265">
                  <c:v>7</c:v>
                </c:pt>
                <c:pt idx="3266">
                  <c:v>5</c:v>
                </c:pt>
                <c:pt idx="3267">
                  <c:v>4</c:v>
                </c:pt>
                <c:pt idx="3268">
                  <c:v>5</c:v>
                </c:pt>
                <c:pt idx="3269">
                  <c:v>5</c:v>
                </c:pt>
                <c:pt idx="3270">
                  <c:v>5</c:v>
                </c:pt>
                <c:pt idx="3271">
                  <c:v>1</c:v>
                </c:pt>
                <c:pt idx="3272">
                  <c:v>8</c:v>
                </c:pt>
                <c:pt idx="3273">
                  <c:v>2</c:v>
                </c:pt>
                <c:pt idx="3274">
                  <c:v>4</c:v>
                </c:pt>
                <c:pt idx="3275">
                  <c:v>7</c:v>
                </c:pt>
                <c:pt idx="3276">
                  <c:v>6</c:v>
                </c:pt>
                <c:pt idx="3277">
                  <c:v>6</c:v>
                </c:pt>
                <c:pt idx="3278">
                  <c:v>11</c:v>
                </c:pt>
                <c:pt idx="3279">
                  <c:v>3</c:v>
                </c:pt>
                <c:pt idx="3280">
                  <c:v>6</c:v>
                </c:pt>
                <c:pt idx="3281">
                  <c:v>5</c:v>
                </c:pt>
                <c:pt idx="3282">
                  <c:v>8</c:v>
                </c:pt>
                <c:pt idx="3283">
                  <c:v>4</c:v>
                </c:pt>
                <c:pt idx="3284">
                  <c:v>1</c:v>
                </c:pt>
                <c:pt idx="3285">
                  <c:v>5</c:v>
                </c:pt>
                <c:pt idx="3286">
                  <c:v>4</c:v>
                </c:pt>
                <c:pt idx="3287">
                  <c:v>8</c:v>
                </c:pt>
                <c:pt idx="3288">
                  <c:v>11</c:v>
                </c:pt>
                <c:pt idx="3289">
                  <c:v>6</c:v>
                </c:pt>
                <c:pt idx="3290">
                  <c:v>5</c:v>
                </c:pt>
                <c:pt idx="3291">
                  <c:v>5</c:v>
                </c:pt>
                <c:pt idx="3292">
                  <c:v>7</c:v>
                </c:pt>
                <c:pt idx="3293">
                  <c:v>5</c:v>
                </c:pt>
                <c:pt idx="3294">
                  <c:v>5</c:v>
                </c:pt>
                <c:pt idx="3295">
                  <c:v>5</c:v>
                </c:pt>
                <c:pt idx="3296">
                  <c:v>10</c:v>
                </c:pt>
                <c:pt idx="3297">
                  <c:v>2</c:v>
                </c:pt>
                <c:pt idx="3298">
                  <c:v>5</c:v>
                </c:pt>
                <c:pt idx="3299">
                  <c:v>5</c:v>
                </c:pt>
                <c:pt idx="3300">
                  <c:v>3</c:v>
                </c:pt>
                <c:pt idx="3301">
                  <c:v>5</c:v>
                </c:pt>
                <c:pt idx="3302">
                  <c:v>5</c:v>
                </c:pt>
                <c:pt idx="3303">
                  <c:v>4</c:v>
                </c:pt>
                <c:pt idx="3304">
                  <c:v>4</c:v>
                </c:pt>
                <c:pt idx="3305">
                  <c:v>6</c:v>
                </c:pt>
                <c:pt idx="3306">
                  <c:v>6</c:v>
                </c:pt>
                <c:pt idx="3307">
                  <c:v>7</c:v>
                </c:pt>
                <c:pt idx="3308">
                  <c:v>2</c:v>
                </c:pt>
                <c:pt idx="3309">
                  <c:v>4</c:v>
                </c:pt>
                <c:pt idx="3310">
                  <c:v>4</c:v>
                </c:pt>
                <c:pt idx="3311">
                  <c:v>7</c:v>
                </c:pt>
                <c:pt idx="3312">
                  <c:v>10</c:v>
                </c:pt>
                <c:pt idx="3313">
                  <c:v>3</c:v>
                </c:pt>
                <c:pt idx="3314">
                  <c:v>4</c:v>
                </c:pt>
                <c:pt idx="3315">
                  <c:v>5</c:v>
                </c:pt>
                <c:pt idx="3316">
                  <c:v>7</c:v>
                </c:pt>
                <c:pt idx="3317">
                  <c:v>5</c:v>
                </c:pt>
                <c:pt idx="3318">
                  <c:v>13</c:v>
                </c:pt>
                <c:pt idx="3319">
                  <c:v>8</c:v>
                </c:pt>
                <c:pt idx="3320">
                  <c:v>4</c:v>
                </c:pt>
                <c:pt idx="3321">
                  <c:v>4</c:v>
                </c:pt>
                <c:pt idx="3322">
                  <c:v>9</c:v>
                </c:pt>
                <c:pt idx="3323">
                  <c:v>5</c:v>
                </c:pt>
                <c:pt idx="3324">
                  <c:v>6</c:v>
                </c:pt>
                <c:pt idx="3325">
                  <c:v>5</c:v>
                </c:pt>
                <c:pt idx="3326">
                  <c:v>8</c:v>
                </c:pt>
                <c:pt idx="3327">
                  <c:v>7</c:v>
                </c:pt>
                <c:pt idx="3328">
                  <c:v>6</c:v>
                </c:pt>
                <c:pt idx="3329">
                  <c:v>8</c:v>
                </c:pt>
                <c:pt idx="3330">
                  <c:v>4</c:v>
                </c:pt>
                <c:pt idx="3331">
                  <c:v>6</c:v>
                </c:pt>
                <c:pt idx="3332">
                  <c:v>6</c:v>
                </c:pt>
                <c:pt idx="3333">
                  <c:v>4</c:v>
                </c:pt>
                <c:pt idx="3334">
                  <c:v>7</c:v>
                </c:pt>
                <c:pt idx="3335">
                  <c:v>6</c:v>
                </c:pt>
                <c:pt idx="3336">
                  <c:v>7</c:v>
                </c:pt>
                <c:pt idx="3337">
                  <c:v>5</c:v>
                </c:pt>
                <c:pt idx="3338">
                  <c:v>3</c:v>
                </c:pt>
                <c:pt idx="3339">
                  <c:v>5</c:v>
                </c:pt>
                <c:pt idx="3340">
                  <c:v>3</c:v>
                </c:pt>
                <c:pt idx="3341">
                  <c:v>5</c:v>
                </c:pt>
                <c:pt idx="3342">
                  <c:v>6</c:v>
                </c:pt>
                <c:pt idx="3343">
                  <c:v>6</c:v>
                </c:pt>
                <c:pt idx="3344">
                  <c:v>7</c:v>
                </c:pt>
                <c:pt idx="3345">
                  <c:v>7</c:v>
                </c:pt>
                <c:pt idx="3346">
                  <c:v>2</c:v>
                </c:pt>
                <c:pt idx="3347">
                  <c:v>6</c:v>
                </c:pt>
                <c:pt idx="3348">
                  <c:v>5</c:v>
                </c:pt>
                <c:pt idx="3349">
                  <c:v>4</c:v>
                </c:pt>
                <c:pt idx="3350">
                  <c:v>7</c:v>
                </c:pt>
                <c:pt idx="3351">
                  <c:v>5</c:v>
                </c:pt>
                <c:pt idx="3352">
                  <c:v>8</c:v>
                </c:pt>
                <c:pt idx="3353">
                  <c:v>6</c:v>
                </c:pt>
                <c:pt idx="3354">
                  <c:v>3</c:v>
                </c:pt>
                <c:pt idx="3355">
                  <c:v>6</c:v>
                </c:pt>
                <c:pt idx="3356">
                  <c:v>5</c:v>
                </c:pt>
                <c:pt idx="3357">
                  <c:v>6</c:v>
                </c:pt>
                <c:pt idx="3358">
                  <c:v>4</c:v>
                </c:pt>
                <c:pt idx="3359">
                  <c:v>6</c:v>
                </c:pt>
                <c:pt idx="3360">
                  <c:v>5</c:v>
                </c:pt>
                <c:pt idx="3361">
                  <c:v>6</c:v>
                </c:pt>
                <c:pt idx="3362">
                  <c:v>7</c:v>
                </c:pt>
                <c:pt idx="3363">
                  <c:v>9</c:v>
                </c:pt>
                <c:pt idx="3364">
                  <c:v>6</c:v>
                </c:pt>
                <c:pt idx="3365">
                  <c:v>5</c:v>
                </c:pt>
                <c:pt idx="3366">
                  <c:v>4</c:v>
                </c:pt>
                <c:pt idx="3367">
                  <c:v>8</c:v>
                </c:pt>
                <c:pt idx="3368">
                  <c:v>5</c:v>
                </c:pt>
                <c:pt idx="3369">
                  <c:v>7</c:v>
                </c:pt>
                <c:pt idx="3370">
                  <c:v>4</c:v>
                </c:pt>
                <c:pt idx="3371">
                  <c:v>6</c:v>
                </c:pt>
                <c:pt idx="3372">
                  <c:v>5</c:v>
                </c:pt>
                <c:pt idx="3373">
                  <c:v>5</c:v>
                </c:pt>
                <c:pt idx="3374">
                  <c:v>10</c:v>
                </c:pt>
                <c:pt idx="3375">
                  <c:v>6</c:v>
                </c:pt>
                <c:pt idx="3376">
                  <c:v>6</c:v>
                </c:pt>
                <c:pt idx="3377">
                  <c:v>4</c:v>
                </c:pt>
                <c:pt idx="3378">
                  <c:v>5</c:v>
                </c:pt>
                <c:pt idx="3379">
                  <c:v>8</c:v>
                </c:pt>
                <c:pt idx="3380">
                  <c:v>8</c:v>
                </c:pt>
                <c:pt idx="3381">
                  <c:v>6</c:v>
                </c:pt>
                <c:pt idx="3382">
                  <c:v>5</c:v>
                </c:pt>
                <c:pt idx="3383">
                  <c:v>5</c:v>
                </c:pt>
                <c:pt idx="3384">
                  <c:v>1</c:v>
                </c:pt>
                <c:pt idx="3385">
                  <c:v>5</c:v>
                </c:pt>
                <c:pt idx="3386">
                  <c:v>5</c:v>
                </c:pt>
                <c:pt idx="3387">
                  <c:v>7</c:v>
                </c:pt>
                <c:pt idx="3388">
                  <c:v>2</c:v>
                </c:pt>
                <c:pt idx="3389">
                  <c:v>2</c:v>
                </c:pt>
                <c:pt idx="3390">
                  <c:v>5</c:v>
                </c:pt>
                <c:pt idx="3391">
                  <c:v>5</c:v>
                </c:pt>
                <c:pt idx="3392">
                  <c:v>4</c:v>
                </c:pt>
                <c:pt idx="3393">
                  <c:v>6</c:v>
                </c:pt>
                <c:pt idx="3394">
                  <c:v>9</c:v>
                </c:pt>
                <c:pt idx="3395">
                  <c:v>4</c:v>
                </c:pt>
                <c:pt idx="3396">
                  <c:v>5</c:v>
                </c:pt>
                <c:pt idx="3397">
                  <c:v>9</c:v>
                </c:pt>
                <c:pt idx="3398">
                  <c:v>10</c:v>
                </c:pt>
                <c:pt idx="3399">
                  <c:v>8</c:v>
                </c:pt>
                <c:pt idx="3400">
                  <c:v>5</c:v>
                </c:pt>
                <c:pt idx="3401">
                  <c:v>7</c:v>
                </c:pt>
                <c:pt idx="3402">
                  <c:v>3</c:v>
                </c:pt>
                <c:pt idx="3403">
                  <c:v>7</c:v>
                </c:pt>
                <c:pt idx="3404">
                  <c:v>4</c:v>
                </c:pt>
                <c:pt idx="3405">
                  <c:v>4</c:v>
                </c:pt>
                <c:pt idx="3406">
                  <c:v>3</c:v>
                </c:pt>
                <c:pt idx="3407">
                  <c:v>6</c:v>
                </c:pt>
                <c:pt idx="3408">
                  <c:v>3</c:v>
                </c:pt>
                <c:pt idx="3409">
                  <c:v>8</c:v>
                </c:pt>
                <c:pt idx="3410">
                  <c:v>5</c:v>
                </c:pt>
                <c:pt idx="3411">
                  <c:v>3</c:v>
                </c:pt>
                <c:pt idx="3412">
                  <c:v>11</c:v>
                </c:pt>
                <c:pt idx="3413">
                  <c:v>10</c:v>
                </c:pt>
                <c:pt idx="3414">
                  <c:v>5</c:v>
                </c:pt>
                <c:pt idx="3415">
                  <c:v>4</c:v>
                </c:pt>
                <c:pt idx="3416">
                  <c:v>2</c:v>
                </c:pt>
                <c:pt idx="3417">
                  <c:v>6</c:v>
                </c:pt>
                <c:pt idx="3418">
                  <c:v>6</c:v>
                </c:pt>
                <c:pt idx="3419">
                  <c:v>8</c:v>
                </c:pt>
                <c:pt idx="3420">
                  <c:v>1</c:v>
                </c:pt>
                <c:pt idx="3421">
                  <c:v>4</c:v>
                </c:pt>
                <c:pt idx="3422">
                  <c:v>7</c:v>
                </c:pt>
                <c:pt idx="3423">
                  <c:v>10</c:v>
                </c:pt>
                <c:pt idx="3424">
                  <c:v>8</c:v>
                </c:pt>
                <c:pt idx="3425">
                  <c:v>10</c:v>
                </c:pt>
                <c:pt idx="3426">
                  <c:v>5</c:v>
                </c:pt>
                <c:pt idx="3427">
                  <c:v>5</c:v>
                </c:pt>
                <c:pt idx="3428">
                  <c:v>7</c:v>
                </c:pt>
                <c:pt idx="3429">
                  <c:v>5</c:v>
                </c:pt>
                <c:pt idx="3430">
                  <c:v>5</c:v>
                </c:pt>
                <c:pt idx="3431">
                  <c:v>6</c:v>
                </c:pt>
                <c:pt idx="3432">
                  <c:v>5</c:v>
                </c:pt>
                <c:pt idx="3433">
                  <c:v>5</c:v>
                </c:pt>
                <c:pt idx="3434">
                  <c:v>4</c:v>
                </c:pt>
                <c:pt idx="3435">
                  <c:v>6</c:v>
                </c:pt>
                <c:pt idx="3436">
                  <c:v>2</c:v>
                </c:pt>
                <c:pt idx="3437">
                  <c:v>6</c:v>
                </c:pt>
                <c:pt idx="3438">
                  <c:v>2</c:v>
                </c:pt>
                <c:pt idx="3439">
                  <c:v>11</c:v>
                </c:pt>
                <c:pt idx="3440">
                  <c:v>5</c:v>
                </c:pt>
                <c:pt idx="3441">
                  <c:v>4</c:v>
                </c:pt>
                <c:pt idx="3442">
                  <c:v>6</c:v>
                </c:pt>
                <c:pt idx="3443">
                  <c:v>9</c:v>
                </c:pt>
                <c:pt idx="3444">
                  <c:v>2</c:v>
                </c:pt>
                <c:pt idx="3445">
                  <c:v>6</c:v>
                </c:pt>
                <c:pt idx="3446">
                  <c:v>5</c:v>
                </c:pt>
                <c:pt idx="3447">
                  <c:v>6</c:v>
                </c:pt>
                <c:pt idx="3448">
                  <c:v>3</c:v>
                </c:pt>
                <c:pt idx="3449">
                  <c:v>3</c:v>
                </c:pt>
                <c:pt idx="3450">
                  <c:v>4</c:v>
                </c:pt>
                <c:pt idx="3451">
                  <c:v>3</c:v>
                </c:pt>
                <c:pt idx="3452">
                  <c:v>9</c:v>
                </c:pt>
                <c:pt idx="3453">
                  <c:v>7</c:v>
                </c:pt>
                <c:pt idx="3454">
                  <c:v>5</c:v>
                </c:pt>
                <c:pt idx="3455">
                  <c:v>4</c:v>
                </c:pt>
                <c:pt idx="3456">
                  <c:v>2</c:v>
                </c:pt>
                <c:pt idx="3457">
                  <c:v>10</c:v>
                </c:pt>
                <c:pt idx="3458">
                  <c:v>3</c:v>
                </c:pt>
                <c:pt idx="3459">
                  <c:v>6</c:v>
                </c:pt>
                <c:pt idx="3460">
                  <c:v>7</c:v>
                </c:pt>
                <c:pt idx="3461">
                  <c:v>4</c:v>
                </c:pt>
                <c:pt idx="3462">
                  <c:v>8</c:v>
                </c:pt>
                <c:pt idx="3463">
                  <c:v>4</c:v>
                </c:pt>
                <c:pt idx="3464">
                  <c:v>6</c:v>
                </c:pt>
                <c:pt idx="3465">
                  <c:v>4</c:v>
                </c:pt>
                <c:pt idx="3466">
                  <c:v>5</c:v>
                </c:pt>
                <c:pt idx="3467">
                  <c:v>4</c:v>
                </c:pt>
                <c:pt idx="3468">
                  <c:v>5</c:v>
                </c:pt>
                <c:pt idx="3469">
                  <c:v>8</c:v>
                </c:pt>
                <c:pt idx="3470">
                  <c:v>6</c:v>
                </c:pt>
                <c:pt idx="3471">
                  <c:v>6</c:v>
                </c:pt>
                <c:pt idx="3472">
                  <c:v>4</c:v>
                </c:pt>
                <c:pt idx="3473">
                  <c:v>7</c:v>
                </c:pt>
                <c:pt idx="3474">
                  <c:v>8</c:v>
                </c:pt>
                <c:pt idx="3475">
                  <c:v>6</c:v>
                </c:pt>
                <c:pt idx="3476">
                  <c:v>7</c:v>
                </c:pt>
                <c:pt idx="3477">
                  <c:v>3</c:v>
                </c:pt>
                <c:pt idx="3478">
                  <c:v>4</c:v>
                </c:pt>
                <c:pt idx="3479">
                  <c:v>3</c:v>
                </c:pt>
                <c:pt idx="3480">
                  <c:v>2</c:v>
                </c:pt>
                <c:pt idx="3481">
                  <c:v>6</c:v>
                </c:pt>
                <c:pt idx="3482">
                  <c:v>5</c:v>
                </c:pt>
                <c:pt idx="3483">
                  <c:v>4</c:v>
                </c:pt>
                <c:pt idx="3484">
                  <c:v>3</c:v>
                </c:pt>
                <c:pt idx="3485">
                  <c:v>6</c:v>
                </c:pt>
                <c:pt idx="3486">
                  <c:v>4</c:v>
                </c:pt>
                <c:pt idx="3487">
                  <c:v>7</c:v>
                </c:pt>
                <c:pt idx="3488">
                  <c:v>4</c:v>
                </c:pt>
                <c:pt idx="3489">
                  <c:v>3</c:v>
                </c:pt>
                <c:pt idx="3490">
                  <c:v>6</c:v>
                </c:pt>
                <c:pt idx="3491">
                  <c:v>7</c:v>
                </c:pt>
                <c:pt idx="3492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9E-447E-AE32-881E508757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319823"/>
        <c:axId val="1990442015"/>
      </c:scatterChart>
      <c:valAx>
        <c:axId val="223198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Recency (days)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0442015"/>
        <c:crosses val="autoZero"/>
        <c:crossBetween val="midCat"/>
      </c:valAx>
      <c:valAx>
        <c:axId val="1990442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Frequency of 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198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/>
      </a:solidFill>
      <a:prstDash val="solid"/>
      <a:round/>
      <a:headEnd type="none" w="med" len="med"/>
      <a:tailEnd type="none" w="med" len="me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[KPMG_Data_Insights.xlsx]NewCustomerList!PivotTable9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Number</a:t>
            </a:r>
            <a:r>
              <a:rPr lang="en-IN" baseline="0"/>
              <a:t> of New Customers by Age Category</a:t>
            </a:r>
            <a:endParaRPr lang="en-IN"/>
          </a:p>
        </c:rich>
      </c:tx>
      <c:layout>
        <c:manualLayout>
          <c:xMode val="edge"/>
          <c:yMode val="edge"/>
          <c:x val="0.17033168420319142"/>
          <c:y val="4.40287785943653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NewCustomerList!$Z$2:$Z$3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NewCustomerList!$Y$4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NewCustomerList!$Z$4</c:f>
              <c:numCache>
                <c:formatCode>General</c:formatCode>
                <c:ptCount val="1"/>
                <c:pt idx="0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12-47ED-B420-07CD01D74176}"/>
            </c:ext>
          </c:extLst>
        </c:ser>
        <c:ser>
          <c:idx val="1"/>
          <c:order val="1"/>
          <c:tx>
            <c:strRef>
              <c:f>NewCustomerList!$AA$2:$AA$3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NewCustomerList!$Y$4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NewCustomerList!$AA$4</c:f>
              <c:numCache>
                <c:formatCode>General</c:formatCode>
                <c:ptCount val="1"/>
                <c:pt idx="0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12-47ED-B420-07CD01D74176}"/>
            </c:ext>
          </c:extLst>
        </c:ser>
        <c:ser>
          <c:idx val="2"/>
          <c:order val="2"/>
          <c:tx>
            <c:strRef>
              <c:f>NewCustomerList!$AB$2:$AB$3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NewCustomerList!$Y$4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NewCustomerList!$AB$4</c:f>
              <c:numCache>
                <c:formatCode>General</c:formatCode>
                <c:ptCount val="1"/>
                <c:pt idx="0">
                  <c:v>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12-47ED-B420-07CD01D74176}"/>
            </c:ext>
          </c:extLst>
        </c:ser>
        <c:ser>
          <c:idx val="3"/>
          <c:order val="3"/>
          <c:tx>
            <c:strRef>
              <c:f>NewCustomerList!$AC$2:$AC$3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NewCustomerList!$Y$4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NewCustomerList!$AC$4</c:f>
              <c:numCache>
                <c:formatCode>General</c:formatCode>
                <c:ptCount val="1"/>
                <c:pt idx="0">
                  <c:v>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C12-47ED-B420-07CD01D74176}"/>
            </c:ext>
          </c:extLst>
        </c:ser>
        <c:ser>
          <c:idx val="4"/>
          <c:order val="4"/>
          <c:tx>
            <c:strRef>
              <c:f>NewCustomerList!$AD$2:$AD$3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NewCustomerList!$Y$4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NewCustomerList!$AD$4</c:f>
              <c:numCache>
                <c:formatCode>General</c:formatCode>
                <c:ptCount val="1"/>
                <c:pt idx="0">
                  <c:v>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12-47ED-B420-07CD01D74176}"/>
            </c:ext>
          </c:extLst>
        </c:ser>
        <c:ser>
          <c:idx val="5"/>
          <c:order val="5"/>
          <c:tx>
            <c:strRef>
              <c:f>NewCustomerList!$AE$2:$AE$3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NewCustomerList!$Y$4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NewCustomerList!$AE$4</c:f>
              <c:numCache>
                <c:formatCode>General</c:formatCode>
                <c:ptCount val="1"/>
                <c:pt idx="0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C12-47ED-B420-07CD01D74176}"/>
            </c:ext>
          </c:extLst>
        </c:ser>
        <c:ser>
          <c:idx val="6"/>
          <c:order val="6"/>
          <c:tx>
            <c:strRef>
              <c:f>NewCustomerList!$AF$2:$AF$3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NewCustomerList!$Y$4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NewCustomerList!$AF$4</c:f>
              <c:numCache>
                <c:formatCode>General</c:formatCode>
                <c:ptCount val="1"/>
                <c:pt idx="0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C12-47ED-B420-07CD01D741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64206000"/>
        <c:axId val="1604819920"/>
      </c:barChart>
      <c:catAx>
        <c:axId val="1864206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Age</a:t>
                </a:r>
                <a:r>
                  <a:rPr lang="en-IN" baseline="0"/>
                  <a:t> Distribution (20-29 = 30, 30-39 = 40,..)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4819920"/>
        <c:crosses val="autoZero"/>
        <c:auto val="1"/>
        <c:lblAlgn val="ctr"/>
        <c:lblOffset val="100"/>
        <c:noMultiLvlLbl val="0"/>
      </c:catAx>
      <c:valAx>
        <c:axId val="160481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</a:t>
                </a:r>
                <a:r>
                  <a:rPr lang="en-IN" baseline="0"/>
                  <a:t> of Customers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2.9498525073746312E-2"/>
              <c:y val="0.209558826705554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206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[KPMG_Data_Insights.xlsx]Bike_purchase_gender!PivotTable11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Number</a:t>
            </a:r>
            <a:r>
              <a:rPr lang="en-IN" baseline="0"/>
              <a:t> of bike related purchases by Gender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Bike_purchase_gender!$B$30:$B$31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Bike_purchase_gender!$A$32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Bike_purchase_gender!$B$32</c:f>
              <c:numCache>
                <c:formatCode>General</c:formatCode>
                <c:ptCount val="1"/>
                <c:pt idx="0">
                  <c:v>470899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44-4E6E-A0F3-575384D16095}"/>
            </c:ext>
          </c:extLst>
        </c:ser>
        <c:ser>
          <c:idx val="1"/>
          <c:order val="1"/>
          <c:tx>
            <c:strRef>
              <c:f>Bike_purchase_gender!$C$30:$C$31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Bike_purchase_gender!$A$32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Bike_purchase_gender!$C$32</c:f>
              <c:numCache>
                <c:formatCode>General</c:formatCode>
                <c:ptCount val="1"/>
                <c:pt idx="0">
                  <c:v>459247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44-4E6E-A0F3-575384D16095}"/>
            </c:ext>
          </c:extLst>
        </c:ser>
        <c:ser>
          <c:idx val="2"/>
          <c:order val="2"/>
          <c:tx>
            <c:strRef>
              <c:f>Bike_purchase_gender!$D$30:$D$31</c:f>
              <c:strCache>
                <c:ptCount val="1"/>
                <c:pt idx="0">
                  <c:v>U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Bike_purchase_gender!$A$32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Bike_purchase_gender!$D$32</c:f>
              <c:numCache>
                <c:formatCode>General</c:formatCode>
                <c:ptCount val="1"/>
                <c:pt idx="0">
                  <c:v>18555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44-4E6E-A0F3-575384D160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64202640"/>
        <c:axId val="1616161568"/>
      </c:barChart>
      <c:catAx>
        <c:axId val="18642026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16161568"/>
        <c:crosses val="autoZero"/>
        <c:auto val="1"/>
        <c:lblAlgn val="ctr"/>
        <c:lblOffset val="100"/>
        <c:noMultiLvlLbl val="0"/>
      </c:catAx>
      <c:valAx>
        <c:axId val="161616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</a:t>
                </a:r>
                <a:r>
                  <a:rPr lang="en-IN" baseline="0"/>
                  <a:t> of Purchases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3.6092987109352194E-2"/>
              <c:y val="0.160586123151906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202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629270341207348"/>
          <c:y val="0.78944881889763785"/>
          <c:w val="0.61008125984251971"/>
          <c:h val="0.141106736657917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[KPMG_Data_Insights.xlsx]Bike_purchase_gender!PivotTable10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Bike</a:t>
            </a:r>
            <a:r>
              <a:rPr lang="en-IN" baseline="0"/>
              <a:t> related purchases over past 3 years by Gender</a:t>
            </a:r>
            <a:endParaRPr lang="en-IN"/>
          </a:p>
        </c:rich>
      </c:tx>
      <c:layout>
        <c:manualLayout>
          <c:xMode val="edge"/>
          <c:yMode val="edge"/>
          <c:x val="0.11531105278506852"/>
          <c:y val="0.105460775736366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Bike_purchase_gender!$B$3:$B$4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Bike_purchase_gender!$A$5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Bike_purchase_gender!$B$5</c:f>
              <c:numCache>
                <c:formatCode>0.00%</c:formatCode>
                <c:ptCount val="1"/>
                <c:pt idx="0">
                  <c:v>0.49636186743768584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3E-410D-859B-492DC33711E4}"/>
            </c:ext>
          </c:extLst>
        </c:ser>
        <c:ser>
          <c:idx val="1"/>
          <c:order val="1"/>
          <c:tx>
            <c:strRef>
              <c:f>Bike_purchase_gender!$C$3:$C$4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Bike_purchase_gender!$A$5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Bike_purchase_gender!$C$5</c:f>
              <c:numCache>
                <c:formatCode>0.00%</c:formatCode>
                <c:ptCount val="1"/>
                <c:pt idx="0">
                  <c:v>0.48407981018255486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3E-410D-859B-492DC33711E4}"/>
            </c:ext>
          </c:extLst>
        </c:ser>
        <c:ser>
          <c:idx val="2"/>
          <c:order val="2"/>
          <c:tx>
            <c:strRef>
              <c:f>Bike_purchase_gender!$D$3:$D$4</c:f>
              <c:strCache>
                <c:ptCount val="1"/>
                <c:pt idx="0">
                  <c:v>U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Bike_purchase_gender!$A$5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Bike_purchase_gender!$D$5</c:f>
              <c:numCache>
                <c:formatCode>0.00%</c:formatCode>
                <c:ptCount val="1"/>
                <c:pt idx="0">
                  <c:v>1.9558322379759272E-2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3E-410D-859B-492DC33711E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64197840"/>
        <c:axId val="1348833680"/>
      </c:barChart>
      <c:catAx>
        <c:axId val="18641978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48833680"/>
        <c:crosses val="autoZero"/>
        <c:auto val="1"/>
        <c:lblAlgn val="ctr"/>
        <c:lblOffset val="100"/>
        <c:noMultiLvlLbl val="0"/>
      </c:catAx>
      <c:valAx>
        <c:axId val="134883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Percentage</a:t>
                </a:r>
                <a:r>
                  <a:rPr lang="en-IN" baseline="0"/>
                  <a:t> of Purchases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1.9289359197676704E-2"/>
              <c:y val="0.146326714418606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197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296475827119549"/>
          <c:y val="0.8311155650998171"/>
          <c:w val="0.5444194217990791"/>
          <c:h val="0.141106736657917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[KPMG_Data_Insights.xlsx]Industry!PivotTable14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Profit by Industry Sector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Industry!$B$3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Industry!$A$4:$A$14</c:f>
              <c:strCache>
                <c:ptCount val="10"/>
                <c:pt idx="0">
                  <c:v>Manufacturing</c:v>
                </c:pt>
                <c:pt idx="1">
                  <c:v>Financial Services</c:v>
                </c:pt>
                <c:pt idx="2">
                  <c:v>Health</c:v>
                </c:pt>
                <c:pt idx="3">
                  <c:v>Others</c:v>
                </c:pt>
                <c:pt idx="4">
                  <c:v>Retail</c:v>
                </c:pt>
                <c:pt idx="5">
                  <c:v>Property</c:v>
                </c:pt>
                <c:pt idx="6">
                  <c:v>IT</c:v>
                </c:pt>
                <c:pt idx="7">
                  <c:v>Entertainment</c:v>
                </c:pt>
                <c:pt idx="8">
                  <c:v>Argiculture</c:v>
                </c:pt>
                <c:pt idx="9">
                  <c:v>Telecommunications</c:v>
                </c:pt>
              </c:strCache>
            </c:strRef>
          </c:cat>
          <c:val>
            <c:numRef>
              <c:f>Industry!$B$4:$B$14</c:f>
              <c:numCache>
                <c:formatCode>"$"#,##0.00</c:formatCode>
                <c:ptCount val="10"/>
                <c:pt idx="0">
                  <c:v>2127163.5549719059</c:v>
                </c:pt>
                <c:pt idx="1">
                  <c:v>2114978.6600000067</c:v>
                </c:pt>
                <c:pt idx="2">
                  <c:v>1633504.4400000076</c:v>
                </c:pt>
                <c:pt idx="3">
                  <c:v>1476110.8600000048</c:v>
                </c:pt>
                <c:pt idx="4">
                  <c:v>963206.73000000103</c:v>
                </c:pt>
                <c:pt idx="5">
                  <c:v>688763.64000000083</c:v>
                </c:pt>
                <c:pt idx="6">
                  <c:v>598669.46000000031</c:v>
                </c:pt>
                <c:pt idx="7">
                  <c:v>378422.0499999997</c:v>
                </c:pt>
                <c:pt idx="8">
                  <c:v>300566.23999999982</c:v>
                </c:pt>
                <c:pt idx="9">
                  <c:v>186662.43999999989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B1-42B3-9F65-2AC35B9300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4816992"/>
        <c:axId val="1472781808"/>
      </c:barChart>
      <c:catAx>
        <c:axId val="334816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Job Industries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2781808"/>
        <c:crosses val="autoZero"/>
        <c:auto val="1"/>
        <c:lblAlgn val="ctr"/>
        <c:lblOffset val="100"/>
        <c:noMultiLvlLbl val="0"/>
      </c:catAx>
      <c:valAx>
        <c:axId val="1472781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816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/>
      </a:solidFill>
      <a:prstDash val="solid"/>
      <a:round/>
      <a:headEnd type="none" w="med" len="med"/>
      <a:tailEnd type="none" w="med" len="me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[KPMG_Data_Insights.xlsx]Industry!PivotTable15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Old</a:t>
            </a:r>
            <a:r>
              <a:rPr lang="en-IN" baseline="0"/>
              <a:t> Customer Wealth Segment by Age Category</a:t>
            </a:r>
            <a:endParaRPr lang="en-IN"/>
          </a:p>
        </c:rich>
      </c:tx>
      <c:layout>
        <c:manualLayout>
          <c:xMode val="edge"/>
          <c:yMode val="edge"/>
          <c:x val="0.16264732905877355"/>
          <c:y val="4.94350531358405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Industry!$B$32:$B$33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Industry!$A$34:$A$41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Industry!$B$34:$B$41</c:f>
              <c:numCache>
                <c:formatCode>0</c:formatCode>
                <c:ptCount val="7"/>
                <c:pt idx="0">
                  <c:v>663</c:v>
                </c:pt>
                <c:pt idx="1">
                  <c:v>902</c:v>
                </c:pt>
                <c:pt idx="2">
                  <c:v>1476</c:v>
                </c:pt>
                <c:pt idx="3">
                  <c:v>1004</c:v>
                </c:pt>
                <c:pt idx="4">
                  <c:v>708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96-44CF-97E0-281DF62CE136}"/>
            </c:ext>
          </c:extLst>
        </c:ser>
        <c:ser>
          <c:idx val="1"/>
          <c:order val="1"/>
          <c:tx>
            <c:strRef>
              <c:f>Industry!$C$32:$C$33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Industry!$A$34:$A$41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Industry!$C$34:$C$41</c:f>
              <c:numCache>
                <c:formatCode>0</c:formatCode>
                <c:ptCount val="7"/>
                <c:pt idx="0">
                  <c:v>640</c:v>
                </c:pt>
                <c:pt idx="1">
                  <c:v>853</c:v>
                </c:pt>
                <c:pt idx="2">
                  <c:v>1729</c:v>
                </c:pt>
                <c:pt idx="3">
                  <c:v>955</c:v>
                </c:pt>
                <c:pt idx="4">
                  <c:v>770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96-44CF-97E0-281DF62CE136}"/>
            </c:ext>
          </c:extLst>
        </c:ser>
        <c:ser>
          <c:idx val="2"/>
          <c:order val="2"/>
          <c:tx>
            <c:strRef>
              <c:f>Industry!$D$32:$D$33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Industry!$A$34:$A$41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Industry!$D$34:$D$41</c:f>
              <c:numCache>
                <c:formatCode>0</c:formatCode>
                <c:ptCount val="7"/>
                <c:pt idx="0">
                  <c:v>1454</c:v>
                </c:pt>
                <c:pt idx="1">
                  <c:v>1854</c:v>
                </c:pt>
                <c:pt idx="2">
                  <c:v>3111</c:v>
                </c:pt>
                <c:pt idx="3">
                  <c:v>1735</c:v>
                </c:pt>
                <c:pt idx="4">
                  <c:v>1551</c:v>
                </c:pt>
                <c:pt idx="5">
                  <c:v>88</c:v>
                </c:pt>
                <c:pt idx="6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96-44CF-97E0-281DF62CE1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456814816"/>
        <c:axId val="1693985472"/>
      </c:barChart>
      <c:catAx>
        <c:axId val="1456814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Age</a:t>
                </a:r>
                <a:r>
                  <a:rPr lang="en-IN" baseline="0"/>
                  <a:t> Category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4810920874539365"/>
              <c:y val="0.894274364656513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3985472"/>
        <c:crosses val="autoZero"/>
        <c:auto val="1"/>
        <c:lblAlgn val="ctr"/>
        <c:lblOffset val="100"/>
        <c:noMultiLvlLbl val="0"/>
      </c:catAx>
      <c:valAx>
        <c:axId val="1693985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</a:t>
                </a:r>
                <a:r>
                  <a:rPr lang="en-IN" baseline="0"/>
                  <a:t> of People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12797992471769135"/>
              <c:y val="9.222396625710209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68148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[KPMG_Data_Insights.xlsx]New Wealth!PivotTable20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New</a:t>
            </a:r>
            <a:r>
              <a:rPr lang="en-IN" baseline="0"/>
              <a:t> Customer Wealth Segment by Age Category</a:t>
            </a:r>
            <a:endParaRPr lang="en-IN"/>
          </a:p>
        </c:rich>
      </c:tx>
      <c:layout>
        <c:manualLayout>
          <c:xMode val="edge"/>
          <c:yMode val="edge"/>
          <c:x val="0.17993716594710479"/>
          <c:y val="3.35239623739716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'New Wealth'!$B$3:$B$4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'New Wealth'!$A$5:$A$12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'New Wealth'!$B$5:$B$12</c:f>
              <c:numCache>
                <c:formatCode>General</c:formatCode>
                <c:ptCount val="7"/>
                <c:pt idx="0">
                  <c:v>40</c:v>
                </c:pt>
                <c:pt idx="1">
                  <c:v>16</c:v>
                </c:pt>
                <c:pt idx="2">
                  <c:v>49</c:v>
                </c:pt>
                <c:pt idx="3">
                  <c:v>41</c:v>
                </c:pt>
                <c:pt idx="4">
                  <c:v>31</c:v>
                </c:pt>
                <c:pt idx="5">
                  <c:v>28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39-4B1E-8D97-B9ECABB5DF33}"/>
            </c:ext>
          </c:extLst>
        </c:ser>
        <c:ser>
          <c:idx val="1"/>
          <c:order val="1"/>
          <c:tx>
            <c:strRef>
              <c:f>'New Wealth'!$C$3:$C$4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'New Wealth'!$A$5:$A$12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'New Wealth'!$C$5:$C$12</c:f>
              <c:numCache>
                <c:formatCode>General</c:formatCode>
                <c:ptCount val="7"/>
                <c:pt idx="0">
                  <c:v>30</c:v>
                </c:pt>
                <c:pt idx="1">
                  <c:v>30</c:v>
                </c:pt>
                <c:pt idx="2">
                  <c:v>45</c:v>
                </c:pt>
                <c:pt idx="3">
                  <c:v>33</c:v>
                </c:pt>
                <c:pt idx="4">
                  <c:v>43</c:v>
                </c:pt>
                <c:pt idx="5">
                  <c:v>29</c:v>
                </c:pt>
                <c:pt idx="6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39-4B1E-8D97-B9ECABB5DF33}"/>
            </c:ext>
          </c:extLst>
        </c:ser>
        <c:ser>
          <c:idx val="2"/>
          <c:order val="2"/>
          <c:tx>
            <c:strRef>
              <c:f>'New Wealth'!$D$3:$D$4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'New Wealth'!$A$5:$A$12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'New Wealth'!$D$5:$D$12</c:f>
              <c:numCache>
                <c:formatCode>General</c:formatCode>
                <c:ptCount val="7"/>
                <c:pt idx="0">
                  <c:v>60</c:v>
                </c:pt>
                <c:pt idx="1">
                  <c:v>50</c:v>
                </c:pt>
                <c:pt idx="2">
                  <c:v>90</c:v>
                </c:pt>
                <c:pt idx="3">
                  <c:v>88</c:v>
                </c:pt>
                <c:pt idx="4">
                  <c:v>75</c:v>
                </c:pt>
                <c:pt idx="5">
                  <c:v>49</c:v>
                </c:pt>
                <c:pt idx="6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39-4B1E-8D97-B9ECABB5DF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34807872"/>
        <c:axId val="1610564064"/>
      </c:barChart>
      <c:catAx>
        <c:axId val="334807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Age 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0564064"/>
        <c:crosses val="autoZero"/>
        <c:auto val="1"/>
        <c:lblAlgn val="ctr"/>
        <c:lblOffset val="100"/>
        <c:noMultiLvlLbl val="0"/>
      </c:catAx>
      <c:valAx>
        <c:axId val="161056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</a:t>
                </a:r>
                <a:r>
                  <a:rPr lang="en-IN" baseline="0"/>
                  <a:t> People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1286667522895899"/>
              <c:y val="0.112305273952805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80787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[KPMG_Data_Insights.xlsx]Car!PivotTable17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Car Ownership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Car!$B$3:$B$4</c:f>
              <c:strCache>
                <c:ptCount val="1"/>
                <c:pt idx="0">
                  <c:v>NSW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Car!$A$5:$A$7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Car!$B$5:$B$7</c:f>
              <c:numCache>
                <c:formatCode>General</c:formatCode>
                <c:ptCount val="2"/>
                <c:pt idx="0">
                  <c:v>5203</c:v>
                </c:pt>
                <c:pt idx="1">
                  <c:v>5511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CB-46D4-9106-9F97853D2E31}"/>
            </c:ext>
          </c:extLst>
        </c:ser>
        <c:ser>
          <c:idx val="1"/>
          <c:order val="1"/>
          <c:tx>
            <c:strRef>
              <c:f>Car!$C$3:$C$4</c:f>
              <c:strCache>
                <c:ptCount val="1"/>
                <c:pt idx="0">
                  <c:v>QLD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CDCB-46D4-9106-9F97853D2E31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CDCB-46D4-9106-9F97853D2E3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Car!$A$5:$A$7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Car!$C$5:$C$7</c:f>
              <c:numCache>
                <c:formatCode>General</c:formatCode>
                <c:ptCount val="2"/>
                <c:pt idx="0">
                  <c:v>2129</c:v>
                </c:pt>
                <c:pt idx="1">
                  <c:v>2133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CB-46D4-9106-9F97853D2E31}"/>
            </c:ext>
          </c:extLst>
        </c:ser>
        <c:ser>
          <c:idx val="2"/>
          <c:order val="2"/>
          <c:tx>
            <c:strRef>
              <c:f>Car!$D$3:$D$4</c:f>
              <c:strCache>
                <c:ptCount val="1"/>
                <c:pt idx="0">
                  <c:v>VIC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rgbClr val="FFFF99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Car!$A$5:$A$7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Car!$D$5:$D$7</c:f>
              <c:numCache>
                <c:formatCode>General</c:formatCode>
                <c:ptCount val="2"/>
                <c:pt idx="0">
                  <c:v>2590</c:v>
                </c:pt>
                <c:pt idx="1">
                  <c:v>2431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CB-46D4-9106-9F97853D2E31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34808352"/>
        <c:axId val="1522859760"/>
      </c:barChart>
      <c:catAx>
        <c:axId val="33480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859760"/>
        <c:crosses val="autoZero"/>
        <c:auto val="1"/>
        <c:lblAlgn val="ctr"/>
        <c:lblOffset val="100"/>
        <c:noMultiLvlLbl val="0"/>
      </c:catAx>
      <c:valAx>
        <c:axId val="1522859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808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293922761758567"/>
          <c:y val="0.85007184823997661"/>
          <c:w val="0.84144272288544575"/>
          <c:h val="0.133387549751029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/>
      </a:solidFill>
      <a:prstDash val="solid"/>
      <a:round/>
      <a:headEnd type="none" w="med" len="med"/>
      <a:tailEnd type="none" w="med" len="me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[Module_2_KPMG_Data_Insights_v02 - Copy.xlsx]RFM Seg!PivotTable3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RFM</a:t>
            </a:r>
            <a:r>
              <a:rPr lang="en-US" baseline="0"/>
              <a:t> Customer Segmentation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'RFM Seg'!$B$3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'RFM Seg'!$A$4:$A$8</c:f>
              <c:strCache>
                <c:ptCount val="4"/>
                <c:pt idx="0">
                  <c:v>Bronze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'RFM Seg'!$B$4:$B$8</c:f>
              <c:numCache>
                <c:formatCode>0</c:formatCode>
                <c:ptCount val="4"/>
                <c:pt idx="0">
                  <c:v>134401</c:v>
                </c:pt>
                <c:pt idx="1">
                  <c:v>287215</c:v>
                </c:pt>
                <c:pt idx="2">
                  <c:v>352054</c:v>
                </c:pt>
                <c:pt idx="3">
                  <c:v>193174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C3-4D10-8F7E-98FD0F4850D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64192080"/>
        <c:axId val="1444001328"/>
      </c:barChart>
      <c:catAx>
        <c:axId val="1864192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Customer</a:t>
                </a:r>
                <a:r>
                  <a:rPr lang="en-IN" baseline="0"/>
                  <a:t> Profile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4001328"/>
        <c:crosses val="autoZero"/>
        <c:auto val="1"/>
        <c:lblAlgn val="ctr"/>
        <c:lblOffset val="100"/>
        <c:noMultiLvlLbl val="0"/>
      </c:catAx>
      <c:valAx>
        <c:axId val="144400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RFM</a:t>
                </a:r>
                <a:r>
                  <a:rPr lang="en-IN" baseline="0"/>
                  <a:t> Value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3.4418276918073663E-2"/>
              <c:y val="0.250881439891179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192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909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749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3513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314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1933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626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53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/>
              <a:t>Ajay Gopal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Car Ownership Status by State</a:t>
            </a:r>
            <a:endParaRPr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85FAA27-8DE2-4FF4-A739-FFDAF9695D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212904"/>
              </p:ext>
            </p:extLst>
          </p:nvPr>
        </p:nvGraphicFramePr>
        <p:xfrm>
          <a:off x="4487825" y="1395145"/>
          <a:ext cx="4527550" cy="2901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2177250-FB35-1B97-F548-DBBB119F8621}"/>
              </a:ext>
            </a:extLst>
          </p:cNvPr>
          <p:cNvSpPr txBox="1"/>
          <p:nvPr/>
        </p:nvSpPr>
        <p:spPr>
          <a:xfrm>
            <a:off x="558412" y="1708512"/>
            <a:ext cx="3196909" cy="2554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 South Wales has largest population that </a:t>
            </a:r>
            <a:r>
              <a:rPr kumimoji="0" lang="en-IN" sz="12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do not </a:t>
            </a:r>
            <a:r>
              <a:rPr kumimoji="0" lang="en-I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own a car. NSW also seems to have a higher number of people from whom the data was collected.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Victoria is split quite evenly. But both numbers are significantly lower than NSW.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Queensland has relatively higher population owning cars.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666119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5" name="Shape 81">
            <a:extLst>
              <a:ext uri="{FF2B5EF4-FFF2-40B4-BE49-F238E27FC236}">
                <a16:creationId xmlns:a16="http://schemas.microsoft.com/office/drawing/2014/main" id="{540A6078-9A3F-C7D1-302C-129E50273D76}"/>
              </a:ext>
            </a:extLst>
          </p:cNvPr>
          <p:cNvSpPr/>
          <p:nvPr/>
        </p:nvSpPr>
        <p:spPr>
          <a:xfrm>
            <a:off x="205025" y="82770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0602A4-0C88-ADFF-7FF9-2A83D66D7BBA}"/>
              </a:ext>
            </a:extLst>
          </p:cNvPr>
          <p:cNvSpPr txBox="1"/>
          <p:nvPr/>
        </p:nvSpPr>
        <p:spPr>
          <a:xfrm>
            <a:off x="369946" y="1928158"/>
            <a:ext cx="3811164" cy="21852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RFM Analysis is used to determine which customers a business should target to increase its revenue and value.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The RFM (Recency, Frequency, Monetary) model shows customers that have displayed high level of engagement with the business in the three categories mentioned.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AF4194B-8484-E4B7-8B31-845FDDE952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5554309"/>
              </p:ext>
            </p:extLst>
          </p:nvPr>
        </p:nvGraphicFramePr>
        <p:xfrm>
          <a:off x="5249075" y="1080096"/>
          <a:ext cx="3689900" cy="1998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AA2C69-CA23-D57A-4F54-4836E2393A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474178"/>
              </p:ext>
            </p:extLst>
          </p:nvPr>
        </p:nvGraphicFramePr>
        <p:xfrm>
          <a:off x="5249075" y="3020764"/>
          <a:ext cx="3742792" cy="1868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5" name="Shape 81">
            <a:extLst>
              <a:ext uri="{FF2B5EF4-FFF2-40B4-BE49-F238E27FC236}">
                <a16:creationId xmlns:a16="http://schemas.microsoft.com/office/drawing/2014/main" id="{540A6078-9A3F-C7D1-302C-129E50273D76}"/>
              </a:ext>
            </a:extLst>
          </p:cNvPr>
          <p:cNvSpPr/>
          <p:nvPr/>
        </p:nvSpPr>
        <p:spPr>
          <a:xfrm>
            <a:off x="205025" y="82770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Scatter-plot based off RFM Analysis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0602A4-0C88-ADFF-7FF9-2A83D66D7BBA}"/>
              </a:ext>
            </a:extLst>
          </p:cNvPr>
          <p:cNvSpPr txBox="1"/>
          <p:nvPr/>
        </p:nvSpPr>
        <p:spPr>
          <a:xfrm>
            <a:off x="423189" y="1651218"/>
            <a:ext cx="3702082" cy="21852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This chart shows that the customers who purchased recently have generated more revenue, than customers who visited while ago.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Customers who visited in the recent past (50-100 days ago) generated moderate revenue.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Customers who made bike related purchases over 200 days ago generated the least revenue.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A3AB026-F759-6A2F-343D-2F405EE90F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4406215"/>
              </p:ext>
            </p:extLst>
          </p:nvPr>
        </p:nvGraphicFramePr>
        <p:xfrm>
          <a:off x="4487825" y="157259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827163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5" name="Shape 81">
            <a:extLst>
              <a:ext uri="{FF2B5EF4-FFF2-40B4-BE49-F238E27FC236}">
                <a16:creationId xmlns:a16="http://schemas.microsoft.com/office/drawing/2014/main" id="{540A6078-9A3F-C7D1-302C-129E50273D76}"/>
              </a:ext>
            </a:extLst>
          </p:cNvPr>
          <p:cNvSpPr/>
          <p:nvPr/>
        </p:nvSpPr>
        <p:spPr>
          <a:xfrm>
            <a:off x="205025" y="82770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Scatter-plot based off RFM Analysis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0602A4-0C88-ADFF-7FF9-2A83D66D7BBA}"/>
              </a:ext>
            </a:extLst>
          </p:cNvPr>
          <p:cNvSpPr txBox="1"/>
          <p:nvPr/>
        </p:nvSpPr>
        <p:spPr>
          <a:xfrm>
            <a:off x="342027" y="1851589"/>
            <a:ext cx="3702082" cy="20005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Customers classified as “Platinum” and “Gold” visit frequently, which is correlated with high revenue generated for the business.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Naturally, there is a positive correlation between frequency and monetary gain for the business.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BBF01B7-239B-4937-8304-BB5D6B2002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5173956"/>
              </p:ext>
            </p:extLst>
          </p:nvPr>
        </p:nvGraphicFramePr>
        <p:xfrm>
          <a:off x="4243933" y="1572595"/>
          <a:ext cx="4558040" cy="2971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190940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5" name="Shape 81">
            <a:extLst>
              <a:ext uri="{FF2B5EF4-FFF2-40B4-BE49-F238E27FC236}">
                <a16:creationId xmlns:a16="http://schemas.microsoft.com/office/drawing/2014/main" id="{540A6078-9A3F-C7D1-302C-129E50273D76}"/>
              </a:ext>
            </a:extLst>
          </p:cNvPr>
          <p:cNvSpPr/>
          <p:nvPr/>
        </p:nvSpPr>
        <p:spPr>
          <a:xfrm>
            <a:off x="205025" y="82770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Scatter-plot based off RFM Analysis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0602A4-0C88-ADFF-7FF9-2A83D66D7BBA}"/>
              </a:ext>
            </a:extLst>
          </p:cNvPr>
          <p:cNvSpPr txBox="1"/>
          <p:nvPr/>
        </p:nvSpPr>
        <p:spPr>
          <a:xfrm>
            <a:off x="362968" y="1746692"/>
            <a:ext cx="3702082" cy="21544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Very low frequency of 0-2 is correlated with very high recency, i.e., More than 250 days.</a:t>
            </a:r>
          </a:p>
          <a:p>
            <a:pPr marL="285750" marR="0" indent="-285750" algn="l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Customers who have visited in the recent past (0-50 days) have a higher chance of visiting frequently(10-12 times).</a:t>
            </a:r>
          </a:p>
          <a:p>
            <a:pPr marL="285750" marR="0" indent="-285750" algn="l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There is a negative correlation between Recency and Frequency, such that very recent customers are also frequent customers. </a:t>
            </a: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98354BA-42E9-43DC-9F32-963658D919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220406"/>
              </p:ext>
            </p:extLst>
          </p:nvPr>
        </p:nvGraphicFramePr>
        <p:xfrm>
          <a:off x="4313321" y="1595596"/>
          <a:ext cx="4565433" cy="309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773738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878020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Classification – Targeting High Value Customer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165D9F-0FD9-2971-D274-8F0DF8F7E6E3}"/>
              </a:ext>
            </a:extLst>
          </p:cNvPr>
          <p:cNvSpPr txBox="1"/>
          <p:nvPr/>
        </p:nvSpPr>
        <p:spPr>
          <a:xfrm>
            <a:off x="380419" y="1451842"/>
            <a:ext cx="7447823" cy="28930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These are the high value customers that should be targeted from the new list: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/>
              <a:t>The high value customer list will have </a:t>
            </a:r>
            <a:r>
              <a:rPr lang="en-IN" b="1" dirty="0"/>
              <a:t>more women than men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Working in </a:t>
            </a:r>
            <a:r>
              <a:rPr kumimoji="0" lang="en-IN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Financial Services</a:t>
            </a: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, </a:t>
            </a:r>
            <a:r>
              <a:rPr kumimoji="0" lang="en-IN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Manufacturing</a:t>
            </a: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, and </a:t>
            </a:r>
            <a:r>
              <a:rPr kumimoji="0" lang="en-IN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Health </a:t>
            </a:r>
            <a:r>
              <a:rPr kumimoji="0" lang="en-IN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Industries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Aged between </a:t>
            </a:r>
            <a:r>
              <a:rPr kumimoji="0" lang="en-IN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40 – 49 years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Currently living in </a:t>
            </a:r>
            <a:r>
              <a:rPr kumimoji="0" lang="en-IN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NSW, VIC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/>
              <a:t>Come under</a:t>
            </a: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IN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Mass Customer </a:t>
            </a: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wealth segment.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878020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Summary Table for High Value Customers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165D9F-0FD9-2971-D274-8F0DF8F7E6E3}"/>
              </a:ext>
            </a:extLst>
          </p:cNvPr>
          <p:cNvSpPr txBox="1"/>
          <p:nvPr/>
        </p:nvSpPr>
        <p:spPr>
          <a:xfrm>
            <a:off x="380419" y="1451842"/>
            <a:ext cx="7447823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300" dirty="0"/>
              <a:t>Here is a snapshot of few customer who will come under high value customer classification: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EDF143-326E-BB55-4960-CF4146F69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7"/>
          <a:stretch/>
        </p:blipFill>
        <p:spPr>
          <a:xfrm>
            <a:off x="672197" y="2087066"/>
            <a:ext cx="7799605" cy="2073104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72222861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IN" dirty="0"/>
              <a:t>Thank You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Identify &amp; Recommend High Value Customers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727872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u="sng" dirty="0"/>
              <a:t>Outline of the Problem</a:t>
            </a:r>
            <a:endParaRPr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551077-914E-B707-66C0-0B2CF4B5C96F}"/>
              </a:ext>
            </a:extLst>
          </p:cNvPr>
          <p:cNvSpPr txBox="1"/>
          <p:nvPr/>
        </p:nvSpPr>
        <p:spPr>
          <a:xfrm>
            <a:off x="4804377" y="1777020"/>
            <a:ext cx="4596430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IN" sz="1600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Approach for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33158-BF51-D4F7-A73E-E59271D86D88}"/>
              </a:ext>
            </a:extLst>
          </p:cNvPr>
          <p:cNvSpPr txBox="1"/>
          <p:nvPr/>
        </p:nvSpPr>
        <p:spPr>
          <a:xfrm>
            <a:off x="376928" y="2380232"/>
            <a:ext cx="3364434" cy="2123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Sprocket Central Pty Ltd is a company that specializes in high-</a:t>
            </a:r>
            <a:r>
              <a:rPr lang="en-IN" sz="1200" dirty="0"/>
              <a:t>quality </a:t>
            </a:r>
            <a:r>
              <a:rPr kumimoji="0" lang="en-I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bike and cycling accessories.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Their Marketing team is looking to boost sales.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To target a subset of 1000 new customers that might be a high value customer. </a:t>
            </a:r>
            <a:br>
              <a:rPr lang="en-IN" sz="1200" dirty="0"/>
            </a:br>
            <a:br>
              <a:rPr lang="en-IN" sz="1200" dirty="0"/>
            </a:b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2050E-15F6-D678-5410-771575E4E058}"/>
              </a:ext>
            </a:extLst>
          </p:cNvPr>
          <p:cNvSpPr txBox="1"/>
          <p:nvPr/>
        </p:nvSpPr>
        <p:spPr>
          <a:xfrm>
            <a:off x="4425004" y="2281178"/>
            <a:ext cx="4596430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‘New’ and ‘Old’ customers Age Distribution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Bike Related Purchases over the past 3 years by Gender.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 Top Job Industries Contributing to Maximum Profits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Wealth Segmentation by Age Category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Car Ownership status by State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RFM Analysis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Customer classification</a:t>
            </a:r>
            <a:br>
              <a:rPr lang="en-IN" sz="1200" dirty="0"/>
            </a:br>
            <a:br>
              <a:rPr lang="en-IN" sz="1200" dirty="0"/>
            </a:b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Quality Assessment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993783" y="1599626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Key issues for Data Quality Assessment: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874E83-C243-01DD-BBA7-6E5852CDF1CB}"/>
              </a:ext>
            </a:extLst>
          </p:cNvPr>
          <p:cNvSpPr txBox="1"/>
          <p:nvPr/>
        </p:nvSpPr>
        <p:spPr>
          <a:xfrm>
            <a:off x="1208787" y="2036477"/>
            <a:ext cx="4397496" cy="2492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Accuracy : Correct Values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Completeness: Data fields with values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Consistency: Values free from contradiction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Currency: Values up to date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Relevancy: Data items with value meta data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Validity: Data containing allowable values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Uniqueness: Records that are duplicated.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A7C19-9D74-959E-5323-E5C5F75704ED}"/>
              </a:ext>
            </a:extLst>
          </p:cNvPr>
          <p:cNvSpPr txBox="1"/>
          <p:nvPr/>
        </p:nvSpPr>
        <p:spPr>
          <a:xfrm>
            <a:off x="621234" y="4571751"/>
            <a:ext cx="735010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/>
              <a:t>The issue mitigation and recommendations for future improvement has been sent via email.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Clean Up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06B51C-3C59-DF6C-CCB1-6D4933EF6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586373"/>
              </p:ext>
            </p:extLst>
          </p:nvPr>
        </p:nvGraphicFramePr>
        <p:xfrm>
          <a:off x="205024" y="1599627"/>
          <a:ext cx="8645809" cy="3222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076">
                  <a:extLst>
                    <a:ext uri="{9D8B030D-6E8A-4147-A177-3AD203B41FA5}">
                      <a16:colId xmlns:a16="http://schemas.microsoft.com/office/drawing/2014/main" val="2849181099"/>
                    </a:ext>
                  </a:extLst>
                </a:gridCol>
                <a:gridCol w="1042376">
                  <a:extLst>
                    <a:ext uri="{9D8B030D-6E8A-4147-A177-3AD203B41FA5}">
                      <a16:colId xmlns:a16="http://schemas.microsoft.com/office/drawing/2014/main" val="3266353166"/>
                    </a:ext>
                  </a:extLst>
                </a:gridCol>
                <a:gridCol w="1121561">
                  <a:extLst>
                    <a:ext uri="{9D8B030D-6E8A-4147-A177-3AD203B41FA5}">
                      <a16:colId xmlns:a16="http://schemas.microsoft.com/office/drawing/2014/main" val="1834512123"/>
                    </a:ext>
                  </a:extLst>
                </a:gridCol>
                <a:gridCol w="1039892">
                  <a:extLst>
                    <a:ext uri="{9D8B030D-6E8A-4147-A177-3AD203B41FA5}">
                      <a16:colId xmlns:a16="http://schemas.microsoft.com/office/drawing/2014/main" val="840433717"/>
                    </a:ext>
                  </a:extLst>
                </a:gridCol>
                <a:gridCol w="1080726">
                  <a:extLst>
                    <a:ext uri="{9D8B030D-6E8A-4147-A177-3AD203B41FA5}">
                      <a16:colId xmlns:a16="http://schemas.microsoft.com/office/drawing/2014/main" val="4075776664"/>
                    </a:ext>
                  </a:extLst>
                </a:gridCol>
                <a:gridCol w="1080726">
                  <a:extLst>
                    <a:ext uri="{9D8B030D-6E8A-4147-A177-3AD203B41FA5}">
                      <a16:colId xmlns:a16="http://schemas.microsoft.com/office/drawing/2014/main" val="3309529292"/>
                    </a:ext>
                  </a:extLst>
                </a:gridCol>
                <a:gridCol w="1080726">
                  <a:extLst>
                    <a:ext uri="{9D8B030D-6E8A-4147-A177-3AD203B41FA5}">
                      <a16:colId xmlns:a16="http://schemas.microsoft.com/office/drawing/2014/main" val="1053402013"/>
                    </a:ext>
                  </a:extLst>
                </a:gridCol>
                <a:gridCol w="1080726">
                  <a:extLst>
                    <a:ext uri="{9D8B030D-6E8A-4147-A177-3AD203B41FA5}">
                      <a16:colId xmlns:a16="http://schemas.microsoft.com/office/drawing/2014/main" val="1385443218"/>
                    </a:ext>
                  </a:extLst>
                </a:gridCol>
              </a:tblGrid>
              <a:tr h="749962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1050" b="1" dirty="0"/>
                        <a:t>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1050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1050" b="1" dirty="0"/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1050" b="1" dirty="0"/>
                        <a:t>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1050" b="1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1050" b="1" dirty="0"/>
                        <a:t>Relevancy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1050" b="1" dirty="0"/>
                        <a:t>Validity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1050" b="1" dirty="0"/>
                        <a:t>Uniqueness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437672"/>
                  </a:ext>
                </a:extLst>
              </a:tr>
              <a:tr h="8690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1" dirty="0"/>
                        <a:t>Customer Demographic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b="1" dirty="0"/>
                        <a:t>DOB</a:t>
                      </a:r>
                      <a:r>
                        <a:rPr lang="en-IN" dirty="0"/>
                        <a:t>: inaccurate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b="1" dirty="0"/>
                        <a:t>Age</a:t>
                      </a:r>
                      <a:r>
                        <a:rPr lang="en-IN" dirty="0"/>
                        <a:t>: 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b="1" dirty="0"/>
                        <a:t>Job title</a:t>
                      </a:r>
                      <a:r>
                        <a:rPr lang="en-IN" dirty="0"/>
                        <a:t>: blanks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b="1" dirty="0"/>
                        <a:t>Customer ID</a:t>
                      </a:r>
                      <a:r>
                        <a:rPr lang="en-IN" dirty="0"/>
                        <a:t>: incomplete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b="1" dirty="0"/>
                        <a:t>Gender</a:t>
                      </a:r>
                      <a:r>
                        <a:rPr lang="en-IN" dirty="0"/>
                        <a:t>: inconsistent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b="1" dirty="0"/>
                        <a:t>Deceased customer</a:t>
                      </a:r>
                      <a:r>
                        <a:rPr lang="en-IN" dirty="0"/>
                        <a:t>: filter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b="1" dirty="0"/>
                        <a:t>Default column</a:t>
                      </a:r>
                      <a:r>
                        <a:rPr lang="en-IN" dirty="0"/>
                        <a:t>: 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84325"/>
                  </a:ext>
                </a:extLst>
              </a:tr>
              <a:tr h="7499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1" dirty="0"/>
                        <a:t>Customer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b="1" dirty="0"/>
                        <a:t>Customer ID</a:t>
                      </a:r>
                      <a:r>
                        <a:rPr lang="en-IN" dirty="0"/>
                        <a:t>: incomplete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b="1" dirty="0"/>
                        <a:t>States</a:t>
                      </a:r>
                      <a:r>
                        <a:rPr lang="en-IN" dirty="0"/>
                        <a:t>: inconsistent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24532"/>
                  </a:ext>
                </a:extLst>
              </a:tr>
              <a:tr h="749962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1100" b="1" dirty="0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b="1" dirty="0"/>
                        <a:t>Profit</a:t>
                      </a:r>
                      <a:r>
                        <a:rPr lang="en-IN" dirty="0"/>
                        <a:t>: 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b="1" dirty="0"/>
                        <a:t>Customer ID</a:t>
                      </a:r>
                      <a:r>
                        <a:rPr lang="en-IN" dirty="0"/>
                        <a:t>: incomplete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b="1" dirty="0"/>
                        <a:t>Online order</a:t>
                      </a:r>
                      <a:r>
                        <a:rPr lang="en-IN" dirty="0"/>
                        <a:t>: blanks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b="1" dirty="0"/>
                        <a:t>Brand</a:t>
                      </a:r>
                      <a:r>
                        <a:rPr lang="en-IN" dirty="0"/>
                        <a:t>: blanks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b="1" dirty="0"/>
                        <a:t>Cancelled order status</a:t>
                      </a:r>
                      <a:r>
                        <a:rPr lang="en-IN" dirty="0"/>
                        <a:t>: filter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b="1" dirty="0"/>
                        <a:t>List price</a:t>
                      </a:r>
                      <a:r>
                        <a:rPr lang="en-IN" dirty="0"/>
                        <a:t>: format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b="1" dirty="0"/>
                        <a:t>Product first sold date</a:t>
                      </a:r>
                      <a:r>
                        <a:rPr lang="en-IN" dirty="0"/>
                        <a:t>: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907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96799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0" y="-33698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‘New’ and ‘Old’ Age Distribution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874E83-C243-01DD-BBA7-6E5852CDF1CB}"/>
              </a:ext>
            </a:extLst>
          </p:cNvPr>
          <p:cNvSpPr txBox="1"/>
          <p:nvPr/>
        </p:nvSpPr>
        <p:spPr>
          <a:xfrm>
            <a:off x="368739" y="1762183"/>
            <a:ext cx="4397496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Majority of Customers are aged 40-49 in both ‘Old’ and ‘New’ Customer list.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The lowest age groups are 70+ for ‘Old’ and 80+ for ‘New’ customers.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The ‘Old’ customers list suggest that customers aged 20-69 are the most populated.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The ‘New’ customer list suggests that customer aged 20-29 and 40-79 are the most populated.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There is a steep decline in customers in the age bracket 30-39 in ‘New’ Customer list.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F624F9B-8CCA-4E41-AB69-4FF9DF7BDB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9595813"/>
              </p:ext>
            </p:extLst>
          </p:nvPr>
        </p:nvGraphicFramePr>
        <p:xfrm>
          <a:off x="4766235" y="806302"/>
          <a:ext cx="4305300" cy="2110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18B74EB-3E17-40D1-98E7-0F98FB3243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5453105"/>
              </p:ext>
            </p:extLst>
          </p:nvPr>
        </p:nvGraphicFramePr>
        <p:xfrm>
          <a:off x="4766235" y="2828446"/>
          <a:ext cx="4305300" cy="2315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556989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51912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Bike related Purchases over past 3 years Based on Gender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874E83-C243-01DD-BBA7-6E5852CDF1CB}"/>
              </a:ext>
            </a:extLst>
          </p:cNvPr>
          <p:cNvSpPr txBox="1"/>
          <p:nvPr/>
        </p:nvSpPr>
        <p:spPr>
          <a:xfrm>
            <a:off x="373375" y="1599626"/>
            <a:ext cx="4397496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Over the last three years, about 50% of bike related purchases were made by women and 48% of purchases were made by men. Rest of the purchases come from other genders.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Numerically, Women made about 10000 purchases more than men.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Females make up majority of the bike related sales.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9C1BFBF-BAEE-491D-B1AC-E936198181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3729267"/>
              </p:ext>
            </p:extLst>
          </p:nvPr>
        </p:nvGraphicFramePr>
        <p:xfrm>
          <a:off x="4770871" y="1380045"/>
          <a:ext cx="3999754" cy="1913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F1C80B3-40F0-49B6-A91E-F221E55B11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2002494"/>
              </p:ext>
            </p:extLst>
          </p:nvPr>
        </p:nvGraphicFramePr>
        <p:xfrm>
          <a:off x="4770871" y="2983455"/>
          <a:ext cx="4040466" cy="2027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5439115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49183" y="820525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Top Job Industry Contributing to Maximum Profit &amp; Bike related Purchases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874E83-C243-01DD-BBA7-6E5852CDF1CB}"/>
              </a:ext>
            </a:extLst>
          </p:cNvPr>
          <p:cNvSpPr txBox="1"/>
          <p:nvPr/>
        </p:nvSpPr>
        <p:spPr>
          <a:xfrm>
            <a:off x="408056" y="1972854"/>
            <a:ext cx="3256304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Top three job industries bringing the highest profits are: Manufacturing, Financial Services and Health.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Most of the said industries are based within cities or city outskirts where people prefer commuting in bikes.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These three industries brought in a profit of about $5.5 million whereas the other industries have only returned less than $1 million in profits.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87F1C69-1AEE-470D-A241-CE5440BF0B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4681024"/>
              </p:ext>
            </p:extLst>
          </p:nvPr>
        </p:nvGraphicFramePr>
        <p:xfrm>
          <a:off x="3923233" y="1573931"/>
          <a:ext cx="4956234" cy="3106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060262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2052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Wealth Segment by Age Category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874E83-C243-01DD-BBA7-6E5852CDF1CB}"/>
              </a:ext>
            </a:extLst>
          </p:cNvPr>
          <p:cNvSpPr txBox="1"/>
          <p:nvPr/>
        </p:nvSpPr>
        <p:spPr>
          <a:xfrm>
            <a:off x="433990" y="1852465"/>
            <a:ext cx="3649060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In all age categories, “Mass Customers” are the largest population in both ‘New’ and ‘Old’ customers list.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“Mass Customers” aged 40-49 are the largest customer base in both ‘New’ and ‘Old’ customer list.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Next populous customer base is “Affluent Customer” except for the ones aged 40-49 in ‘Old’ customer list where “High Net Worth” customers are higher.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F00DFEC-AC1B-46E9-8008-25CD64A3C8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1612921"/>
              </p:ext>
            </p:extLst>
          </p:nvPr>
        </p:nvGraphicFramePr>
        <p:xfrm>
          <a:off x="4083050" y="818900"/>
          <a:ext cx="5060950" cy="2154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2114B55-5380-47F7-A72C-961FEDBEF7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1633603"/>
              </p:ext>
            </p:extLst>
          </p:nvPr>
        </p:nvGraphicFramePr>
        <p:xfrm>
          <a:off x="4083050" y="2896762"/>
          <a:ext cx="5060950" cy="2273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3520592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1130</Words>
  <Application>Microsoft Office PowerPoint</Application>
  <PresentationFormat>On-screen Show (16:9)</PresentationFormat>
  <Paragraphs>197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Ajay Gopal</cp:lastModifiedBy>
  <cp:revision>4</cp:revision>
  <dcterms:modified xsi:type="dcterms:W3CDTF">2023-11-08T00:50:46Z</dcterms:modified>
</cp:coreProperties>
</file>