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6"/>
  </p:notesMasterIdLst>
  <p:sldIdLst>
    <p:sldId id="257" r:id="rId2"/>
    <p:sldId id="285" r:id="rId3"/>
    <p:sldId id="286" r:id="rId4"/>
    <p:sldId id="294" r:id="rId5"/>
    <p:sldId id="305" r:id="rId6"/>
    <p:sldId id="296" r:id="rId7"/>
    <p:sldId id="297" r:id="rId8"/>
    <p:sldId id="295" r:id="rId9"/>
    <p:sldId id="298" r:id="rId10"/>
    <p:sldId id="300" r:id="rId11"/>
    <p:sldId id="302" r:id="rId12"/>
    <p:sldId id="303" r:id="rId13"/>
    <p:sldId id="301" r:id="rId14"/>
    <p:sldId id="304" r:id="rId15"/>
    <p:sldId id="307" r:id="rId16"/>
    <p:sldId id="308" r:id="rId17"/>
    <p:sldId id="306" r:id="rId18"/>
    <p:sldId id="293" r:id="rId19"/>
    <p:sldId id="309" r:id="rId20"/>
    <p:sldId id="310" r:id="rId21"/>
    <p:sldId id="311" r:id="rId22"/>
    <p:sldId id="323" r:id="rId23"/>
    <p:sldId id="324"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4C7611-574E-4CC7-94C7-E5F5155FBBAC}" v="1" dt="2024-09-21T08:08:26.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C24C7611-574E-4CC7-94C7-E5F5155FBBAC}"/>
    <pc:docChg chg="modSld">
      <pc:chgData name="Ismaël Tuo" userId="fca7baf0e513a1e6" providerId="LiveId" clId="{C24C7611-574E-4CC7-94C7-E5F5155FBBAC}" dt="2024-09-21T08:10:28.279" v="10" actId="20577"/>
      <pc:docMkLst>
        <pc:docMk/>
      </pc:docMkLst>
      <pc:sldChg chg="modSp mod">
        <pc:chgData name="Ismaël Tuo" userId="fca7baf0e513a1e6" providerId="LiveId" clId="{C24C7611-574E-4CC7-94C7-E5F5155FBBAC}" dt="2024-09-21T08:08:30.813" v="1" actId="20577"/>
        <pc:sldMkLst>
          <pc:docMk/>
          <pc:sldMk cId="2204220729" sldId="311"/>
        </pc:sldMkLst>
        <pc:spChg chg="mod">
          <ac:chgData name="Ismaël Tuo" userId="fca7baf0e513a1e6" providerId="LiveId" clId="{C24C7611-574E-4CC7-94C7-E5F5155FBBAC}" dt="2024-09-21T08:08:30.813" v="1" actId="20577"/>
          <ac:spMkLst>
            <pc:docMk/>
            <pc:sldMk cId="2204220729" sldId="311"/>
            <ac:spMk id="2" creationId="{598CC1F4-92B5-97D6-5630-8A3701211AA4}"/>
          </ac:spMkLst>
        </pc:spChg>
      </pc:sldChg>
      <pc:sldChg chg="modSp mod">
        <pc:chgData name="Ismaël Tuo" userId="fca7baf0e513a1e6" providerId="LiveId" clId="{C24C7611-574E-4CC7-94C7-E5F5155FBBAC}" dt="2024-09-21T08:08:35.519" v="3" actId="20577"/>
        <pc:sldMkLst>
          <pc:docMk/>
          <pc:sldMk cId="1835164876" sldId="323"/>
        </pc:sldMkLst>
        <pc:spChg chg="mod">
          <ac:chgData name="Ismaël Tuo" userId="fca7baf0e513a1e6" providerId="LiveId" clId="{C24C7611-574E-4CC7-94C7-E5F5155FBBAC}" dt="2024-09-21T08:08:35.519" v="3" actId="20577"/>
          <ac:spMkLst>
            <pc:docMk/>
            <pc:sldMk cId="1835164876" sldId="323"/>
            <ac:spMk id="2" creationId="{598CC1F4-92B5-97D6-5630-8A3701211AA4}"/>
          </ac:spMkLst>
        </pc:spChg>
      </pc:sldChg>
      <pc:sldChg chg="modSp mod">
        <pc:chgData name="Ismaël Tuo" userId="fca7baf0e513a1e6" providerId="LiveId" clId="{C24C7611-574E-4CC7-94C7-E5F5155FBBAC}" dt="2024-09-21T08:10:28.279" v="10" actId="20577"/>
        <pc:sldMkLst>
          <pc:docMk/>
          <pc:sldMk cId="864656457" sldId="324"/>
        </pc:sldMkLst>
        <pc:spChg chg="mod">
          <ac:chgData name="Ismaël Tuo" userId="fca7baf0e513a1e6" providerId="LiveId" clId="{C24C7611-574E-4CC7-94C7-E5F5155FBBAC}" dt="2024-09-21T08:10:28.279" v="10" actId="20577"/>
          <ac:spMkLst>
            <pc:docMk/>
            <pc:sldMk cId="864656457" sldId="324"/>
            <ac:spMk id="7" creationId="{990321CC-02EF-ED64-0AA9-789ED60F60B1}"/>
          </ac:spMkLst>
        </pc:spChg>
        <pc:spChg chg="mod">
          <ac:chgData name="Ismaël Tuo" userId="fca7baf0e513a1e6" providerId="LiveId" clId="{C24C7611-574E-4CC7-94C7-E5F5155FBBAC}" dt="2024-09-21T08:10:24.855" v="4" actId="1076"/>
          <ac:spMkLst>
            <pc:docMk/>
            <pc:sldMk cId="864656457" sldId="324"/>
            <ac:spMk id="10" creationId="{24D98DAF-178C-EE92-6768-D47D152A08B6}"/>
          </ac:spMkLst>
        </pc:spChg>
      </pc:sldChg>
    </pc:docChg>
  </pc:docChgLst>
  <pc:docChgLst>
    <pc:chgData name="Ismaël Tuo" userId="fca7baf0e513a1e6" providerId="LiveId" clId="{20AE7FCD-B62D-499A-891E-30FD03C16E0C}"/>
    <pc:docChg chg="custSel addSld delSld modSld sldOrd">
      <pc:chgData name="Ismaël Tuo" userId="fca7baf0e513a1e6" providerId="LiveId" clId="{20AE7FCD-B62D-499A-891E-30FD03C16E0C}" dt="2024-05-22T16:21:49.107" v="1062"/>
      <pc:docMkLst>
        <pc:docMk/>
      </pc:docMkLst>
      <pc:sldChg chg="modSp mod">
        <pc:chgData name="Ismaël Tuo" userId="fca7baf0e513a1e6" providerId="LiveId" clId="{20AE7FCD-B62D-499A-891E-30FD03C16E0C}" dt="2024-03-17T13:19:29.969" v="11" actId="20577"/>
        <pc:sldMkLst>
          <pc:docMk/>
          <pc:sldMk cId="0" sldId="257"/>
        </pc:sldMkLst>
        <pc:spChg chg="mod">
          <ac:chgData name="Ismaël Tuo" userId="fca7baf0e513a1e6" providerId="LiveId" clId="{20AE7FCD-B62D-499A-891E-30FD03C16E0C}" dt="2024-03-17T13:19:29.969" v="11" actId="20577"/>
          <ac:spMkLst>
            <pc:docMk/>
            <pc:sldMk cId="0" sldId="257"/>
            <ac:spMk id="3" creationId="{44036CE4-A502-6275-4A8A-31CB182AFE34}"/>
          </ac:spMkLst>
        </pc:spChg>
      </pc:sldChg>
      <pc:sldChg chg="modSp">
        <pc:chgData name="Ismaël Tuo" userId="fca7baf0e513a1e6" providerId="LiveId" clId="{20AE7FCD-B62D-499A-891E-30FD03C16E0C}" dt="2024-03-17T13:19:37.238" v="14" actId="20577"/>
        <pc:sldMkLst>
          <pc:docMk/>
          <pc:sldMk cId="2029635794" sldId="284"/>
        </pc:sldMkLst>
        <pc:spChg chg="mod">
          <ac:chgData name="Ismaël Tuo" userId="fca7baf0e513a1e6" providerId="LiveId" clId="{20AE7FCD-B62D-499A-891E-30FD03C16E0C}" dt="2024-03-17T13:19:37.238" v="14" actId="20577"/>
          <ac:spMkLst>
            <pc:docMk/>
            <pc:sldMk cId="2029635794" sldId="284"/>
            <ac:spMk id="6" creationId="{6F3F27CE-DAF0-FDE9-1F09-904298E2C122}"/>
          </ac:spMkLst>
        </pc:spChg>
      </pc:sldChg>
      <pc:sldChg chg="modSp mod">
        <pc:chgData name="Ismaël Tuo" userId="fca7baf0e513a1e6" providerId="LiveId" clId="{20AE7FCD-B62D-499A-891E-30FD03C16E0C}" dt="2024-03-17T13:20:22.358" v="19" actId="20577"/>
        <pc:sldMkLst>
          <pc:docMk/>
          <pc:sldMk cId="2639441608" sldId="286"/>
        </pc:sldMkLst>
        <pc:spChg chg="mod">
          <ac:chgData name="Ismaël Tuo" userId="fca7baf0e513a1e6" providerId="LiveId" clId="{20AE7FCD-B62D-499A-891E-30FD03C16E0C}" dt="2024-03-17T13:20:22.358" v="19" actId="20577"/>
          <ac:spMkLst>
            <pc:docMk/>
            <pc:sldMk cId="2639441608" sldId="286"/>
            <ac:spMk id="7" creationId="{B31AF22B-77AC-398F-8B32-17C6B4914236}"/>
          </ac:spMkLst>
        </pc:spChg>
      </pc:sldChg>
      <pc:sldChg chg="addSp modSp mod">
        <pc:chgData name="Ismaël Tuo" userId="fca7baf0e513a1e6" providerId="LiveId" clId="{20AE7FCD-B62D-499A-891E-30FD03C16E0C}" dt="2024-03-22T14:17:01.220" v="1060" actId="20577"/>
        <pc:sldMkLst>
          <pc:docMk/>
          <pc:sldMk cId="1332028687" sldId="293"/>
        </pc:sldMkLst>
        <pc:spChg chg="mod">
          <ac:chgData name="Ismaël Tuo" userId="fca7baf0e513a1e6" providerId="LiveId" clId="{20AE7FCD-B62D-499A-891E-30FD03C16E0C}" dt="2024-03-17T13:28:18.272" v="241" actId="20577"/>
          <ac:spMkLst>
            <pc:docMk/>
            <pc:sldMk cId="1332028687" sldId="293"/>
            <ac:spMk id="2" creationId="{598CC1F4-92B5-97D6-5630-8A3701211AA4}"/>
          </ac:spMkLst>
        </pc:spChg>
        <pc:spChg chg="mod">
          <ac:chgData name="Ismaël Tuo" userId="fca7baf0e513a1e6" providerId="LiveId" clId="{20AE7FCD-B62D-499A-891E-30FD03C16E0C}" dt="2024-03-17T13:30:07.259" v="585" actId="20577"/>
          <ac:spMkLst>
            <pc:docMk/>
            <pc:sldMk cId="1332028687" sldId="293"/>
            <ac:spMk id="7" creationId="{990321CC-02EF-ED64-0AA9-789ED60F60B1}"/>
          </ac:spMkLst>
        </pc:spChg>
        <pc:spChg chg="add mod">
          <ac:chgData name="Ismaël Tuo" userId="fca7baf0e513a1e6" providerId="LiveId" clId="{20AE7FCD-B62D-499A-891E-30FD03C16E0C}" dt="2024-03-22T14:13:01.594" v="696" actId="1076"/>
          <ac:spMkLst>
            <pc:docMk/>
            <pc:sldMk cId="1332028687" sldId="293"/>
            <ac:spMk id="8" creationId="{4708017B-B18C-FDEC-C8DB-6E471AF09806}"/>
          </ac:spMkLst>
        </pc:spChg>
        <pc:spChg chg="add mod">
          <ac:chgData name="Ismaël Tuo" userId="fca7baf0e513a1e6" providerId="LiveId" clId="{20AE7FCD-B62D-499A-891E-30FD03C16E0C}" dt="2024-03-22T14:17:01.220" v="1060" actId="20577"/>
          <ac:spMkLst>
            <pc:docMk/>
            <pc:sldMk cId="1332028687" sldId="293"/>
            <ac:spMk id="9" creationId="{0B027DD6-C7AB-F422-3CB7-279D83C3276B}"/>
          </ac:spMkLst>
        </pc:spChg>
      </pc:sldChg>
      <pc:sldChg chg="modSp mod">
        <pc:chgData name="Ismaël Tuo" userId="fca7baf0e513a1e6" providerId="LiveId" clId="{20AE7FCD-B62D-499A-891E-30FD03C16E0C}" dt="2024-03-17T13:20:38.644" v="29" actId="20577"/>
        <pc:sldMkLst>
          <pc:docMk/>
          <pc:sldMk cId="3982892092" sldId="294"/>
        </pc:sldMkLst>
        <pc:spChg chg="mod">
          <ac:chgData name="Ismaël Tuo" userId="fca7baf0e513a1e6" providerId="LiveId" clId="{20AE7FCD-B62D-499A-891E-30FD03C16E0C}" dt="2024-03-17T13:20:29.323" v="27" actId="20577"/>
          <ac:spMkLst>
            <pc:docMk/>
            <pc:sldMk cId="3982892092" sldId="294"/>
            <ac:spMk id="6" creationId="{84F10693-2FE8-EFC8-8DB6-84BFD181D260}"/>
          </ac:spMkLst>
        </pc:spChg>
        <pc:spChg chg="mod">
          <ac:chgData name="Ismaël Tuo" userId="fca7baf0e513a1e6" providerId="LiveId" clId="{20AE7FCD-B62D-499A-891E-30FD03C16E0C}" dt="2024-03-17T13:20:38.644" v="29" actId="20577"/>
          <ac:spMkLst>
            <pc:docMk/>
            <pc:sldMk cId="3982892092" sldId="294"/>
            <ac:spMk id="7" creationId="{B31AF22B-77AC-398F-8B32-17C6B4914236}"/>
          </ac:spMkLst>
        </pc:spChg>
      </pc:sldChg>
      <pc:sldChg chg="modSp mod">
        <pc:chgData name="Ismaël Tuo" userId="fca7baf0e513a1e6" providerId="LiveId" clId="{20AE7FCD-B62D-499A-891E-30FD03C16E0C}" dt="2024-03-17T13:23:30.412" v="153" actId="20577"/>
        <pc:sldMkLst>
          <pc:docMk/>
          <pc:sldMk cId="152848069" sldId="295"/>
        </pc:sldMkLst>
        <pc:spChg chg="mod">
          <ac:chgData name="Ismaël Tuo" userId="fca7baf0e513a1e6" providerId="LiveId" clId="{20AE7FCD-B62D-499A-891E-30FD03C16E0C}" dt="2024-03-17T13:23:26.540" v="145" actId="20577"/>
          <ac:spMkLst>
            <pc:docMk/>
            <pc:sldMk cId="152848069" sldId="295"/>
            <ac:spMk id="6" creationId="{84F10693-2FE8-EFC8-8DB6-84BFD181D260}"/>
          </ac:spMkLst>
        </pc:spChg>
        <pc:spChg chg="mod">
          <ac:chgData name="Ismaël Tuo" userId="fca7baf0e513a1e6" providerId="LiveId" clId="{20AE7FCD-B62D-499A-891E-30FD03C16E0C}" dt="2024-03-17T13:23:30.412" v="153" actId="20577"/>
          <ac:spMkLst>
            <pc:docMk/>
            <pc:sldMk cId="152848069" sldId="295"/>
            <ac:spMk id="7" creationId="{B31AF22B-77AC-398F-8B32-17C6B4914236}"/>
          </ac:spMkLst>
        </pc:spChg>
      </pc:sldChg>
      <pc:sldChg chg="modSp mod">
        <pc:chgData name="Ismaël Tuo" userId="fca7baf0e513a1e6" providerId="LiveId" clId="{20AE7FCD-B62D-499A-891E-30FD03C16E0C}" dt="2024-03-17T13:21:33.126" v="71" actId="20577"/>
        <pc:sldMkLst>
          <pc:docMk/>
          <pc:sldMk cId="2158608105" sldId="296"/>
        </pc:sldMkLst>
        <pc:spChg chg="mod">
          <ac:chgData name="Ismaël Tuo" userId="fca7baf0e513a1e6" providerId="LiveId" clId="{20AE7FCD-B62D-499A-891E-30FD03C16E0C}" dt="2024-03-17T13:21:26.065" v="59" actId="20577"/>
          <ac:spMkLst>
            <pc:docMk/>
            <pc:sldMk cId="2158608105" sldId="296"/>
            <ac:spMk id="6" creationId="{84F10693-2FE8-EFC8-8DB6-84BFD181D260}"/>
          </ac:spMkLst>
        </pc:spChg>
        <pc:spChg chg="mod">
          <ac:chgData name="Ismaël Tuo" userId="fca7baf0e513a1e6" providerId="LiveId" clId="{20AE7FCD-B62D-499A-891E-30FD03C16E0C}" dt="2024-03-17T13:21:33.126" v="71" actId="20577"/>
          <ac:spMkLst>
            <pc:docMk/>
            <pc:sldMk cId="2158608105" sldId="296"/>
            <ac:spMk id="7" creationId="{B31AF22B-77AC-398F-8B32-17C6B4914236}"/>
          </ac:spMkLst>
        </pc:spChg>
      </pc:sldChg>
      <pc:sldChg chg="modSp mod">
        <pc:chgData name="Ismaël Tuo" userId="fca7baf0e513a1e6" providerId="LiveId" clId="{20AE7FCD-B62D-499A-891E-30FD03C16E0C}" dt="2024-03-17T13:23:20.054" v="138" actId="20577"/>
        <pc:sldMkLst>
          <pc:docMk/>
          <pc:sldMk cId="3278254478" sldId="297"/>
        </pc:sldMkLst>
        <pc:spChg chg="mod">
          <ac:chgData name="Ismaël Tuo" userId="fca7baf0e513a1e6" providerId="LiveId" clId="{20AE7FCD-B62D-499A-891E-30FD03C16E0C}" dt="2024-03-17T13:21:39.557" v="79" actId="20577"/>
          <ac:spMkLst>
            <pc:docMk/>
            <pc:sldMk cId="3278254478" sldId="297"/>
            <ac:spMk id="6" creationId="{84F10693-2FE8-EFC8-8DB6-84BFD181D260}"/>
          </ac:spMkLst>
        </pc:spChg>
        <pc:spChg chg="mod">
          <ac:chgData name="Ismaël Tuo" userId="fca7baf0e513a1e6" providerId="LiveId" clId="{20AE7FCD-B62D-499A-891E-30FD03C16E0C}" dt="2024-03-17T13:23:20.054" v="138" actId="20577"/>
          <ac:spMkLst>
            <pc:docMk/>
            <pc:sldMk cId="3278254478" sldId="297"/>
            <ac:spMk id="7" creationId="{B31AF22B-77AC-398F-8B32-17C6B4914236}"/>
          </ac:spMkLst>
        </pc:spChg>
      </pc:sldChg>
      <pc:sldChg chg="del">
        <pc:chgData name="Ismaël Tuo" userId="fca7baf0e513a1e6" providerId="LiveId" clId="{20AE7FCD-B62D-499A-891E-30FD03C16E0C}" dt="2024-03-17T13:23:40.986" v="154" actId="2696"/>
        <pc:sldMkLst>
          <pc:docMk/>
          <pc:sldMk cId="3194045807" sldId="299"/>
        </pc:sldMkLst>
      </pc:sldChg>
      <pc:sldChg chg="modSp mod">
        <pc:chgData name="Ismaël Tuo" userId="fca7baf0e513a1e6" providerId="LiveId" clId="{20AE7FCD-B62D-499A-891E-30FD03C16E0C}" dt="2024-03-17T13:23:59.406" v="184" actId="20577"/>
        <pc:sldMkLst>
          <pc:docMk/>
          <pc:sldMk cId="814239834" sldId="300"/>
        </pc:sldMkLst>
        <pc:spChg chg="mod">
          <ac:chgData name="Ismaël Tuo" userId="fca7baf0e513a1e6" providerId="LiveId" clId="{20AE7FCD-B62D-499A-891E-30FD03C16E0C}" dt="2024-03-17T13:23:59.406" v="184" actId="20577"/>
          <ac:spMkLst>
            <pc:docMk/>
            <pc:sldMk cId="814239834" sldId="300"/>
            <ac:spMk id="6" creationId="{84F10693-2FE8-EFC8-8DB6-84BFD181D260}"/>
          </ac:spMkLst>
        </pc:spChg>
        <pc:spChg chg="mod">
          <ac:chgData name="Ismaël Tuo" userId="fca7baf0e513a1e6" providerId="LiveId" clId="{20AE7FCD-B62D-499A-891E-30FD03C16E0C}" dt="2024-03-17T13:23:56.672" v="182" actId="20577"/>
          <ac:spMkLst>
            <pc:docMk/>
            <pc:sldMk cId="814239834" sldId="300"/>
            <ac:spMk id="7" creationId="{B31AF22B-77AC-398F-8B32-17C6B4914236}"/>
          </ac:spMkLst>
        </pc:spChg>
      </pc:sldChg>
      <pc:sldChg chg="modSp mod ord">
        <pc:chgData name="Ismaël Tuo" userId="fca7baf0e513a1e6" providerId="LiveId" clId="{20AE7FCD-B62D-499A-891E-30FD03C16E0C}" dt="2024-03-17T13:25:49.065" v="225" actId="21"/>
        <pc:sldMkLst>
          <pc:docMk/>
          <pc:sldMk cId="2591302804" sldId="301"/>
        </pc:sldMkLst>
        <pc:spChg chg="mod">
          <ac:chgData name="Ismaël Tuo" userId="fca7baf0e513a1e6" providerId="LiveId" clId="{20AE7FCD-B62D-499A-891E-30FD03C16E0C}" dt="2024-03-17T13:25:49.065" v="225" actId="21"/>
          <ac:spMkLst>
            <pc:docMk/>
            <pc:sldMk cId="2591302804" sldId="301"/>
            <ac:spMk id="7" creationId="{B31AF22B-77AC-398F-8B32-17C6B4914236}"/>
          </ac:spMkLst>
        </pc:spChg>
      </pc:sldChg>
      <pc:sldChg chg="modSp mod">
        <pc:chgData name="Ismaël Tuo" userId="fca7baf0e513a1e6" providerId="LiveId" clId="{20AE7FCD-B62D-499A-891E-30FD03C16E0C}" dt="2024-03-17T13:24:08.925" v="194" actId="20577"/>
        <pc:sldMkLst>
          <pc:docMk/>
          <pc:sldMk cId="2865238125" sldId="302"/>
        </pc:sldMkLst>
        <pc:spChg chg="mod">
          <ac:chgData name="Ismaël Tuo" userId="fca7baf0e513a1e6" providerId="LiveId" clId="{20AE7FCD-B62D-499A-891E-30FD03C16E0C}" dt="2024-03-17T13:24:08.925" v="194" actId="20577"/>
          <ac:spMkLst>
            <pc:docMk/>
            <pc:sldMk cId="2865238125" sldId="302"/>
            <ac:spMk id="6" creationId="{84F10693-2FE8-EFC8-8DB6-84BFD181D260}"/>
          </ac:spMkLst>
        </pc:spChg>
      </pc:sldChg>
      <pc:sldChg chg="modSp mod">
        <pc:chgData name="Ismaël Tuo" userId="fca7baf0e513a1e6" providerId="LiveId" clId="{20AE7FCD-B62D-499A-891E-30FD03C16E0C}" dt="2024-03-17T13:24:16.595" v="196" actId="20577"/>
        <pc:sldMkLst>
          <pc:docMk/>
          <pc:sldMk cId="715928702" sldId="303"/>
        </pc:sldMkLst>
        <pc:spChg chg="mod">
          <ac:chgData name="Ismaël Tuo" userId="fca7baf0e513a1e6" providerId="LiveId" clId="{20AE7FCD-B62D-499A-891E-30FD03C16E0C}" dt="2024-03-17T13:24:16.595" v="196" actId="20577"/>
          <ac:spMkLst>
            <pc:docMk/>
            <pc:sldMk cId="715928702" sldId="303"/>
            <ac:spMk id="6" creationId="{84F10693-2FE8-EFC8-8DB6-84BFD181D260}"/>
          </ac:spMkLst>
        </pc:spChg>
      </pc:sldChg>
      <pc:sldChg chg="modSp mod">
        <pc:chgData name="Ismaël Tuo" userId="fca7baf0e513a1e6" providerId="LiveId" clId="{20AE7FCD-B62D-499A-891E-30FD03C16E0C}" dt="2024-03-17T13:26:02.071" v="237" actId="20577"/>
        <pc:sldMkLst>
          <pc:docMk/>
          <pc:sldMk cId="3279480716" sldId="304"/>
        </pc:sldMkLst>
        <pc:spChg chg="mod">
          <ac:chgData name="Ismaël Tuo" userId="fca7baf0e513a1e6" providerId="LiveId" clId="{20AE7FCD-B62D-499A-891E-30FD03C16E0C}" dt="2024-03-17T13:24:25.393" v="202" actId="20577"/>
          <ac:spMkLst>
            <pc:docMk/>
            <pc:sldMk cId="3279480716" sldId="304"/>
            <ac:spMk id="6" creationId="{84F10693-2FE8-EFC8-8DB6-84BFD181D260}"/>
          </ac:spMkLst>
        </pc:spChg>
        <pc:spChg chg="mod">
          <ac:chgData name="Ismaël Tuo" userId="fca7baf0e513a1e6" providerId="LiveId" clId="{20AE7FCD-B62D-499A-891E-30FD03C16E0C}" dt="2024-03-17T13:26:02.071" v="237" actId="20577"/>
          <ac:spMkLst>
            <pc:docMk/>
            <pc:sldMk cId="3279480716" sldId="304"/>
            <ac:spMk id="7" creationId="{B31AF22B-77AC-398F-8B32-17C6B4914236}"/>
          </ac:spMkLst>
        </pc:spChg>
      </pc:sldChg>
      <pc:sldChg chg="modSp add mod">
        <pc:chgData name="Ismaël Tuo" userId="fca7baf0e513a1e6" providerId="LiveId" clId="{20AE7FCD-B62D-499A-891E-30FD03C16E0C}" dt="2024-03-17T13:21:04.220" v="51" actId="20577"/>
        <pc:sldMkLst>
          <pc:docMk/>
          <pc:sldMk cId="1654652526" sldId="305"/>
        </pc:sldMkLst>
        <pc:spChg chg="mod">
          <ac:chgData name="Ismaël Tuo" userId="fca7baf0e513a1e6" providerId="LiveId" clId="{20AE7FCD-B62D-499A-891E-30FD03C16E0C}" dt="2024-03-17T13:20:59.749" v="49" actId="20577"/>
          <ac:spMkLst>
            <pc:docMk/>
            <pc:sldMk cId="1654652526" sldId="305"/>
            <ac:spMk id="6" creationId="{84F10693-2FE8-EFC8-8DB6-84BFD181D260}"/>
          </ac:spMkLst>
        </pc:spChg>
        <pc:spChg chg="mod">
          <ac:chgData name="Ismaël Tuo" userId="fca7baf0e513a1e6" providerId="LiveId" clId="{20AE7FCD-B62D-499A-891E-30FD03C16E0C}" dt="2024-03-17T13:21:04.220" v="51" actId="20577"/>
          <ac:spMkLst>
            <pc:docMk/>
            <pc:sldMk cId="1654652526" sldId="305"/>
            <ac:spMk id="7" creationId="{B31AF22B-77AC-398F-8B32-17C6B4914236}"/>
          </ac:spMkLst>
        </pc:spChg>
      </pc:sldChg>
      <pc:sldChg chg="modSp add mod">
        <pc:chgData name="Ismaël Tuo" userId="fca7baf0e513a1e6" providerId="LiveId" clId="{20AE7FCD-B62D-499A-891E-30FD03C16E0C}" dt="2024-03-17T13:32:28.322" v="593" actId="20577"/>
        <pc:sldMkLst>
          <pc:docMk/>
          <pc:sldMk cId="1127859648" sldId="306"/>
        </pc:sldMkLst>
        <pc:spChg chg="mod">
          <ac:chgData name="Ismaël Tuo" userId="fca7baf0e513a1e6" providerId="LiveId" clId="{20AE7FCD-B62D-499A-891E-30FD03C16E0C}" dt="2024-03-17T13:32:28.322" v="593" actId="20577"/>
          <ac:spMkLst>
            <pc:docMk/>
            <pc:sldMk cId="1127859648" sldId="306"/>
            <ac:spMk id="6" creationId="{84F10693-2FE8-EFC8-8DB6-84BFD181D260}"/>
          </ac:spMkLst>
        </pc:spChg>
      </pc:sldChg>
      <pc:sldChg chg="modSp add mod">
        <pc:chgData name="Ismaël Tuo" userId="fca7baf0e513a1e6" providerId="LiveId" clId="{20AE7FCD-B62D-499A-891E-30FD03C16E0C}" dt="2024-03-22T13:27:16.410" v="627" actId="313"/>
        <pc:sldMkLst>
          <pc:docMk/>
          <pc:sldMk cId="513514576" sldId="307"/>
        </pc:sldMkLst>
        <pc:spChg chg="mod">
          <ac:chgData name="Ismaël Tuo" userId="fca7baf0e513a1e6" providerId="LiveId" clId="{20AE7FCD-B62D-499A-891E-30FD03C16E0C}" dt="2024-03-22T13:27:16.410" v="627" actId="313"/>
          <ac:spMkLst>
            <pc:docMk/>
            <pc:sldMk cId="513514576" sldId="307"/>
            <ac:spMk id="6" creationId="{84F10693-2FE8-EFC8-8DB6-84BFD181D260}"/>
          </ac:spMkLst>
        </pc:spChg>
        <pc:spChg chg="mod">
          <ac:chgData name="Ismaël Tuo" userId="fca7baf0e513a1e6" providerId="LiveId" clId="{20AE7FCD-B62D-499A-891E-30FD03C16E0C}" dt="2024-03-22T13:27:13.406" v="626"/>
          <ac:spMkLst>
            <pc:docMk/>
            <pc:sldMk cId="513514576" sldId="307"/>
            <ac:spMk id="7" creationId="{B31AF22B-77AC-398F-8B32-17C6B4914236}"/>
          </ac:spMkLst>
        </pc:spChg>
      </pc:sldChg>
      <pc:sldChg chg="modSp add mod">
        <pc:chgData name="Ismaël Tuo" userId="fca7baf0e513a1e6" providerId="LiveId" clId="{20AE7FCD-B62D-499A-891E-30FD03C16E0C}" dt="2024-03-22T13:27:26.572" v="639" actId="20577"/>
        <pc:sldMkLst>
          <pc:docMk/>
          <pc:sldMk cId="426974449" sldId="308"/>
        </pc:sldMkLst>
        <pc:spChg chg="mod">
          <ac:chgData name="Ismaël Tuo" userId="fca7baf0e513a1e6" providerId="LiveId" clId="{20AE7FCD-B62D-499A-891E-30FD03C16E0C}" dt="2024-03-22T13:27:26.572" v="639" actId="20577"/>
          <ac:spMkLst>
            <pc:docMk/>
            <pc:sldMk cId="426974449" sldId="308"/>
            <ac:spMk id="6" creationId="{84F10693-2FE8-EFC8-8DB6-84BFD181D260}"/>
          </ac:spMkLst>
        </pc:spChg>
      </pc:sldChg>
      <pc:sldChg chg="addSp delSp modSp add mod">
        <pc:chgData name="Ismaël Tuo" userId="fca7baf0e513a1e6" providerId="LiveId" clId="{20AE7FCD-B62D-499A-891E-30FD03C16E0C}" dt="2024-05-22T16:21:49.107" v="1062"/>
        <pc:sldMkLst>
          <pc:docMk/>
          <pc:sldMk cId="1218833506" sldId="309"/>
        </pc:sldMkLst>
        <pc:spChg chg="del">
          <ac:chgData name="Ismaël Tuo" userId="fca7baf0e513a1e6" providerId="LiveId" clId="{20AE7FCD-B62D-499A-891E-30FD03C16E0C}" dt="2024-03-22T14:03:56.560" v="644" actId="478"/>
          <ac:spMkLst>
            <pc:docMk/>
            <pc:sldMk cId="1218833506" sldId="309"/>
            <ac:spMk id="2" creationId="{598CC1F4-92B5-97D6-5630-8A3701211AA4}"/>
          </ac:spMkLst>
        </pc:spChg>
        <pc:spChg chg="del">
          <ac:chgData name="Ismaël Tuo" userId="fca7baf0e513a1e6" providerId="LiveId" clId="{20AE7FCD-B62D-499A-891E-30FD03C16E0C}" dt="2024-03-22T14:03:49.790" v="641" actId="478"/>
          <ac:spMkLst>
            <pc:docMk/>
            <pc:sldMk cId="1218833506" sldId="309"/>
            <ac:spMk id="7" creationId="{990321CC-02EF-ED64-0AA9-789ED60F60B1}"/>
          </ac:spMkLst>
        </pc:spChg>
        <pc:spChg chg="add mod">
          <ac:chgData name="Ismaël Tuo" userId="fca7baf0e513a1e6" providerId="LiveId" clId="{20AE7FCD-B62D-499A-891E-30FD03C16E0C}" dt="2024-03-22T14:04:01.137" v="647" actId="20577"/>
          <ac:spMkLst>
            <pc:docMk/>
            <pc:sldMk cId="1218833506" sldId="309"/>
            <ac:spMk id="8" creationId="{5BA0D3A7-9417-F401-A3A9-F9D415C2D14B}"/>
          </ac:spMkLst>
        </pc:spChg>
        <pc:spChg chg="add mod">
          <ac:chgData name="Ismaël Tuo" userId="fca7baf0e513a1e6" providerId="LiveId" clId="{20AE7FCD-B62D-499A-891E-30FD03C16E0C}" dt="2024-03-22T14:04:07.869" v="648"/>
          <ac:spMkLst>
            <pc:docMk/>
            <pc:sldMk cId="1218833506" sldId="309"/>
            <ac:spMk id="9" creationId="{6F6AE9C0-502A-7B4D-5F00-2D2B4B210060}"/>
          </ac:spMkLst>
        </pc:spChg>
        <pc:spChg chg="add mod">
          <ac:chgData name="Ismaël Tuo" userId="fca7baf0e513a1e6" providerId="LiveId" clId="{20AE7FCD-B62D-499A-891E-30FD03C16E0C}" dt="2024-03-22T14:04:07.869" v="648"/>
          <ac:spMkLst>
            <pc:docMk/>
            <pc:sldMk cId="1218833506" sldId="309"/>
            <ac:spMk id="10" creationId="{24A064B1-8B26-5E29-0A60-6894F448BCCC}"/>
          </ac:spMkLst>
        </pc:spChg>
        <pc:spChg chg="add mod">
          <ac:chgData name="Ismaël Tuo" userId="fca7baf0e513a1e6" providerId="LiveId" clId="{20AE7FCD-B62D-499A-891E-30FD03C16E0C}" dt="2024-05-22T16:21:49.107" v="1062"/>
          <ac:spMkLst>
            <pc:docMk/>
            <pc:sldMk cId="1218833506" sldId="309"/>
            <ac:spMk id="11" creationId="{9D23BAA4-A604-5A95-6DE1-DC134EEEC409}"/>
          </ac:spMkLst>
        </pc:spChg>
      </pc:sldChg>
      <pc:sldChg chg="addSp delSp modSp add mod">
        <pc:chgData name="Ismaël Tuo" userId="fca7baf0e513a1e6" providerId="LiveId" clId="{20AE7FCD-B62D-499A-891E-30FD03C16E0C}" dt="2024-03-22T14:05:25.488" v="691" actId="1076"/>
        <pc:sldMkLst>
          <pc:docMk/>
          <pc:sldMk cId="88089300" sldId="310"/>
        </pc:sldMkLst>
        <pc:spChg chg="add mod">
          <ac:chgData name="Ismaël Tuo" userId="fca7baf0e513a1e6" providerId="LiveId" clId="{20AE7FCD-B62D-499A-891E-30FD03C16E0C}" dt="2024-03-22T14:05:18.480" v="690" actId="20577"/>
          <ac:spMkLst>
            <pc:docMk/>
            <pc:sldMk cId="88089300" sldId="310"/>
            <ac:spMk id="2" creationId="{218863FB-835F-3C29-E372-96EEDF5955F7}"/>
          </ac:spMkLst>
        </pc:spChg>
        <pc:spChg chg="add mod">
          <ac:chgData name="Ismaël Tuo" userId="fca7baf0e513a1e6" providerId="LiveId" clId="{20AE7FCD-B62D-499A-891E-30FD03C16E0C}" dt="2024-03-22T14:05:25.488" v="691" actId="1076"/>
          <ac:spMkLst>
            <pc:docMk/>
            <pc:sldMk cId="88089300" sldId="310"/>
            <ac:spMk id="7" creationId="{0013674F-05FF-460F-46AC-C319C49B4842}"/>
          </ac:spMkLst>
        </pc:spChg>
        <pc:spChg chg="del">
          <ac:chgData name="Ismaël Tuo" userId="fca7baf0e513a1e6" providerId="LiveId" clId="{20AE7FCD-B62D-499A-891E-30FD03C16E0C}" dt="2024-03-22T14:04:25.936" v="650" actId="478"/>
          <ac:spMkLst>
            <pc:docMk/>
            <pc:sldMk cId="88089300" sldId="310"/>
            <ac:spMk id="8" creationId="{5BA0D3A7-9417-F401-A3A9-F9D415C2D14B}"/>
          </ac:spMkLst>
        </pc:spChg>
        <pc:spChg chg="del">
          <ac:chgData name="Ismaël Tuo" userId="fca7baf0e513a1e6" providerId="LiveId" clId="{20AE7FCD-B62D-499A-891E-30FD03C16E0C}" dt="2024-03-22T14:04:25.936" v="650" actId="478"/>
          <ac:spMkLst>
            <pc:docMk/>
            <pc:sldMk cId="88089300" sldId="310"/>
            <ac:spMk id="9" creationId="{6F6AE9C0-502A-7B4D-5F00-2D2B4B210060}"/>
          </ac:spMkLst>
        </pc:spChg>
        <pc:spChg chg="del">
          <ac:chgData name="Ismaël Tuo" userId="fca7baf0e513a1e6" providerId="LiveId" clId="{20AE7FCD-B62D-499A-891E-30FD03C16E0C}" dt="2024-03-22T14:04:25.936" v="650" actId="478"/>
          <ac:spMkLst>
            <pc:docMk/>
            <pc:sldMk cId="88089300" sldId="310"/>
            <ac:spMk id="10" creationId="{24A064B1-8B26-5E29-0A60-6894F448BCCC}"/>
          </ac:spMkLst>
        </pc:spChg>
        <pc:spChg chg="del">
          <ac:chgData name="Ismaël Tuo" userId="fca7baf0e513a1e6" providerId="LiveId" clId="{20AE7FCD-B62D-499A-891E-30FD03C16E0C}" dt="2024-03-22T14:04:25.936" v="650" actId="478"/>
          <ac:spMkLst>
            <pc:docMk/>
            <pc:sldMk cId="88089300" sldId="310"/>
            <ac:spMk id="11" creationId="{9D23BAA4-A604-5A95-6DE1-DC134EEEC409}"/>
          </ac:spMkLst>
        </pc:spChg>
        <pc:spChg chg="add mod">
          <ac:chgData name="Ismaël Tuo" userId="fca7baf0e513a1e6" providerId="LiveId" clId="{20AE7FCD-B62D-499A-891E-30FD03C16E0C}" dt="2024-03-22T14:04:39.821" v="651"/>
          <ac:spMkLst>
            <pc:docMk/>
            <pc:sldMk cId="88089300" sldId="310"/>
            <ac:spMk id="12" creationId="{D6DD0778-C36E-1EA9-42D5-2CDADF55E9F7}"/>
          </ac:spMkLst>
        </pc:spChg>
        <pc:picChg chg="add mod">
          <ac:chgData name="Ismaël Tuo" userId="fca7baf0e513a1e6" providerId="LiveId" clId="{20AE7FCD-B62D-499A-891E-30FD03C16E0C}" dt="2024-03-22T14:04:39.821" v="651"/>
          <ac:picMkLst>
            <pc:docMk/>
            <pc:sldMk cId="88089300" sldId="310"/>
            <ac:picMk id="13" creationId="{1CCF12D0-7CE0-76AA-E98F-C35B69CCC68F}"/>
          </ac:picMkLst>
        </pc:picChg>
        <pc:picChg chg="add mod">
          <ac:chgData name="Ismaël Tuo" userId="fca7baf0e513a1e6" providerId="LiveId" clId="{20AE7FCD-B62D-499A-891E-30FD03C16E0C}" dt="2024-03-22T14:04:39.821" v="651"/>
          <ac:picMkLst>
            <pc:docMk/>
            <pc:sldMk cId="88089300" sldId="310"/>
            <ac:picMk id="14" creationId="{A10C9E07-D42D-46F7-F5F9-9EFF8FF9FA9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21/09/2024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21/09/2024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21/09/2024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21/09/2024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21/09/2024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21/09/2024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21/09/2024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21/09/2024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21/09/2024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21/09/2024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21/09/2024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21/09/2024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21/09/2024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clipboard/media/image1.png"/><Relationship Id="rId2" Type="http://schemas.openxmlformats.org/officeDocument/2006/relationships/hyperlink" Target="https://fr.wikipedia.org/wiki/Chiffre_de_Vigen%C3%A8r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clipboard/media/image3.png"/><Relationship Id="rId2" Type="http://schemas.openxmlformats.org/officeDocument/2006/relationships/image" Target="../../clipboard/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10: Les tuples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Conversion en tuple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doc</a:t>
            </a:r>
          </a:p>
        </p:txBody>
      </p:sp>
    </p:spTree>
    <p:extLst>
      <p:ext uri="{BB962C8B-B14F-4D97-AF65-F5344CB8AC3E}">
        <p14:creationId xmlns:p14="http://schemas.microsoft.com/office/powerpoint/2010/main" val="81423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tuple efficace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286523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avec filtrage et condition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71592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Fonctions à plusieurs paramètres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94</a:t>
            </a:r>
          </a:p>
        </p:txBody>
      </p:sp>
    </p:spTree>
    <p:extLst>
      <p:ext uri="{BB962C8B-B14F-4D97-AF65-F5344CB8AC3E}">
        <p14:creationId xmlns:p14="http://schemas.microsoft.com/office/powerpoint/2010/main" val="259130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tuples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docs et ajouter lien vers documentation python</a:t>
            </a:r>
          </a:p>
          <a:p>
            <a:r>
              <a:rPr lang="fr-FR" sz="2000" dirty="0">
                <a:latin typeface="Times New Roman" panose="02020603050405020304" pitchFamily="18" charset="0"/>
                <a:cs typeface="Times New Roman" panose="02020603050405020304" pitchFamily="18" charset="0"/>
              </a:rPr>
              <a:t>X in liste , </a:t>
            </a:r>
            <a:r>
              <a:rPr lang="fr-FR" sz="2000" dirty="0" err="1">
                <a:latin typeface="Times New Roman" panose="02020603050405020304" pitchFamily="18" charset="0"/>
                <a:cs typeface="Times New Roman" panose="02020603050405020304" pitchFamily="18" charset="0"/>
              </a:rPr>
              <a:t>Contains</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clear</a:t>
            </a:r>
            <a:r>
              <a:rPr lang="fr-FR" sz="2000" dirty="0">
                <a:latin typeface="Times New Roman" panose="02020603050405020304" pitchFamily="18" charset="0"/>
                <a:cs typeface="Times New Roman" panose="02020603050405020304" pitchFamily="18" charset="0"/>
              </a:rPr>
              <a:t>, count, </a:t>
            </a:r>
            <a:r>
              <a:rPr lang="fr-FR" sz="2000" dirty="0" err="1">
                <a:latin typeface="Times New Roman" panose="02020603050405020304" pitchFamily="18" charset="0"/>
                <a:cs typeface="Times New Roman" panose="02020603050405020304" pitchFamily="18" charset="0"/>
              </a:rPr>
              <a:t>extend</a:t>
            </a:r>
            <a:r>
              <a:rPr lang="fr-FR" sz="2000" dirty="0">
                <a:latin typeface="Times New Roman" panose="02020603050405020304" pitchFamily="18" charset="0"/>
                <a:cs typeface="Times New Roman" panose="02020603050405020304" pitchFamily="18" charset="0"/>
              </a:rPr>
              <a:t>, pop, reverse, sort, </a:t>
            </a:r>
            <a:r>
              <a:rPr lang="fr-FR" sz="2000" dirty="0" err="1">
                <a:latin typeface="Times New Roman" panose="02020603050405020304" pitchFamily="18" charset="0"/>
                <a:cs typeface="Times New Roman" panose="02020603050405020304" pitchFamily="18" charset="0"/>
              </a:rPr>
              <a:t>sorted</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8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Similitudes entre tuple et </a:t>
            </a:r>
            <a:r>
              <a:rPr lang="fr-FR" sz="2400" b="1" dirty="0" err="1">
                <a:latin typeface="Times New Roman" panose="02020603050405020304" pitchFamily="18" charset="0"/>
                <a:cs typeface="Times New Roman" panose="02020603050405020304" pitchFamily="18" charset="0"/>
              </a:rPr>
              <a:t>list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https://geekflare.com/fr/python-tuple-vs-list/</a:t>
            </a:r>
          </a:p>
        </p:txBody>
      </p:sp>
    </p:spTree>
    <p:extLst>
      <p:ext uri="{BB962C8B-B14F-4D97-AF65-F5344CB8AC3E}">
        <p14:creationId xmlns:p14="http://schemas.microsoft.com/office/powerpoint/2010/main" val="51351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Différences entre tuple et </a:t>
            </a:r>
            <a:r>
              <a:rPr lang="fr-FR" sz="2400" b="1" dirty="0" err="1">
                <a:latin typeface="Times New Roman" panose="02020603050405020304" pitchFamily="18" charset="0"/>
                <a:cs typeface="Times New Roman" panose="02020603050405020304" pitchFamily="18" charset="0"/>
              </a:rPr>
              <a:t>list</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https://geekflare.com/fr/python-tuple-vs-list/</a:t>
            </a:r>
          </a:p>
        </p:txBody>
      </p:sp>
    </p:spTree>
    <p:extLst>
      <p:ext uri="{BB962C8B-B14F-4D97-AF65-F5344CB8AC3E}">
        <p14:creationId xmlns:p14="http://schemas.microsoft.com/office/powerpoint/2010/main" val="426974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a:t>
            </a:r>
            <a:r>
              <a:rPr lang="fr-FR" sz="2400" b="1">
                <a:latin typeface="Times New Roman" panose="02020603050405020304" pitchFamily="18" charset="0"/>
                <a:cs typeface="Times New Roman" panose="02020603050405020304" pitchFamily="18" charset="0"/>
              </a:rPr>
              <a:t>les tuples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docs et ajouter lien vers documentation python</a:t>
            </a:r>
          </a:p>
          <a:p>
            <a:r>
              <a:rPr lang="fr-FR" sz="2000" dirty="0">
                <a:latin typeface="Times New Roman" panose="02020603050405020304" pitchFamily="18" charset="0"/>
                <a:cs typeface="Times New Roman" panose="02020603050405020304" pitchFamily="18" charset="0"/>
              </a:rPr>
              <a:t>X in liste , </a:t>
            </a:r>
            <a:r>
              <a:rPr lang="fr-FR" sz="2000" dirty="0" err="1">
                <a:latin typeface="Times New Roman" panose="02020603050405020304" pitchFamily="18" charset="0"/>
                <a:cs typeface="Times New Roman" panose="02020603050405020304" pitchFamily="18" charset="0"/>
              </a:rPr>
              <a:t>Contains</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clear</a:t>
            </a:r>
            <a:r>
              <a:rPr lang="fr-FR" sz="2000" dirty="0">
                <a:latin typeface="Times New Roman" panose="02020603050405020304" pitchFamily="18" charset="0"/>
                <a:cs typeface="Times New Roman" panose="02020603050405020304" pitchFamily="18" charset="0"/>
              </a:rPr>
              <a:t>, count, </a:t>
            </a:r>
            <a:r>
              <a:rPr lang="fr-FR" sz="2000" dirty="0" err="1">
                <a:latin typeface="Times New Roman" panose="02020603050405020304" pitchFamily="18" charset="0"/>
                <a:cs typeface="Times New Roman" panose="02020603050405020304" pitchFamily="18" charset="0"/>
              </a:rPr>
              <a:t>extend</a:t>
            </a:r>
            <a:r>
              <a:rPr lang="fr-FR" sz="2000" dirty="0">
                <a:latin typeface="Times New Roman" panose="02020603050405020304" pitchFamily="18" charset="0"/>
                <a:cs typeface="Times New Roman" panose="02020603050405020304" pitchFamily="18" charset="0"/>
              </a:rPr>
              <a:t>, pop, reverse, sort, </a:t>
            </a:r>
            <a:r>
              <a:rPr lang="fr-FR" sz="2000" dirty="0" err="1">
                <a:latin typeface="Times New Roman" panose="02020603050405020304" pitchFamily="18" charset="0"/>
                <a:cs typeface="Times New Roman" panose="02020603050405020304" pitchFamily="18" charset="0"/>
              </a:rPr>
              <a:t>sorted</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859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module calcul qui contiendra les fonctions </a:t>
            </a:r>
            <a:r>
              <a:rPr lang="fr-FR" i="1" dirty="0">
                <a:latin typeface="Times New Roman" panose="02020603050405020304" pitchFamily="18" charset="0"/>
                <a:cs typeface="Times New Roman" panose="02020603050405020304" pitchFamily="18" charset="0"/>
              </a:rPr>
              <a:t>addition et multiplication.</a:t>
            </a:r>
          </a:p>
          <a:p>
            <a:r>
              <a:rPr lang="fr-FR" dirty="0">
                <a:latin typeface="Times New Roman" panose="02020603050405020304" pitchFamily="18" charset="0"/>
                <a:cs typeface="Times New Roman" panose="02020603050405020304" pitchFamily="18" charset="0"/>
              </a:rPr>
              <a:t>Les fonctions doivent prendre en paramètres un nombre infini de nombres et renvoyer le résultat de l’opération.</a:t>
            </a:r>
          </a:p>
          <a:p>
            <a:r>
              <a:rPr lang="fr-FR" dirty="0">
                <a:latin typeface="Times New Roman" panose="02020603050405020304" pitchFamily="18" charset="0"/>
                <a:cs typeface="Times New Roman" panose="02020603050405020304" pitchFamily="18" charset="0"/>
              </a:rPr>
              <a:t>Attention prendre en compte les cas d’erreur.</a:t>
            </a:r>
          </a:p>
          <a:p>
            <a:r>
              <a:rPr lang="fr-FR" dirty="0">
                <a:latin typeface="Times New Roman" panose="02020603050405020304" pitchFamily="18" charset="0"/>
                <a:cs typeface="Times New Roman" panose="02020603050405020304" pitchFamily="18" charset="0"/>
              </a:rPr>
              <a:t>Faire des tests des fonctions dans une fonction main.</a:t>
            </a:r>
          </a:p>
        </p:txBody>
      </p:sp>
      <p:sp>
        <p:nvSpPr>
          <p:cNvPr id="8" name="ZoneTexte 7">
            <a:extLst>
              <a:ext uri="{FF2B5EF4-FFF2-40B4-BE49-F238E27FC236}">
                <a16:creationId xmlns:a16="http://schemas.microsoft.com/office/drawing/2014/main" id="{4708017B-B18C-FDEC-C8DB-6E471AF09806}"/>
              </a:ext>
            </a:extLst>
          </p:cNvPr>
          <p:cNvSpPr txBox="1"/>
          <p:nvPr/>
        </p:nvSpPr>
        <p:spPr>
          <a:xfrm>
            <a:off x="397564"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0B027DD6-C7AB-F422-3CB7-279D83C3276B}"/>
              </a:ext>
            </a:extLst>
          </p:cNvPr>
          <p:cNvSpPr txBox="1"/>
          <p:nvPr/>
        </p:nvSpPr>
        <p:spPr>
          <a:xfrm>
            <a:off x="397564" y="3122211"/>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une fonction qui prends 1 paramètre composé de 2 tuples de nombre dont le deuxième élément est le nombre de nombres après le premier nombre.</a:t>
            </a:r>
          </a:p>
          <a:p>
            <a:r>
              <a:rPr lang="fr-FR" dirty="0">
                <a:latin typeface="Times New Roman" panose="02020603050405020304" pitchFamily="18" charset="0"/>
                <a:cs typeface="Times New Roman" panose="02020603050405020304" pitchFamily="18" charset="0"/>
              </a:rPr>
              <a:t>Par exemple si les paramètres sont 1, 10 le programme doit retourner le tuple 2, 3, 4</a:t>
            </a:r>
            <a:r>
              <a:rPr lang="fr-FR">
                <a:latin typeface="Times New Roman" panose="02020603050405020304" pitchFamily="18" charset="0"/>
                <a:cs typeface="Times New Roman" panose="02020603050405020304" pitchFamily="18" charset="0"/>
              </a:rPr>
              <a:t>,…,11.</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028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5BA0D3A7-9417-F401-A3A9-F9D415C2D14B}"/>
              </a:ext>
            </a:extLst>
          </p:cNvPr>
          <p:cNvSpPr txBox="1"/>
          <p:nvPr/>
        </p:nvSpPr>
        <p:spPr>
          <a:xfrm>
            <a:off x="397564" y="68019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1</a:t>
            </a:r>
          </a:p>
        </p:txBody>
      </p:sp>
      <p:sp>
        <p:nvSpPr>
          <p:cNvPr id="9" name="ZoneTexte 8">
            <a:extLst>
              <a:ext uri="{FF2B5EF4-FFF2-40B4-BE49-F238E27FC236}">
                <a16:creationId xmlns:a16="http://schemas.microsoft.com/office/drawing/2014/main" id="{6F6AE9C0-502A-7B4D-5F00-2D2B4B210060}"/>
              </a:ext>
            </a:extLst>
          </p:cNvPr>
          <p:cNvSpPr txBox="1"/>
          <p:nvPr/>
        </p:nvSpPr>
        <p:spPr>
          <a:xfrm>
            <a:off x="397564" y="114185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chiffre de César (ou chiffrement par décalage) est un algorithme de chiffrement très simple que Jules César utilisait pour chiffrer certains messages qu’il envoyait.</a:t>
            </a:r>
          </a:p>
        </p:txBody>
      </p:sp>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4A064B1-8B26-5E29-0A60-6894F448BCCC}"/>
                  </a:ext>
                </a:extLst>
              </p:cNvPr>
              <p:cNvSpPr txBox="1"/>
              <p:nvPr/>
            </p:nvSpPr>
            <p:spPr>
              <a:xfrm>
                <a:off x="397564" y="1976103"/>
                <a:ext cx="11088982" cy="317009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principe du chiffrement est le suivant:</a:t>
                </a:r>
              </a:p>
              <a:p>
                <a:r>
                  <a:rPr lang="fr-FR" dirty="0">
                    <a:latin typeface="Times New Roman" panose="02020603050405020304" pitchFamily="18" charset="0"/>
                    <a:cs typeface="Times New Roman" panose="02020603050405020304" pitchFamily="18" charset="0"/>
                  </a:rPr>
                  <a:t>Pour un message à chiffrer, on remplace chaque lettre par une lettre différente, située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lettres après dans l’alphabet où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la valeur de la clé de chiffrement.</a:t>
                </a:r>
              </a:p>
              <a:p>
                <a:r>
                  <a:rPr lang="fr-FR" dirty="0">
                    <a:latin typeface="Times New Roman" panose="02020603050405020304" pitchFamily="18" charset="0"/>
                    <a:cs typeface="Times New Roman" panose="02020603050405020304" pitchFamily="18" charset="0"/>
                  </a:rPr>
                  <a:t>Si l’on considère que chaque lettre de l’alphabet est numérotée de 0 à 25 (A=0, B=1,…,Z=25), cela revient à additionner la valeur de la lettre du texte en clair avec la valeur de la clé pour trouver la valeur de la lettre qui va remplacer la lettre non chiffrée.</a:t>
                </a:r>
              </a:p>
              <a:p>
                <a:r>
                  <a:rPr lang="fr-FR" dirty="0">
                    <a:latin typeface="Times New Roman" panose="02020603050405020304" pitchFamily="18" charset="0"/>
                    <a:cs typeface="Times New Roman" panose="02020603050405020304" pitchFamily="18" charset="0"/>
                  </a:rPr>
                  <a:t>Par exemple pour chiffrer la chaine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avec une clé de chiffrement 1 on aura comme mot chiffré: </a:t>
                </a:r>
                <a14:m>
                  <m:oMath xmlns:m="http://schemas.openxmlformats.org/officeDocument/2006/math">
                    <m:r>
                      <a:rPr lang="fr-FR" b="0" i="1" smtClean="0">
                        <a:latin typeface="Cambria Math" panose="02040503050406030204" pitchFamily="18" charset="0"/>
                        <a:cs typeface="Times New Roman" panose="02020603050405020304" pitchFamily="18" charset="0"/>
                      </a:rPr>
                      <m:t>𝐴𝐹𝑈𝐵</m:t>
                    </m:r>
                  </m:oMath>
                </a14:m>
                <a:r>
                  <a:rPr lang="fr-FR" dirty="0">
                    <a:latin typeface="Times New Roman" panose="02020603050405020304" pitchFamily="18" charset="0"/>
                    <a:cs typeface="Times New Roman" panose="02020603050405020304" pitchFamily="18" charset="0"/>
                  </a:rPr>
                  <a:t> car la lettre 1 pas après Z est A et on recommence au début quand on arrive à la fin du tableau. On obtient le mot chiffré de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en remplaçant chaque lettre par la lettre qui la suit puisque le nombre de décalage est 1. </a:t>
                </a:r>
              </a:p>
            </p:txBody>
          </p:sp>
        </mc:Choice>
        <mc:Fallback xmlns="">
          <p:sp>
            <p:nvSpPr>
              <p:cNvPr id="10" name="ZoneTexte 9">
                <a:extLst>
                  <a:ext uri="{FF2B5EF4-FFF2-40B4-BE49-F238E27FC236}">
                    <a16:creationId xmlns:a16="http://schemas.microsoft.com/office/drawing/2014/main" id="{24A064B1-8B26-5E29-0A60-6894F448BCCC}"/>
                  </a:ext>
                </a:extLst>
              </p:cNvPr>
              <p:cNvSpPr txBox="1">
                <a:spLocks noRot="1" noChangeAspect="1" noMove="1" noResize="1" noEditPoints="1" noAdjustHandles="1" noChangeArrowheads="1" noChangeShapeType="1" noTextEdit="1"/>
              </p:cNvSpPr>
              <p:nvPr/>
            </p:nvSpPr>
            <p:spPr>
              <a:xfrm>
                <a:off x="397564" y="1976103"/>
                <a:ext cx="11088982" cy="3170099"/>
              </a:xfrm>
              <a:prstGeom prst="rect">
                <a:avLst/>
              </a:prstGeom>
              <a:blipFill>
                <a:blip r:embed="rId2"/>
                <a:stretch>
                  <a:fillRect l="-550" t="-962" r="-880" b="-2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9D23BAA4-A604-5A95-6DE1-DC134EEEC409}"/>
                  </a:ext>
                </a:extLst>
              </p:cNvPr>
              <p:cNvSpPr txBox="1"/>
              <p:nvPr/>
            </p:nvSpPr>
            <p:spPr>
              <a:xfrm>
                <a:off x="397564" y="522054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du déchiffrement on fait des sauts en arrière contrairement au chiffrement qui fait des sauts en avant. Une lettre chiffrée par une clé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déchiffrée par la lettre se trouvant à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caractères avant la lettre dans l’alphabet. </a:t>
                </a:r>
                <a:r>
                  <a:rPr lang="fr-FR" b="1" dirty="0">
                    <a:latin typeface="Times New Roman" panose="02020603050405020304" pitchFamily="18" charset="0"/>
                    <a:cs typeface="Times New Roman" panose="02020603050405020304" pitchFamily="18" charset="0"/>
                  </a:rPr>
                  <a:t>Le chiffre de César est aujourd’hui abandonné car non sécurisé.</a:t>
                </a:r>
                <a:endParaRPr lang="fr-FR" dirty="0">
                  <a:latin typeface="Times New Roman" panose="02020603050405020304" pitchFamily="18" charset="0"/>
                  <a:cs typeface="Times New Roman" panose="02020603050405020304" pitchFamily="18" charset="0"/>
                </a:endParaRPr>
              </a:p>
            </p:txBody>
          </p:sp>
        </mc:Choice>
        <mc:Fallback xmlns="">
          <p:sp>
            <p:nvSpPr>
              <p:cNvPr id="11" name="ZoneTexte 10">
                <a:extLst>
                  <a:ext uri="{FF2B5EF4-FFF2-40B4-BE49-F238E27FC236}">
                    <a16:creationId xmlns:a16="http://schemas.microsoft.com/office/drawing/2014/main" id="{9D23BAA4-A604-5A95-6DE1-DC134EEEC409}"/>
                  </a:ext>
                </a:extLst>
              </p:cNvPr>
              <p:cNvSpPr txBox="1">
                <a:spLocks noRot="1" noChangeAspect="1" noMove="1" noResize="1" noEditPoints="1" noAdjustHandles="1" noChangeArrowheads="1" noChangeShapeType="1" noTextEdit="1"/>
              </p:cNvSpPr>
              <p:nvPr/>
            </p:nvSpPr>
            <p:spPr>
              <a:xfrm>
                <a:off x="397564" y="5220545"/>
                <a:ext cx="11088982" cy="1015663"/>
              </a:xfrm>
              <a:prstGeom prst="rect">
                <a:avLst/>
              </a:prstGeom>
              <a:blipFill>
                <a:blip r:embed="rId3"/>
                <a:stretch>
                  <a:fillRect l="-550"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121883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948002"/>
            <a:ext cx="9192515" cy="830997"/>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Exercices</a:t>
            </a:r>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218863FB-835F-3C29-E372-96EEDF5955F7}"/>
              </a:ext>
            </a:extLst>
          </p:cNvPr>
          <p:cNvSpPr txBox="1"/>
          <p:nvPr/>
        </p:nvSpPr>
        <p:spPr>
          <a:xfrm>
            <a:off x="397564" y="840602"/>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est d’utiliser l’immuabilité des tuples pour écrire un programme Python qui permettra de déchiffrer/chiffrer un message fourni par un utilisateur avec une clé donnée.</a:t>
            </a:r>
          </a:p>
          <a:p>
            <a:r>
              <a:rPr lang="fr-FR" dirty="0">
                <a:latin typeface="Times New Roman" panose="02020603050405020304" pitchFamily="18" charset="0"/>
                <a:cs typeface="Times New Roman" panose="02020603050405020304" pitchFamily="18" charset="0"/>
              </a:rPr>
              <a:t>Le programme doit pouvoir chiffrer et déchiffrer des messages contenant des lettres majuscules et minuscules ainsi que des nombres.</a:t>
            </a:r>
          </a:p>
        </p:txBody>
      </p:sp>
      <p:sp>
        <p:nvSpPr>
          <p:cNvPr id="7" name="ZoneTexte 6">
            <a:extLst>
              <a:ext uri="{FF2B5EF4-FFF2-40B4-BE49-F238E27FC236}">
                <a16:creationId xmlns:a16="http://schemas.microsoft.com/office/drawing/2014/main" id="{0013674F-05FF-460F-46AC-C319C49B4842}"/>
              </a:ext>
            </a:extLst>
          </p:cNvPr>
          <p:cNvSpPr txBox="1"/>
          <p:nvPr/>
        </p:nvSpPr>
        <p:spPr>
          <a:xfrm>
            <a:off x="397564" y="2363306"/>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Lorsque le programme démarre, l’utilisateur doit choisir quel type d’opération il veut réaliser (chiffrement ou déchiffrement). Ensuite il doit saisir le texte qu’il veut chiffrer et la clé.</a:t>
            </a:r>
          </a:p>
          <a:p>
            <a:r>
              <a:rPr lang="fr-FR" dirty="0">
                <a:latin typeface="Times New Roman" panose="02020603050405020304" pitchFamily="18" charset="0"/>
                <a:cs typeface="Times New Roman" panose="02020603050405020304" pitchFamily="18" charset="0"/>
              </a:rPr>
              <a:t>Le programme doit afficher le résultat de l’opération.</a:t>
            </a:r>
          </a:p>
        </p:txBody>
      </p:sp>
      <p:sp>
        <p:nvSpPr>
          <p:cNvPr id="12" name="ZoneTexte 11">
            <a:extLst>
              <a:ext uri="{FF2B5EF4-FFF2-40B4-BE49-F238E27FC236}">
                <a16:creationId xmlns:a16="http://schemas.microsoft.com/office/drawing/2014/main" id="{D6DD0778-C36E-1EA9-42D5-2CDADF55E9F7}"/>
              </a:ext>
            </a:extLst>
          </p:cNvPr>
          <p:cNvSpPr txBox="1"/>
          <p:nvPr/>
        </p:nvSpPr>
        <p:spPr>
          <a:xfrm>
            <a:off x="397564" y="3522138"/>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Ci-dessous un exemple d’exécution (votre version peut être différente):</a:t>
            </a:r>
          </a:p>
        </p:txBody>
      </p:sp>
      <p:pic>
        <p:nvPicPr>
          <p:cNvPr id="13" name="Image 12">
            <a:extLst>
              <a:ext uri="{FF2B5EF4-FFF2-40B4-BE49-F238E27FC236}">
                <a16:creationId xmlns:a16="http://schemas.microsoft.com/office/drawing/2014/main" id="{1CCF12D0-7CE0-76AA-E98F-C35B69CCC68F}"/>
              </a:ext>
            </a:extLst>
          </p:cNvPr>
          <p:cNvPicPr>
            <a:picLocks noChangeAspect="1"/>
          </p:cNvPicPr>
          <p:nvPr/>
        </p:nvPicPr>
        <p:blipFill>
          <a:blip r:embed="rId2"/>
          <a:stretch>
            <a:fillRect/>
          </a:stretch>
        </p:blipFill>
        <p:spPr>
          <a:xfrm>
            <a:off x="727269" y="4065417"/>
            <a:ext cx="3899052" cy="2170791"/>
          </a:xfrm>
          <a:prstGeom prst="rect">
            <a:avLst/>
          </a:prstGeom>
        </p:spPr>
      </p:pic>
      <p:pic>
        <p:nvPicPr>
          <p:cNvPr id="14" name="Image 13">
            <a:extLst>
              <a:ext uri="{FF2B5EF4-FFF2-40B4-BE49-F238E27FC236}">
                <a16:creationId xmlns:a16="http://schemas.microsoft.com/office/drawing/2014/main" id="{A10C9E07-D42D-46F7-F5F9-9EFF8FF9FA9D}"/>
              </a:ext>
            </a:extLst>
          </p:cNvPr>
          <p:cNvPicPr>
            <a:picLocks noChangeAspect="1"/>
          </p:cNvPicPr>
          <p:nvPr/>
        </p:nvPicPr>
        <p:blipFill>
          <a:blip r:embed="rId3"/>
          <a:stretch>
            <a:fillRect/>
          </a:stretch>
        </p:blipFill>
        <p:spPr>
          <a:xfrm>
            <a:off x="5494276" y="4078522"/>
            <a:ext cx="3635880" cy="2157686"/>
          </a:xfrm>
          <a:prstGeom prst="rect">
            <a:avLst/>
          </a:prstGeom>
        </p:spPr>
      </p:pic>
    </p:spTree>
    <p:extLst>
      <p:ext uri="{BB962C8B-B14F-4D97-AF65-F5344CB8AC3E}">
        <p14:creationId xmlns:p14="http://schemas.microsoft.com/office/powerpoint/2010/main" val="8808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2</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chiffre de Vigenère est un algorithme de chiffrement établi par le cryptographe français BLAISE DE Vigenère. C’est un crypto système poly-alphabétique (contrairement au chiffre de César qui est mono alphabétique), c’est-à-dire qu’il consiste à changer une lettre par une autre, mais cette dernière n’est pas toujours la même. Cela permet une plus grande sécurité. Cet algorithme utilise une clé dans notre cas sous la forme d’un mot ou d’une phrase que l’on choisira. Plus la clé sera longue, plus le cryptogramme sera sécurisé.</a:t>
            </a:r>
          </a:p>
        </p:txBody>
      </p:sp>
      <p:sp>
        <p:nvSpPr>
          <p:cNvPr id="8" name="ZoneTexte 7">
            <a:extLst>
              <a:ext uri="{FF2B5EF4-FFF2-40B4-BE49-F238E27FC236}">
                <a16:creationId xmlns:a16="http://schemas.microsoft.com/office/drawing/2014/main" id="{99BF4A4F-48CD-150B-FAE0-EE98BCF14AA6}"/>
              </a:ext>
            </a:extLst>
          </p:cNvPr>
          <p:cNvSpPr txBox="1"/>
          <p:nvPr/>
        </p:nvSpPr>
        <p:spPr>
          <a:xfrm>
            <a:off x="397564" y="2953840"/>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utiliser le chiffre de Vigenère on dispose de deux méthodes de chiffrement/déchiffrement: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Soit on utilise la table de Vigenère voir </a:t>
            </a:r>
            <a:r>
              <a:rPr lang="fr-FR" dirty="0">
                <a:latin typeface="Times New Roman" panose="02020603050405020304" pitchFamily="18" charset="0"/>
                <a:cs typeface="Times New Roman" panose="02020603050405020304" pitchFamily="18" charset="0"/>
                <a:hlinkClick r:id="rId2"/>
              </a:rPr>
              <a:t>Chiffre de Vigenère</a:t>
            </a:r>
            <a:r>
              <a:rPr lang="fr-FR"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Soit on utilise la méthode mathématique. </a:t>
            </a:r>
          </a:p>
          <a:p>
            <a:r>
              <a:rPr lang="fr-FR" dirty="0">
                <a:latin typeface="Times New Roman" panose="02020603050405020304" pitchFamily="18" charset="0"/>
                <a:cs typeface="Times New Roman" panose="02020603050405020304" pitchFamily="18" charset="0"/>
              </a:rPr>
              <a:t>Nous utiliserons dans cet exercice la méthode mathématique.</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6A914AF3-291D-FD71-E5B9-008DC9BB840F}"/>
                  </a:ext>
                </a:extLst>
              </p:cNvPr>
              <p:cNvSpPr txBox="1"/>
              <p:nvPr/>
            </p:nvSpPr>
            <p:spPr>
              <a:xfrm>
                <a:off x="332682" y="4254199"/>
                <a:ext cx="10866456"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Avec la méthode mathématique, on part d’un tableau comme le chiffre de César composé des lettres de A à Z ayant respectivement les indices de 0 à 25.</a:t>
                </a:r>
              </a:p>
              <a:p>
                <a:r>
                  <a:rPr lang="fr-FR" dirty="0">
                    <a:latin typeface="Times New Roman" panose="02020603050405020304" pitchFamily="18" charset="0"/>
                    <a:cs typeface="Times New Roman" panose="02020603050405020304" pitchFamily="18" charset="0"/>
                  </a:rPr>
                  <a:t>Supposons:</a:t>
                </a:r>
              </a:p>
              <a:p>
                <a:pPr marL="342900" indent="-342900">
                  <a:buFont typeface="Arial" panose="020B0604020202020204" pitchFamily="34" charset="0"/>
                  <a:buChar char="•"/>
                </a:pPr>
                <a14:m>
                  <m:oMath xmlns:m="http://schemas.openxmlformats.org/officeDocument/2006/math">
                    <m:r>
                      <a:rPr lang="fr-FR" i="1">
                        <a:latin typeface="Cambria Math" panose="02040503050406030204" pitchFamily="18" charset="0"/>
                        <a:cs typeface="Times New Roman" panose="02020603050405020304" pitchFamily="18" charset="0"/>
                      </a:rPr>
                      <m:t>𝑥</m:t>
                    </m:r>
                    <m:r>
                      <a:rPr lang="fr-FR" i="1">
                        <a:latin typeface="Cambria Math" panose="02040503050406030204" pitchFamily="18" charset="0"/>
                        <a:cs typeface="Times New Roman" panose="02020603050405020304" pitchFamily="18" charset="0"/>
                      </a:rPr>
                      <m:t> :</m:t>
                    </m:r>
                  </m:oMath>
                </a14:m>
                <a:r>
                  <a:rPr lang="fr-FR" i="1" dirty="0">
                    <a:latin typeface="Cambria Math" panose="02040503050406030204" pitchFamily="18" charset="0"/>
                    <a:cs typeface="Times New Roman" panose="02020603050405020304" pitchFamily="18" charset="0"/>
                  </a:rPr>
                  <a:t> </a:t>
                </a:r>
                <a:r>
                  <a:rPr lang="fr-FR" dirty="0">
                    <a:latin typeface="Cambria Math" panose="02040503050406030204" pitchFamily="18" charset="0"/>
                    <a:cs typeface="Times New Roman" panose="02020603050405020304" pitchFamily="18" charset="0"/>
                  </a:rPr>
                  <a:t>l’indice de la lettre de la clé</a:t>
                </a:r>
              </a:p>
              <a:p>
                <a:pPr marL="342900" indent="-342900">
                  <a:buFont typeface="Arial" panose="020B0604020202020204" pitchFamily="34" charset="0"/>
                  <a:buChar char="•"/>
                </a:pPr>
                <a14:m>
                  <m:oMath xmlns:m="http://schemas.openxmlformats.org/officeDocument/2006/math">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 :</m:t>
                    </m:r>
                  </m:oMath>
                </a14:m>
                <a:r>
                  <a:rPr lang="fr-FR" i="1" dirty="0">
                    <a:latin typeface="Cambria Math" panose="02040503050406030204" pitchFamily="18" charset="0"/>
                    <a:cs typeface="Times New Roman" panose="02020603050405020304" pitchFamily="18" charset="0"/>
                  </a:rPr>
                  <a:t> </a:t>
                </a:r>
                <a:r>
                  <a:rPr lang="fr-FR" dirty="0">
                    <a:latin typeface="Cambria Math" panose="02040503050406030204" pitchFamily="18" charset="0"/>
                    <a:cs typeface="Times New Roman" panose="02020603050405020304" pitchFamily="18" charset="0"/>
                  </a:rPr>
                  <a:t>l’indice de la lettre chiffrée</a:t>
                </a:r>
              </a:p>
              <a:p>
                <a:pPr marL="342900" indent="-342900">
                  <a:buFont typeface="Arial" panose="020B0604020202020204" pitchFamily="34" charset="0"/>
                  <a:buChar char="•"/>
                </a:pPr>
                <a14:m>
                  <m:oMath xmlns:m="http://schemas.openxmlformats.org/officeDocument/2006/math">
                    <m:r>
                      <a:rPr lang="fr-FR" b="0" i="1" smtClean="0">
                        <a:latin typeface="Cambria Math" panose="02040503050406030204" pitchFamily="18" charset="0"/>
                        <a:cs typeface="Times New Roman" panose="02020603050405020304" pitchFamily="18" charset="0"/>
                      </a:rPr>
                      <m:t>𝑧</m:t>
                    </m:r>
                    <m:r>
                      <a:rPr lang="fr-FR" b="0" i="1" smtClean="0">
                        <a:latin typeface="Cambria Math" panose="02040503050406030204" pitchFamily="18" charset="0"/>
                        <a:cs typeface="Times New Roman" panose="02020603050405020304" pitchFamily="18" charset="0"/>
                      </a:rPr>
                      <m:t>:</m:t>
                    </m:r>
                  </m:oMath>
                </a14:m>
                <a:r>
                  <a:rPr lang="fr-FR" i="1" dirty="0">
                    <a:latin typeface="Cambria Math" panose="02040503050406030204" pitchFamily="18" charset="0"/>
                    <a:cs typeface="Times New Roman" panose="02020603050405020304" pitchFamily="18" charset="0"/>
                  </a:rPr>
                  <a:t> </a:t>
                </a:r>
                <a:r>
                  <a:rPr lang="fr-FR" dirty="0">
                    <a:latin typeface="Cambria Math" panose="02040503050406030204" pitchFamily="18" charset="0"/>
                    <a:cs typeface="Times New Roman" panose="02020603050405020304" pitchFamily="18" charset="0"/>
                  </a:rPr>
                  <a:t>l’indice de la lettre du texte en clair</a:t>
                </a:r>
                <a:endParaRPr lang="fr-FR" i="1" dirty="0">
                  <a:latin typeface="Cambria Math" panose="020405030504060302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6A914AF3-291D-FD71-E5B9-008DC9BB840F}"/>
                  </a:ext>
                </a:extLst>
              </p:cNvPr>
              <p:cNvSpPr txBox="1">
                <a:spLocks noRot="1" noChangeAspect="1" noMove="1" noResize="1" noEditPoints="1" noAdjustHandles="1" noChangeArrowheads="1" noChangeShapeType="1" noTextEdit="1"/>
              </p:cNvSpPr>
              <p:nvPr/>
            </p:nvSpPr>
            <p:spPr>
              <a:xfrm>
                <a:off x="332682" y="4254199"/>
                <a:ext cx="10866456" cy="1938992"/>
              </a:xfrm>
              <a:prstGeom prst="rect">
                <a:avLst/>
              </a:prstGeom>
              <a:blipFill>
                <a:blip r:embed="rId3"/>
                <a:stretch>
                  <a:fillRect l="-617" t="-1887" r="-1010" b="-4717"/>
                </a:stretch>
              </a:blipFill>
            </p:spPr>
            <p:txBody>
              <a:bodyPr/>
              <a:lstStyle/>
              <a:p>
                <a:r>
                  <a:rPr lang="fr-FR">
                    <a:noFill/>
                  </a:rPr>
                  <a:t> </a:t>
                </a:r>
              </a:p>
            </p:txBody>
          </p:sp>
        </mc:Fallback>
      </mc:AlternateContent>
    </p:spTree>
    <p:extLst>
      <p:ext uri="{BB962C8B-B14F-4D97-AF65-F5344CB8AC3E}">
        <p14:creationId xmlns:p14="http://schemas.microsoft.com/office/powerpoint/2010/main" val="2204220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a:latin typeface="Times New Roman" panose="02020603050405020304" pitchFamily="18" charset="0"/>
                <a:cs typeface="Times New Roman" panose="02020603050405020304" pitchFamily="18" charset="0"/>
              </a:rPr>
              <a:t>Mini-Projet 2</a:t>
            </a:r>
            <a:endParaRPr lang="fr-FR" sz="2000" b="1" u="sng"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90321CC-02EF-ED64-0AA9-789ED60F60B1}"/>
                  </a:ext>
                </a:extLst>
              </p:cNvPr>
              <p:cNvSpPr txBox="1"/>
              <p:nvPr/>
            </p:nvSpPr>
            <p:spPr>
              <a:xfrm>
                <a:off x="397564" y="1141856"/>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Si on veut chiffrer, on obtient l’indice de la lettre chiffrée par la formule:</a:t>
                </a:r>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m:t>
                      </m:r>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𝑥</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𝑧</m:t>
                          </m:r>
                        </m:e>
                      </m:d>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𝑚𝑜𝑑𝑢𝑙𝑜</m:t>
                      </m:r>
                      <m:r>
                        <a:rPr lang="fr-FR" b="0" i="1" smtClean="0">
                          <a:latin typeface="Cambria Math" panose="02040503050406030204" pitchFamily="18" charset="0"/>
                          <a:cs typeface="Times New Roman" panose="02020603050405020304" pitchFamily="18" charset="0"/>
                        </a:rPr>
                        <m:t> 26</m:t>
                      </m:r>
                    </m:oMath>
                  </m:oMathPara>
                </a14:m>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Par exemple pour chiffrer la lettre B (indice 1) du message avec la lettre de la clé H (indice 7) on aura:</a:t>
                </a:r>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m:t>
                      </m:r>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1+7</m:t>
                          </m:r>
                        </m:e>
                      </m:d>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𝑚𝑜𝑑𝑢𝑙𝑜</m:t>
                      </m:r>
                      <m:r>
                        <a:rPr lang="fr-FR" b="0" i="1" smtClean="0">
                          <a:latin typeface="Cambria Math" panose="02040503050406030204" pitchFamily="18" charset="0"/>
                          <a:cs typeface="Times New Roman" panose="02020603050405020304" pitchFamily="18" charset="0"/>
                        </a:rPr>
                        <m:t> 26=8 </m:t>
                      </m:r>
                      <m:r>
                        <a:rPr lang="fr-FR" b="0" i="1" smtClean="0">
                          <a:latin typeface="Cambria Math" panose="02040503050406030204" pitchFamily="18" charset="0"/>
                          <a:cs typeface="Times New Roman" panose="02020603050405020304" pitchFamily="18" charset="0"/>
                        </a:rPr>
                        <m:t>𝑚𝑜𝑑𝑢𝑙𝑜</m:t>
                      </m:r>
                      <m:r>
                        <a:rPr lang="fr-FR" b="0" i="1" smtClean="0">
                          <a:latin typeface="Cambria Math" panose="02040503050406030204" pitchFamily="18" charset="0"/>
                          <a:cs typeface="Times New Roman" panose="02020603050405020304" pitchFamily="18" charset="0"/>
                        </a:rPr>
                        <m:t> 26=8 </m:t>
                      </m:r>
                      <m:r>
                        <a:rPr lang="fr-FR" b="0" i="1" smtClean="0">
                          <a:latin typeface="Cambria Math" panose="02040503050406030204" pitchFamily="18" charset="0"/>
                          <a:cs typeface="Times New Roman" panose="02020603050405020304" pitchFamily="18" charset="0"/>
                        </a:rPr>
                        <m:t>𝑠𝑜𝑖𝑡</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𝑙𝑎</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𝑙𝑒𝑡𝑡𝑟𝑒</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𝐼</m:t>
                      </m:r>
                    </m:oMath>
                  </m:oMathPara>
                </a14:m>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Le modulo est le reste de la division euclidienne en Python il est représenté par %.</a:t>
                </a:r>
              </a:p>
              <a:p>
                <a:r>
                  <a:rPr lang="fr-FR" b="1" dirty="0">
                    <a:latin typeface="Times New Roman" panose="02020603050405020304" pitchFamily="18" charset="0"/>
                    <a:cs typeface="Times New Roman" panose="02020603050405020304" pitchFamily="18" charset="0"/>
                  </a:rPr>
                  <a:t>Par exemple 2%1=0 et 5%2=1</a:t>
                </a:r>
              </a:p>
            </p:txBody>
          </p:sp>
        </mc:Choice>
        <mc:Fallback xmlns="">
          <p:sp>
            <p:nvSpPr>
              <p:cNvPr id="7" name="ZoneTexte 6">
                <a:extLst>
                  <a:ext uri="{FF2B5EF4-FFF2-40B4-BE49-F238E27FC236}">
                    <a16:creationId xmlns:a16="http://schemas.microsoft.com/office/drawing/2014/main" id="{990321CC-02EF-ED64-0AA9-789ED60F60B1}"/>
                  </a:ext>
                </a:extLst>
              </p:cNvPr>
              <p:cNvSpPr txBox="1">
                <a:spLocks noRot="1" noChangeAspect="1" noMove="1" noResize="1" noEditPoints="1" noAdjustHandles="1" noChangeArrowheads="1" noChangeShapeType="1" noTextEdit="1"/>
              </p:cNvSpPr>
              <p:nvPr/>
            </p:nvSpPr>
            <p:spPr>
              <a:xfrm>
                <a:off x="397564" y="1141856"/>
                <a:ext cx="11088982" cy="1938992"/>
              </a:xfrm>
              <a:prstGeom prst="rect">
                <a:avLst/>
              </a:prstGeom>
              <a:blipFill>
                <a:blip r:embed="rId2"/>
                <a:stretch>
                  <a:fillRect l="-550" t="-1572" b="-471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183593BF-4B80-C0DA-D5C3-DAFAD01F2291}"/>
                  </a:ext>
                </a:extLst>
              </p:cNvPr>
              <p:cNvSpPr txBox="1"/>
              <p:nvPr/>
            </p:nvSpPr>
            <p:spPr>
              <a:xfrm>
                <a:off x="314574" y="3293862"/>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veut déchiffrer on cherche l’indice </a:t>
                </a:r>
                <a14:m>
                  <m:oMath xmlns:m="http://schemas.openxmlformats.org/officeDocument/2006/math">
                    <m:r>
                      <a:rPr lang="fr-FR" b="0" i="1" smtClean="0">
                        <a:latin typeface="Cambria Math" panose="02040503050406030204" pitchFamily="18" charset="0"/>
                        <a:cs typeface="Times New Roman" panose="02020603050405020304" pitchFamily="18" charset="0"/>
                      </a:rPr>
                      <m:t>𝑧</m:t>
                    </m:r>
                  </m:oMath>
                </a14:m>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par les formules suivantes: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r>
                      <a:rPr lang="fr-FR" b="0" i="1" smtClean="0">
                        <a:latin typeface="Cambria Math" panose="02040503050406030204" pitchFamily="18" charset="0"/>
                        <a:cs typeface="Times New Roman" panose="02020603050405020304" pitchFamily="18" charset="0"/>
                      </a:rPr>
                      <m:t>&gt;</m:t>
                    </m:r>
                    <m:r>
                      <a:rPr lang="fr-FR" b="0" i="1" smtClean="0">
                        <a:latin typeface="Cambria Math" panose="02040503050406030204" pitchFamily="18" charset="0"/>
                        <a:cs typeface="Times New Roman" panose="02020603050405020304" pitchFamily="18" charset="0"/>
                      </a:rPr>
                      <m:t>𝑦</m:t>
                    </m:r>
                  </m:oMath>
                </a14:m>
                <a:r>
                  <a:rPr lang="fr-FR" dirty="0">
                    <a:latin typeface="Times New Roman" panose="02020603050405020304" pitchFamily="18" charset="0"/>
                    <a:cs typeface="Times New Roman" panose="02020603050405020304" pitchFamily="18" charset="0"/>
                  </a:rPr>
                  <a:t> alors </a:t>
                </a:r>
                <a14:m>
                  <m:oMath xmlns:m="http://schemas.openxmlformats.org/officeDocument/2006/math">
                    <m:r>
                      <a:rPr lang="fr-FR" b="0" i="1" smtClean="0">
                        <a:latin typeface="Cambria Math" panose="02040503050406030204" pitchFamily="18" charset="0"/>
                        <a:cs typeface="Times New Roman" panose="02020603050405020304" pitchFamily="18" charset="0"/>
                      </a:rPr>
                      <m:t>𝑧</m:t>
                    </m:r>
                    <m:r>
                      <a:rPr lang="fr-FR" b="0" i="1" smtClean="0">
                        <a:latin typeface="Cambria Math" panose="02040503050406030204" pitchFamily="18" charset="0"/>
                        <a:cs typeface="Times New Roman" panose="02020603050405020304" pitchFamily="18" charset="0"/>
                      </a:rPr>
                      <m:t>=</m:t>
                    </m:r>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26 −</m:t>
                        </m:r>
                        <m:r>
                          <a:rPr lang="fr-FR" b="0" i="1" smtClean="0">
                            <a:latin typeface="Cambria Math" panose="02040503050406030204" pitchFamily="18" charset="0"/>
                            <a:cs typeface="Times New Roman" panose="02020603050405020304" pitchFamily="18" charset="0"/>
                          </a:rPr>
                          <m:t>𝑥</m:t>
                        </m:r>
                      </m:e>
                    </m:d>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𝑦</m:t>
                    </m:r>
                  </m:oMath>
                </a14:m>
                <a:endParaRPr lang="fr-FR"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Sinon </a:t>
                </a:r>
                <a14:m>
                  <m:oMath xmlns:m="http://schemas.openxmlformats.org/officeDocument/2006/math">
                    <m:r>
                      <a:rPr lang="fr-FR" b="0" i="1" smtClean="0">
                        <a:latin typeface="Cambria Math" panose="02040503050406030204" pitchFamily="18" charset="0"/>
                        <a:cs typeface="Times New Roman" panose="02020603050405020304" pitchFamily="18" charset="0"/>
                      </a:rPr>
                      <m:t>𝑧</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𝑥</m:t>
                    </m:r>
                  </m:oMath>
                </a14:m>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Par exemple pour déchiffrer la lettre I (indice 8) du message chiffré avec la lettre de la clé H (indice 7) on aura:</a:t>
                </a:r>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Times New Roman" panose="02020603050405020304" pitchFamily="18" charset="0"/>
                        </a:rPr>
                        <m:t>𝑥</m:t>
                      </m:r>
                      <m:r>
                        <a:rPr lang="fr-FR" b="0" i="1" smtClean="0">
                          <a:latin typeface="Cambria Math" panose="02040503050406030204" pitchFamily="18" charset="0"/>
                          <a:cs typeface="Times New Roman" panose="02020603050405020304" pitchFamily="18" charset="0"/>
                        </a:rPr>
                        <m:t>=7&lt;</m:t>
                      </m:r>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=8 </m:t>
                      </m:r>
                      <m:r>
                        <a:rPr lang="fr-FR" b="0" i="1" smtClean="0">
                          <a:latin typeface="Cambria Math" panose="02040503050406030204" pitchFamily="18" charset="0"/>
                          <a:cs typeface="Times New Roman" panose="02020603050405020304" pitchFamily="18" charset="0"/>
                        </a:rPr>
                        <m:t>𝑎𝑙𝑜𝑟𝑠</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𝑧</m:t>
                      </m:r>
                      <m:r>
                        <a:rPr lang="fr-FR" b="0" i="1" smtClean="0">
                          <a:latin typeface="Cambria Math" panose="02040503050406030204" pitchFamily="18" charset="0"/>
                          <a:cs typeface="Times New Roman" panose="02020603050405020304" pitchFamily="18" charset="0"/>
                        </a:rPr>
                        <m:t>=8−7=1 </m:t>
                      </m:r>
                      <m:r>
                        <a:rPr lang="fr-FR" b="0" i="1" smtClean="0">
                          <a:latin typeface="Cambria Math" panose="02040503050406030204" pitchFamily="18" charset="0"/>
                          <a:cs typeface="Times New Roman" panose="02020603050405020304" pitchFamily="18" charset="0"/>
                        </a:rPr>
                        <m:t>𝑠𝑜𝑖𝑡</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𝑙𝑎</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𝑙𝑒𝑡𝑡𝑟𝑒</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𝐵</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0" name="ZoneTexte 9">
                <a:extLst>
                  <a:ext uri="{FF2B5EF4-FFF2-40B4-BE49-F238E27FC236}">
                    <a16:creationId xmlns:a16="http://schemas.microsoft.com/office/drawing/2014/main" id="{183593BF-4B80-C0DA-D5C3-DAFAD01F2291}"/>
                  </a:ext>
                </a:extLst>
              </p:cNvPr>
              <p:cNvSpPr txBox="1">
                <a:spLocks noRot="1" noChangeAspect="1" noMove="1" noResize="1" noEditPoints="1" noAdjustHandles="1" noChangeArrowheads="1" noChangeShapeType="1" noTextEdit="1"/>
              </p:cNvSpPr>
              <p:nvPr/>
            </p:nvSpPr>
            <p:spPr>
              <a:xfrm>
                <a:off x="314574" y="3293862"/>
                <a:ext cx="11088982" cy="1938992"/>
              </a:xfrm>
              <a:prstGeom prst="rect">
                <a:avLst/>
              </a:prstGeom>
              <a:blipFill>
                <a:blip r:embed="rId3"/>
                <a:stretch>
                  <a:fillRect l="-605" t="-1572" b="-1258"/>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35C67A25-83F3-E82B-588F-A89F004A2A99}"/>
              </a:ext>
            </a:extLst>
          </p:cNvPr>
          <p:cNvSpPr txBox="1"/>
          <p:nvPr/>
        </p:nvSpPr>
        <p:spPr>
          <a:xfrm>
            <a:off x="314574" y="5362300"/>
            <a:ext cx="11088982"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Les chiffres de César et Vigenère appartiennent à la famille du chiffrement symétrique car on utilise la même clé pour chiffrer et déchiffrer le message. </a:t>
            </a:r>
          </a:p>
        </p:txBody>
      </p:sp>
    </p:spTree>
    <p:extLst>
      <p:ext uri="{BB962C8B-B14F-4D97-AF65-F5344CB8AC3E}">
        <p14:creationId xmlns:p14="http://schemas.microsoft.com/office/powerpoint/2010/main" val="1835164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990321CC-02EF-ED64-0AA9-789ED60F60B1}"/>
              </a:ext>
            </a:extLst>
          </p:cNvPr>
          <p:cNvSpPr txBox="1"/>
          <p:nvPr/>
        </p:nvSpPr>
        <p:spPr>
          <a:xfrm>
            <a:off x="419649" y="810461"/>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est d’utiliser les connaissances apprises sur </a:t>
            </a:r>
            <a:r>
              <a:rPr lang="fr-FR">
                <a:latin typeface="Times New Roman" panose="02020603050405020304" pitchFamily="18" charset="0"/>
                <a:cs typeface="Times New Roman" panose="02020603050405020304" pitchFamily="18" charset="0"/>
              </a:rPr>
              <a:t>les tuples </a:t>
            </a:r>
            <a:r>
              <a:rPr lang="fr-FR" dirty="0">
                <a:latin typeface="Times New Roman" panose="02020603050405020304" pitchFamily="18" charset="0"/>
                <a:cs typeface="Times New Roman" panose="02020603050405020304" pitchFamily="18" charset="0"/>
              </a:rPr>
              <a:t>pour écrire un programme Python qui permettra de déchiffrer/chiffrer un message fourni par un utilisateur avec une clé donnée.</a:t>
            </a:r>
          </a:p>
          <a:p>
            <a:r>
              <a:rPr lang="fr-FR" dirty="0">
                <a:latin typeface="Times New Roman" panose="02020603050405020304" pitchFamily="18" charset="0"/>
                <a:cs typeface="Times New Roman" panose="02020603050405020304" pitchFamily="18" charset="0"/>
              </a:rPr>
              <a:t>Le programme doit pouvoir chiffrer et déchiffrer des messages contenant des lettres majuscules et minuscules ainsi que des nombres.</a:t>
            </a:r>
          </a:p>
        </p:txBody>
      </p:sp>
      <p:sp>
        <p:nvSpPr>
          <p:cNvPr id="8" name="ZoneTexte 7">
            <a:extLst>
              <a:ext uri="{FF2B5EF4-FFF2-40B4-BE49-F238E27FC236}">
                <a16:creationId xmlns:a16="http://schemas.microsoft.com/office/drawing/2014/main" id="{BEECF3A8-73CE-9EC0-B923-08D73787138E}"/>
              </a:ext>
            </a:extLst>
          </p:cNvPr>
          <p:cNvSpPr txBox="1"/>
          <p:nvPr/>
        </p:nvSpPr>
        <p:spPr>
          <a:xfrm>
            <a:off x="397564" y="3139670"/>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le fichier Algorithme et ensuite le programme en Python.</a:t>
            </a:r>
          </a:p>
        </p:txBody>
      </p:sp>
      <p:sp>
        <p:nvSpPr>
          <p:cNvPr id="10" name="ZoneTexte 9">
            <a:extLst>
              <a:ext uri="{FF2B5EF4-FFF2-40B4-BE49-F238E27FC236}">
                <a16:creationId xmlns:a16="http://schemas.microsoft.com/office/drawing/2014/main" id="{24D98DAF-178C-EE92-6768-D47D152A08B6}"/>
              </a:ext>
            </a:extLst>
          </p:cNvPr>
          <p:cNvSpPr txBox="1"/>
          <p:nvPr/>
        </p:nvSpPr>
        <p:spPr>
          <a:xfrm>
            <a:off x="455862" y="2121289"/>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Lorsque le programme démarre, l’utilisateur doit choisir quel type d’opération il veut réaliser (chiffrement ou déchiffrement). Ensuite il doit saisir le texte qu’il veut chiffrer et la clé.</a:t>
            </a:r>
          </a:p>
          <a:p>
            <a:r>
              <a:rPr lang="fr-FR" dirty="0">
                <a:latin typeface="Times New Roman" panose="02020603050405020304" pitchFamily="18" charset="0"/>
                <a:cs typeface="Times New Roman" panose="02020603050405020304" pitchFamily="18" charset="0"/>
              </a:rPr>
              <a:t>Le programme doit afficher le résultat de l’opération.</a:t>
            </a:r>
          </a:p>
        </p:txBody>
      </p:sp>
      <p:sp>
        <p:nvSpPr>
          <p:cNvPr id="12" name="ZoneTexte 11">
            <a:extLst>
              <a:ext uri="{FF2B5EF4-FFF2-40B4-BE49-F238E27FC236}">
                <a16:creationId xmlns:a16="http://schemas.microsoft.com/office/drawing/2014/main" id="{19CB152B-9880-A07F-BB5E-1B89D0E262F0}"/>
              </a:ext>
            </a:extLst>
          </p:cNvPr>
          <p:cNvSpPr txBox="1"/>
          <p:nvPr/>
        </p:nvSpPr>
        <p:spPr>
          <a:xfrm>
            <a:off x="419649" y="3560027"/>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Ci-dessous un exemple d’exécution (votre version peut être différente):</a:t>
            </a:r>
          </a:p>
        </p:txBody>
      </p:sp>
      <p:pic>
        <p:nvPicPr>
          <p:cNvPr id="9" name="Image 8">
            <a:extLst>
              <a:ext uri="{FF2B5EF4-FFF2-40B4-BE49-F238E27FC236}">
                <a16:creationId xmlns:a16="http://schemas.microsoft.com/office/drawing/2014/main" id="{62D8BB4F-61C9-490C-9332-A67E847D5FBE}"/>
              </a:ext>
            </a:extLst>
          </p:cNvPr>
          <p:cNvPicPr>
            <a:picLocks noChangeAspect="1"/>
          </p:cNvPicPr>
          <p:nvPr/>
        </p:nvPicPr>
        <p:blipFill>
          <a:blip r:embed="rId2"/>
          <a:stretch>
            <a:fillRect/>
          </a:stretch>
        </p:blipFill>
        <p:spPr>
          <a:xfrm>
            <a:off x="892912" y="3996188"/>
            <a:ext cx="3967287" cy="2202696"/>
          </a:xfrm>
          <a:prstGeom prst="rect">
            <a:avLst/>
          </a:prstGeom>
        </p:spPr>
      </p:pic>
      <p:pic>
        <p:nvPicPr>
          <p:cNvPr id="13" name="Image 12">
            <a:extLst>
              <a:ext uri="{FF2B5EF4-FFF2-40B4-BE49-F238E27FC236}">
                <a16:creationId xmlns:a16="http://schemas.microsoft.com/office/drawing/2014/main" id="{8A9117C4-0426-C41D-6428-ABEFEA93CDA3}"/>
              </a:ext>
            </a:extLst>
          </p:cNvPr>
          <p:cNvPicPr>
            <a:picLocks noChangeAspect="1"/>
          </p:cNvPicPr>
          <p:nvPr/>
        </p:nvPicPr>
        <p:blipFill>
          <a:blip r:embed="rId3"/>
          <a:stretch>
            <a:fillRect/>
          </a:stretch>
        </p:blipFill>
        <p:spPr>
          <a:xfrm>
            <a:off x="5333461" y="3943120"/>
            <a:ext cx="3883182" cy="2291815"/>
          </a:xfrm>
          <a:prstGeom prst="rect">
            <a:avLst/>
          </a:prstGeom>
        </p:spPr>
      </p:pic>
    </p:spTree>
    <p:extLst>
      <p:ext uri="{BB962C8B-B14F-4D97-AF65-F5344CB8AC3E}">
        <p14:creationId xmlns:p14="http://schemas.microsoft.com/office/powerpoint/2010/main" val="864656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10</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88</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tuples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90</a:t>
            </a:r>
          </a:p>
        </p:txBody>
      </p:sp>
    </p:spTree>
    <p:extLst>
      <p:ext uri="{BB962C8B-B14F-4D97-AF65-F5344CB8AC3E}">
        <p14:creationId xmlns:p14="http://schemas.microsoft.com/office/powerpoint/2010/main" val="3982892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Utilisation de tuples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91</a:t>
            </a:r>
          </a:p>
        </p:txBody>
      </p:sp>
    </p:spTree>
    <p:extLst>
      <p:ext uri="{BB962C8B-B14F-4D97-AF65-F5344CB8AC3E}">
        <p14:creationId xmlns:p14="http://schemas.microsoft.com/office/powerpoint/2010/main" val="165465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 tuple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doc</a:t>
            </a:r>
          </a:p>
        </p:txBody>
      </p:sp>
    </p:spTree>
    <p:extLst>
      <p:ext uri="{BB962C8B-B14F-4D97-AF65-F5344CB8AC3E}">
        <p14:creationId xmlns:p14="http://schemas.microsoft.com/office/powerpoint/2010/main" val="215860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 tuple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doc pas sur que se soit possible</a:t>
            </a:r>
          </a:p>
        </p:txBody>
      </p:sp>
    </p:spTree>
    <p:extLst>
      <p:ext uri="{BB962C8B-B14F-4D97-AF65-F5344CB8AC3E}">
        <p14:creationId xmlns:p14="http://schemas.microsoft.com/office/powerpoint/2010/main" val="327825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tuple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doc</a:t>
            </a:r>
          </a:p>
        </p:txBody>
      </p:sp>
    </p:spTree>
    <p:extLst>
      <p:ext uri="{BB962C8B-B14F-4D97-AF65-F5344CB8AC3E}">
        <p14:creationId xmlns:p14="http://schemas.microsoft.com/office/powerpoint/2010/main" val="15284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88</a:t>
            </a:r>
          </a:p>
        </p:txBody>
      </p:sp>
    </p:spTree>
    <p:extLst>
      <p:ext uri="{BB962C8B-B14F-4D97-AF65-F5344CB8AC3E}">
        <p14:creationId xmlns:p14="http://schemas.microsoft.com/office/powerpoint/2010/main" val="3210814892"/>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585</TotalTime>
  <Words>1427</Words>
  <Application>Microsoft Office PowerPoint</Application>
  <PresentationFormat>Grand écran</PresentationFormat>
  <Paragraphs>139</Paragraphs>
  <Slides>24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19</cp:revision>
  <dcterms:created xsi:type="dcterms:W3CDTF">2023-06-10T08:45:28Z</dcterms:created>
  <dcterms:modified xsi:type="dcterms:W3CDTF">2024-09-21T08:10:29Z</dcterms:modified>
</cp:coreProperties>
</file>