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35"/>
  </p:notesMasterIdLst>
  <p:sldIdLst>
    <p:sldId id="257" r:id="rId2"/>
    <p:sldId id="285" r:id="rId3"/>
    <p:sldId id="286" r:id="rId4"/>
    <p:sldId id="313" r:id="rId5"/>
    <p:sldId id="294" r:id="rId6"/>
    <p:sldId id="296" r:id="rId7"/>
    <p:sldId id="314" r:id="rId8"/>
    <p:sldId id="297" r:id="rId9"/>
    <p:sldId id="315" r:id="rId10"/>
    <p:sldId id="295" r:id="rId11"/>
    <p:sldId id="317" r:id="rId12"/>
    <p:sldId id="298" r:id="rId13"/>
    <p:sldId id="318" r:id="rId14"/>
    <p:sldId id="299" r:id="rId15"/>
    <p:sldId id="300" r:id="rId16"/>
    <p:sldId id="319" r:id="rId17"/>
    <p:sldId id="302" r:id="rId18"/>
    <p:sldId id="303" r:id="rId19"/>
    <p:sldId id="304" r:id="rId20"/>
    <p:sldId id="320" r:id="rId21"/>
    <p:sldId id="305" r:id="rId22"/>
    <p:sldId id="321" r:id="rId23"/>
    <p:sldId id="322" r:id="rId24"/>
    <p:sldId id="293" r:id="rId25"/>
    <p:sldId id="306" r:id="rId26"/>
    <p:sldId id="307" r:id="rId27"/>
    <p:sldId id="309" r:id="rId28"/>
    <p:sldId id="308" r:id="rId29"/>
    <p:sldId id="312" r:id="rId30"/>
    <p:sldId id="310" r:id="rId31"/>
    <p:sldId id="323" r:id="rId32"/>
    <p:sldId id="324"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8A54D-B6A8-4465-B4BB-11F0FB2AD732}" v="489" dt="2024-09-21T08:07:07.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6370"/>
  </p:normalViewPr>
  <p:slideViewPr>
    <p:cSldViewPr snapToGrid="0">
      <p:cViewPr varScale="1">
        <p:scale>
          <a:sx n="106" d="100"/>
          <a:sy n="106" d="100"/>
        </p:scale>
        <p:origin x="13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7-14T13:57:23.842" v="24201"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7-14T12:56:30.229" v="23948" actId="404"/>
        <pc:sldMkLst>
          <pc:docMk/>
          <pc:sldMk cId="1268069196" sldId="285"/>
        </pc:sldMkLst>
        <pc:spChg chg="mod">
          <ac:chgData name="Ismaël Tuo" userId="fca7baf0e513a1e6" providerId="LiveId" clId="{FA439B40-CE70-4594-AB51-0583BED6F80E}" dt="2024-07-14T12:56:30.229" v="23948" actId="404"/>
          <ac:spMkLst>
            <pc:docMk/>
            <pc:sldMk cId="1268069196" sldId="285"/>
            <ac:spMk id="11" creationId="{C27A3656-3CB0-8161-AE9F-B92FBE4F5083}"/>
          </ac:spMkLst>
        </pc:spChg>
      </pc:sldChg>
      <pc:sldChg chg="addSp delSp modSp mod">
        <pc:chgData name="Ismaël Tuo" userId="fca7baf0e513a1e6" providerId="LiveId" clId="{FA439B40-CE70-4594-AB51-0583BED6F80E}" dt="2024-07-14T13:12:02.960" v="23958" actId="20577"/>
        <pc:sldMkLst>
          <pc:docMk/>
          <pc:sldMk cId="2639441608" sldId="286"/>
        </pc:sldMkLst>
        <pc:spChg chg="add mod">
          <ac:chgData name="Ismaël Tuo" userId="fca7baf0e513a1e6" providerId="LiveId" clId="{FA439B40-CE70-4594-AB51-0583BED6F80E}" dt="2024-05-22T16:54:04.780" v="10137" actId="14100"/>
          <ac:spMkLst>
            <pc:docMk/>
            <pc:sldMk cId="2639441608" sldId="286"/>
            <ac:spMk id="2" creationId="{798A378F-2AFC-D890-9CB4-B1B817762955}"/>
          </ac:spMkLst>
        </pc:spChg>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7-14T13:12:02.960" v="23958"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add mod">
          <ac:chgData name="Ismaël Tuo" userId="fca7baf0e513a1e6" providerId="LiveId" clId="{FA439B40-CE70-4594-AB51-0583BED6F80E}" dt="2024-05-22T16:40:19.585" v="8869" actId="164"/>
          <ac:spMkLst>
            <pc:docMk/>
            <pc:sldMk cId="2639441608" sldId="286"/>
            <ac:spMk id="8" creationId="{CE25D0B8-0202-5696-1711-6B98D4E6B672}"/>
          </ac:spMkLst>
        </pc:spChg>
        <pc:spChg chg="add mod">
          <ac:chgData name="Ismaël Tuo" userId="fca7baf0e513a1e6" providerId="LiveId" clId="{FA439B40-CE70-4594-AB51-0583BED6F80E}" dt="2024-05-22T16:40:19.585" v="8869" actId="164"/>
          <ac:spMkLst>
            <pc:docMk/>
            <pc:sldMk cId="2639441608" sldId="286"/>
            <ac:spMk id="9" creationId="{0E353BB5-2D27-D239-3E22-1071743DF363}"/>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add del mod">
          <ac:chgData name="Ismaël Tuo" userId="fca7baf0e513a1e6" providerId="LiveId" clId="{FA439B40-CE70-4594-AB51-0583BED6F80E}" dt="2024-05-22T16:39:02.183" v="8837" actId="478"/>
          <ac:spMkLst>
            <pc:docMk/>
            <pc:sldMk cId="2639441608" sldId="286"/>
            <ac:spMk id="10" creationId="{0BCB36E7-117A-2311-8B31-2D2340459F9C}"/>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spChg chg="add mod">
          <ac:chgData name="Ismaël Tuo" userId="fca7baf0e513a1e6" providerId="LiveId" clId="{FA439B40-CE70-4594-AB51-0583BED6F80E}" dt="2024-05-22T16:40:19.585" v="8869" actId="164"/>
          <ac:spMkLst>
            <pc:docMk/>
            <pc:sldMk cId="2639441608" sldId="286"/>
            <ac:spMk id="11" creationId="{EA511F7F-F06D-DC10-2D74-D2BEA762BC97}"/>
          </ac:spMkLst>
        </pc:spChg>
        <pc:spChg chg="add mod">
          <ac:chgData name="Ismaël Tuo" userId="fca7baf0e513a1e6" providerId="LiveId" clId="{FA439B40-CE70-4594-AB51-0583BED6F80E}" dt="2024-05-22T16:40:19.585" v="8869" actId="164"/>
          <ac:spMkLst>
            <pc:docMk/>
            <pc:sldMk cId="2639441608" sldId="286"/>
            <ac:spMk id="12" creationId="{B8936F6D-D5F6-317F-1419-7E444EFA783D}"/>
          </ac:spMkLst>
        </pc:spChg>
        <pc:spChg chg="add mod">
          <ac:chgData name="Ismaël Tuo" userId="fca7baf0e513a1e6" providerId="LiveId" clId="{FA439B40-CE70-4594-AB51-0583BED6F80E}" dt="2024-05-22T16:40:19.585" v="8869" actId="164"/>
          <ac:spMkLst>
            <pc:docMk/>
            <pc:sldMk cId="2639441608" sldId="286"/>
            <ac:spMk id="13" creationId="{361D30DB-F907-5E6C-6B2D-A7EAC40BB301}"/>
          </ac:spMkLst>
        </pc:spChg>
        <pc:spChg chg="add mod">
          <ac:chgData name="Ismaël Tuo" userId="fca7baf0e513a1e6" providerId="LiveId" clId="{FA439B40-CE70-4594-AB51-0583BED6F80E}" dt="2024-05-22T16:40:29.464" v="8871" actId="1076"/>
          <ac:spMkLst>
            <pc:docMk/>
            <pc:sldMk cId="2639441608" sldId="286"/>
            <ac:spMk id="14" creationId="{9DAFCE1A-72B4-20EE-C7EA-E4C61F6854D6}"/>
          </ac:spMkLst>
        </pc:spChg>
        <pc:spChg chg="mod">
          <ac:chgData name="Ismaël Tuo" userId="fca7baf0e513a1e6" providerId="LiveId" clId="{FA439B40-CE70-4594-AB51-0583BED6F80E}" dt="2024-05-22T16:41:43.542" v="8926" actId="13822"/>
          <ac:spMkLst>
            <pc:docMk/>
            <pc:sldMk cId="2639441608" sldId="286"/>
            <ac:spMk id="17" creationId="{20A12B3C-AD88-1B73-08D7-E97841A6A308}"/>
          </ac:spMkLst>
        </pc:spChg>
        <pc:spChg chg="mod">
          <ac:chgData name="Ismaël Tuo" userId="fca7baf0e513a1e6" providerId="LiveId" clId="{FA439B40-CE70-4594-AB51-0583BED6F80E}" dt="2024-05-22T16:41:34.070" v="8925" actId="20577"/>
          <ac:spMkLst>
            <pc:docMk/>
            <pc:sldMk cId="2639441608" sldId="286"/>
            <ac:spMk id="18" creationId="{5F7B9808-C3B0-8E70-C19D-22F61A5EE2E3}"/>
          </ac:spMkLst>
        </pc:spChg>
        <pc:spChg chg="del mod">
          <ac:chgData name="Ismaël Tuo" userId="fca7baf0e513a1e6" providerId="LiveId" clId="{FA439B40-CE70-4594-AB51-0583BED6F80E}" dt="2024-05-22T16:41:19.153" v="8913" actId="478"/>
          <ac:spMkLst>
            <pc:docMk/>
            <pc:sldMk cId="2639441608" sldId="286"/>
            <ac:spMk id="19" creationId="{FF264140-BC59-DCCA-D340-ED73A5F80C7C}"/>
          </ac:spMkLst>
        </pc:spChg>
        <pc:spChg chg="del mod">
          <ac:chgData name="Ismaël Tuo" userId="fca7baf0e513a1e6" providerId="LiveId" clId="{FA439B40-CE70-4594-AB51-0583BED6F80E}" dt="2024-05-22T16:41:22.885" v="8915" actId="478"/>
          <ac:spMkLst>
            <pc:docMk/>
            <pc:sldMk cId="2639441608" sldId="286"/>
            <ac:spMk id="20" creationId="{FF09152F-7F72-A275-C332-4D9C06C5FC06}"/>
          </ac:spMkLst>
        </pc:spChg>
        <pc:spChg chg="del mod">
          <ac:chgData name="Ismaël Tuo" userId="fca7baf0e513a1e6" providerId="LiveId" clId="{FA439B40-CE70-4594-AB51-0583BED6F80E}" dt="2024-05-22T16:41:24.375" v="8916" actId="478"/>
          <ac:spMkLst>
            <pc:docMk/>
            <pc:sldMk cId="2639441608" sldId="286"/>
            <ac:spMk id="21" creationId="{B3E8FC84-2BD3-6820-54EC-12C465E32EA6}"/>
          </ac:spMkLst>
        </pc:spChg>
        <pc:spChg chg="mod">
          <ac:chgData name="Ismaël Tuo" userId="fca7baf0e513a1e6" providerId="LiveId" clId="{FA439B40-CE70-4594-AB51-0583BED6F80E}" dt="2024-05-22T16:41:08.637" v="8894" actId="14100"/>
          <ac:spMkLst>
            <pc:docMk/>
            <pc:sldMk cId="2639441608" sldId="286"/>
            <ac:spMk id="22" creationId="{3A1E4D11-FE01-B69E-A83E-D3E374B481CD}"/>
          </ac:spMkLst>
        </pc:spChg>
        <pc:spChg chg="add mod">
          <ac:chgData name="Ismaël Tuo" userId="fca7baf0e513a1e6" providerId="LiveId" clId="{FA439B40-CE70-4594-AB51-0583BED6F80E}" dt="2024-06-06T13:44:34.004" v="12563" actId="20577"/>
          <ac:spMkLst>
            <pc:docMk/>
            <pc:sldMk cId="2639441608" sldId="286"/>
            <ac:spMk id="23" creationId="{F771A133-1C06-235A-72D2-CB21B7F85229}"/>
          </ac:spMkLst>
        </pc:spChg>
        <pc:spChg chg="add mod">
          <ac:chgData name="Ismaël Tuo" userId="fca7baf0e513a1e6" providerId="LiveId" clId="{FA439B40-CE70-4594-AB51-0583BED6F80E}" dt="2024-06-06T13:45:20.176" v="12579" actId="20577"/>
          <ac:spMkLst>
            <pc:docMk/>
            <pc:sldMk cId="2639441608" sldId="286"/>
            <ac:spMk id="24" creationId="{E759DFBC-9ECD-7D63-BA3D-EA03F448C092}"/>
          </ac:spMkLst>
        </pc:spChg>
        <pc:spChg chg="add del mod">
          <ac:chgData name="Ismaël Tuo" userId="fca7baf0e513a1e6" providerId="LiveId" clId="{FA439B40-CE70-4594-AB51-0583BED6F80E}" dt="2024-05-22T16:49:41.949" v="9694" actId="478"/>
          <ac:spMkLst>
            <pc:docMk/>
            <pc:sldMk cId="2639441608" sldId="286"/>
            <ac:spMk id="25" creationId="{EDFFA91C-0CB8-E574-03CD-BAB147DE0D1C}"/>
          </ac:spMkLst>
        </pc:spChg>
        <pc:spChg chg="add mod">
          <ac:chgData name="Ismaël Tuo" userId="fca7baf0e513a1e6" providerId="LiveId" clId="{FA439B40-CE70-4594-AB51-0583BED6F80E}" dt="2024-06-23T06:05:35.170" v="16461" actId="20577"/>
          <ac:spMkLst>
            <pc:docMk/>
            <pc:sldMk cId="2639441608" sldId="286"/>
            <ac:spMk id="26" creationId="{F8B9ED05-B423-D2AC-C9F5-2A0D6F808F5E}"/>
          </ac:spMkLst>
        </pc:spChg>
        <pc:grpChg chg="add mod">
          <ac:chgData name="Ismaël Tuo" userId="fca7baf0e513a1e6" providerId="LiveId" clId="{FA439B40-CE70-4594-AB51-0583BED6F80E}" dt="2024-05-22T16:53:04.740" v="10130" actId="1076"/>
          <ac:grpSpMkLst>
            <pc:docMk/>
            <pc:sldMk cId="2639441608" sldId="286"/>
            <ac:grpSpMk id="15" creationId="{D3E1CC7B-1965-884C-52E8-C7B951998046}"/>
          </ac:grpSpMkLst>
        </pc:grpChg>
        <pc:grpChg chg="add mod">
          <ac:chgData name="Ismaël Tuo" userId="fca7baf0e513a1e6" providerId="LiveId" clId="{FA439B40-CE70-4594-AB51-0583BED6F80E}" dt="2024-05-22T16:53:07.148" v="10131" actId="1076"/>
          <ac:grpSpMkLst>
            <pc:docMk/>
            <pc:sldMk cId="2639441608" sldId="286"/>
            <ac:grpSpMk id="16" creationId="{89CA17B5-C22C-9772-0619-1B6175B07804}"/>
          </ac:grpSpMkLst>
        </pc:gr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5-22T16:23:07.215" v="8379"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5-22T16:23:07.215" v="8379"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addSp delSp modSp add mod ord">
        <pc:chgData name="Ismaël Tuo" userId="fca7baf0e513a1e6" providerId="LiveId" clId="{FA439B40-CE70-4594-AB51-0583BED6F80E}" dt="2024-07-14T13:19:43.454" v="23975" actId="1076"/>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pChg chg="mod">
          <ac:chgData name="Ismaël Tuo" userId="fca7baf0e513a1e6" providerId="LiveId" clId="{FA439B40-CE70-4594-AB51-0583BED6F80E}" dt="2024-07-14T11:24:32.402" v="20135" actId="20577"/>
          <ac:spMkLst>
            <pc:docMk/>
            <pc:sldMk cId="3982892092" sldId="294"/>
            <ac:spMk id="7" creationId="{B31AF22B-77AC-398F-8B32-17C6B4914236}"/>
          </ac:spMkLst>
        </pc:spChg>
        <pc:spChg chg="add del mod">
          <ac:chgData name="Ismaël Tuo" userId="fca7baf0e513a1e6" providerId="LiveId" clId="{FA439B40-CE70-4594-AB51-0583BED6F80E}" dt="2024-05-22T17:15:20.433" v="10674" actId="478"/>
          <ac:spMkLst>
            <pc:docMk/>
            <pc:sldMk cId="3982892092" sldId="294"/>
            <ac:spMk id="14" creationId="{F5038AD0-7CA4-20D8-B9B2-A6718E3A7DCE}"/>
          </ac:spMkLst>
        </pc:spChg>
        <pc:spChg chg="add del mod">
          <ac:chgData name="Ismaël Tuo" userId="fca7baf0e513a1e6" providerId="LiveId" clId="{FA439B40-CE70-4594-AB51-0583BED6F80E}" dt="2024-05-22T17:15:24.427" v="10677" actId="478"/>
          <ac:spMkLst>
            <pc:docMk/>
            <pc:sldMk cId="3982892092" sldId="294"/>
            <ac:spMk id="15" creationId="{6CEE211F-E2A5-3B18-FBB5-1132DF86792B}"/>
          </ac:spMkLst>
        </pc:spChg>
        <pc:spChg chg="add mod">
          <ac:chgData name="Ismaël Tuo" userId="fca7baf0e513a1e6" providerId="LiveId" clId="{FA439B40-CE70-4594-AB51-0583BED6F80E}" dt="2024-07-14T13:14:18.290" v="23962" actId="20577"/>
          <ac:spMkLst>
            <pc:docMk/>
            <pc:sldMk cId="3982892092" sldId="294"/>
            <ac:spMk id="18" creationId="{CF7B339B-6218-0773-D83E-7FD62394C249}"/>
          </ac:spMkLst>
        </pc:spChg>
        <pc:spChg chg="add mod">
          <ac:chgData name="Ismaël Tuo" userId="fca7baf0e513a1e6" providerId="LiveId" clId="{FA439B40-CE70-4594-AB51-0583BED6F80E}" dt="2024-06-23T06:07:23.696" v="16472" actId="1076"/>
          <ac:spMkLst>
            <pc:docMk/>
            <pc:sldMk cId="3982892092" sldId="294"/>
            <ac:spMk id="21" creationId="{4D2EF078-2371-91C4-43BE-504150DE42FD}"/>
          </ac:spMkLst>
        </pc:spChg>
        <pc:picChg chg="add del mod">
          <ac:chgData name="Ismaël Tuo" userId="fca7baf0e513a1e6" providerId="LiveId" clId="{FA439B40-CE70-4594-AB51-0583BED6F80E}" dt="2024-05-22T17:15:19.393" v="10673" actId="478"/>
          <ac:picMkLst>
            <pc:docMk/>
            <pc:sldMk cId="3982892092" sldId="294"/>
            <ac:picMk id="8" creationId="{57E4506D-3D38-B10A-AEB9-8013E2A86149}"/>
          </ac:picMkLst>
        </pc:picChg>
        <pc:picChg chg="add mod">
          <ac:chgData name="Ismaël Tuo" userId="fca7baf0e513a1e6" providerId="LiveId" clId="{FA439B40-CE70-4594-AB51-0583BED6F80E}" dt="2024-07-14T13:19:43.454" v="23975" actId="1076"/>
          <ac:picMkLst>
            <pc:docMk/>
            <pc:sldMk cId="3982892092" sldId="294"/>
            <ac:picMk id="8" creationId="{6A59718D-3705-CD60-AC32-0A082BD75E31}"/>
          </ac:picMkLst>
        </pc:picChg>
        <pc:picChg chg="add del mod">
          <ac:chgData name="Ismaël Tuo" userId="fca7baf0e513a1e6" providerId="LiveId" clId="{FA439B40-CE70-4594-AB51-0583BED6F80E}" dt="2024-05-22T17:15:21.003" v="10675" actId="478"/>
          <ac:picMkLst>
            <pc:docMk/>
            <pc:sldMk cId="3982892092" sldId="294"/>
            <ac:picMk id="10" creationId="{E2C10DC8-F74C-F587-F6C5-59C5819881DD}"/>
          </ac:picMkLst>
        </pc:picChg>
        <pc:picChg chg="add del mod">
          <ac:chgData name="Ismaël Tuo" userId="fca7baf0e513a1e6" providerId="LiveId" clId="{FA439B40-CE70-4594-AB51-0583BED6F80E}" dt="2024-05-22T17:15:22.463" v="10676" actId="478"/>
          <ac:picMkLst>
            <pc:docMk/>
            <pc:sldMk cId="3982892092" sldId="294"/>
            <ac:picMk id="17" creationId="{20B0DB46-AEED-4947-5D24-7F0CBBFB6CC1}"/>
          </ac:picMkLst>
        </pc:picChg>
        <pc:picChg chg="add del mod">
          <ac:chgData name="Ismaël Tuo" userId="fca7baf0e513a1e6" providerId="LiveId" clId="{FA439B40-CE70-4594-AB51-0583BED6F80E}" dt="2024-07-14T13:19:36.588" v="23970" actId="478"/>
          <ac:picMkLst>
            <pc:docMk/>
            <pc:sldMk cId="3982892092" sldId="294"/>
            <ac:picMk id="20" creationId="{21D40EE3-FD53-9D02-C204-48C1EA520574}"/>
          </ac:picMkLst>
        </pc:picChg>
        <pc:cxnChg chg="add del mod">
          <ac:chgData name="Ismaël Tuo" userId="fca7baf0e513a1e6" providerId="LiveId" clId="{FA439B40-CE70-4594-AB51-0583BED6F80E}" dt="2024-05-22T17:10:46.048" v="10353" actId="478"/>
          <ac:cxnSpMkLst>
            <pc:docMk/>
            <pc:sldMk cId="3982892092" sldId="294"/>
            <ac:cxnSpMk id="12" creationId="{D5CC7646-0CDE-B47C-1677-5EC9B93650C9}"/>
          </ac:cxnSpMkLst>
        </pc:cxnChg>
      </pc:sldChg>
      <pc:sldChg chg="addSp modSp add mod ord">
        <pc:chgData name="Ismaël Tuo" userId="fca7baf0e513a1e6" providerId="LiveId" clId="{FA439B40-CE70-4594-AB51-0583BED6F80E}" dt="2024-06-23T06:13:10.151" v="16496" actId="14100"/>
        <pc:sldMkLst>
          <pc:docMk/>
          <pc:sldMk cId="152848069" sldId="295"/>
        </pc:sldMkLst>
        <pc:spChg chg="add mod">
          <ac:chgData name="Ismaël Tuo" userId="fca7baf0e513a1e6" providerId="LiveId" clId="{FA439B40-CE70-4594-AB51-0583BED6F80E}" dt="2024-06-06T14:41:25.785" v="15435" actId="20577"/>
          <ac:spMkLst>
            <pc:docMk/>
            <pc:sldMk cId="152848069" sldId="295"/>
            <ac:spMk id="2" creationId="{4144CDDC-1B2C-E89E-6225-FE9353112FC2}"/>
          </ac:spMkLst>
        </pc:spChg>
        <pc:spChg chg="mod">
          <ac:chgData name="Ismaël Tuo" userId="fca7baf0e513a1e6" providerId="LiveId" clId="{FA439B40-CE70-4594-AB51-0583BED6F80E}" dt="2024-06-06T14:27:32.597" v="14319" actId="20577"/>
          <ac:spMkLst>
            <pc:docMk/>
            <pc:sldMk cId="152848069" sldId="295"/>
            <ac:spMk id="6" creationId="{84F10693-2FE8-EFC8-8DB6-84BFD181D260}"/>
          </ac:spMkLst>
        </pc:spChg>
        <pc:spChg chg="mod">
          <ac:chgData name="Ismaël Tuo" userId="fca7baf0e513a1e6" providerId="LiveId" clId="{FA439B40-CE70-4594-AB51-0583BED6F80E}" dt="2024-06-06T14:32:59.666" v="14890" actId="1076"/>
          <ac:spMkLst>
            <pc:docMk/>
            <pc:sldMk cId="152848069" sldId="295"/>
            <ac:spMk id="7" creationId="{B31AF22B-77AC-398F-8B32-17C6B4914236}"/>
          </ac:spMkLst>
        </pc:spChg>
        <pc:spChg chg="add mod">
          <ac:chgData name="Ismaël Tuo" userId="fca7baf0e513a1e6" providerId="LiveId" clId="{FA439B40-CE70-4594-AB51-0583BED6F80E}" dt="2024-06-23T06:12:54.491" v="16493" actId="1076"/>
          <ac:spMkLst>
            <pc:docMk/>
            <pc:sldMk cId="152848069" sldId="295"/>
            <ac:spMk id="10" creationId="{97479AE7-F9AC-4733-3C43-E3439B7323DF}"/>
          </ac:spMkLst>
        </pc:spChg>
        <pc:spChg chg="add mod">
          <ac:chgData name="Ismaël Tuo" userId="fca7baf0e513a1e6" providerId="LiveId" clId="{FA439B40-CE70-4594-AB51-0583BED6F80E}" dt="2024-06-06T14:40:58.331" v="15421" actId="1076"/>
          <ac:spMkLst>
            <pc:docMk/>
            <pc:sldMk cId="152848069" sldId="295"/>
            <ac:spMk id="13" creationId="{53E96248-3DF2-2FE8-1295-30F979312E12}"/>
          </ac:spMkLst>
        </pc:spChg>
        <pc:spChg chg="add mod">
          <ac:chgData name="Ismaël Tuo" userId="fca7baf0e513a1e6" providerId="LiveId" clId="{FA439B40-CE70-4594-AB51-0583BED6F80E}" dt="2024-06-06T14:42:21.228" v="15447" actId="20577"/>
          <ac:spMkLst>
            <pc:docMk/>
            <pc:sldMk cId="152848069" sldId="295"/>
            <ac:spMk id="14" creationId="{C559A984-F6DD-C562-FD56-5DFBEE3E9BBF}"/>
          </ac:spMkLst>
        </pc:spChg>
        <pc:picChg chg="add mod">
          <ac:chgData name="Ismaël Tuo" userId="fca7baf0e513a1e6" providerId="LiveId" clId="{FA439B40-CE70-4594-AB51-0583BED6F80E}" dt="2024-06-23T06:13:10.151" v="16496" actId="14100"/>
          <ac:picMkLst>
            <pc:docMk/>
            <pc:sldMk cId="152848069" sldId="295"/>
            <ac:picMk id="9" creationId="{D0D22AFC-A0EF-C77F-765C-0CEF9FCC4010}"/>
          </ac:picMkLst>
        </pc:picChg>
        <pc:picChg chg="add mod">
          <ac:chgData name="Ismaël Tuo" userId="fca7baf0e513a1e6" providerId="LiveId" clId="{FA439B40-CE70-4594-AB51-0583BED6F80E}" dt="2024-06-23T06:13:03.281" v="16495" actId="1076"/>
          <ac:picMkLst>
            <pc:docMk/>
            <pc:sldMk cId="152848069" sldId="295"/>
            <ac:picMk id="12" creationId="{AEAB14F0-0D3D-CF8A-A508-B8E84058620E}"/>
          </ac:picMkLst>
        </pc:picChg>
      </pc:sldChg>
      <pc:sldChg chg="del">
        <pc:chgData name="Ismaël Tuo" userId="fca7baf0e513a1e6" providerId="LiveId" clId="{FA439B40-CE70-4594-AB51-0583BED6F80E}" dt="2024-03-17T12:53:38.478" v="45" actId="47"/>
        <pc:sldMkLst>
          <pc:docMk/>
          <pc:sldMk cId="3570689638" sldId="295"/>
        </pc:sldMkLst>
      </pc:sldChg>
      <pc:sldChg chg="addSp delSp modSp add mod">
        <pc:chgData name="Ismaël Tuo" userId="fca7baf0e513a1e6" providerId="LiveId" clId="{FA439B40-CE70-4594-AB51-0583BED6F80E}" dt="2024-07-14T13:24:46.591" v="23992" actId="1076"/>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7-14T13:20:34.529" v="23980" actId="20577"/>
          <ac:spMkLst>
            <pc:docMk/>
            <pc:sldMk cId="2158608105" sldId="296"/>
            <ac:spMk id="7" creationId="{B31AF22B-77AC-398F-8B32-17C6B4914236}"/>
          </ac:spMkLst>
        </pc:spChg>
        <pc:spChg chg="add mod">
          <ac:chgData name="Ismaël Tuo" userId="fca7baf0e513a1e6" providerId="LiveId" clId="{FA439B40-CE70-4594-AB51-0583BED6F80E}" dt="2024-07-14T13:20:22.520" v="23979" actId="1076"/>
          <ac:spMkLst>
            <pc:docMk/>
            <pc:sldMk cId="2158608105" sldId="296"/>
            <ac:spMk id="11" creationId="{7F6059A5-E9C9-7E04-3BAA-0ADEF57B1468}"/>
          </ac:spMkLst>
        </pc:spChg>
        <pc:picChg chg="add del mod">
          <ac:chgData name="Ismaël Tuo" userId="fca7baf0e513a1e6" providerId="LiveId" clId="{FA439B40-CE70-4594-AB51-0583BED6F80E}" dt="2024-07-14T13:24:15.380" v="23981" actId="478"/>
          <ac:picMkLst>
            <pc:docMk/>
            <pc:sldMk cId="2158608105" sldId="296"/>
            <ac:picMk id="8" creationId="{AE918B32-4BCF-B0BA-09B9-AE6FEA448C0D}"/>
          </ac:picMkLst>
        </pc:picChg>
        <pc:picChg chg="add del mod">
          <ac:chgData name="Ismaël Tuo" userId="fca7baf0e513a1e6" providerId="LiveId" clId="{FA439B40-CE70-4594-AB51-0583BED6F80E}" dt="2024-07-14T13:24:32.563" v="23987" actId="478"/>
          <ac:picMkLst>
            <pc:docMk/>
            <pc:sldMk cId="2158608105" sldId="296"/>
            <ac:picMk id="9" creationId="{45F5EC70-5D1A-1CA0-A0F1-CF02A189E0AD}"/>
          </ac:picMkLst>
        </pc:picChg>
        <pc:picChg chg="add del mod">
          <ac:chgData name="Ismaël Tuo" userId="fca7baf0e513a1e6" providerId="LiveId" clId="{FA439B40-CE70-4594-AB51-0583BED6F80E}" dt="2024-07-14T13:24:37.146" v="23988" actId="478"/>
          <ac:picMkLst>
            <pc:docMk/>
            <pc:sldMk cId="2158608105" sldId="296"/>
            <ac:picMk id="10" creationId="{704CCBC2-B285-2A73-A725-3456882490EB}"/>
          </ac:picMkLst>
        </pc:picChg>
        <pc:picChg chg="add mod">
          <ac:chgData name="Ismaël Tuo" userId="fca7baf0e513a1e6" providerId="LiveId" clId="{FA439B40-CE70-4594-AB51-0583BED6F80E}" dt="2024-06-06T13:48:03.479" v="12583" actId="14100"/>
          <ac:picMkLst>
            <pc:docMk/>
            <pc:sldMk cId="2158608105" sldId="296"/>
            <ac:picMk id="13" creationId="{69DFD89B-0A7E-0E00-BAC3-F58583D1F94B}"/>
          </ac:picMkLst>
        </pc:picChg>
        <pc:picChg chg="add del">
          <ac:chgData name="Ismaël Tuo" userId="fca7baf0e513a1e6" providerId="LiveId" clId="{FA439B40-CE70-4594-AB51-0583BED6F80E}" dt="2024-07-14T13:24:31.894" v="23986" actId="22"/>
          <ac:picMkLst>
            <pc:docMk/>
            <pc:sldMk cId="2158608105" sldId="296"/>
            <ac:picMk id="14" creationId="{3A9464AD-B585-286A-9D5C-180C90512A44}"/>
          </ac:picMkLst>
        </pc:picChg>
        <pc:picChg chg="add mod">
          <ac:chgData name="Ismaël Tuo" userId="fca7baf0e513a1e6" providerId="LiveId" clId="{FA439B40-CE70-4594-AB51-0583BED6F80E}" dt="2024-07-14T13:24:46.591" v="23992" actId="1076"/>
          <ac:picMkLst>
            <pc:docMk/>
            <pc:sldMk cId="2158608105" sldId="296"/>
            <ac:picMk id="16" creationId="{C31685B6-3BCB-6AFC-58F8-4D6F733EC712}"/>
          </ac:picMkLst>
        </pc:pic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addSp delSp modSp add mod">
        <pc:chgData name="Ismaël Tuo" userId="fca7baf0e513a1e6" providerId="LiveId" clId="{FA439B40-CE70-4594-AB51-0583BED6F80E}" dt="2024-07-14T13:33:31.800" v="24009" actId="20577"/>
        <pc:sldMkLst>
          <pc:docMk/>
          <pc:sldMk cId="3278254478" sldId="297"/>
        </pc:sldMkLst>
        <pc:spChg chg="add mod">
          <ac:chgData name="Ismaël Tuo" userId="fca7baf0e513a1e6" providerId="LiveId" clId="{FA439B40-CE70-4594-AB51-0583BED6F80E}" dt="2024-07-14T13:33:31.800" v="24009" actId="20577"/>
          <ac:spMkLst>
            <pc:docMk/>
            <pc:sldMk cId="3278254478" sldId="297"/>
            <ac:spMk id="2" creationId="{FE81D5E0-2CE9-25B8-A1F0-49FA2542D2A6}"/>
          </ac:spMkLst>
        </pc:spChg>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6-06T14:04:20.094" v="13424" actId="1076"/>
          <ac:spMkLst>
            <pc:docMk/>
            <pc:sldMk cId="3278254478" sldId="297"/>
            <ac:spMk id="7" creationId="{B31AF22B-77AC-398F-8B32-17C6B4914236}"/>
          </ac:spMkLst>
        </pc:spChg>
        <pc:spChg chg="add mod">
          <ac:chgData name="Ismaël Tuo" userId="fca7baf0e513a1e6" providerId="LiveId" clId="{FA439B40-CE70-4594-AB51-0583BED6F80E}" dt="2024-07-14T11:27:58.259" v="20141" actId="113"/>
          <ac:spMkLst>
            <pc:docMk/>
            <pc:sldMk cId="3278254478" sldId="297"/>
            <ac:spMk id="8" creationId="{28731657-1982-0564-6148-8700366FB9ED}"/>
          </ac:spMkLst>
        </pc:spChg>
        <pc:spChg chg="add mod">
          <ac:chgData name="Ismaël Tuo" userId="fca7baf0e513a1e6" providerId="LiveId" clId="{FA439B40-CE70-4594-AB51-0583BED6F80E}" dt="2024-06-06T14:04:29.747" v="13427" actId="1076"/>
          <ac:spMkLst>
            <pc:docMk/>
            <pc:sldMk cId="3278254478" sldId="297"/>
            <ac:spMk id="13" creationId="{1386D3BD-C3F5-B426-7E8C-622F33DE6D52}"/>
          </ac:spMkLst>
        </pc:spChg>
        <pc:spChg chg="add mod">
          <ac:chgData name="Ismaël Tuo" userId="fca7baf0e513a1e6" providerId="LiveId" clId="{FA439B40-CE70-4594-AB51-0583BED6F80E}" dt="2024-06-06T14:04:43.900" v="13431"/>
          <ac:spMkLst>
            <pc:docMk/>
            <pc:sldMk cId="3278254478" sldId="297"/>
            <ac:spMk id="16" creationId="{C9D056B6-D304-8387-B6CE-76BE299A9E20}"/>
          </ac:spMkLst>
        </pc:spChg>
        <pc:picChg chg="add mod">
          <ac:chgData name="Ismaël Tuo" userId="fca7baf0e513a1e6" providerId="LiveId" clId="{FA439B40-CE70-4594-AB51-0583BED6F80E}" dt="2024-06-23T06:10:45.385" v="16474" actId="1076"/>
          <ac:picMkLst>
            <pc:docMk/>
            <pc:sldMk cId="3278254478" sldId="297"/>
            <ac:picMk id="10" creationId="{6B70F036-8836-7A94-4CA7-2F46B8742336}"/>
          </ac:picMkLst>
        </pc:picChg>
        <pc:picChg chg="add del">
          <ac:chgData name="Ismaël Tuo" userId="fca7baf0e513a1e6" providerId="LiveId" clId="{FA439B40-CE70-4594-AB51-0583BED6F80E}" dt="2024-06-06T13:59:27.164" v="13051" actId="22"/>
          <ac:picMkLst>
            <pc:docMk/>
            <pc:sldMk cId="3278254478" sldId="297"/>
            <ac:picMk id="12" creationId="{A387DEED-C588-5686-CC67-DBAA04E5FA09}"/>
          </ac:picMkLst>
        </pc:picChg>
        <pc:picChg chg="add mod">
          <ac:chgData name="Ismaël Tuo" userId="fca7baf0e513a1e6" providerId="LiveId" clId="{FA439B40-CE70-4594-AB51-0583BED6F80E}" dt="2024-06-23T06:10:52.105" v="16476" actId="14100"/>
          <ac:picMkLst>
            <pc:docMk/>
            <pc:sldMk cId="3278254478" sldId="297"/>
            <ac:picMk id="15" creationId="{A6838FB9-917D-4D7F-C97C-46E2D412F0AF}"/>
          </ac:picMkLst>
        </pc:picChg>
      </pc:sldChg>
      <pc:sldChg chg="addSp modSp add mod">
        <pc:chgData name="Ismaël Tuo" userId="fca7baf0e513a1e6" providerId="LiveId" clId="{FA439B40-CE70-4594-AB51-0583BED6F80E}" dt="2024-07-14T13:40:53.174" v="24104" actId="1076"/>
        <pc:sldMkLst>
          <pc:docMk/>
          <pc:sldMk cId="3210814892" sldId="298"/>
        </pc:sldMkLst>
        <pc:spChg chg="add mod">
          <ac:chgData name="Ismaël Tuo" userId="fca7baf0e513a1e6" providerId="LiveId" clId="{FA439B40-CE70-4594-AB51-0583BED6F80E}" dt="2024-06-23T06:34:52.092" v="17289" actId="1076"/>
          <ac:spMkLst>
            <pc:docMk/>
            <pc:sldMk cId="3210814892" sldId="298"/>
            <ac:spMk id="2" creationId="{793CA879-4CF1-525B-CF6B-1C167DF2CAA9}"/>
          </ac:spMkLst>
        </pc:spChg>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6-23T06:34:49.377" v="17288" actId="1076"/>
          <ac:spMkLst>
            <pc:docMk/>
            <pc:sldMk cId="3210814892" sldId="298"/>
            <ac:spMk id="7" creationId="{B31AF22B-77AC-398F-8B32-17C6B4914236}"/>
          </ac:spMkLst>
        </pc:spChg>
        <pc:spChg chg="add mod">
          <ac:chgData name="Ismaël Tuo" userId="fca7baf0e513a1e6" providerId="LiveId" clId="{FA439B40-CE70-4594-AB51-0583BED6F80E}" dt="2024-07-14T13:40:38.452" v="24102" actId="1076"/>
          <ac:spMkLst>
            <pc:docMk/>
            <pc:sldMk cId="3210814892" sldId="298"/>
            <ac:spMk id="8" creationId="{D48F4945-B9EC-D94F-EEBF-C3D3A1FFEF19}"/>
          </ac:spMkLst>
        </pc:spChg>
        <pc:spChg chg="add mod">
          <ac:chgData name="Ismaël Tuo" userId="fca7baf0e513a1e6" providerId="LiveId" clId="{FA439B40-CE70-4594-AB51-0583BED6F80E}" dt="2024-07-14T13:40:43.142" v="24103" actId="1076"/>
          <ac:spMkLst>
            <pc:docMk/>
            <pc:sldMk cId="3210814892" sldId="298"/>
            <ac:spMk id="9" creationId="{ECE358B8-E556-2A56-F975-95DC865AB70C}"/>
          </ac:spMkLst>
        </pc:spChg>
        <pc:spChg chg="add mod">
          <ac:chgData name="Ismaël Tuo" userId="fca7baf0e513a1e6" providerId="LiveId" clId="{FA439B40-CE70-4594-AB51-0583BED6F80E}" dt="2024-06-23T06:32:17.089" v="17278" actId="1076"/>
          <ac:spMkLst>
            <pc:docMk/>
            <pc:sldMk cId="3210814892" sldId="298"/>
            <ac:spMk id="12" creationId="{6FD4F71A-43C3-CA2C-192F-8D33511A5BA8}"/>
          </ac:spMkLst>
        </pc:spChg>
        <pc:picChg chg="add mod">
          <ac:chgData name="Ismaël Tuo" userId="fca7baf0e513a1e6" providerId="LiveId" clId="{FA439B40-CE70-4594-AB51-0583BED6F80E}" dt="2024-07-14T13:40:53.174" v="24104" actId="1076"/>
          <ac:picMkLst>
            <pc:docMk/>
            <pc:sldMk cId="3210814892" sldId="298"/>
            <ac:picMk id="11" creationId="{90EEB4D1-7809-D128-5EF3-036DF24CD9A2}"/>
          </ac:picMkLst>
        </pc:pic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addSp modSp add mod">
        <pc:chgData name="Ismaël Tuo" userId="fca7baf0e513a1e6" providerId="LiveId" clId="{FA439B40-CE70-4594-AB51-0583BED6F80E}" dt="2024-07-14T13:45:15.477" v="24116" actId="20577"/>
        <pc:sldMkLst>
          <pc:docMk/>
          <pc:sldMk cId="3194045807" sldId="299"/>
        </pc:sldMkLst>
        <pc:spChg chg="add mod">
          <ac:chgData name="Ismaël Tuo" userId="fca7baf0e513a1e6" providerId="LiveId" clId="{FA439B40-CE70-4594-AB51-0583BED6F80E}" dt="2024-06-23T07:17:57.659" v="18733" actId="20577"/>
          <ac:spMkLst>
            <pc:docMk/>
            <pc:sldMk cId="3194045807" sldId="299"/>
            <ac:spMk id="2" creationId="{125AE19A-3191-8F02-48F8-4E2D7CFDA294}"/>
          </ac:spMkLst>
        </pc:spChg>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6-23T06:57:35.533" v="18289" actId="1076"/>
          <ac:spMkLst>
            <pc:docMk/>
            <pc:sldMk cId="3194045807" sldId="299"/>
            <ac:spMk id="7" creationId="{B31AF22B-77AC-398F-8B32-17C6B4914236}"/>
          </ac:spMkLst>
        </pc:spChg>
        <pc:spChg chg="add mod">
          <ac:chgData name="Ismaël Tuo" userId="fca7baf0e513a1e6" providerId="LiveId" clId="{FA439B40-CE70-4594-AB51-0583BED6F80E}" dt="2024-07-14T13:45:15.477" v="24116" actId="20577"/>
          <ac:spMkLst>
            <pc:docMk/>
            <pc:sldMk cId="3194045807" sldId="299"/>
            <ac:spMk id="12" creationId="{B2926172-04A4-4091-542A-D2D64D8901EB}"/>
          </ac:spMkLst>
        </pc:spChg>
        <pc:picChg chg="add mod">
          <ac:chgData name="Ismaël Tuo" userId="fca7baf0e513a1e6" providerId="LiveId" clId="{FA439B40-CE70-4594-AB51-0583BED6F80E}" dt="2024-06-23T07:16:31.518" v="18722" actId="1076"/>
          <ac:picMkLst>
            <pc:docMk/>
            <pc:sldMk cId="3194045807" sldId="299"/>
            <ac:picMk id="9" creationId="{CFDC7E58-87C1-15CF-30FE-B098BC1FB822}"/>
          </ac:picMkLst>
        </pc:picChg>
        <pc:picChg chg="add mod">
          <ac:chgData name="Ismaël Tuo" userId="fca7baf0e513a1e6" providerId="LiveId" clId="{FA439B40-CE70-4594-AB51-0583BED6F80E}" dt="2024-06-23T07:16:38.658" v="18725" actId="1076"/>
          <ac:picMkLst>
            <pc:docMk/>
            <pc:sldMk cId="3194045807" sldId="299"/>
            <ac:picMk id="11" creationId="{93D6B94B-23FB-FBE4-1E04-6FE5B3120249}"/>
          </ac:picMkLst>
        </pc:picChg>
        <pc:picChg chg="add mod">
          <ac:chgData name="Ismaël Tuo" userId="fca7baf0e513a1e6" providerId="LiveId" clId="{FA439B40-CE70-4594-AB51-0583BED6F80E}" dt="2024-06-23T07:16:46.211" v="18728" actId="1076"/>
          <ac:picMkLst>
            <pc:docMk/>
            <pc:sldMk cId="3194045807" sldId="299"/>
            <ac:picMk id="14" creationId="{2A64AF5B-839E-23A9-9297-9E7D7A357663}"/>
          </ac:picMkLst>
        </pc:picChg>
      </pc:sldChg>
      <pc:sldChg chg="addSp modSp add mod ord">
        <pc:chgData name="Ismaël Tuo" userId="fca7baf0e513a1e6" providerId="LiveId" clId="{FA439B40-CE70-4594-AB51-0583BED6F80E}" dt="2024-07-14T11:40:15.588" v="20259" actId="20577"/>
        <pc:sldMkLst>
          <pc:docMk/>
          <pc:sldMk cId="814239834" sldId="300"/>
        </pc:sldMkLst>
        <pc:spChg chg="add mod">
          <ac:chgData name="Ismaël Tuo" userId="fca7baf0e513a1e6" providerId="LiveId" clId="{FA439B40-CE70-4594-AB51-0583BED6F80E}" dt="2024-06-23T07:32:56.578" v="19214" actId="1076"/>
          <ac:spMkLst>
            <pc:docMk/>
            <pc:sldMk cId="814239834" sldId="300"/>
            <ac:spMk id="2" creationId="{2E2EA51C-74B9-1EC7-D4DF-5B1912068B72}"/>
          </ac:spMkLst>
        </pc:spChg>
        <pc:spChg chg="mod">
          <ac:chgData name="Ismaël Tuo" userId="fca7baf0e513a1e6" providerId="LiveId" clId="{FA439B40-CE70-4594-AB51-0583BED6F80E}" dt="2024-03-17T13:05:34.761" v="455" actId="20577"/>
          <ac:spMkLst>
            <pc:docMk/>
            <pc:sldMk cId="814239834" sldId="300"/>
            <ac:spMk id="6" creationId="{84F10693-2FE8-EFC8-8DB6-84BFD181D260}"/>
          </ac:spMkLst>
        </pc:spChg>
        <pc:spChg chg="mod">
          <ac:chgData name="Ismaël Tuo" userId="fca7baf0e513a1e6" providerId="LiveId" clId="{FA439B40-CE70-4594-AB51-0583BED6F80E}" dt="2024-06-23T07:32:53.818" v="19213" actId="14100"/>
          <ac:spMkLst>
            <pc:docMk/>
            <pc:sldMk cId="814239834" sldId="300"/>
            <ac:spMk id="7" creationId="{B31AF22B-77AC-398F-8B32-17C6B4914236}"/>
          </ac:spMkLst>
        </pc:spChg>
        <pc:spChg chg="add mod">
          <ac:chgData name="Ismaël Tuo" userId="fca7baf0e513a1e6" providerId="LiveId" clId="{FA439B40-CE70-4594-AB51-0583BED6F80E}" dt="2024-07-14T11:40:15.588" v="20259" actId="20577"/>
          <ac:spMkLst>
            <pc:docMk/>
            <pc:sldMk cId="814239834" sldId="300"/>
            <ac:spMk id="8" creationId="{85B91D4A-A37F-E342-C665-D06ACEFEE8FB}"/>
          </ac:spMkLst>
        </pc:spChg>
        <pc:picChg chg="add mod">
          <ac:chgData name="Ismaël Tuo" userId="fca7baf0e513a1e6" providerId="LiveId" clId="{FA439B40-CE70-4594-AB51-0583BED6F80E}" dt="2024-07-14T11:39:42.718" v="20171" actId="1076"/>
          <ac:picMkLst>
            <pc:docMk/>
            <pc:sldMk cId="814239834" sldId="300"/>
            <ac:picMk id="10" creationId="{0F80DE41-7C8C-2EFF-3385-EBC736D6FD34}"/>
          </ac:picMkLst>
        </pc:pic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del mod">
        <pc:chgData name="Ismaël Tuo" userId="fca7baf0e513a1e6" providerId="LiveId" clId="{FA439B40-CE70-4594-AB51-0583BED6F80E}" dt="2024-07-14T12:02:53.828" v="20758" actId="4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addSp modSp add mod ord">
        <pc:chgData name="Ismaël Tuo" userId="fca7baf0e513a1e6" providerId="LiveId" clId="{FA439B40-CE70-4594-AB51-0583BED6F80E}" dt="2024-07-14T13:47:52.861" v="24121"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7-14T11:40:53.708" v="20262" actId="20577"/>
          <ac:spMkLst>
            <pc:docMk/>
            <pc:sldMk cId="2865238125" sldId="302"/>
            <ac:spMk id="7" creationId="{B31AF22B-77AC-398F-8B32-17C6B4914236}"/>
          </ac:spMkLst>
        </pc:spChg>
        <pc:spChg chg="add mod">
          <ac:chgData name="Ismaël Tuo" userId="fca7baf0e513a1e6" providerId="LiveId" clId="{FA439B40-CE70-4594-AB51-0583BED6F80E}" dt="2024-06-23T07:52:53.646" v="20086" actId="20577"/>
          <ac:spMkLst>
            <pc:docMk/>
            <pc:sldMk cId="2865238125" sldId="302"/>
            <ac:spMk id="9" creationId="{F9EF1A2E-1D25-32D7-2A24-699F6C4B447C}"/>
          </ac:spMkLst>
        </pc:spChg>
        <pc:spChg chg="add mod">
          <ac:chgData name="Ismaël Tuo" userId="fca7baf0e513a1e6" providerId="LiveId" clId="{FA439B40-CE70-4594-AB51-0583BED6F80E}" dt="2024-07-14T13:47:52.861" v="24121" actId="20577"/>
          <ac:spMkLst>
            <pc:docMk/>
            <pc:sldMk cId="2865238125" sldId="302"/>
            <ac:spMk id="10" creationId="{E770BF45-2882-2785-DE02-5403712C43EB}"/>
          </ac:spMkLst>
        </pc:spChg>
        <pc:picChg chg="add mod">
          <ac:chgData name="Ismaël Tuo" userId="fca7baf0e513a1e6" providerId="LiveId" clId="{FA439B40-CE70-4594-AB51-0583BED6F80E}" dt="2024-06-23T07:53:36.495" v="20128" actId="1076"/>
          <ac:picMkLst>
            <pc:docMk/>
            <pc:sldMk cId="2865238125" sldId="302"/>
            <ac:picMk id="8" creationId="{65CE0B8A-CF39-B254-93A5-ADA10A3B2749}"/>
          </ac:picMkLst>
        </pc:picChg>
      </pc:sldChg>
      <pc:sldChg chg="del">
        <pc:chgData name="Ismaël Tuo" userId="fca7baf0e513a1e6" providerId="LiveId" clId="{FA439B40-CE70-4594-AB51-0583BED6F80E}" dt="2024-03-17T12:53:38.478" v="45" actId="47"/>
        <pc:sldMkLst>
          <pc:docMk/>
          <pc:sldMk cId="3238743357" sldId="302"/>
        </pc:sldMkLst>
      </pc:sldChg>
      <pc:sldChg chg="addSp delSp modSp add mod">
        <pc:chgData name="Ismaël Tuo" userId="fca7baf0e513a1e6" providerId="LiveId" clId="{FA439B40-CE70-4594-AB51-0583BED6F80E}" dt="2024-07-14T13:48:32.306" v="24125" actId="164"/>
        <pc:sldMkLst>
          <pc:docMk/>
          <pc:sldMk cId="715928702" sldId="303"/>
        </pc:sldMkLst>
        <pc:spChg chg="add mod">
          <ac:chgData name="Ismaël Tuo" userId="fca7baf0e513a1e6" providerId="LiveId" clId="{FA439B40-CE70-4594-AB51-0583BED6F80E}" dt="2024-07-14T11:44:48.470" v="20455" actId="20577"/>
          <ac:spMkLst>
            <pc:docMk/>
            <pc:sldMk cId="715928702" sldId="303"/>
            <ac:spMk id="2" creationId="{1F7784F2-4E0E-A020-9460-CF81F01B006B}"/>
          </ac:spMkLst>
        </pc:spChg>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pChg chg="del">
          <ac:chgData name="Ismaël Tuo" userId="fca7baf0e513a1e6" providerId="LiveId" clId="{FA439B40-CE70-4594-AB51-0583BED6F80E}" dt="2024-07-14T11:43:33.653" v="20265" actId="478"/>
          <ac:spMkLst>
            <pc:docMk/>
            <pc:sldMk cId="715928702" sldId="303"/>
            <ac:spMk id="7" creationId="{B31AF22B-77AC-398F-8B32-17C6B4914236}"/>
          </ac:spMkLst>
        </pc:spChg>
        <pc:spChg chg="add mod">
          <ac:chgData name="Ismaël Tuo" userId="fca7baf0e513a1e6" providerId="LiveId" clId="{FA439B40-CE70-4594-AB51-0583BED6F80E}" dt="2024-07-14T13:48:32.306" v="24125" actId="164"/>
          <ac:spMkLst>
            <pc:docMk/>
            <pc:sldMk cId="715928702" sldId="303"/>
            <ac:spMk id="11" creationId="{1DCC84E0-607A-A753-99D6-B36483C1DFD6}"/>
          </ac:spMkLst>
        </pc:spChg>
        <pc:spChg chg="add mod">
          <ac:chgData name="Ismaël Tuo" userId="fca7baf0e513a1e6" providerId="LiveId" clId="{FA439B40-CE70-4594-AB51-0583BED6F80E}" dt="2024-07-14T13:48:06.411" v="24122" actId="1076"/>
          <ac:spMkLst>
            <pc:docMk/>
            <pc:sldMk cId="715928702" sldId="303"/>
            <ac:spMk id="12" creationId="{242697A6-1214-B777-EB68-8EADB59A6306}"/>
          </ac:spMkLst>
        </pc:spChg>
        <pc:grpChg chg="add mod">
          <ac:chgData name="Ismaël Tuo" userId="fca7baf0e513a1e6" providerId="LiveId" clId="{FA439B40-CE70-4594-AB51-0583BED6F80E}" dt="2024-07-14T13:48:32.306" v="24125" actId="164"/>
          <ac:grpSpMkLst>
            <pc:docMk/>
            <pc:sldMk cId="715928702" sldId="303"/>
            <ac:grpSpMk id="7" creationId="{4ADFD7DA-1C13-1116-159A-E43649D6F4C2}"/>
          </ac:grpSpMkLst>
        </pc:grpChg>
        <pc:picChg chg="add del mod">
          <ac:chgData name="Ismaël Tuo" userId="fca7baf0e513a1e6" providerId="LiveId" clId="{FA439B40-CE70-4594-AB51-0583BED6F80E}" dt="2024-07-14T11:53:07.472" v="20458" actId="478"/>
          <ac:picMkLst>
            <pc:docMk/>
            <pc:sldMk cId="715928702" sldId="303"/>
            <ac:picMk id="8" creationId="{7E4720F9-CA0E-8083-D783-6B645F1FE28C}"/>
          </ac:picMkLst>
        </pc:picChg>
        <pc:picChg chg="add mod">
          <ac:chgData name="Ismaël Tuo" userId="fca7baf0e513a1e6" providerId="LiveId" clId="{FA439B40-CE70-4594-AB51-0583BED6F80E}" dt="2024-07-14T13:48:32.306" v="24125" actId="164"/>
          <ac:picMkLst>
            <pc:docMk/>
            <pc:sldMk cId="715928702" sldId="303"/>
            <ac:picMk id="10" creationId="{18EFC9B1-424F-7BDA-C8CA-EBF1858ACC76}"/>
          </ac:picMkLst>
        </pc:pic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addSp delSp modSp add mod">
        <pc:chgData name="Ismaël Tuo" userId="fca7baf0e513a1e6" providerId="LiveId" clId="{FA439B40-CE70-4594-AB51-0583BED6F80E}" dt="2024-07-14T13:49:12.906" v="24126" actId="313"/>
        <pc:sldMkLst>
          <pc:docMk/>
          <pc:sldMk cId="3279480716" sldId="304"/>
        </pc:sldMkLst>
        <pc:spChg chg="add mod">
          <ac:chgData name="Ismaël Tuo" userId="fca7baf0e513a1e6" providerId="LiveId" clId="{FA439B40-CE70-4594-AB51-0583BED6F80E}" dt="2024-07-14T13:49:12.906" v="24126" actId="313"/>
          <ac:spMkLst>
            <pc:docMk/>
            <pc:sldMk cId="3279480716" sldId="304"/>
            <ac:spMk id="2" creationId="{8360613C-81CA-94B4-384B-99B828382C39}"/>
          </ac:spMkLst>
        </pc:spChg>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del mod">
          <ac:chgData name="Ismaël Tuo" userId="fca7baf0e513a1e6" providerId="LiveId" clId="{FA439B40-CE70-4594-AB51-0583BED6F80E}" dt="2024-07-14T12:11:33.271" v="21356" actId="478"/>
          <ac:spMkLst>
            <pc:docMk/>
            <pc:sldMk cId="3279480716" sldId="304"/>
            <ac:spMk id="7" creationId="{B31AF22B-77AC-398F-8B32-17C6B4914236}"/>
          </ac:spMkLst>
        </pc:spChg>
        <pc:spChg chg="add mod">
          <ac:chgData name="Ismaël Tuo" userId="fca7baf0e513a1e6" providerId="LiveId" clId="{FA439B40-CE70-4594-AB51-0583BED6F80E}" dt="2024-07-14T12:25:03.594" v="21689" actId="313"/>
          <ac:spMkLst>
            <pc:docMk/>
            <pc:sldMk cId="3279480716" sldId="304"/>
            <ac:spMk id="8" creationId="{BE77EC90-D650-5D21-95CC-3ABCC76C8203}"/>
          </ac:spMkLst>
        </pc:spChg>
        <pc:spChg chg="add mod">
          <ac:chgData name="Ismaël Tuo" userId="fca7baf0e513a1e6" providerId="LiveId" clId="{FA439B40-CE70-4594-AB51-0583BED6F80E}" dt="2024-07-14T12:25:50.161" v="21692" actId="1076"/>
          <ac:spMkLst>
            <pc:docMk/>
            <pc:sldMk cId="3279480716" sldId="304"/>
            <ac:spMk id="9" creationId="{58B8AF80-45A6-C955-68FD-57A17D3A66DB}"/>
          </ac:spMkLst>
        </pc:spChg>
        <pc:spChg chg="add mod">
          <ac:chgData name="Ismaël Tuo" userId="fca7baf0e513a1e6" providerId="LiveId" clId="{FA439B40-CE70-4594-AB51-0583BED6F80E}" dt="2024-07-14T12:16:10.322" v="21379" actId="1076"/>
          <ac:spMkLst>
            <pc:docMk/>
            <pc:sldMk cId="3279480716" sldId="304"/>
            <ac:spMk id="10" creationId="{C0865043-9B45-278C-9681-A63F9A9103DB}"/>
          </ac:spMkLst>
        </pc:spChg>
        <pc:spChg chg="add mod">
          <ac:chgData name="Ismaël Tuo" userId="fca7baf0e513a1e6" providerId="LiveId" clId="{FA439B40-CE70-4594-AB51-0583BED6F80E}" dt="2024-07-14T12:16:12.220" v="21380" actId="1076"/>
          <ac:spMkLst>
            <pc:docMk/>
            <pc:sldMk cId="3279480716" sldId="304"/>
            <ac:spMk id="11" creationId="{D98BC2BD-CA50-C0F4-F869-68DABF6BD913}"/>
          </ac:spMkLst>
        </pc:spChg>
        <pc:picChg chg="add mod">
          <ac:chgData name="Ismaël Tuo" userId="fca7baf0e513a1e6" providerId="LiveId" clId="{FA439B40-CE70-4594-AB51-0583BED6F80E}" dt="2024-07-14T12:16:07.802" v="21378" actId="14100"/>
          <ac:picMkLst>
            <pc:docMk/>
            <pc:sldMk cId="3279480716" sldId="304"/>
            <ac:picMk id="13" creationId="{8BD3E0A0-87A1-93E5-31E9-AE5E798A4129}"/>
          </ac:picMkLst>
        </pc:picChg>
        <pc:picChg chg="add mod">
          <ac:chgData name="Ismaël Tuo" userId="fca7baf0e513a1e6" providerId="LiveId" clId="{FA439B40-CE70-4594-AB51-0583BED6F80E}" dt="2024-07-14T12:16:19.256" v="21385" actId="1076"/>
          <ac:picMkLst>
            <pc:docMk/>
            <pc:sldMk cId="3279480716" sldId="304"/>
            <ac:picMk id="15" creationId="{2368AF97-7258-9D89-2BC5-98918A04A940}"/>
          </ac:picMkLst>
        </pc:picChg>
      </pc:sldChg>
      <pc:sldChg chg="addSp modSp add mod">
        <pc:chgData name="Ismaël Tuo" userId="fca7baf0e513a1e6" providerId="LiveId" clId="{FA439B40-CE70-4594-AB51-0583BED6F80E}" dt="2024-07-14T13:51:52.958" v="24139" actId="20577"/>
        <pc:sldMkLst>
          <pc:docMk/>
          <pc:sldMk cId="926986085" sldId="305"/>
        </pc:sldMkLst>
        <pc:spChg chg="add mod">
          <ac:chgData name="Ismaël Tuo" userId="fca7baf0e513a1e6" providerId="LiveId" clId="{FA439B40-CE70-4594-AB51-0583BED6F80E}" dt="2024-07-14T12:33:05.270" v="22258" actId="20577"/>
          <ac:spMkLst>
            <pc:docMk/>
            <pc:sldMk cId="926986085" sldId="305"/>
            <ac:spMk id="2" creationId="{C5601B79-492D-FCD6-863E-2850C14DE21B}"/>
          </ac:spMkLst>
        </pc:spChg>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pChg chg="mod">
          <ac:chgData name="Ismaël Tuo" userId="fca7baf0e513a1e6" providerId="LiveId" clId="{FA439B40-CE70-4594-AB51-0583BED6F80E}" dt="2024-07-14T12:29:50.961" v="21871" actId="1076"/>
          <ac:spMkLst>
            <pc:docMk/>
            <pc:sldMk cId="926986085" sldId="305"/>
            <ac:spMk id="7" creationId="{B31AF22B-77AC-398F-8B32-17C6B4914236}"/>
          </ac:spMkLst>
        </pc:spChg>
        <pc:spChg chg="add mod">
          <ac:chgData name="Ismaël Tuo" userId="fca7baf0e513a1e6" providerId="LiveId" clId="{FA439B40-CE70-4594-AB51-0583BED6F80E}" dt="2024-07-14T12:33:00.693" v="22256" actId="14100"/>
          <ac:spMkLst>
            <pc:docMk/>
            <pc:sldMk cId="926986085" sldId="305"/>
            <ac:spMk id="8" creationId="{1AFE3B03-4614-B65C-95A8-D5B32B311AFC}"/>
          </ac:spMkLst>
        </pc:spChg>
        <pc:spChg chg="add mod">
          <ac:chgData name="Ismaël Tuo" userId="fca7baf0e513a1e6" providerId="LiveId" clId="{FA439B40-CE70-4594-AB51-0583BED6F80E}" dt="2024-07-14T12:32:48.730" v="22254" actId="113"/>
          <ac:spMkLst>
            <pc:docMk/>
            <pc:sldMk cId="926986085" sldId="305"/>
            <ac:spMk id="9" creationId="{E4A44A26-7A15-0766-5818-C8677821D593}"/>
          </ac:spMkLst>
        </pc:spChg>
        <pc:spChg chg="add mod">
          <ac:chgData name="Ismaël Tuo" userId="fca7baf0e513a1e6" providerId="LiveId" clId="{FA439B40-CE70-4594-AB51-0583BED6F80E}" dt="2024-07-14T13:51:52.958" v="24139" actId="20577"/>
          <ac:spMkLst>
            <pc:docMk/>
            <pc:sldMk cId="926986085" sldId="305"/>
            <ac:spMk id="12" creationId="{4EFB1AB3-038C-2072-5DC9-FF788EFE916E}"/>
          </ac:spMkLst>
        </pc:spChg>
        <pc:spChg chg="add mod">
          <ac:chgData name="Ismaël Tuo" userId="fca7baf0e513a1e6" providerId="LiveId" clId="{FA439B40-CE70-4594-AB51-0583BED6F80E}" dt="2024-07-14T12:38:55.546" v="22670" actId="1076"/>
          <ac:spMkLst>
            <pc:docMk/>
            <pc:sldMk cId="926986085" sldId="305"/>
            <ac:spMk id="13" creationId="{155AD2C9-F372-D317-AFAD-90149CBE3BE4}"/>
          </ac:spMkLst>
        </pc:spChg>
        <pc:picChg chg="add mod">
          <ac:chgData name="Ismaël Tuo" userId="fca7baf0e513a1e6" providerId="LiveId" clId="{FA439B40-CE70-4594-AB51-0583BED6F80E}" dt="2024-07-14T12:38:50.147" v="22668" actId="1076"/>
          <ac:picMkLst>
            <pc:docMk/>
            <pc:sldMk cId="926986085" sldId="305"/>
            <ac:picMk id="11" creationId="{A5308081-296F-5447-59F4-8AF8F57048AE}"/>
          </ac:picMkLst>
        </pc:pic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7-14T13:54:51.958" v="24163"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7-14T13:54:51.958" v="24163"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7-14T13:55:42.673" v="24164" actId="20577"/>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7-14T13:55:42.673" v="24164" actId="20577"/>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addSp modSp add mod ord">
        <pc:chgData name="Ismaël Tuo" userId="fca7baf0e513a1e6" providerId="LiveId" clId="{FA439B40-CE70-4594-AB51-0583BED6F80E}" dt="2024-05-22T16:21:33.057" v="8375" actId="113"/>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22T13:29:18.721" v="5710" actId="20577"/>
          <ac:spMkLst>
            <pc:docMk/>
            <pc:sldMk cId="3697549747" sldId="308"/>
            <ac:spMk id="7" creationId="{990321CC-02EF-ED64-0AA9-789ED60F60B1}"/>
          </ac:spMkLst>
        </pc:spChg>
        <pc:spChg chg="add mod">
          <ac:chgData name="Ismaël Tuo" userId="fca7baf0e513a1e6" providerId="LiveId" clId="{FA439B40-CE70-4594-AB51-0583BED6F80E}" dt="2024-03-22T14:01:14.439" v="8255" actId="20577"/>
          <ac:spMkLst>
            <pc:docMk/>
            <pc:sldMk cId="3697549747" sldId="308"/>
            <ac:spMk id="8" creationId="{BEECF3A8-73CE-9EC0-B923-08D73787138E}"/>
          </ac:spMkLst>
        </pc:spChg>
        <pc:spChg chg="add mod">
          <ac:chgData name="Ismaël Tuo" userId="fca7baf0e513a1e6" providerId="LiveId" clId="{FA439B40-CE70-4594-AB51-0583BED6F80E}" dt="2024-05-22T16:21:33.057" v="8375" actId="113"/>
          <ac:spMkLst>
            <pc:docMk/>
            <pc:sldMk cId="3697549747" sldId="308"/>
            <ac:spMk id="9" creationId="{855DD3C9-6D26-77D0-6ED2-7C5E00EB6800}"/>
          </ac:spMkLst>
        </pc:spChg>
      </pc:sldChg>
      <pc:sldChg chg="modSp add mod ord">
        <pc:chgData name="Ismaël Tuo" userId="fca7baf0e513a1e6" providerId="LiveId" clId="{FA439B40-CE70-4594-AB51-0583BED6F80E}" dt="2024-07-14T13:57:23.842" v="24201" actId="20577"/>
        <pc:sldMkLst>
          <pc:docMk/>
          <pc:sldMk cId="2280855446" sldId="309"/>
        </pc:sldMkLst>
        <pc:spChg chg="mod">
          <ac:chgData name="Ismaël Tuo" userId="fca7baf0e513a1e6" providerId="LiveId" clId="{FA439B40-CE70-4594-AB51-0583BED6F80E}" dt="2024-07-14T13:57:23.842" v="24201" actId="20577"/>
          <ac:spMkLst>
            <pc:docMk/>
            <pc:sldMk cId="2280855446" sldId="309"/>
            <ac:spMk id="7" creationId="{990321CC-02EF-ED64-0AA9-789ED60F60B1}"/>
          </ac:spMkLst>
        </pc:spChg>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sldChg chg="addSp delSp modSp add mod">
        <pc:chgData name="Ismaël Tuo" userId="fca7baf0e513a1e6" providerId="LiveId" clId="{FA439B40-CE70-4594-AB51-0583BED6F80E}" dt="2024-05-22T16:31:35.019" v="8471" actId="20577"/>
        <pc:sldMkLst>
          <pc:docMk/>
          <pc:sldMk cId="1993176343" sldId="312"/>
        </pc:sldMkLst>
        <pc:spChg chg="del">
          <ac:chgData name="Ismaël Tuo" userId="fca7baf0e513a1e6" providerId="LiveId" clId="{FA439B40-CE70-4594-AB51-0583BED6F80E}" dt="2024-03-22T13:42:52.887" v="7189" actId="478"/>
          <ac:spMkLst>
            <pc:docMk/>
            <pc:sldMk cId="1993176343" sldId="312"/>
            <ac:spMk id="2" creationId="{598CC1F4-92B5-97D6-5630-8A3701211AA4}"/>
          </ac:spMkLst>
        </pc:spChg>
        <pc:spChg chg="add del mod">
          <ac:chgData name="Ismaël Tuo" userId="fca7baf0e513a1e6" providerId="LiveId" clId="{FA439B40-CE70-4594-AB51-0583BED6F80E}" dt="2024-05-14T12:15:07.724" v="8279"/>
          <ac:spMkLst>
            <pc:docMk/>
            <pc:sldMk cId="1993176343" sldId="312"/>
            <ac:spMk id="2" creationId="{EF634B8F-027C-3770-854F-02742D128F53}"/>
          </ac:spMkLst>
        </pc:spChg>
        <pc:spChg chg="mod">
          <ac:chgData name="Ismaël Tuo" userId="fca7baf0e513a1e6" providerId="LiveId" clId="{FA439B40-CE70-4594-AB51-0583BED6F80E}" dt="2024-03-22T13:55:07.073" v="8242" actId="1076"/>
          <ac:spMkLst>
            <pc:docMk/>
            <pc:sldMk cId="1993176343" sldId="312"/>
            <ac:spMk id="7" creationId="{990321CC-02EF-ED64-0AA9-789ED60F60B1}"/>
          </ac:spMkLst>
        </pc:spChg>
        <pc:spChg chg="mod">
          <ac:chgData name="Ismaël Tuo" userId="fca7baf0e513a1e6" providerId="LiveId" clId="{FA439B40-CE70-4594-AB51-0583BED6F80E}" dt="2024-05-22T16:31:35.019" v="8471" actId="20577"/>
          <ac:spMkLst>
            <pc:docMk/>
            <pc:sldMk cId="1993176343" sldId="312"/>
            <ac:spMk id="8" creationId="{BEECF3A8-73CE-9EC0-B923-08D73787138E}"/>
          </ac:spMkLst>
        </pc:spChg>
        <pc:spChg chg="del">
          <ac:chgData name="Ismaël Tuo" userId="fca7baf0e513a1e6" providerId="LiveId" clId="{FA439B40-CE70-4594-AB51-0583BED6F80E}" dt="2024-03-22T13:44:15.097" v="7470" actId="478"/>
          <ac:spMkLst>
            <pc:docMk/>
            <pc:sldMk cId="1993176343" sldId="312"/>
            <ac:spMk id="9" creationId="{855DD3C9-6D26-77D0-6ED2-7C5E00EB6800}"/>
          </ac:spMkLst>
        </pc:spChg>
        <pc:spChg chg="add mod">
          <ac:chgData name="Ismaël Tuo" userId="fca7baf0e513a1e6" providerId="LiveId" clId="{FA439B40-CE70-4594-AB51-0583BED6F80E}" dt="2024-03-22T14:05:43.503" v="8258" actId="1076"/>
          <ac:spMkLst>
            <pc:docMk/>
            <pc:sldMk cId="1993176343" sldId="312"/>
            <ac:spMk id="10" creationId="{24D98DAF-178C-EE92-6768-D47D152A08B6}"/>
          </ac:spMkLst>
        </pc:spChg>
        <pc:spChg chg="add mod">
          <ac:chgData name="Ismaël Tuo" userId="fca7baf0e513a1e6" providerId="LiveId" clId="{FA439B40-CE70-4594-AB51-0583BED6F80E}" dt="2024-03-22T13:51:37.820" v="8067"/>
          <ac:spMkLst>
            <pc:docMk/>
            <pc:sldMk cId="1993176343" sldId="312"/>
            <ac:spMk id="11" creationId="{F746C6FC-0DAA-D0CB-B420-4ECE34891936}"/>
          </ac:spMkLst>
        </pc:spChg>
        <pc:spChg chg="add mod">
          <ac:chgData name="Ismaël Tuo" userId="fca7baf0e513a1e6" providerId="LiveId" clId="{FA439B40-CE70-4594-AB51-0583BED6F80E}" dt="2024-05-14T12:13:35.764" v="8261" actId="1076"/>
          <ac:spMkLst>
            <pc:docMk/>
            <pc:sldMk cId="1993176343" sldId="312"/>
            <ac:spMk id="12" creationId="{19CB152B-9880-A07F-BB5E-1B89D0E262F0}"/>
          </ac:spMkLst>
        </pc:spChg>
        <pc:picChg chg="add mod">
          <ac:chgData name="Ismaël Tuo" userId="fca7baf0e513a1e6" providerId="LiveId" clId="{FA439B40-CE70-4594-AB51-0583BED6F80E}" dt="2024-03-22T13:54:52.441" v="8237" actId="1076"/>
          <ac:picMkLst>
            <pc:docMk/>
            <pc:sldMk cId="1993176343" sldId="312"/>
            <ac:picMk id="14" creationId="{BED949AF-1F38-1FCE-BFDB-F258BCE9ADBC}"/>
          </ac:picMkLst>
        </pc:picChg>
        <pc:picChg chg="add mod">
          <ac:chgData name="Ismaël Tuo" userId="fca7baf0e513a1e6" providerId="LiveId" clId="{FA439B40-CE70-4594-AB51-0583BED6F80E}" dt="2024-05-14T12:13:32.150" v="8259" actId="1076"/>
          <ac:picMkLst>
            <pc:docMk/>
            <pc:sldMk cId="1993176343" sldId="312"/>
            <ac:picMk id="16" creationId="{512CC83F-89E7-E85A-C945-D7CA300770B6}"/>
          </ac:picMkLst>
        </pc:picChg>
      </pc:sldChg>
      <pc:sldChg chg="addSp delSp modSp add mod">
        <pc:chgData name="Ismaël Tuo" userId="fca7baf0e513a1e6" providerId="LiveId" clId="{FA439B40-CE70-4594-AB51-0583BED6F80E}" dt="2024-07-14T13:16:47.453" v="23969" actId="1076"/>
        <pc:sldMkLst>
          <pc:docMk/>
          <pc:sldMk cId="1044631931" sldId="313"/>
        </pc:sldMkLst>
        <pc:spChg chg="mod">
          <ac:chgData name="Ismaël Tuo" userId="fca7baf0e513a1e6" providerId="LiveId" clId="{FA439B40-CE70-4594-AB51-0583BED6F80E}" dt="2024-06-23T06:05:50.541" v="16465" actId="20577"/>
          <ac:spMkLst>
            <pc:docMk/>
            <pc:sldMk cId="1044631931" sldId="313"/>
            <ac:spMk id="7" creationId="{B31AF22B-77AC-398F-8B32-17C6B4914236}"/>
          </ac:spMkLst>
        </pc:spChg>
        <pc:picChg chg="add mod">
          <ac:chgData name="Ismaël Tuo" userId="fca7baf0e513a1e6" providerId="LiveId" clId="{FA439B40-CE70-4594-AB51-0583BED6F80E}" dt="2024-07-14T13:16:47.453" v="23969" actId="1076"/>
          <ac:picMkLst>
            <pc:docMk/>
            <pc:sldMk cId="1044631931" sldId="313"/>
            <ac:picMk id="9" creationId="{986B89E5-D32A-9C94-E29C-00A029609242}"/>
          </ac:picMkLst>
        </pc:picChg>
        <pc:picChg chg="del">
          <ac:chgData name="Ismaël Tuo" userId="fca7baf0e513a1e6" providerId="LiveId" clId="{FA439B40-CE70-4594-AB51-0583BED6F80E}" dt="2024-07-14T13:16:40.267" v="23963" actId="478"/>
          <ac:picMkLst>
            <pc:docMk/>
            <pc:sldMk cId="1044631931" sldId="313"/>
            <ac:picMk id="17" creationId="{20B0DB46-AEED-4947-5D24-7F0CBBFB6CC1}"/>
          </ac:picMkLst>
        </pc:picChg>
      </pc:sldChg>
      <pc:sldChg chg="add del">
        <pc:chgData name="Ismaël Tuo" userId="fca7baf0e513a1e6" providerId="LiveId" clId="{FA439B40-CE70-4594-AB51-0583BED6F80E}" dt="2024-05-22T17:02:51.540" v="10138" actId="2696"/>
        <pc:sldMkLst>
          <pc:docMk/>
          <pc:sldMk cId="2168285796" sldId="313"/>
        </pc:sldMkLst>
      </pc:sldChg>
      <pc:sldChg chg="addSp delSp modSp add mod">
        <pc:chgData name="Ismaël Tuo" userId="fca7baf0e513a1e6" providerId="LiveId" clId="{FA439B40-CE70-4594-AB51-0583BED6F80E}" dt="2024-07-14T13:32:41.369" v="24006" actId="1076"/>
        <pc:sldMkLst>
          <pc:docMk/>
          <pc:sldMk cId="2384567302" sldId="314"/>
        </pc:sldMkLst>
        <pc:spChg chg="add mod">
          <ac:chgData name="Ismaël Tuo" userId="fca7baf0e513a1e6" providerId="LiveId" clId="{FA439B40-CE70-4594-AB51-0583BED6F80E}" dt="2024-06-06T13:48:34.175" v="12590" actId="20577"/>
          <ac:spMkLst>
            <pc:docMk/>
            <pc:sldMk cId="2384567302" sldId="314"/>
            <ac:spMk id="2" creationId="{9D49DB88-46E9-F872-4F76-BF51883715DD}"/>
          </ac:spMkLst>
        </pc:spChg>
        <pc:spChg chg="mod">
          <ac:chgData name="Ismaël Tuo" userId="fca7baf0e513a1e6" providerId="LiveId" clId="{FA439B40-CE70-4594-AB51-0583BED6F80E}" dt="2024-06-06T13:48:25.534" v="12587" actId="20577"/>
          <ac:spMkLst>
            <pc:docMk/>
            <pc:sldMk cId="2384567302" sldId="314"/>
            <ac:spMk id="7" creationId="{B31AF22B-77AC-398F-8B32-17C6B4914236}"/>
          </ac:spMkLst>
        </pc:spChg>
        <pc:spChg chg="del">
          <ac:chgData name="Ismaël Tuo" userId="fca7baf0e513a1e6" providerId="LiveId" clId="{FA439B40-CE70-4594-AB51-0583BED6F80E}" dt="2024-05-22T17:40:32.796" v="11905" actId="478"/>
          <ac:spMkLst>
            <pc:docMk/>
            <pc:sldMk cId="2384567302" sldId="314"/>
            <ac:spMk id="11" creationId="{7F6059A5-E9C9-7E04-3BAA-0ADEF57B1468}"/>
          </ac:spMkLst>
        </pc:spChg>
        <pc:spChg chg="add mod">
          <ac:chgData name="Ismaël Tuo" userId="fca7baf0e513a1e6" providerId="LiveId" clId="{FA439B40-CE70-4594-AB51-0583BED6F80E}" dt="2024-05-22T17:47:01.706" v="12291" actId="1076"/>
          <ac:spMkLst>
            <pc:docMk/>
            <pc:sldMk cId="2384567302" sldId="314"/>
            <ac:spMk id="14" creationId="{5EC14445-091B-C74A-BC79-312EC11E4D8D}"/>
          </ac:spMkLst>
        </pc:spChg>
        <pc:spChg chg="add mod">
          <ac:chgData name="Ismaël Tuo" userId="fca7baf0e513a1e6" providerId="LiveId" clId="{FA439B40-CE70-4594-AB51-0583BED6F80E}" dt="2024-06-06T13:49:04.211" v="12593" actId="20577"/>
          <ac:spMkLst>
            <pc:docMk/>
            <pc:sldMk cId="2384567302" sldId="314"/>
            <ac:spMk id="17" creationId="{8309470E-954D-47AE-A4C2-6B0CAFE27050}"/>
          </ac:spMkLst>
        </pc:spChg>
        <pc:picChg chg="del">
          <ac:chgData name="Ismaël Tuo" userId="fca7baf0e513a1e6" providerId="LiveId" clId="{FA439B40-CE70-4594-AB51-0583BED6F80E}" dt="2024-05-22T17:40:29.473" v="11903" actId="478"/>
          <ac:picMkLst>
            <pc:docMk/>
            <pc:sldMk cId="2384567302" sldId="314"/>
            <ac:picMk id="8" creationId="{AE918B32-4BCF-B0BA-09B9-AE6FEA448C0D}"/>
          </ac:picMkLst>
        </pc:picChg>
        <pc:picChg chg="add mod">
          <ac:chgData name="Ismaël Tuo" userId="fca7baf0e513a1e6" providerId="LiveId" clId="{FA439B40-CE70-4594-AB51-0583BED6F80E}" dt="2024-07-14T13:28:55.441" v="23995" actId="1076"/>
          <ac:picMkLst>
            <pc:docMk/>
            <pc:sldMk cId="2384567302" sldId="314"/>
            <ac:picMk id="9" creationId="{ADFEFCCB-A565-F6B9-26D3-74A4B0A39A26}"/>
          </ac:picMkLst>
        </pc:picChg>
        <pc:picChg chg="del">
          <ac:chgData name="Ismaël Tuo" userId="fca7baf0e513a1e6" providerId="LiveId" clId="{FA439B40-CE70-4594-AB51-0583BED6F80E}" dt="2024-05-22T17:40:31.182" v="11904" actId="478"/>
          <ac:picMkLst>
            <pc:docMk/>
            <pc:sldMk cId="2384567302" sldId="314"/>
            <ac:picMk id="10" creationId="{704CCBC2-B285-2A73-A725-3456882490EB}"/>
          </ac:picMkLst>
        </pc:picChg>
        <pc:picChg chg="add mod">
          <ac:chgData name="Ismaël Tuo" userId="fca7baf0e513a1e6" providerId="LiveId" clId="{FA439B40-CE70-4594-AB51-0583BED6F80E}" dt="2024-07-14T13:29:48.030" v="24004" actId="1076"/>
          <ac:picMkLst>
            <pc:docMk/>
            <pc:sldMk cId="2384567302" sldId="314"/>
            <ac:picMk id="11" creationId="{77064B76-B2F3-8143-19B6-E6E8A63FEE2C}"/>
          </ac:picMkLst>
        </pc:picChg>
        <pc:picChg chg="add del mod">
          <ac:chgData name="Ismaël Tuo" userId="fca7baf0e513a1e6" providerId="LiveId" clId="{FA439B40-CE70-4594-AB51-0583BED6F80E}" dt="2024-07-14T13:28:51.924" v="23993" actId="478"/>
          <ac:picMkLst>
            <pc:docMk/>
            <pc:sldMk cId="2384567302" sldId="314"/>
            <ac:picMk id="12" creationId="{675E1319-262B-BE84-4C1D-5F6C6889FB2A}"/>
          </ac:picMkLst>
        </pc:picChg>
        <pc:picChg chg="del">
          <ac:chgData name="Ismaël Tuo" userId="fca7baf0e513a1e6" providerId="LiveId" clId="{FA439B40-CE70-4594-AB51-0583BED6F80E}" dt="2024-05-22T17:40:33.363" v="11906" actId="478"/>
          <ac:picMkLst>
            <pc:docMk/>
            <pc:sldMk cId="2384567302" sldId="314"/>
            <ac:picMk id="13" creationId="{69DFD89B-0A7E-0E00-BAC3-F58583D1F94B}"/>
          </ac:picMkLst>
        </pc:picChg>
        <pc:picChg chg="add mod">
          <ac:chgData name="Ismaël Tuo" userId="fca7baf0e513a1e6" providerId="LiveId" clId="{FA439B40-CE70-4594-AB51-0583BED6F80E}" dt="2024-07-14T13:32:41.369" v="24006" actId="1076"/>
          <ac:picMkLst>
            <pc:docMk/>
            <pc:sldMk cId="2384567302" sldId="314"/>
            <ac:picMk id="15" creationId="{C04AFA3D-D5D9-8ACD-A83F-BF6C7F3689F4}"/>
          </ac:picMkLst>
        </pc:picChg>
        <pc:picChg chg="add del mod">
          <ac:chgData name="Ismaël Tuo" userId="fca7baf0e513a1e6" providerId="LiveId" clId="{FA439B40-CE70-4594-AB51-0583BED6F80E}" dt="2024-07-14T13:29:18.192" v="23996" actId="478"/>
          <ac:picMkLst>
            <pc:docMk/>
            <pc:sldMk cId="2384567302" sldId="314"/>
            <ac:picMk id="16" creationId="{A7DD7EF1-2159-33A6-5E11-251A45A697E2}"/>
          </ac:picMkLst>
        </pc:picChg>
        <pc:picChg chg="add del mod">
          <ac:chgData name="Ismaël Tuo" userId="fca7baf0e513a1e6" providerId="LiveId" clId="{FA439B40-CE70-4594-AB51-0583BED6F80E}" dt="2024-07-14T13:29:45.999" v="24003" actId="478"/>
          <ac:picMkLst>
            <pc:docMk/>
            <pc:sldMk cId="2384567302" sldId="314"/>
            <ac:picMk id="19" creationId="{B0B1DA3B-4204-7FE9-566F-A6173CA3034D}"/>
          </ac:picMkLst>
        </pc:picChg>
      </pc:sldChg>
      <pc:sldChg chg="addSp delSp modSp add mod">
        <pc:chgData name="Ismaël Tuo" userId="fca7baf0e513a1e6" providerId="LiveId" clId="{FA439B40-CE70-4594-AB51-0583BED6F80E}" dt="2024-07-14T13:35:04.390" v="24023" actId="20577"/>
        <pc:sldMkLst>
          <pc:docMk/>
          <pc:sldMk cId="718073844" sldId="315"/>
        </pc:sldMkLst>
        <pc:spChg chg="del mod">
          <ac:chgData name="Ismaël Tuo" userId="fca7baf0e513a1e6" providerId="LiveId" clId="{FA439B40-CE70-4594-AB51-0583BED6F80E}" dt="2024-06-06T14:22:27.012" v="14298" actId="478"/>
          <ac:spMkLst>
            <pc:docMk/>
            <pc:sldMk cId="718073844" sldId="315"/>
            <ac:spMk id="2" creationId="{FE81D5E0-2CE9-25B8-A1F0-49FA2542D2A6}"/>
          </ac:spMkLst>
        </pc:spChg>
        <pc:spChg chg="mod">
          <ac:chgData name="Ismaël Tuo" userId="fca7baf0e513a1e6" providerId="LiveId" clId="{FA439B40-CE70-4594-AB51-0583BED6F80E}" dt="2024-06-23T06:11:13.823" v="16481" actId="20577"/>
          <ac:spMkLst>
            <pc:docMk/>
            <pc:sldMk cId="718073844" sldId="315"/>
            <ac:spMk id="7" creationId="{B31AF22B-77AC-398F-8B32-17C6B4914236}"/>
          </ac:spMkLst>
        </pc:spChg>
        <pc:spChg chg="mod">
          <ac:chgData name="Ismaël Tuo" userId="fca7baf0e513a1e6" providerId="LiveId" clId="{FA439B40-CE70-4594-AB51-0583BED6F80E}" dt="2024-06-06T14:22:29.936" v="14299" actId="1076"/>
          <ac:spMkLst>
            <pc:docMk/>
            <pc:sldMk cId="718073844" sldId="315"/>
            <ac:spMk id="8" creationId="{28731657-1982-0564-6148-8700366FB9ED}"/>
          </ac:spMkLst>
        </pc:spChg>
        <pc:spChg chg="add mod">
          <ac:chgData name="Ismaël Tuo" userId="fca7baf0e513a1e6" providerId="LiveId" clId="{FA439B40-CE70-4594-AB51-0583BED6F80E}" dt="2024-07-14T13:34:32.576" v="24010" actId="20577"/>
          <ac:spMkLst>
            <pc:docMk/>
            <pc:sldMk cId="718073844" sldId="315"/>
            <ac:spMk id="9" creationId="{042C645D-E09C-C962-FD62-79D0A79985EE}"/>
          </ac:spMkLst>
        </pc:spChg>
        <pc:spChg chg="add mod">
          <ac:chgData name="Ismaël Tuo" userId="fca7baf0e513a1e6" providerId="LiveId" clId="{FA439B40-CE70-4594-AB51-0583BED6F80E}" dt="2024-07-14T13:35:04.390" v="24023" actId="20577"/>
          <ac:spMkLst>
            <pc:docMk/>
            <pc:sldMk cId="718073844" sldId="315"/>
            <ac:spMk id="11" creationId="{2D7C2A00-B2F0-C0ED-B766-C0B945788C7B}"/>
          </ac:spMkLst>
        </pc:spChg>
        <pc:spChg chg="del">
          <ac:chgData name="Ismaël Tuo" userId="fca7baf0e513a1e6" providerId="LiveId" clId="{FA439B40-CE70-4594-AB51-0583BED6F80E}" dt="2024-06-06T14:13:09.223" v="13709" actId="478"/>
          <ac:spMkLst>
            <pc:docMk/>
            <pc:sldMk cId="718073844" sldId="315"/>
            <ac:spMk id="13" creationId="{1386D3BD-C3F5-B426-7E8C-622F33DE6D52}"/>
          </ac:spMkLst>
        </pc:spChg>
        <pc:spChg chg="mod">
          <ac:chgData name="Ismaël Tuo" userId="fca7baf0e513a1e6" providerId="LiveId" clId="{FA439B40-CE70-4594-AB51-0583BED6F80E}" dt="2024-06-06T14:22:39.160" v="14302" actId="1076"/>
          <ac:spMkLst>
            <pc:docMk/>
            <pc:sldMk cId="718073844" sldId="315"/>
            <ac:spMk id="16" creationId="{C9D056B6-D304-8387-B6CE-76BE299A9E20}"/>
          </ac:spMkLst>
        </pc:spChg>
        <pc:picChg chg="del">
          <ac:chgData name="Ismaël Tuo" userId="fca7baf0e513a1e6" providerId="LiveId" clId="{FA439B40-CE70-4594-AB51-0583BED6F80E}" dt="2024-06-06T14:13:11.430" v="13711" actId="478"/>
          <ac:picMkLst>
            <pc:docMk/>
            <pc:sldMk cId="718073844" sldId="315"/>
            <ac:picMk id="10" creationId="{6B70F036-8836-7A94-4CA7-2F46B8742336}"/>
          </ac:picMkLst>
        </pc:picChg>
        <pc:picChg chg="add mod">
          <ac:chgData name="Ismaël Tuo" userId="fca7baf0e513a1e6" providerId="LiveId" clId="{FA439B40-CE70-4594-AB51-0583BED6F80E}" dt="2024-06-23T06:12:09.753" v="16487" actId="14100"/>
          <ac:picMkLst>
            <pc:docMk/>
            <pc:sldMk cId="718073844" sldId="315"/>
            <ac:picMk id="14" creationId="{C9202565-E9ED-FD65-8665-D1E614BDC4F9}"/>
          </ac:picMkLst>
        </pc:picChg>
        <pc:picChg chg="del">
          <ac:chgData name="Ismaël Tuo" userId="fca7baf0e513a1e6" providerId="LiveId" clId="{FA439B40-CE70-4594-AB51-0583BED6F80E}" dt="2024-06-06T14:13:10.667" v="13710" actId="478"/>
          <ac:picMkLst>
            <pc:docMk/>
            <pc:sldMk cId="718073844" sldId="315"/>
            <ac:picMk id="15" creationId="{A6838FB9-917D-4D7F-C97C-46E2D412F0AF}"/>
          </ac:picMkLst>
        </pc:picChg>
      </pc:sldChg>
      <pc:sldChg chg="modSp add del mod">
        <pc:chgData name="Ismaël Tuo" userId="fca7baf0e513a1e6" providerId="LiveId" clId="{FA439B40-CE70-4594-AB51-0583BED6F80E}" dt="2024-07-14T12:11:50.213" v="21357" actId="2696"/>
        <pc:sldMkLst>
          <pc:docMk/>
          <pc:sldMk cId="4119819306" sldId="316"/>
        </pc:sldMkLst>
        <pc:spChg chg="mod">
          <ac:chgData name="Ismaël Tuo" userId="fca7baf0e513a1e6" providerId="LiveId" clId="{FA439B40-CE70-4594-AB51-0583BED6F80E}" dt="2024-06-06T14:08:38.273" v="13462" actId="20577"/>
          <ac:spMkLst>
            <pc:docMk/>
            <pc:sldMk cId="4119819306" sldId="316"/>
            <ac:spMk id="6" creationId="{84F10693-2FE8-EFC8-8DB6-84BFD181D260}"/>
          </ac:spMkLst>
        </pc:spChg>
        <pc:spChg chg="mod">
          <ac:chgData name="Ismaël Tuo" userId="fca7baf0e513a1e6" providerId="LiveId" clId="{FA439B40-CE70-4594-AB51-0583BED6F80E}" dt="2024-06-06T14:08:48.739" v="13464"/>
          <ac:spMkLst>
            <pc:docMk/>
            <pc:sldMk cId="4119819306" sldId="316"/>
            <ac:spMk id="7" creationId="{B31AF22B-77AC-398F-8B32-17C6B4914236}"/>
          </ac:spMkLst>
        </pc:spChg>
      </pc:sldChg>
      <pc:sldChg chg="addSp delSp modSp add mod">
        <pc:chgData name="Ismaël Tuo" userId="fca7baf0e513a1e6" providerId="LiveId" clId="{FA439B40-CE70-4594-AB51-0583BED6F80E}" dt="2024-07-14T13:39:55.851" v="24101"/>
        <pc:sldMkLst>
          <pc:docMk/>
          <pc:sldMk cId="3421814034" sldId="317"/>
        </pc:sldMkLst>
        <pc:spChg chg="mod">
          <ac:chgData name="Ismaël Tuo" userId="fca7baf0e513a1e6" providerId="LiveId" clId="{FA439B40-CE70-4594-AB51-0583BED6F80E}" dt="2024-06-23T06:13:58.705" v="16498" actId="1076"/>
          <ac:spMkLst>
            <pc:docMk/>
            <pc:sldMk cId="3421814034" sldId="317"/>
            <ac:spMk id="2" creationId="{4144CDDC-1B2C-E89E-6225-FE9353112FC2}"/>
          </ac:spMkLst>
        </pc:spChg>
        <pc:spChg chg="mod">
          <ac:chgData name="Ismaël Tuo" userId="fca7baf0e513a1e6" providerId="LiveId" clId="{FA439B40-CE70-4594-AB51-0583BED6F80E}" dt="2024-07-14T13:37:10.248" v="24093" actId="20577"/>
          <ac:spMkLst>
            <pc:docMk/>
            <pc:sldMk cId="3421814034" sldId="317"/>
            <ac:spMk id="7" creationId="{B31AF22B-77AC-398F-8B32-17C6B4914236}"/>
          </ac:spMkLst>
        </pc:spChg>
        <pc:spChg chg="add mod">
          <ac:chgData name="Ismaël Tuo" userId="fca7baf0e513a1e6" providerId="LiveId" clId="{FA439B40-CE70-4594-AB51-0583BED6F80E}" dt="2024-06-06T14:51:50.217" v="16064" actId="1076"/>
          <ac:spMkLst>
            <pc:docMk/>
            <pc:sldMk cId="3421814034" sldId="317"/>
            <ac:spMk id="8" creationId="{5132B88B-DD3F-B9FA-E628-51A0D3097B8F}"/>
          </ac:spMkLst>
        </pc:spChg>
        <pc:spChg chg="del">
          <ac:chgData name="Ismaël Tuo" userId="fca7baf0e513a1e6" providerId="LiveId" clId="{FA439B40-CE70-4594-AB51-0583BED6F80E}" dt="2024-06-06T14:43:13.905" v="15450" actId="478"/>
          <ac:spMkLst>
            <pc:docMk/>
            <pc:sldMk cId="3421814034" sldId="317"/>
            <ac:spMk id="10" creationId="{97479AE7-F9AC-4733-3C43-E3439B7323DF}"/>
          </ac:spMkLst>
        </pc:spChg>
        <pc:spChg chg="del">
          <ac:chgData name="Ismaël Tuo" userId="fca7baf0e513a1e6" providerId="LiveId" clId="{FA439B40-CE70-4594-AB51-0583BED6F80E}" dt="2024-06-06T14:43:16.247" v="15452" actId="478"/>
          <ac:spMkLst>
            <pc:docMk/>
            <pc:sldMk cId="3421814034" sldId="317"/>
            <ac:spMk id="13" creationId="{53E96248-3DF2-2FE8-1295-30F979312E12}"/>
          </ac:spMkLst>
        </pc:spChg>
        <pc:spChg chg="del">
          <ac:chgData name="Ismaël Tuo" userId="fca7baf0e513a1e6" providerId="LiveId" clId="{FA439B40-CE70-4594-AB51-0583BED6F80E}" dt="2024-06-06T14:43:17.576" v="15453" actId="478"/>
          <ac:spMkLst>
            <pc:docMk/>
            <pc:sldMk cId="3421814034" sldId="317"/>
            <ac:spMk id="14" creationId="{C559A984-F6DD-C562-FD56-5DFBEE3E9BBF}"/>
          </ac:spMkLst>
        </pc:spChg>
        <pc:spChg chg="add mod">
          <ac:chgData name="Ismaël Tuo" userId="fca7baf0e513a1e6" providerId="LiveId" clId="{FA439B40-CE70-4594-AB51-0583BED6F80E}" dt="2024-06-06T15:01:09.291" v="16455" actId="1076"/>
          <ac:spMkLst>
            <pc:docMk/>
            <pc:sldMk cId="3421814034" sldId="317"/>
            <ac:spMk id="18" creationId="{2696CA0A-7371-D0E2-3C70-2523085C57BD}"/>
          </ac:spMkLst>
        </pc:spChg>
        <pc:spChg chg="add mod">
          <ac:chgData name="Ismaël Tuo" userId="fca7baf0e513a1e6" providerId="LiveId" clId="{FA439B40-CE70-4594-AB51-0583BED6F80E}" dt="2024-07-14T13:39:55.851" v="24101"/>
          <ac:spMkLst>
            <pc:docMk/>
            <pc:sldMk cId="3421814034" sldId="317"/>
            <ac:spMk id="19" creationId="{34134044-774D-1358-E8A0-180B7E04885A}"/>
          </ac:spMkLst>
        </pc:spChg>
        <pc:picChg chg="del">
          <ac:chgData name="Ismaël Tuo" userId="fca7baf0e513a1e6" providerId="LiveId" clId="{FA439B40-CE70-4594-AB51-0583BED6F80E}" dt="2024-06-06T14:43:12.446" v="15449" actId="478"/>
          <ac:picMkLst>
            <pc:docMk/>
            <pc:sldMk cId="3421814034" sldId="317"/>
            <ac:picMk id="9" creationId="{D0D22AFC-A0EF-C77F-765C-0CEF9FCC4010}"/>
          </ac:picMkLst>
        </pc:picChg>
        <pc:picChg chg="add mod">
          <ac:chgData name="Ismaël Tuo" userId="fca7baf0e513a1e6" providerId="LiveId" clId="{FA439B40-CE70-4594-AB51-0583BED6F80E}" dt="2024-07-14T13:39:45.584" v="24100" actId="14100"/>
          <ac:picMkLst>
            <pc:docMk/>
            <pc:sldMk cId="3421814034" sldId="317"/>
            <ac:picMk id="10" creationId="{0F5D4356-EAA4-2C3B-934D-997770077A2B}"/>
          </ac:picMkLst>
        </pc:picChg>
        <pc:picChg chg="del">
          <ac:chgData name="Ismaël Tuo" userId="fca7baf0e513a1e6" providerId="LiveId" clId="{FA439B40-CE70-4594-AB51-0583BED6F80E}" dt="2024-06-06T14:43:14.702" v="15451" actId="478"/>
          <ac:picMkLst>
            <pc:docMk/>
            <pc:sldMk cId="3421814034" sldId="317"/>
            <ac:picMk id="12" creationId="{AEAB14F0-0D3D-CF8A-A508-B8E84058620E}"/>
          </ac:picMkLst>
        </pc:picChg>
        <pc:picChg chg="add mod">
          <ac:chgData name="Ismaël Tuo" userId="fca7baf0e513a1e6" providerId="LiveId" clId="{FA439B40-CE70-4594-AB51-0583BED6F80E}" dt="2024-06-23T06:14:02.890" v="16499" actId="14100"/>
          <ac:picMkLst>
            <pc:docMk/>
            <pc:sldMk cId="3421814034" sldId="317"/>
            <ac:picMk id="15" creationId="{484A56E5-DF3E-387E-2C4C-DC897AA83F19}"/>
          </ac:picMkLst>
        </pc:picChg>
        <pc:picChg chg="add del mod">
          <ac:chgData name="Ismaël Tuo" userId="fca7baf0e513a1e6" providerId="LiveId" clId="{FA439B40-CE70-4594-AB51-0583BED6F80E}" dt="2024-07-14T13:39:32.788" v="24094" actId="478"/>
          <ac:picMkLst>
            <pc:docMk/>
            <pc:sldMk cId="3421814034" sldId="317"/>
            <ac:picMk id="17" creationId="{B02DA241-16BB-4691-8FB3-E88AC8C244A3}"/>
          </ac:picMkLst>
        </pc:picChg>
      </pc:sldChg>
      <pc:sldChg chg="addSp delSp modSp add mod">
        <pc:chgData name="Ismaël Tuo" userId="fca7baf0e513a1e6" providerId="LiveId" clId="{FA439B40-CE70-4594-AB51-0583BED6F80E}" dt="2024-07-14T13:44:16.659" v="24114" actId="20577"/>
        <pc:sldMkLst>
          <pc:docMk/>
          <pc:sldMk cId="3600390279" sldId="318"/>
        </pc:sldMkLst>
        <pc:spChg chg="del">
          <ac:chgData name="Ismaël Tuo" userId="fca7baf0e513a1e6" providerId="LiveId" clId="{FA439B40-CE70-4594-AB51-0583BED6F80E}" dt="2024-06-23T06:34:41.492" v="17286" actId="478"/>
          <ac:spMkLst>
            <pc:docMk/>
            <pc:sldMk cId="3600390279" sldId="318"/>
            <ac:spMk id="2" creationId="{793CA879-4CF1-525B-CF6B-1C167DF2CAA9}"/>
          </ac:spMkLst>
        </pc:spChg>
        <pc:spChg chg="mod">
          <ac:chgData name="Ismaël Tuo" userId="fca7baf0e513a1e6" providerId="LiveId" clId="{FA439B40-CE70-4594-AB51-0583BED6F80E}" dt="2024-06-23T06:47:41.970" v="17933" actId="20577"/>
          <ac:spMkLst>
            <pc:docMk/>
            <pc:sldMk cId="3600390279" sldId="318"/>
            <ac:spMk id="7" creationId="{B31AF22B-77AC-398F-8B32-17C6B4914236}"/>
          </ac:spMkLst>
        </pc:spChg>
        <pc:spChg chg="del">
          <ac:chgData name="Ismaël Tuo" userId="fca7baf0e513a1e6" providerId="LiveId" clId="{FA439B40-CE70-4594-AB51-0583BED6F80E}" dt="2024-06-23T06:34:40.211" v="17285" actId="478"/>
          <ac:spMkLst>
            <pc:docMk/>
            <pc:sldMk cId="3600390279" sldId="318"/>
            <ac:spMk id="8" creationId="{D48F4945-B9EC-D94F-EEBF-C3D3A1FFEF19}"/>
          </ac:spMkLst>
        </pc:spChg>
        <pc:spChg chg="mod">
          <ac:chgData name="Ismaël Tuo" userId="fca7baf0e513a1e6" providerId="LiveId" clId="{FA439B40-CE70-4594-AB51-0583BED6F80E}" dt="2024-06-23T06:41:39.674" v="17650" actId="1076"/>
          <ac:spMkLst>
            <pc:docMk/>
            <pc:sldMk cId="3600390279" sldId="318"/>
            <ac:spMk id="9" creationId="{ECE358B8-E556-2A56-F975-95DC865AB70C}"/>
          </ac:spMkLst>
        </pc:spChg>
        <pc:spChg chg="add mod">
          <ac:chgData name="Ismaël Tuo" userId="fca7baf0e513a1e6" providerId="LiveId" clId="{FA439B40-CE70-4594-AB51-0583BED6F80E}" dt="2024-07-14T13:41:14.476" v="24105" actId="20577"/>
          <ac:spMkLst>
            <pc:docMk/>
            <pc:sldMk cId="3600390279" sldId="318"/>
            <ac:spMk id="10" creationId="{F7D71576-3616-CC6B-5244-B49F9B2CA299}"/>
          </ac:spMkLst>
        </pc:spChg>
        <pc:spChg chg="del">
          <ac:chgData name="Ismaël Tuo" userId="fca7baf0e513a1e6" providerId="LiveId" clId="{FA439B40-CE70-4594-AB51-0583BED6F80E}" dt="2024-06-23T06:38:01.621" v="17643" actId="478"/>
          <ac:spMkLst>
            <pc:docMk/>
            <pc:sldMk cId="3600390279" sldId="318"/>
            <ac:spMk id="12" creationId="{6FD4F71A-43C3-CA2C-192F-8D33511A5BA8}"/>
          </ac:spMkLst>
        </pc:spChg>
        <pc:spChg chg="add mod">
          <ac:chgData name="Ismaël Tuo" userId="fca7baf0e513a1e6" providerId="LiveId" clId="{FA439B40-CE70-4594-AB51-0583BED6F80E}" dt="2024-07-14T13:44:16.659" v="24114" actId="20577"/>
          <ac:spMkLst>
            <pc:docMk/>
            <pc:sldMk cId="3600390279" sldId="318"/>
            <ac:spMk id="15" creationId="{C098172D-C366-2670-7543-C5078DA87EF7}"/>
          </ac:spMkLst>
        </pc:spChg>
        <pc:picChg chg="add del mod">
          <ac:chgData name="Ismaël Tuo" userId="fca7baf0e513a1e6" providerId="LiveId" clId="{FA439B40-CE70-4594-AB51-0583BED6F80E}" dt="2024-07-14T13:43:56.802" v="24106" actId="478"/>
          <ac:picMkLst>
            <pc:docMk/>
            <pc:sldMk cId="3600390279" sldId="318"/>
            <ac:picMk id="8" creationId="{1E684827-6FD3-043E-BF9B-D5F26DA6C684}"/>
          </ac:picMkLst>
        </pc:picChg>
        <pc:picChg chg="del">
          <ac:chgData name="Ismaël Tuo" userId="fca7baf0e513a1e6" providerId="LiveId" clId="{FA439B40-CE70-4594-AB51-0583BED6F80E}" dt="2024-06-23T06:37:58.809" v="17642" actId="478"/>
          <ac:picMkLst>
            <pc:docMk/>
            <pc:sldMk cId="3600390279" sldId="318"/>
            <ac:picMk id="11" creationId="{90EEB4D1-7809-D128-5EF3-036DF24CD9A2}"/>
          </ac:picMkLst>
        </pc:picChg>
        <pc:picChg chg="add mod">
          <ac:chgData name="Ismaël Tuo" userId="fca7baf0e513a1e6" providerId="LiveId" clId="{FA439B40-CE70-4594-AB51-0583BED6F80E}" dt="2024-07-14T13:44:02.985" v="24109" actId="1076"/>
          <ac:picMkLst>
            <pc:docMk/>
            <pc:sldMk cId="3600390279" sldId="318"/>
            <ac:picMk id="11" creationId="{C27942EC-CF0A-758B-CC1D-655838CDCA26}"/>
          </ac:picMkLst>
        </pc:picChg>
        <pc:picChg chg="add del mod">
          <ac:chgData name="Ismaël Tuo" userId="fca7baf0e513a1e6" providerId="LiveId" clId="{FA439B40-CE70-4594-AB51-0583BED6F80E}" dt="2024-07-14T11:37:43.571" v="20144" actId="478"/>
          <ac:picMkLst>
            <pc:docMk/>
            <pc:sldMk cId="3600390279" sldId="318"/>
            <ac:picMk id="14" creationId="{C85F7359-9ED6-74D2-E98C-67EB52F06FA2}"/>
          </ac:picMkLst>
        </pc:picChg>
      </pc:sldChg>
      <pc:sldChg chg="addSp delSp modSp add mod">
        <pc:chgData name="Ismaël Tuo" userId="fca7baf0e513a1e6" providerId="LiveId" clId="{FA439B40-CE70-4594-AB51-0583BED6F80E}" dt="2024-06-23T07:37:48.351" v="19408" actId="1076"/>
        <pc:sldMkLst>
          <pc:docMk/>
          <pc:sldMk cId="181240145" sldId="319"/>
        </pc:sldMkLst>
        <pc:spChg chg="del">
          <ac:chgData name="Ismaël Tuo" userId="fca7baf0e513a1e6" providerId="LiveId" clId="{FA439B40-CE70-4594-AB51-0583BED6F80E}" dt="2024-06-23T07:34:24.340" v="19252" actId="478"/>
          <ac:spMkLst>
            <pc:docMk/>
            <pc:sldMk cId="181240145" sldId="319"/>
            <ac:spMk id="2" creationId="{2E2EA51C-74B9-1EC7-D4DF-5B1912068B72}"/>
          </ac:spMkLst>
        </pc:spChg>
        <pc:spChg chg="mod">
          <ac:chgData name="Ismaël Tuo" userId="fca7baf0e513a1e6" providerId="LiveId" clId="{FA439B40-CE70-4594-AB51-0583BED6F80E}" dt="2024-06-23T07:33:52.295" v="19244" actId="20577"/>
          <ac:spMkLst>
            <pc:docMk/>
            <pc:sldMk cId="181240145" sldId="319"/>
            <ac:spMk id="6" creationId="{84F10693-2FE8-EFC8-8DB6-84BFD181D260}"/>
          </ac:spMkLst>
        </pc:spChg>
        <pc:spChg chg="del">
          <ac:chgData name="Ismaël Tuo" userId="fca7baf0e513a1e6" providerId="LiveId" clId="{FA439B40-CE70-4594-AB51-0583BED6F80E}" dt="2024-06-23T07:34:25.822" v="19253" actId="478"/>
          <ac:spMkLst>
            <pc:docMk/>
            <pc:sldMk cId="181240145" sldId="319"/>
            <ac:spMk id="7" creationId="{B31AF22B-77AC-398F-8B32-17C6B4914236}"/>
          </ac:spMkLst>
        </pc:spChg>
        <pc:spChg chg="del">
          <ac:chgData name="Ismaël Tuo" userId="fca7baf0e513a1e6" providerId="LiveId" clId="{FA439B40-CE70-4594-AB51-0583BED6F80E}" dt="2024-06-23T07:34:22.731" v="19251" actId="478"/>
          <ac:spMkLst>
            <pc:docMk/>
            <pc:sldMk cId="181240145" sldId="319"/>
            <ac:spMk id="8" creationId="{85B91D4A-A37F-E342-C665-D06ACEFEE8FB}"/>
          </ac:spMkLst>
        </pc:spChg>
        <pc:spChg chg="add del mod">
          <ac:chgData name="Ismaël Tuo" userId="fca7baf0e513a1e6" providerId="LiveId" clId="{FA439B40-CE70-4594-AB51-0583BED6F80E}" dt="2024-06-23T07:36:21.574" v="19320" actId="478"/>
          <ac:spMkLst>
            <pc:docMk/>
            <pc:sldMk cId="181240145" sldId="319"/>
            <ac:spMk id="9" creationId="{FF76EF76-6838-FCF2-0BD5-58BF1C6687C6}"/>
          </ac:spMkLst>
        </pc:spChg>
        <pc:spChg chg="add del mod">
          <ac:chgData name="Ismaël Tuo" userId="fca7baf0e513a1e6" providerId="LiveId" clId="{FA439B40-CE70-4594-AB51-0583BED6F80E}" dt="2024-06-23T07:36:15.462" v="19318" actId="478"/>
          <ac:spMkLst>
            <pc:docMk/>
            <pc:sldMk cId="181240145" sldId="319"/>
            <ac:spMk id="11" creationId="{EF0AEBA6-7FA1-3C09-5029-ECDB4EBEADAA}"/>
          </ac:spMkLst>
        </pc:spChg>
        <pc:spChg chg="add mod">
          <ac:chgData name="Ismaël Tuo" userId="fca7baf0e513a1e6" providerId="LiveId" clId="{FA439B40-CE70-4594-AB51-0583BED6F80E}" dt="2024-06-23T07:36:42.941" v="19330" actId="20577"/>
          <ac:spMkLst>
            <pc:docMk/>
            <pc:sldMk cId="181240145" sldId="319"/>
            <ac:spMk id="12" creationId="{87EE0FFC-BE2F-35CD-08BC-19FBF34356EE}"/>
          </ac:spMkLst>
        </pc:spChg>
        <pc:spChg chg="add mod">
          <ac:chgData name="Ismaël Tuo" userId="fca7baf0e513a1e6" providerId="LiveId" clId="{FA439B40-CE70-4594-AB51-0583BED6F80E}" dt="2024-06-23T07:36:36.884" v="19324" actId="1076"/>
          <ac:spMkLst>
            <pc:docMk/>
            <pc:sldMk cId="181240145" sldId="319"/>
            <ac:spMk id="13" creationId="{550CC47A-591C-0103-FCE5-20238642F845}"/>
          </ac:spMkLst>
        </pc:spChg>
        <pc:spChg chg="add del mod">
          <ac:chgData name="Ismaël Tuo" userId="fca7baf0e513a1e6" providerId="LiveId" clId="{FA439B40-CE70-4594-AB51-0583BED6F80E}" dt="2024-06-23T07:36:12.479" v="19317" actId="478"/>
          <ac:spMkLst>
            <pc:docMk/>
            <pc:sldMk cId="181240145" sldId="319"/>
            <ac:spMk id="14" creationId="{EC38F649-7BF4-E834-180F-54931BC30F29}"/>
          </ac:spMkLst>
        </pc:spChg>
        <pc:spChg chg="add mod">
          <ac:chgData name="Ismaël Tuo" userId="fca7baf0e513a1e6" providerId="LiveId" clId="{FA439B40-CE70-4594-AB51-0583BED6F80E}" dt="2024-06-23T07:35:54.878" v="19310" actId="1076"/>
          <ac:spMkLst>
            <pc:docMk/>
            <pc:sldMk cId="181240145" sldId="319"/>
            <ac:spMk id="15" creationId="{E8B19608-4BCA-8D17-9957-BF3693EA707C}"/>
          </ac:spMkLst>
        </pc:spChg>
        <pc:spChg chg="add mod">
          <ac:chgData name="Ismaël Tuo" userId="fca7baf0e513a1e6" providerId="LiveId" clId="{FA439B40-CE70-4594-AB51-0583BED6F80E}" dt="2024-06-23T07:35:54.878" v="19310" actId="1076"/>
          <ac:spMkLst>
            <pc:docMk/>
            <pc:sldMk cId="181240145" sldId="319"/>
            <ac:spMk id="16" creationId="{A7D9AC37-902D-B2F9-DBD1-3B7629224B55}"/>
          </ac:spMkLst>
        </pc:spChg>
        <pc:spChg chg="add mod">
          <ac:chgData name="Ismaël Tuo" userId="fca7baf0e513a1e6" providerId="LiveId" clId="{FA439B40-CE70-4594-AB51-0583BED6F80E}" dt="2024-06-23T07:35:54.878" v="19310" actId="1076"/>
          <ac:spMkLst>
            <pc:docMk/>
            <pc:sldMk cId="181240145" sldId="319"/>
            <ac:spMk id="17" creationId="{4E8E49D4-73A5-8550-1015-ECE4658E1D30}"/>
          </ac:spMkLst>
        </pc:spChg>
        <pc:spChg chg="add mod">
          <ac:chgData name="Ismaël Tuo" userId="fca7baf0e513a1e6" providerId="LiveId" clId="{FA439B40-CE70-4594-AB51-0583BED6F80E}" dt="2024-06-23T07:36:30.096" v="19322" actId="1076"/>
          <ac:spMkLst>
            <pc:docMk/>
            <pc:sldMk cId="181240145" sldId="319"/>
            <ac:spMk id="18" creationId="{DBDE3CC0-A619-C9E1-1B15-1A4562794A97}"/>
          </ac:spMkLst>
        </pc:spChg>
        <pc:spChg chg="add mod">
          <ac:chgData name="Ismaël Tuo" userId="fca7baf0e513a1e6" providerId="LiveId" clId="{FA439B40-CE70-4594-AB51-0583BED6F80E}" dt="2024-06-23T07:37:41.230" v="19407" actId="20577"/>
          <ac:spMkLst>
            <pc:docMk/>
            <pc:sldMk cId="181240145" sldId="319"/>
            <ac:spMk id="19" creationId="{CCFED438-B015-8135-FFDD-E52A4405CA2D}"/>
          </ac:spMkLst>
        </pc:spChg>
        <pc:spChg chg="add mod">
          <ac:chgData name="Ismaël Tuo" userId="fca7baf0e513a1e6" providerId="LiveId" clId="{FA439B40-CE70-4594-AB51-0583BED6F80E}" dt="2024-06-23T07:37:48.351" v="19408" actId="1076"/>
          <ac:spMkLst>
            <pc:docMk/>
            <pc:sldMk cId="181240145" sldId="319"/>
            <ac:spMk id="20" creationId="{652DA9E9-8B94-3DA4-490F-C50A844FA9CF}"/>
          </ac:spMkLst>
        </pc:spChg>
        <pc:picChg chg="del">
          <ac:chgData name="Ismaël Tuo" userId="fca7baf0e513a1e6" providerId="LiveId" clId="{FA439B40-CE70-4594-AB51-0583BED6F80E}" dt="2024-06-23T07:34:20.945" v="19250" actId="478"/>
          <ac:picMkLst>
            <pc:docMk/>
            <pc:sldMk cId="181240145" sldId="319"/>
            <ac:picMk id="10" creationId="{0F80DE41-7C8C-2EFF-3385-EBC736D6FD34}"/>
          </ac:picMkLst>
        </pc:picChg>
      </pc:sldChg>
      <pc:sldChg chg="addSp delSp modSp add mod">
        <pc:chgData name="Ismaël Tuo" userId="fca7baf0e513a1e6" providerId="LiveId" clId="{FA439B40-CE70-4594-AB51-0583BED6F80E}" dt="2024-07-14T12:25:28.156" v="21691" actId="1076"/>
        <pc:sldMkLst>
          <pc:docMk/>
          <pc:sldMk cId="684792020" sldId="320"/>
        </pc:sldMkLst>
        <pc:spChg chg="del">
          <ac:chgData name="Ismaël Tuo" userId="fca7baf0e513a1e6" providerId="LiveId" clId="{FA439B40-CE70-4594-AB51-0583BED6F80E}" dt="2024-07-14T12:17:00.302" v="21390" actId="478"/>
          <ac:spMkLst>
            <pc:docMk/>
            <pc:sldMk cId="684792020" sldId="320"/>
            <ac:spMk id="2" creationId="{8360613C-81CA-94B4-384B-99B828382C39}"/>
          </ac:spMkLst>
        </pc:spChg>
        <pc:spChg chg="mod">
          <ac:chgData name="Ismaël Tuo" userId="fca7baf0e513a1e6" providerId="LiveId" clId="{FA439B40-CE70-4594-AB51-0583BED6F80E}" dt="2024-07-14T12:17:44.997" v="21464" actId="1076"/>
          <ac:spMkLst>
            <pc:docMk/>
            <pc:sldMk cId="684792020" sldId="320"/>
            <ac:spMk id="8" creationId="{BE77EC90-D650-5D21-95CC-3ABCC76C8203}"/>
          </ac:spMkLst>
        </pc:spChg>
        <pc:spChg chg="mod">
          <ac:chgData name="Ismaël Tuo" userId="fca7baf0e513a1e6" providerId="LiveId" clId="{FA439B40-CE70-4594-AB51-0583BED6F80E}" dt="2024-07-14T12:25:18.872" v="21690" actId="1076"/>
          <ac:spMkLst>
            <pc:docMk/>
            <pc:sldMk cId="684792020" sldId="320"/>
            <ac:spMk id="9" creationId="{58B8AF80-45A6-C955-68FD-57A17D3A66DB}"/>
          </ac:spMkLst>
        </pc:spChg>
        <pc:spChg chg="del">
          <ac:chgData name="Ismaël Tuo" userId="fca7baf0e513a1e6" providerId="LiveId" clId="{FA439B40-CE70-4594-AB51-0583BED6F80E}" dt="2024-07-14T12:16:58.312" v="21389" actId="478"/>
          <ac:spMkLst>
            <pc:docMk/>
            <pc:sldMk cId="684792020" sldId="320"/>
            <ac:spMk id="10" creationId="{C0865043-9B45-278C-9681-A63F9A9103DB}"/>
          </ac:spMkLst>
        </pc:spChg>
        <pc:spChg chg="del">
          <ac:chgData name="Ismaël Tuo" userId="fca7baf0e513a1e6" providerId="LiveId" clId="{FA439B40-CE70-4594-AB51-0583BED6F80E}" dt="2024-07-14T12:16:56.791" v="21388" actId="478"/>
          <ac:spMkLst>
            <pc:docMk/>
            <pc:sldMk cId="684792020" sldId="320"/>
            <ac:spMk id="11" creationId="{D98BC2BD-CA50-C0F4-F869-68DABF6BD913}"/>
          </ac:spMkLst>
        </pc:spChg>
        <pc:spChg chg="add mod">
          <ac:chgData name="Ismaël Tuo" userId="fca7baf0e513a1e6" providerId="LiveId" clId="{FA439B40-CE70-4594-AB51-0583BED6F80E}" dt="2024-07-14T12:24:20.137" v="21667" actId="1076"/>
          <ac:spMkLst>
            <pc:docMk/>
            <pc:sldMk cId="684792020" sldId="320"/>
            <ac:spMk id="14" creationId="{726781E1-07CA-4BE9-0024-87A0E0C3AA3A}"/>
          </ac:spMkLst>
        </pc:spChg>
        <pc:spChg chg="add mod">
          <ac:chgData name="Ismaël Tuo" userId="fca7baf0e513a1e6" providerId="LiveId" clId="{FA439B40-CE70-4594-AB51-0583BED6F80E}" dt="2024-07-14T12:25:28.156" v="21691" actId="1076"/>
          <ac:spMkLst>
            <pc:docMk/>
            <pc:sldMk cId="684792020" sldId="320"/>
            <ac:spMk id="16" creationId="{BB598D31-99B6-36A1-7CD1-5971A856FA26}"/>
          </ac:spMkLst>
        </pc:spChg>
        <pc:spChg chg="add mod">
          <ac:chgData name="Ismaël Tuo" userId="fca7baf0e513a1e6" providerId="LiveId" clId="{FA439B40-CE70-4594-AB51-0583BED6F80E}" dt="2024-07-14T12:24:30.115" v="21671" actId="20577"/>
          <ac:spMkLst>
            <pc:docMk/>
            <pc:sldMk cId="684792020" sldId="320"/>
            <ac:spMk id="19" creationId="{730EE541-C3C2-4A29-9F1C-939515D97338}"/>
          </ac:spMkLst>
        </pc:spChg>
        <pc:picChg chg="add mod">
          <ac:chgData name="Ismaël Tuo" userId="fca7baf0e513a1e6" providerId="LiveId" clId="{FA439B40-CE70-4594-AB51-0583BED6F80E}" dt="2024-07-14T12:24:17.086" v="21666" actId="1076"/>
          <ac:picMkLst>
            <pc:docMk/>
            <pc:sldMk cId="684792020" sldId="320"/>
            <ac:picMk id="12" creationId="{D72903F9-336B-A1BF-DA59-E5356536A14E}"/>
          </ac:picMkLst>
        </pc:picChg>
        <pc:picChg chg="del mod">
          <ac:chgData name="Ismaël Tuo" userId="fca7baf0e513a1e6" providerId="LiveId" clId="{FA439B40-CE70-4594-AB51-0583BED6F80E}" dt="2024-07-14T12:19:36.914" v="21489" actId="478"/>
          <ac:picMkLst>
            <pc:docMk/>
            <pc:sldMk cId="684792020" sldId="320"/>
            <ac:picMk id="13" creationId="{8BD3E0A0-87A1-93E5-31E9-AE5E798A4129}"/>
          </ac:picMkLst>
        </pc:picChg>
        <pc:picChg chg="del">
          <ac:chgData name="Ismaël Tuo" userId="fca7baf0e513a1e6" providerId="LiveId" clId="{FA439B40-CE70-4594-AB51-0583BED6F80E}" dt="2024-07-14T12:16:54.531" v="21387" actId="478"/>
          <ac:picMkLst>
            <pc:docMk/>
            <pc:sldMk cId="684792020" sldId="320"/>
            <ac:picMk id="15" creationId="{2368AF97-7258-9D89-2BC5-98918A04A940}"/>
          </ac:picMkLst>
        </pc:picChg>
        <pc:picChg chg="add mod">
          <ac:chgData name="Ismaël Tuo" userId="fca7baf0e513a1e6" providerId="LiveId" clId="{FA439B40-CE70-4594-AB51-0583BED6F80E}" dt="2024-07-14T12:24:25.029" v="21669" actId="1076"/>
          <ac:picMkLst>
            <pc:docMk/>
            <pc:sldMk cId="684792020" sldId="320"/>
            <ac:picMk id="18" creationId="{E5CB24E6-11F0-A54A-AA8D-87EDE7DCE0DF}"/>
          </ac:picMkLst>
        </pc:picChg>
      </pc:sldChg>
      <pc:sldChg chg="addSp delSp modSp add mod">
        <pc:chgData name="Ismaël Tuo" userId="fca7baf0e513a1e6" providerId="LiveId" clId="{FA439B40-CE70-4594-AB51-0583BED6F80E}" dt="2024-07-14T13:52:39.541" v="24148" actId="20577"/>
        <pc:sldMkLst>
          <pc:docMk/>
          <pc:sldMk cId="1131319035" sldId="321"/>
        </pc:sldMkLst>
        <pc:spChg chg="del">
          <ac:chgData name="Ismaël Tuo" userId="fca7baf0e513a1e6" providerId="LiveId" clId="{FA439B40-CE70-4594-AB51-0583BED6F80E}" dt="2024-07-14T12:39:33.671" v="22678" actId="478"/>
          <ac:spMkLst>
            <pc:docMk/>
            <pc:sldMk cId="1131319035" sldId="321"/>
            <ac:spMk id="2" creationId="{C5601B79-492D-FCD6-863E-2850C14DE21B}"/>
          </ac:spMkLst>
        </pc:spChg>
        <pc:spChg chg="mod">
          <ac:chgData name="Ismaël Tuo" userId="fca7baf0e513a1e6" providerId="LiveId" clId="{FA439B40-CE70-4594-AB51-0583BED6F80E}" dt="2024-07-14T12:42:11.349" v="22976" actId="20577"/>
          <ac:spMkLst>
            <pc:docMk/>
            <pc:sldMk cId="1131319035" sldId="321"/>
            <ac:spMk id="7" creationId="{B31AF22B-77AC-398F-8B32-17C6B4914236}"/>
          </ac:spMkLst>
        </pc:spChg>
        <pc:spChg chg="del">
          <ac:chgData name="Ismaël Tuo" userId="fca7baf0e513a1e6" providerId="LiveId" clId="{FA439B40-CE70-4594-AB51-0583BED6F80E}" dt="2024-07-14T12:39:30.768" v="22676" actId="478"/>
          <ac:spMkLst>
            <pc:docMk/>
            <pc:sldMk cId="1131319035" sldId="321"/>
            <ac:spMk id="8" creationId="{1AFE3B03-4614-B65C-95A8-D5B32B311AFC}"/>
          </ac:spMkLst>
        </pc:spChg>
        <pc:spChg chg="del">
          <ac:chgData name="Ismaël Tuo" userId="fca7baf0e513a1e6" providerId="LiveId" clId="{FA439B40-CE70-4594-AB51-0583BED6F80E}" dt="2024-07-14T12:39:32.328" v="22677" actId="478"/>
          <ac:spMkLst>
            <pc:docMk/>
            <pc:sldMk cId="1131319035" sldId="321"/>
            <ac:spMk id="9" creationId="{E4A44A26-7A15-0766-5818-C8677821D593}"/>
          </ac:spMkLst>
        </pc:spChg>
        <pc:spChg chg="del">
          <ac:chgData name="Ismaël Tuo" userId="fca7baf0e513a1e6" providerId="LiveId" clId="{FA439B40-CE70-4594-AB51-0583BED6F80E}" dt="2024-07-14T12:39:28.863" v="22673" actId="478"/>
          <ac:spMkLst>
            <pc:docMk/>
            <pc:sldMk cId="1131319035" sldId="321"/>
            <ac:spMk id="12" creationId="{4EFB1AB3-038C-2072-5DC9-FF788EFE916E}"/>
          </ac:spMkLst>
        </pc:spChg>
        <pc:spChg chg="del">
          <ac:chgData name="Ismaël Tuo" userId="fca7baf0e513a1e6" providerId="LiveId" clId="{FA439B40-CE70-4594-AB51-0583BED6F80E}" dt="2024-07-14T12:39:27.394" v="22672" actId="478"/>
          <ac:spMkLst>
            <pc:docMk/>
            <pc:sldMk cId="1131319035" sldId="321"/>
            <ac:spMk id="13" creationId="{155AD2C9-F372-D317-AFAD-90149CBE3BE4}"/>
          </ac:spMkLst>
        </pc:spChg>
        <pc:spChg chg="add mod">
          <ac:chgData name="Ismaël Tuo" userId="fca7baf0e513a1e6" providerId="LiveId" clId="{FA439B40-CE70-4594-AB51-0583BED6F80E}" dt="2024-07-14T13:52:39.541" v="24148" actId="20577"/>
          <ac:spMkLst>
            <pc:docMk/>
            <pc:sldMk cId="1131319035" sldId="321"/>
            <ac:spMk id="15" creationId="{1135D377-EB34-B19E-50F0-692D761410D1}"/>
          </ac:spMkLst>
        </pc:spChg>
        <pc:picChg chg="del mod">
          <ac:chgData name="Ismaël Tuo" userId="fca7baf0e513a1e6" providerId="LiveId" clId="{FA439B40-CE70-4594-AB51-0583BED6F80E}" dt="2024-07-14T12:39:29.460" v="22675" actId="478"/>
          <ac:picMkLst>
            <pc:docMk/>
            <pc:sldMk cId="1131319035" sldId="321"/>
            <ac:picMk id="11" creationId="{A5308081-296F-5447-59F4-8AF8F57048AE}"/>
          </ac:picMkLst>
        </pc:picChg>
        <pc:picChg chg="add mod">
          <ac:chgData name="Ismaël Tuo" userId="fca7baf0e513a1e6" providerId="LiveId" clId="{FA439B40-CE70-4594-AB51-0583BED6F80E}" dt="2024-07-14T12:42:54.344" v="22987" actId="1076"/>
          <ac:picMkLst>
            <pc:docMk/>
            <pc:sldMk cId="1131319035" sldId="321"/>
            <ac:picMk id="14" creationId="{B01112CE-598B-B4D6-2939-A2E1CC97E026}"/>
          </ac:picMkLst>
        </pc:picChg>
      </pc:sldChg>
      <pc:sldChg chg="addSp delSp modSp add mod">
        <pc:chgData name="Ismaël Tuo" userId="fca7baf0e513a1e6" providerId="LiveId" clId="{FA439B40-CE70-4594-AB51-0583BED6F80E}" dt="2024-07-14T13:53:43.380" v="24162" actId="20577"/>
        <pc:sldMkLst>
          <pc:docMk/>
          <pc:sldMk cId="3409626170" sldId="322"/>
        </pc:sldMkLst>
        <pc:spChg chg="mod">
          <ac:chgData name="Ismaël Tuo" userId="fca7baf0e513a1e6" providerId="LiveId" clId="{FA439B40-CE70-4594-AB51-0583BED6F80E}" dt="2024-07-14T13:53:11.504" v="24151" actId="20577"/>
          <ac:spMkLst>
            <pc:docMk/>
            <pc:sldMk cId="3409626170" sldId="322"/>
            <ac:spMk id="7" creationId="{B31AF22B-77AC-398F-8B32-17C6B4914236}"/>
          </ac:spMkLst>
        </pc:spChg>
        <pc:spChg chg="add mod">
          <ac:chgData name="Ismaël Tuo" userId="fca7baf0e513a1e6" providerId="LiveId" clId="{FA439B40-CE70-4594-AB51-0583BED6F80E}" dt="2024-07-14T12:52:12.086" v="23868" actId="1076"/>
          <ac:spMkLst>
            <pc:docMk/>
            <pc:sldMk cId="3409626170" sldId="322"/>
            <ac:spMk id="10" creationId="{83768967-1696-8C4F-9FD1-D7DA1F003343}"/>
          </ac:spMkLst>
        </pc:spChg>
        <pc:spChg chg="add mod">
          <ac:chgData name="Ismaël Tuo" userId="fca7baf0e513a1e6" providerId="LiveId" clId="{FA439B40-CE70-4594-AB51-0583BED6F80E}" dt="2024-07-14T13:53:43.380" v="24162" actId="20577"/>
          <ac:spMkLst>
            <pc:docMk/>
            <pc:sldMk cId="3409626170" sldId="322"/>
            <ac:spMk id="11" creationId="{F860C26C-9F57-0F4D-4274-5AA5BE3BF8F7}"/>
          </ac:spMkLst>
        </pc:spChg>
        <pc:spChg chg="add mod">
          <ac:chgData name="Ismaël Tuo" userId="fca7baf0e513a1e6" providerId="LiveId" clId="{FA439B40-CE70-4594-AB51-0583BED6F80E}" dt="2024-07-14T12:53:08.990" v="23876"/>
          <ac:spMkLst>
            <pc:docMk/>
            <pc:sldMk cId="3409626170" sldId="322"/>
            <ac:spMk id="12" creationId="{B91DE30A-AFBA-0D2A-FE3D-11B12CC16D4C}"/>
          </ac:spMkLst>
        </pc:spChg>
        <pc:spChg chg="del">
          <ac:chgData name="Ismaël Tuo" userId="fca7baf0e513a1e6" providerId="LiveId" clId="{FA439B40-CE70-4594-AB51-0583BED6F80E}" dt="2024-07-14T12:47:49.814" v="23341" actId="478"/>
          <ac:spMkLst>
            <pc:docMk/>
            <pc:sldMk cId="3409626170" sldId="322"/>
            <ac:spMk id="15" creationId="{1135D377-EB34-B19E-50F0-692D761410D1}"/>
          </ac:spMkLst>
        </pc:spChg>
        <pc:picChg chg="add mod">
          <ac:chgData name="Ismaël Tuo" userId="fca7baf0e513a1e6" providerId="LiveId" clId="{FA439B40-CE70-4594-AB51-0583BED6F80E}" dt="2024-07-14T12:54:04.678" v="23925" actId="1076"/>
          <ac:picMkLst>
            <pc:docMk/>
            <pc:sldMk cId="3409626170" sldId="322"/>
            <ac:picMk id="8" creationId="{3F6A5D9B-37D3-B7F7-F0B3-D6752617F531}"/>
          </ac:picMkLst>
        </pc:picChg>
        <pc:picChg chg="add mod">
          <ac:chgData name="Ismaël Tuo" userId="fca7baf0e513a1e6" providerId="LiveId" clId="{FA439B40-CE70-4594-AB51-0583BED6F80E}" dt="2024-07-14T12:50:35.303" v="23672"/>
          <ac:picMkLst>
            <pc:docMk/>
            <pc:sldMk cId="3409626170" sldId="322"/>
            <ac:picMk id="9" creationId="{C4520B68-F7A0-6EAF-6940-F59FA2E1EE89}"/>
          </ac:picMkLst>
        </pc:picChg>
        <pc:picChg chg="del">
          <ac:chgData name="Ismaël Tuo" userId="fca7baf0e513a1e6" providerId="LiveId" clId="{FA439B40-CE70-4594-AB51-0583BED6F80E}" dt="2024-07-14T12:47:47.774" v="23340" actId="478"/>
          <ac:picMkLst>
            <pc:docMk/>
            <pc:sldMk cId="3409626170" sldId="322"/>
            <ac:picMk id="14" creationId="{B01112CE-598B-B4D6-2939-A2E1CC97E026}"/>
          </ac:picMkLst>
        </pc:picChg>
      </pc:sldChg>
    </pc:docChg>
  </pc:docChgLst>
  <pc:docChgLst>
    <pc:chgData name="Ismaël Tuo" userId="fca7baf0e513a1e6" providerId="LiveId" clId="{13D8A54D-B6A8-4465-B4BB-11F0FB2AD732}"/>
    <pc:docChg chg="undo custSel addSld delSld modSld sldOrd">
      <pc:chgData name="Ismaël Tuo" userId="fca7baf0e513a1e6" providerId="LiveId" clId="{13D8A54D-B6A8-4465-B4BB-11F0FB2AD732}" dt="2024-09-21T08:09:26.252" v="2902" actId="47"/>
      <pc:docMkLst>
        <pc:docMk/>
      </pc:docMkLst>
      <pc:sldChg chg="modSp mod">
        <pc:chgData name="Ismaël Tuo" userId="fca7baf0e513a1e6" providerId="LiveId" clId="{13D8A54D-B6A8-4465-B4BB-11F0FB2AD732}" dt="2024-09-21T06:24:25.944" v="20" actId="20577"/>
        <pc:sldMkLst>
          <pc:docMk/>
          <pc:sldMk cId="2639441608" sldId="286"/>
        </pc:sldMkLst>
        <pc:spChg chg="mod">
          <ac:chgData name="Ismaël Tuo" userId="fca7baf0e513a1e6" providerId="LiveId" clId="{13D8A54D-B6A8-4465-B4BB-11F0FB2AD732}" dt="2024-09-21T06:24:06.656" v="19" actId="20577"/>
          <ac:spMkLst>
            <pc:docMk/>
            <pc:sldMk cId="2639441608" sldId="286"/>
            <ac:spMk id="24" creationId="{E759DFBC-9ECD-7D63-BA3D-EA03F448C092}"/>
          </ac:spMkLst>
        </pc:spChg>
        <pc:spChg chg="mod">
          <ac:chgData name="Ismaël Tuo" userId="fca7baf0e513a1e6" providerId="LiveId" clId="{13D8A54D-B6A8-4465-B4BB-11F0FB2AD732}" dt="2024-09-21T06:24:25.944" v="20" actId="20577"/>
          <ac:spMkLst>
            <pc:docMk/>
            <pc:sldMk cId="2639441608" sldId="286"/>
            <ac:spMk id="26" creationId="{F8B9ED05-B423-D2AC-C9F5-2A0D6F808F5E}"/>
          </ac:spMkLst>
        </pc:spChg>
      </pc:sldChg>
      <pc:sldChg chg="modSp mod">
        <pc:chgData name="Ismaël Tuo" userId="fca7baf0e513a1e6" providerId="LiveId" clId="{13D8A54D-B6A8-4465-B4BB-11F0FB2AD732}" dt="2024-09-21T06:33:21.393" v="40" actId="20577"/>
        <pc:sldMkLst>
          <pc:docMk/>
          <pc:sldMk cId="152848069" sldId="295"/>
        </pc:sldMkLst>
        <pc:spChg chg="mod">
          <ac:chgData name="Ismaël Tuo" userId="fca7baf0e513a1e6" providerId="LiveId" clId="{13D8A54D-B6A8-4465-B4BB-11F0FB2AD732}" dt="2024-09-21T06:33:21.393" v="40" actId="20577"/>
          <ac:spMkLst>
            <pc:docMk/>
            <pc:sldMk cId="152848069" sldId="295"/>
            <ac:spMk id="14" creationId="{C559A984-F6DD-C562-FD56-5DFBEE3E9BBF}"/>
          </ac:spMkLst>
        </pc:spChg>
      </pc:sldChg>
      <pc:sldChg chg="addSp delSp modSp mod">
        <pc:chgData name="Ismaël Tuo" userId="fca7baf0e513a1e6" providerId="LiveId" clId="{13D8A54D-B6A8-4465-B4BB-11F0FB2AD732}" dt="2024-09-21T06:51:02.793" v="137" actId="1076"/>
        <pc:sldMkLst>
          <pc:docMk/>
          <pc:sldMk cId="3194045807" sldId="299"/>
        </pc:sldMkLst>
        <pc:spChg chg="mod">
          <ac:chgData name="Ismaël Tuo" userId="fca7baf0e513a1e6" providerId="LiveId" clId="{13D8A54D-B6A8-4465-B4BB-11F0FB2AD732}" dt="2024-09-21T06:50:53.792" v="133" actId="1076"/>
          <ac:spMkLst>
            <pc:docMk/>
            <pc:sldMk cId="3194045807" sldId="299"/>
            <ac:spMk id="2" creationId="{125AE19A-3191-8F02-48F8-4E2D7CFDA294}"/>
          </ac:spMkLst>
        </pc:spChg>
        <pc:spChg chg="mod">
          <ac:chgData name="Ismaël Tuo" userId="fca7baf0e513a1e6" providerId="LiveId" clId="{13D8A54D-B6A8-4465-B4BB-11F0FB2AD732}" dt="2024-09-21T06:50:51.536" v="132" actId="1076"/>
          <ac:spMkLst>
            <pc:docMk/>
            <pc:sldMk cId="3194045807" sldId="299"/>
            <ac:spMk id="7" creationId="{B31AF22B-77AC-398F-8B32-17C6B4914236}"/>
          </ac:spMkLst>
        </pc:spChg>
        <pc:spChg chg="mod">
          <ac:chgData name="Ismaël Tuo" userId="fca7baf0e513a1e6" providerId="LiveId" clId="{13D8A54D-B6A8-4465-B4BB-11F0FB2AD732}" dt="2024-09-21T06:51:00.199" v="136" actId="1076"/>
          <ac:spMkLst>
            <pc:docMk/>
            <pc:sldMk cId="3194045807" sldId="299"/>
            <ac:spMk id="12" creationId="{B2926172-04A4-4091-542A-D2D64D8901EB}"/>
          </ac:spMkLst>
        </pc:spChg>
        <pc:picChg chg="mod">
          <ac:chgData name="Ismaël Tuo" userId="fca7baf0e513a1e6" providerId="LiveId" clId="{13D8A54D-B6A8-4465-B4BB-11F0FB2AD732}" dt="2024-09-21T06:50:55.397" v="134" actId="1076"/>
          <ac:picMkLst>
            <pc:docMk/>
            <pc:sldMk cId="3194045807" sldId="299"/>
            <ac:picMk id="9" creationId="{CFDC7E58-87C1-15CF-30FE-B098BC1FB822}"/>
          </ac:picMkLst>
        </pc:picChg>
        <pc:picChg chg="add mod">
          <ac:chgData name="Ismaël Tuo" userId="fca7baf0e513a1e6" providerId="LiveId" clId="{13D8A54D-B6A8-4465-B4BB-11F0FB2AD732}" dt="2024-09-21T06:50:57.821" v="135" actId="1076"/>
          <ac:picMkLst>
            <pc:docMk/>
            <pc:sldMk cId="3194045807" sldId="299"/>
            <ac:picMk id="10" creationId="{0F67CBB2-62B2-F81E-36CB-AA02F7A10CE4}"/>
          </ac:picMkLst>
        </pc:picChg>
        <pc:picChg chg="del">
          <ac:chgData name="Ismaël Tuo" userId="fca7baf0e513a1e6" providerId="LiveId" clId="{13D8A54D-B6A8-4465-B4BB-11F0FB2AD732}" dt="2024-09-21T06:50:04.906" v="120" actId="478"/>
          <ac:picMkLst>
            <pc:docMk/>
            <pc:sldMk cId="3194045807" sldId="299"/>
            <ac:picMk id="11" creationId="{93D6B94B-23FB-FBE4-1E04-6FE5B3120249}"/>
          </ac:picMkLst>
        </pc:picChg>
        <pc:picChg chg="mod">
          <ac:chgData name="Ismaël Tuo" userId="fca7baf0e513a1e6" providerId="LiveId" clId="{13D8A54D-B6A8-4465-B4BB-11F0FB2AD732}" dt="2024-09-21T06:51:02.793" v="137" actId="1076"/>
          <ac:picMkLst>
            <pc:docMk/>
            <pc:sldMk cId="3194045807" sldId="299"/>
            <ac:picMk id="14" creationId="{2A64AF5B-839E-23A9-9297-9E7D7A357663}"/>
          </ac:picMkLst>
        </pc:picChg>
      </pc:sldChg>
      <pc:sldChg chg="modSp mod">
        <pc:chgData name="Ismaël Tuo" userId="fca7baf0e513a1e6" providerId="LiveId" clId="{13D8A54D-B6A8-4465-B4BB-11F0FB2AD732}" dt="2024-09-21T06:54:40.751" v="207" actId="20577"/>
        <pc:sldMkLst>
          <pc:docMk/>
          <pc:sldMk cId="715928702" sldId="303"/>
        </pc:sldMkLst>
        <pc:spChg chg="mod">
          <ac:chgData name="Ismaël Tuo" userId="fca7baf0e513a1e6" providerId="LiveId" clId="{13D8A54D-B6A8-4465-B4BB-11F0FB2AD732}" dt="2024-09-21T06:54:40.751" v="207" actId="20577"/>
          <ac:spMkLst>
            <pc:docMk/>
            <pc:sldMk cId="715928702" sldId="303"/>
            <ac:spMk id="2" creationId="{1F7784F2-4E0E-A020-9460-CF81F01B006B}"/>
          </ac:spMkLst>
        </pc:spChg>
      </pc:sldChg>
      <pc:sldChg chg="modSp mod">
        <pc:chgData name="Ismaël Tuo" userId="fca7baf0e513a1e6" providerId="LiveId" clId="{13D8A54D-B6A8-4465-B4BB-11F0FB2AD732}" dt="2024-09-21T06:56:36.857" v="208" actId="20577"/>
        <pc:sldMkLst>
          <pc:docMk/>
          <pc:sldMk cId="926986085" sldId="305"/>
        </pc:sldMkLst>
        <pc:spChg chg="mod">
          <ac:chgData name="Ismaël Tuo" userId="fca7baf0e513a1e6" providerId="LiveId" clId="{13D8A54D-B6A8-4465-B4BB-11F0FB2AD732}" dt="2024-09-21T06:56:36.857" v="208" actId="20577"/>
          <ac:spMkLst>
            <pc:docMk/>
            <pc:sldMk cId="926986085" sldId="305"/>
            <ac:spMk id="7" creationId="{B31AF22B-77AC-398F-8B32-17C6B4914236}"/>
          </ac:spMkLst>
        </pc:spChg>
      </pc:sldChg>
      <pc:sldChg chg="modSp mod">
        <pc:chgData name="Ismaël Tuo" userId="fca7baf0e513a1e6" providerId="LiveId" clId="{13D8A54D-B6A8-4465-B4BB-11F0FB2AD732}" dt="2024-09-21T07:09:56.102" v="209" actId="20577"/>
        <pc:sldMkLst>
          <pc:docMk/>
          <pc:sldMk cId="2796775175" sldId="307"/>
        </pc:sldMkLst>
        <pc:spChg chg="mod">
          <ac:chgData name="Ismaël Tuo" userId="fca7baf0e513a1e6" providerId="LiveId" clId="{13D8A54D-B6A8-4465-B4BB-11F0FB2AD732}" dt="2024-09-21T07:09:56.102" v="209" actId="20577"/>
          <ac:spMkLst>
            <pc:docMk/>
            <pc:sldMk cId="2796775175" sldId="307"/>
            <ac:spMk id="7" creationId="{990321CC-02EF-ED64-0AA9-789ED60F60B1}"/>
          </ac:spMkLst>
        </pc:spChg>
      </pc:sldChg>
      <pc:sldChg chg="modSp mod">
        <pc:chgData name="Ismaël Tuo" userId="fca7baf0e513a1e6" providerId="LiveId" clId="{13D8A54D-B6A8-4465-B4BB-11F0FB2AD732}" dt="2024-09-21T07:12:30.534" v="212" actId="20577"/>
        <pc:sldMkLst>
          <pc:docMk/>
          <pc:sldMk cId="2280855446" sldId="309"/>
        </pc:sldMkLst>
        <pc:spChg chg="mod">
          <ac:chgData name="Ismaël Tuo" userId="fca7baf0e513a1e6" providerId="LiveId" clId="{13D8A54D-B6A8-4465-B4BB-11F0FB2AD732}" dt="2024-09-21T07:12:30.534" v="212" actId="20577"/>
          <ac:spMkLst>
            <pc:docMk/>
            <pc:sldMk cId="2280855446" sldId="309"/>
            <ac:spMk id="7" creationId="{990321CC-02EF-ED64-0AA9-789ED60F60B1}"/>
          </ac:spMkLst>
        </pc:spChg>
      </pc:sldChg>
      <pc:sldChg chg="addSp modSp mod">
        <pc:chgData name="Ismaël Tuo" userId="fca7baf0e513a1e6" providerId="LiveId" clId="{13D8A54D-B6A8-4465-B4BB-11F0FB2AD732}" dt="2024-09-21T08:03:00.635" v="2882" actId="20577"/>
        <pc:sldMkLst>
          <pc:docMk/>
          <pc:sldMk cId="2204220729" sldId="310"/>
        </pc:sldMkLst>
        <pc:spChg chg="mod">
          <ac:chgData name="Ismaël Tuo" userId="fca7baf0e513a1e6" providerId="LiveId" clId="{13D8A54D-B6A8-4465-B4BB-11F0FB2AD732}" dt="2024-09-21T08:03:00.635" v="2882" actId="20577"/>
          <ac:spMkLst>
            <pc:docMk/>
            <pc:sldMk cId="2204220729" sldId="310"/>
            <ac:spMk id="7" creationId="{990321CC-02EF-ED64-0AA9-789ED60F60B1}"/>
          </ac:spMkLst>
        </pc:spChg>
        <pc:spChg chg="add mod">
          <ac:chgData name="Ismaël Tuo" userId="fca7baf0e513a1e6" providerId="LiveId" clId="{13D8A54D-B6A8-4465-B4BB-11F0FB2AD732}" dt="2024-09-21T07:44:44.687" v="1745" actId="1076"/>
          <ac:spMkLst>
            <pc:docMk/>
            <pc:sldMk cId="2204220729" sldId="310"/>
            <ac:spMk id="8" creationId="{99BF4A4F-48CD-150B-FAE0-EE98BCF14AA6}"/>
          </ac:spMkLst>
        </pc:spChg>
        <pc:spChg chg="add mod">
          <ac:chgData name="Ismaël Tuo" userId="fca7baf0e513a1e6" providerId="LiveId" clId="{13D8A54D-B6A8-4465-B4BB-11F0FB2AD732}" dt="2024-09-21T07:44:48.294" v="1746" actId="1076"/>
          <ac:spMkLst>
            <pc:docMk/>
            <pc:sldMk cId="2204220729" sldId="310"/>
            <ac:spMk id="9" creationId="{6A914AF3-291D-FD71-E5B9-008DC9BB840F}"/>
          </ac:spMkLst>
        </pc:spChg>
      </pc:sldChg>
      <pc:sldChg chg="del">
        <pc:chgData name="Ismaël Tuo" userId="fca7baf0e513a1e6" providerId="LiveId" clId="{13D8A54D-B6A8-4465-B4BB-11F0FB2AD732}" dt="2024-09-21T07:29:42.939" v="213" actId="2696"/>
        <pc:sldMkLst>
          <pc:docMk/>
          <pc:sldMk cId="11946480" sldId="311"/>
        </pc:sldMkLst>
      </pc:sldChg>
      <pc:sldChg chg="modSp mod">
        <pc:chgData name="Ismaël Tuo" userId="fca7baf0e513a1e6" providerId="LiveId" clId="{13D8A54D-B6A8-4465-B4BB-11F0FB2AD732}" dt="2024-09-21T06:25:24.566" v="24" actId="20577"/>
        <pc:sldMkLst>
          <pc:docMk/>
          <pc:sldMk cId="1044631931" sldId="313"/>
        </pc:sldMkLst>
        <pc:spChg chg="mod">
          <ac:chgData name="Ismaël Tuo" userId="fca7baf0e513a1e6" providerId="LiveId" clId="{13D8A54D-B6A8-4465-B4BB-11F0FB2AD732}" dt="2024-09-21T06:25:24.566" v="24" actId="20577"/>
          <ac:spMkLst>
            <pc:docMk/>
            <pc:sldMk cId="1044631931" sldId="313"/>
            <ac:spMk id="15" creationId="{6CEE211F-E2A5-3B18-FBB5-1132DF86792B}"/>
          </ac:spMkLst>
        </pc:spChg>
      </pc:sldChg>
      <pc:sldChg chg="addSp delSp modSp mod">
        <pc:chgData name="Ismaël Tuo" userId="fca7baf0e513a1e6" providerId="LiveId" clId="{13D8A54D-B6A8-4465-B4BB-11F0FB2AD732}" dt="2024-09-21T06:43:53.179" v="116" actId="20577"/>
        <pc:sldMkLst>
          <pc:docMk/>
          <pc:sldMk cId="3600390279" sldId="318"/>
        </pc:sldMkLst>
        <pc:spChg chg="mod">
          <ac:chgData name="Ismaël Tuo" userId="fca7baf0e513a1e6" providerId="LiveId" clId="{13D8A54D-B6A8-4465-B4BB-11F0FB2AD732}" dt="2024-09-21T06:43:53.179" v="116" actId="20577"/>
          <ac:spMkLst>
            <pc:docMk/>
            <pc:sldMk cId="3600390279" sldId="318"/>
            <ac:spMk id="15" creationId="{C098172D-C366-2670-7543-C5078DA87EF7}"/>
          </ac:spMkLst>
        </pc:spChg>
        <pc:picChg chg="add mod">
          <ac:chgData name="Ismaël Tuo" userId="fca7baf0e513a1e6" providerId="LiveId" clId="{13D8A54D-B6A8-4465-B4BB-11F0FB2AD732}" dt="2024-09-21T06:42:47.469" v="43" actId="1076"/>
          <ac:picMkLst>
            <pc:docMk/>
            <pc:sldMk cId="3600390279" sldId="318"/>
            <ac:picMk id="8" creationId="{06DCFC1E-07C8-E758-7CD5-BE32E99E4894}"/>
          </ac:picMkLst>
        </pc:picChg>
        <pc:picChg chg="del">
          <ac:chgData name="Ismaël Tuo" userId="fca7baf0e513a1e6" providerId="LiveId" clId="{13D8A54D-B6A8-4465-B4BB-11F0FB2AD732}" dt="2024-09-21T06:42:41.593" v="41" actId="478"/>
          <ac:picMkLst>
            <pc:docMk/>
            <pc:sldMk cId="3600390279" sldId="318"/>
            <ac:picMk id="11" creationId="{C27942EC-CF0A-758B-CC1D-655838CDCA26}"/>
          </ac:picMkLst>
        </pc:picChg>
      </pc:sldChg>
      <pc:sldChg chg="addSp delSp modSp add mod">
        <pc:chgData name="Ismaël Tuo" userId="fca7baf0e513a1e6" providerId="LiveId" clId="{13D8A54D-B6A8-4465-B4BB-11F0FB2AD732}" dt="2024-09-21T08:03:59.545" v="2887" actId="478"/>
        <pc:sldMkLst>
          <pc:docMk/>
          <pc:sldMk cId="1835164876" sldId="323"/>
        </pc:sldMkLst>
        <pc:spChg chg="add del">
          <ac:chgData name="Ismaël Tuo" userId="fca7baf0e513a1e6" providerId="LiveId" clId="{13D8A54D-B6A8-4465-B4BB-11F0FB2AD732}" dt="2024-09-21T08:03:59.545" v="2887" actId="478"/>
          <ac:spMkLst>
            <pc:docMk/>
            <pc:sldMk cId="1835164876" sldId="323"/>
            <ac:spMk id="2" creationId="{598CC1F4-92B5-97D6-5630-8A3701211AA4}"/>
          </ac:spMkLst>
        </pc:spChg>
        <pc:spChg chg="mod">
          <ac:chgData name="Ismaël Tuo" userId="fca7baf0e513a1e6" providerId="LiveId" clId="{13D8A54D-B6A8-4465-B4BB-11F0FB2AD732}" dt="2024-09-21T08:03:59.154" v="2886" actId="1076"/>
          <ac:spMkLst>
            <pc:docMk/>
            <pc:sldMk cId="1835164876" sldId="323"/>
            <ac:spMk id="7" creationId="{990321CC-02EF-ED64-0AA9-789ED60F60B1}"/>
          </ac:spMkLst>
        </pc:spChg>
        <pc:spChg chg="del">
          <ac:chgData name="Ismaël Tuo" userId="fca7baf0e513a1e6" providerId="LiveId" clId="{13D8A54D-B6A8-4465-B4BB-11F0FB2AD732}" dt="2024-09-21T07:47:07.150" v="1749" actId="478"/>
          <ac:spMkLst>
            <pc:docMk/>
            <pc:sldMk cId="1835164876" sldId="323"/>
            <ac:spMk id="8" creationId="{99BF4A4F-48CD-150B-FAE0-EE98BCF14AA6}"/>
          </ac:spMkLst>
        </pc:spChg>
        <pc:spChg chg="del">
          <ac:chgData name="Ismaël Tuo" userId="fca7baf0e513a1e6" providerId="LiveId" clId="{13D8A54D-B6A8-4465-B4BB-11F0FB2AD732}" dt="2024-09-21T07:47:05.700" v="1748" actId="478"/>
          <ac:spMkLst>
            <pc:docMk/>
            <pc:sldMk cId="1835164876" sldId="323"/>
            <ac:spMk id="9" creationId="{6A914AF3-291D-FD71-E5B9-008DC9BB840F}"/>
          </ac:spMkLst>
        </pc:spChg>
        <pc:spChg chg="add mod">
          <ac:chgData name="Ismaël Tuo" userId="fca7baf0e513a1e6" providerId="LiveId" clId="{13D8A54D-B6A8-4465-B4BB-11F0FB2AD732}" dt="2024-09-21T07:56:05.945" v="2558" actId="1076"/>
          <ac:spMkLst>
            <pc:docMk/>
            <pc:sldMk cId="1835164876" sldId="323"/>
            <ac:spMk id="10" creationId="{183593BF-4B80-C0DA-D5C3-DAFAD01F2291}"/>
          </ac:spMkLst>
        </pc:spChg>
        <pc:spChg chg="add mod">
          <ac:chgData name="Ismaël Tuo" userId="fca7baf0e513a1e6" providerId="LiveId" clId="{13D8A54D-B6A8-4465-B4BB-11F0FB2AD732}" dt="2024-09-21T07:58:20.890" v="2859" actId="1076"/>
          <ac:spMkLst>
            <pc:docMk/>
            <pc:sldMk cId="1835164876" sldId="323"/>
            <ac:spMk id="11" creationId="{35C67A25-83F3-E82B-588F-A89F004A2A99}"/>
          </ac:spMkLst>
        </pc:spChg>
      </pc:sldChg>
      <pc:sldChg chg="addSp delSp modSp add mod ord">
        <pc:chgData name="Ismaël Tuo" userId="fca7baf0e513a1e6" providerId="LiveId" clId="{13D8A54D-B6A8-4465-B4BB-11F0FB2AD732}" dt="2024-09-21T08:05:21.402" v="2891" actId="1076"/>
        <pc:sldMkLst>
          <pc:docMk/>
          <pc:sldMk cId="864656457" sldId="324"/>
        </pc:sldMkLst>
        <pc:spChg chg="mod">
          <ac:chgData name="Ismaël Tuo" userId="fca7baf0e513a1e6" providerId="LiveId" clId="{13D8A54D-B6A8-4465-B4BB-11F0FB2AD732}" dt="2024-09-21T08:05:18.005" v="2890" actId="1076"/>
          <ac:spMkLst>
            <pc:docMk/>
            <pc:sldMk cId="864656457" sldId="324"/>
            <ac:spMk id="7" creationId="{990321CC-02EF-ED64-0AA9-789ED60F60B1}"/>
          </ac:spMkLst>
        </pc:spChg>
        <pc:spChg chg="mod">
          <ac:chgData name="Ismaël Tuo" userId="fca7baf0e513a1e6" providerId="LiveId" clId="{13D8A54D-B6A8-4465-B4BB-11F0FB2AD732}" dt="2024-09-21T08:05:21.402" v="2891" actId="1076"/>
          <ac:spMkLst>
            <pc:docMk/>
            <pc:sldMk cId="864656457" sldId="324"/>
            <ac:spMk id="10" creationId="{24D98DAF-178C-EE92-6768-D47D152A08B6}"/>
          </ac:spMkLst>
        </pc:spChg>
        <pc:picChg chg="add mod">
          <ac:chgData name="Ismaël Tuo" userId="fca7baf0e513a1e6" providerId="LiveId" clId="{13D8A54D-B6A8-4465-B4BB-11F0FB2AD732}" dt="2024-09-21T08:01:43.397" v="2877" actId="1076"/>
          <ac:picMkLst>
            <pc:docMk/>
            <pc:sldMk cId="864656457" sldId="324"/>
            <ac:picMk id="9" creationId="{62D8BB4F-61C9-490C-9332-A67E847D5FBE}"/>
          </ac:picMkLst>
        </pc:picChg>
        <pc:picChg chg="add mod">
          <ac:chgData name="Ismaël Tuo" userId="fca7baf0e513a1e6" providerId="LiveId" clId="{13D8A54D-B6A8-4465-B4BB-11F0FB2AD732}" dt="2024-09-21T08:01:40.561" v="2876" actId="1076"/>
          <ac:picMkLst>
            <pc:docMk/>
            <pc:sldMk cId="864656457" sldId="324"/>
            <ac:picMk id="13" creationId="{8A9117C4-0426-C41D-6428-ABEFEA93CDA3}"/>
          </ac:picMkLst>
        </pc:picChg>
        <pc:picChg chg="del">
          <ac:chgData name="Ismaël Tuo" userId="fca7baf0e513a1e6" providerId="LiveId" clId="{13D8A54D-B6A8-4465-B4BB-11F0FB2AD732}" dt="2024-09-21T08:01:03.582" v="2863" actId="478"/>
          <ac:picMkLst>
            <pc:docMk/>
            <pc:sldMk cId="864656457" sldId="324"/>
            <ac:picMk id="14" creationId="{BED949AF-1F38-1FCE-BFDB-F258BCE9ADBC}"/>
          </ac:picMkLst>
        </pc:picChg>
        <pc:picChg chg="del">
          <ac:chgData name="Ismaël Tuo" userId="fca7baf0e513a1e6" providerId="LiveId" clId="{13D8A54D-B6A8-4465-B4BB-11F0FB2AD732}" dt="2024-09-21T08:01:04.179" v="2864" actId="478"/>
          <ac:picMkLst>
            <pc:docMk/>
            <pc:sldMk cId="864656457" sldId="324"/>
            <ac:picMk id="16" creationId="{512CC83F-89E7-E85A-C945-D7CA300770B6}"/>
          </ac:picMkLst>
        </pc:picChg>
      </pc:sldChg>
      <pc:sldChg chg="modSp del mod">
        <pc:chgData name="Ismaël Tuo" userId="fca7baf0e513a1e6" providerId="LiveId" clId="{13D8A54D-B6A8-4465-B4BB-11F0FB2AD732}" dt="2024-09-21T08:09:26.252" v="2902" actId="47"/>
        <pc:sldMkLst>
          <pc:docMk/>
          <pc:sldMk cId="2126215733" sldId="325"/>
        </pc:sldMkLst>
        <pc:spChg chg="mod">
          <ac:chgData name="Ismaël Tuo" userId="fca7baf0e513a1e6" providerId="LiveId" clId="{13D8A54D-B6A8-4465-B4BB-11F0FB2AD732}" dt="2024-09-21T08:07:16.860" v="2893" actId="20577"/>
          <ac:spMkLst>
            <pc:docMk/>
            <pc:sldMk cId="2126215733" sldId="325"/>
            <ac:spMk id="2" creationId="{598CC1F4-92B5-97D6-5630-8A3701211AA4}"/>
          </ac:spMkLst>
        </pc:spChg>
      </pc:sldChg>
      <pc:sldChg chg="modSp del mod">
        <pc:chgData name="Ismaël Tuo" userId="fca7baf0e513a1e6" providerId="LiveId" clId="{13D8A54D-B6A8-4465-B4BB-11F0FB2AD732}" dt="2024-09-21T08:09:26.252" v="2902" actId="47"/>
        <pc:sldMkLst>
          <pc:docMk/>
          <pc:sldMk cId="2416556575" sldId="326"/>
        </pc:sldMkLst>
        <pc:spChg chg="mod">
          <ac:chgData name="Ismaël Tuo" userId="fca7baf0e513a1e6" providerId="LiveId" clId="{13D8A54D-B6A8-4465-B4BB-11F0FB2AD732}" dt="2024-09-21T08:07:26.581" v="2895" actId="20577"/>
          <ac:spMkLst>
            <pc:docMk/>
            <pc:sldMk cId="2416556575" sldId="326"/>
            <ac:spMk id="2" creationId="{598CC1F4-92B5-97D6-5630-8A3701211AA4}"/>
          </ac:spMkLst>
        </pc:spChg>
      </pc:sldChg>
      <pc:sldChg chg="modSp del mod">
        <pc:chgData name="Ismaël Tuo" userId="fca7baf0e513a1e6" providerId="LiveId" clId="{13D8A54D-B6A8-4465-B4BB-11F0FB2AD732}" dt="2024-09-21T08:09:26.252" v="2902" actId="47"/>
        <pc:sldMkLst>
          <pc:docMk/>
          <pc:sldMk cId="1250588371" sldId="327"/>
        </pc:sldMkLst>
        <pc:spChg chg="mod">
          <ac:chgData name="Ismaël Tuo" userId="fca7baf0e513a1e6" providerId="LiveId" clId="{13D8A54D-B6A8-4465-B4BB-11F0FB2AD732}" dt="2024-09-21T08:07:33.875" v="2901" actId="20577"/>
          <ac:spMkLst>
            <pc:docMk/>
            <pc:sldMk cId="1250588371" sldId="327"/>
            <ac:spMk id="7" creationId="{990321CC-02EF-ED64-0AA9-789ED60F60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21/09/2024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21/09/2024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21/09/2024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21/09/2024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21/09/2024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21/09/2024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21/09/2024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21/09/2024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21/09/2024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python.org/fr/3/tutorial/datastructures.html" TargetMode="Externa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19.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7.xml"/><Relationship Id="rId5" Type="http://schemas.openxmlformats.org/officeDocument/2006/relationships/slide" Target="slide8.xml"/><Relationship Id="rId15" Type="http://schemas.openxmlformats.org/officeDocument/2006/relationships/slide" Target="slide24.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 Id="rId1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hyperlink" Target="https://docs.python.org/fr/3/tutorial/datastructures.html"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hyperlink" Target="https://dev.to/isma/quelle-est-le-role-de-la-fonction-id-en-python--21o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fr.wikipedia.org/wiki/Chiffre_de_Vigen%C3%A8r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31" y="83697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afficher les valeurs d’une liste, on peut utiliser les mots clés d’itération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31" y="836978"/>
                <a:ext cx="11441731" cy="400110"/>
              </a:xfrm>
              <a:prstGeom prst="rect">
                <a:avLst/>
              </a:prstGeom>
              <a:blipFill>
                <a:blip r:embed="rId2"/>
                <a:stretch>
                  <a:fillRect l="-533" t="-7576" b="-25758"/>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500931" y="132560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consiste à accéder à chaque valeur de la liste à partir de leur indice qui sera généré par les mots clés de boucles.</a:t>
            </a:r>
          </a:p>
        </p:txBody>
      </p:sp>
      <p:pic>
        <p:nvPicPr>
          <p:cNvPr id="9" name="Image 8">
            <a:extLst>
              <a:ext uri="{FF2B5EF4-FFF2-40B4-BE49-F238E27FC236}">
                <a16:creationId xmlns:a16="http://schemas.microsoft.com/office/drawing/2014/main" id="{D0D22AFC-A0EF-C77F-765C-0CEF9FCC4010}"/>
              </a:ext>
            </a:extLst>
          </p:cNvPr>
          <p:cNvPicPr>
            <a:picLocks noChangeAspect="1"/>
          </p:cNvPicPr>
          <p:nvPr/>
        </p:nvPicPr>
        <p:blipFill>
          <a:blip r:embed="rId3"/>
          <a:stretch>
            <a:fillRect/>
          </a:stretch>
        </p:blipFill>
        <p:spPr>
          <a:xfrm>
            <a:off x="500931" y="2149399"/>
            <a:ext cx="5195419" cy="2421391"/>
          </a:xfrm>
          <a:prstGeom prst="rect">
            <a:avLst/>
          </a:prstGeom>
        </p:spPr>
      </p:pic>
      <p:sp>
        <p:nvSpPr>
          <p:cNvPr id="10" name="Flèche : droite 9">
            <a:extLst>
              <a:ext uri="{FF2B5EF4-FFF2-40B4-BE49-F238E27FC236}">
                <a16:creationId xmlns:a16="http://schemas.microsoft.com/office/drawing/2014/main" id="{97479AE7-F9AC-4733-3C43-E3439B7323DF}"/>
              </a:ext>
            </a:extLst>
          </p:cNvPr>
          <p:cNvSpPr/>
          <p:nvPr/>
        </p:nvSpPr>
        <p:spPr>
          <a:xfrm>
            <a:off x="5769591" y="2903307"/>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pic>
        <p:nvPicPr>
          <p:cNvPr id="12" name="Image 11">
            <a:extLst>
              <a:ext uri="{FF2B5EF4-FFF2-40B4-BE49-F238E27FC236}">
                <a16:creationId xmlns:a16="http://schemas.microsoft.com/office/drawing/2014/main" id="{AEAB14F0-0D3D-CF8A-A508-B8E84058620E}"/>
              </a:ext>
            </a:extLst>
          </p:cNvPr>
          <p:cNvPicPr>
            <a:picLocks noChangeAspect="1"/>
          </p:cNvPicPr>
          <p:nvPr/>
        </p:nvPicPr>
        <p:blipFill>
          <a:blip r:embed="rId4"/>
          <a:stretch>
            <a:fillRect/>
          </a:stretch>
        </p:blipFill>
        <p:spPr>
          <a:xfrm>
            <a:off x="7435865" y="2076206"/>
            <a:ext cx="4402348" cy="2565073"/>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53E96248-3DF2-2FE8-1295-30F979312E12}"/>
                  </a:ext>
                </a:extLst>
              </p:cNvPr>
              <p:cNvSpPr txBox="1"/>
              <p:nvPr/>
            </p:nvSpPr>
            <p:spPr>
              <a:xfrm>
                <a:off x="369698" y="4633202"/>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l’indice est incrémenté à chaque parcours ce qui n’est pas le cas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𝒘𝒉𝒊𝒍𝒆</m:t>
                    </m:r>
                  </m:oMath>
                </a14:m>
                <a:r>
                  <a:rPr lang="fr-FR" sz="2000" b="1" dirty="0">
                    <a:latin typeface="Times New Roman" panose="02020603050405020304" pitchFamily="18" charset="0"/>
                    <a:cs typeface="Times New Roman" panose="02020603050405020304" pitchFamily="18" charset="0"/>
                  </a:rPr>
                  <a:t> il faut veiller à incrémenter l’indice sinon on rentre dans une boucle infinie.</a:t>
                </a:r>
              </a:p>
            </p:txBody>
          </p:sp>
        </mc:Choice>
        <mc:Fallback xmlns="">
          <p:sp>
            <p:nvSpPr>
              <p:cNvPr id="13" name="ZoneTexte 12">
                <a:extLst>
                  <a:ext uri="{FF2B5EF4-FFF2-40B4-BE49-F238E27FC236}">
                    <a16:creationId xmlns:a16="http://schemas.microsoft.com/office/drawing/2014/main" id="{53E96248-3DF2-2FE8-1295-30F979312E12}"/>
                  </a:ext>
                </a:extLst>
              </p:cNvPr>
              <p:cNvSpPr txBox="1">
                <a:spLocks noRot="1" noChangeAspect="1" noMove="1" noResize="1" noEditPoints="1" noAdjustHandles="1" noChangeArrowheads="1" noChangeShapeType="1" noTextEdit="1"/>
              </p:cNvSpPr>
              <p:nvPr/>
            </p:nvSpPr>
            <p:spPr>
              <a:xfrm>
                <a:off x="369698" y="4633202"/>
                <a:ext cx="11441731" cy="707886"/>
              </a:xfrm>
              <a:prstGeom prst="rect">
                <a:avLst/>
              </a:prstGeom>
              <a:blipFill>
                <a:blip r:embed="rId5"/>
                <a:stretch>
                  <a:fillRect l="-586" t="-4310" r="-1012" b="-14655"/>
                </a:stretch>
              </a:blipFill>
            </p:spPr>
            <p:txBody>
              <a:bodyPr/>
              <a:lstStyle/>
              <a:p>
                <a:r>
                  <a:rPr lang="fr-FR">
                    <a:noFill/>
                  </a:rPr>
                  <a:t> </a:t>
                </a:r>
              </a:p>
            </p:txBody>
          </p:sp>
        </mc:Fallback>
      </mc:AlternateContent>
      <p:sp>
        <p:nvSpPr>
          <p:cNvPr id="14" name="ZoneTexte 13">
            <a:extLst>
              <a:ext uri="{FF2B5EF4-FFF2-40B4-BE49-F238E27FC236}">
                <a16:creationId xmlns:a16="http://schemas.microsoft.com/office/drawing/2014/main" id="{C559A984-F6DD-C562-FD56-5DFBEE3E9BBF}"/>
              </a:ext>
            </a:extLst>
          </p:cNvPr>
          <p:cNvSpPr txBox="1"/>
          <p:nvPr/>
        </p:nvSpPr>
        <p:spPr>
          <a:xfrm>
            <a:off x="369291" y="5403499"/>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Dans les exemples précédents, on affiche les éléments de la liste on aurait pu exécuter d’autres types d’opérations comme le filtrage ou la mise en majuscule des caractères…</a:t>
            </a:r>
          </a:p>
        </p:txBody>
      </p:sp>
    </p:spTree>
    <p:extLst>
      <p:ext uri="{BB962C8B-B14F-4D97-AF65-F5344CB8AC3E}">
        <p14:creationId xmlns:p14="http://schemas.microsoft.com/office/powerpoint/2010/main" val="15284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54167" y="802349"/>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la majorité des cas, on utilisera la syntaxe d’itération avec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car le parcours est fait de manière implicite.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méthode avec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appliquée à une chaine de caractère va parcourir chaque caractère et si c’est une liste c’est le parcours de chaque élément de la liste </a:t>
                </a:r>
                <a:r>
                  <a:rPr lang="fr-FR" sz="2000">
                    <a:latin typeface="Times New Roman" panose="02020603050405020304" pitchFamily="18" charset="0"/>
                    <a:cs typeface="Times New Roman" panose="02020603050405020304" pitchFamily="18" charset="0"/>
                  </a:rPr>
                  <a:t>qui sera fait.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54167" y="802349"/>
                <a:ext cx="11441731" cy="1015663"/>
              </a:xfrm>
              <a:prstGeom prst="rect">
                <a:avLst/>
              </a:prstGeom>
              <a:blipFill>
                <a:blip r:embed="rId2"/>
                <a:stretch>
                  <a:fillRect l="-586" t="-3614" b="-10241"/>
                </a:stretch>
              </a:blipFill>
            </p:spPr>
            <p:txBody>
              <a:bodyPr/>
              <a:lstStyle/>
              <a:p>
                <a:r>
                  <a:rPr lang="fr-FR">
                    <a:noFill/>
                  </a:rPr>
                  <a:t> </a:t>
                </a:r>
              </a:p>
            </p:txBody>
          </p:sp>
        </mc:Fallback>
      </mc:AlternateContent>
      <p:sp>
        <p:nvSpPr>
          <p:cNvPr id="2" name="ZoneTexte 1">
            <a:extLst>
              <a:ext uri="{FF2B5EF4-FFF2-40B4-BE49-F238E27FC236}">
                <a16:creationId xmlns:a16="http://schemas.microsoft.com/office/drawing/2014/main" id="{4144CDDC-1B2C-E89E-6225-FE9353112FC2}"/>
              </a:ext>
            </a:extLst>
          </p:cNvPr>
          <p:cNvSpPr txBox="1"/>
          <p:nvPr/>
        </p:nvSpPr>
        <p:spPr>
          <a:xfrm>
            <a:off x="454166" y="1775298"/>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132B88B-DD3F-B9FA-E628-51A0D3097B8F}"/>
                  </a:ext>
                </a:extLst>
              </p:cNvPr>
              <p:cNvSpPr txBox="1"/>
              <p:nvPr/>
            </p:nvSpPr>
            <p:spPr>
              <a:xfrm>
                <a:off x="500931" y="2132693"/>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𝑒𝑙𝑒𝑚𝑒𝑛𝑡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m:t>
                      </m:r>
                      <m:r>
                        <a:rPr lang="fr-FR" sz="2000" b="0" i="1" smtClean="0">
                          <a:latin typeface="Cambria Math" panose="02040503050406030204" pitchFamily="18" charset="0"/>
                          <a:cs typeface="Times New Roman" panose="02020603050405020304" pitchFamily="18" charset="0"/>
                        </a:rPr>
                        <m:t>_</m:t>
                      </m:r>
                      <m:r>
                        <a:rPr lang="fr-FR" sz="2000" b="0" i="1" smtClean="0">
                          <a:latin typeface="Cambria Math" panose="02040503050406030204" pitchFamily="18" charset="0"/>
                          <a:cs typeface="Times New Roman" panose="02020603050405020304" pitchFamily="18" charset="0"/>
                        </a:rPr>
                        <m:t>𝑙𝑖𝑠𝑡𝑒</m:t>
                      </m:r>
                    </m:oMath>
                  </m:oMathPara>
                </a14:m>
                <a:endParaRPr lang="fr-FR" sz="2000" dirty="0">
                  <a:latin typeface="Times New Roman" panose="02020603050405020304" pitchFamily="18" charset="0"/>
                  <a:cs typeface="Times New Roman" panose="02020603050405020304" pitchFamily="18" charset="0"/>
                </a:endParaRPr>
              </a:p>
            </p:txBody>
          </p:sp>
        </mc:Choice>
        <mc:Fallback xmlns="">
          <p:sp>
            <p:nvSpPr>
              <p:cNvPr id="8" name="ZoneTexte 7">
                <a:extLst>
                  <a:ext uri="{FF2B5EF4-FFF2-40B4-BE49-F238E27FC236}">
                    <a16:creationId xmlns:a16="http://schemas.microsoft.com/office/drawing/2014/main" id="{5132B88B-DD3F-B9FA-E628-51A0D3097B8F}"/>
                  </a:ext>
                </a:extLst>
              </p:cNvPr>
              <p:cNvSpPr txBox="1">
                <a:spLocks noRot="1" noChangeAspect="1" noMove="1" noResize="1" noEditPoints="1" noAdjustHandles="1" noChangeArrowheads="1" noChangeShapeType="1" noTextEdit="1"/>
              </p:cNvSpPr>
              <p:nvPr/>
            </p:nvSpPr>
            <p:spPr>
              <a:xfrm>
                <a:off x="500931" y="2132693"/>
                <a:ext cx="11441731" cy="400110"/>
              </a:xfrm>
              <a:prstGeom prst="rect">
                <a:avLst/>
              </a:prstGeom>
              <a:blipFill>
                <a:blip r:embed="rId3"/>
                <a:stretch>
                  <a:fillRect b="-16923"/>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484A56E5-DF3E-387E-2C4C-DC897AA83F19}"/>
              </a:ext>
            </a:extLst>
          </p:cNvPr>
          <p:cNvPicPr>
            <a:picLocks noChangeAspect="1"/>
          </p:cNvPicPr>
          <p:nvPr/>
        </p:nvPicPr>
        <p:blipFill>
          <a:blip r:embed="rId4"/>
          <a:stretch>
            <a:fillRect/>
          </a:stretch>
        </p:blipFill>
        <p:spPr>
          <a:xfrm>
            <a:off x="500931" y="2609222"/>
            <a:ext cx="4652174" cy="237355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2696CA0A-7371-D0E2-3C70-2523085C57BD}"/>
                  </a:ext>
                </a:extLst>
              </p:cNvPr>
              <p:cNvSpPr txBox="1"/>
              <p:nvPr/>
            </p:nvSpPr>
            <p:spPr>
              <a:xfrm>
                <a:off x="397565" y="4982780"/>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variables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𝒆𝒍𝒕</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𝒄𝒂𝒓𝒂𝒄</m:t>
                    </m:r>
                  </m:oMath>
                </a14:m>
                <a:r>
                  <a:rPr lang="fr-FR" sz="2000" b="1" dirty="0">
                    <a:latin typeface="Times New Roman" panose="02020603050405020304" pitchFamily="18" charset="0"/>
                    <a:cs typeface="Times New Roman" panose="02020603050405020304" pitchFamily="18" charset="0"/>
                  </a:rPr>
                  <a:t> vont prendre à chaque parcours une valeur de la liste.</a:t>
                </a:r>
              </a:p>
            </p:txBody>
          </p:sp>
        </mc:Choice>
        <mc:Fallback xmlns="">
          <p:sp>
            <p:nvSpPr>
              <p:cNvPr id="18" name="ZoneTexte 17">
                <a:extLst>
                  <a:ext uri="{FF2B5EF4-FFF2-40B4-BE49-F238E27FC236}">
                    <a16:creationId xmlns:a16="http://schemas.microsoft.com/office/drawing/2014/main" id="{2696CA0A-7371-D0E2-3C70-2523085C57BD}"/>
                  </a:ext>
                </a:extLst>
              </p:cNvPr>
              <p:cNvSpPr txBox="1">
                <a:spLocks noRot="1" noChangeAspect="1" noMove="1" noResize="1" noEditPoints="1" noAdjustHandles="1" noChangeArrowheads="1" noChangeShapeType="1" noTextEdit="1"/>
              </p:cNvSpPr>
              <p:nvPr/>
            </p:nvSpPr>
            <p:spPr>
              <a:xfrm>
                <a:off x="397565" y="4982780"/>
                <a:ext cx="11441731" cy="400110"/>
              </a:xfrm>
              <a:prstGeom prst="rect">
                <a:avLst/>
              </a:prstGeom>
              <a:blipFill>
                <a:blip r:embed="rId6"/>
                <a:stretch>
                  <a:fillRect l="-533"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34134044-774D-1358-E8A0-180B7E04885A}"/>
                  </a:ext>
                </a:extLst>
              </p:cNvPr>
              <p:cNvSpPr txBox="1"/>
              <p:nvPr/>
            </p:nvSpPr>
            <p:spPr>
              <a:xfrm>
                <a:off x="369291" y="5431367"/>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fonctionnement implicite 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 sera aussi utilisé dans les autres types d’objets complexes comme les dictionnaires ou tuples.</a:t>
                </a:r>
              </a:p>
            </p:txBody>
          </p:sp>
        </mc:Choice>
        <mc:Fallback xmlns="">
          <p:sp>
            <p:nvSpPr>
              <p:cNvPr id="19" name="ZoneTexte 18">
                <a:extLst>
                  <a:ext uri="{FF2B5EF4-FFF2-40B4-BE49-F238E27FC236}">
                    <a16:creationId xmlns:a16="http://schemas.microsoft.com/office/drawing/2014/main" id="{34134044-774D-1358-E8A0-180B7E04885A}"/>
                  </a:ext>
                </a:extLst>
              </p:cNvPr>
              <p:cNvSpPr txBox="1">
                <a:spLocks noRot="1" noChangeAspect="1" noMove="1" noResize="1" noEditPoints="1" noAdjustHandles="1" noChangeArrowheads="1" noChangeShapeType="1" noTextEdit="1"/>
              </p:cNvSpPr>
              <p:nvPr/>
            </p:nvSpPr>
            <p:spPr>
              <a:xfrm>
                <a:off x="369291" y="5431367"/>
                <a:ext cx="11441731" cy="707886"/>
              </a:xfrm>
              <a:prstGeom prst="rect">
                <a:avLst/>
              </a:prstGeom>
              <a:blipFill>
                <a:blip r:embed="rId7"/>
                <a:stretch>
                  <a:fillRect l="-586" t="-5172" b="-14655"/>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0F5D4356-EAA4-2C3B-934D-997770077A2B}"/>
              </a:ext>
            </a:extLst>
          </p:cNvPr>
          <p:cNvPicPr>
            <a:picLocks noChangeAspect="1"/>
          </p:cNvPicPr>
          <p:nvPr/>
        </p:nvPicPr>
        <p:blipFill>
          <a:blip r:embed="rId8"/>
          <a:stretch>
            <a:fillRect/>
          </a:stretch>
        </p:blipFill>
        <p:spPr>
          <a:xfrm>
            <a:off x="5944216" y="2609222"/>
            <a:ext cx="5336402" cy="2349319"/>
          </a:xfrm>
          <a:prstGeom prst="rect">
            <a:avLst/>
          </a:prstGeom>
        </p:spPr>
      </p:pic>
    </p:spTree>
    <p:extLst>
      <p:ext uri="{BB962C8B-B14F-4D97-AF65-F5344CB8AC3E}">
        <p14:creationId xmlns:p14="http://schemas.microsoft.com/office/powerpoint/2010/main" val="34218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8714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boucle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oMath>
                </a14:m>
                <a:r>
                  <a:rPr lang="fr-FR" sz="2000" dirty="0">
                    <a:latin typeface="Times New Roman" panose="02020603050405020304" pitchFamily="18" charset="0"/>
                    <a:cs typeface="Times New Roman" panose="02020603050405020304" pitchFamily="18" charset="0"/>
                  </a:rPr>
                  <a:t> permet de parcourir une liste en capturant les éléments dans une variable sans qu’on sache où ils sont dans la liste.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8714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793CA879-4CF1-525B-CF6B-1C167DF2CAA9}"/>
                  </a:ext>
                </a:extLst>
              </p:cNvPr>
              <p:cNvSpPr txBox="1"/>
              <p:nvPr/>
            </p:nvSpPr>
            <p:spPr>
              <a:xfrm>
                <a:off x="397565" y="157779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dirty="0">
                    <a:latin typeface="Times New Roman" panose="02020603050405020304" pitchFamily="18" charset="0"/>
                    <a:cs typeface="Times New Roman" panose="02020603050405020304" pitchFamily="18" charset="0"/>
                  </a:rPr>
                  <a:t> qui permet de parcourir une liste en récupérant en même temps la valeur de l’élément ainsi que son indice.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𝒆𝒏𝒖𝒎𝒆𝒓𝒂𝒕𝒆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sera combiné avec la boucle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2" name="ZoneTexte 1">
                <a:extLst>
                  <a:ext uri="{FF2B5EF4-FFF2-40B4-BE49-F238E27FC236}">
                    <a16:creationId xmlns:a16="http://schemas.microsoft.com/office/drawing/2014/main" id="{793CA879-4CF1-525B-CF6B-1C167DF2CAA9}"/>
                  </a:ext>
                </a:extLst>
              </p:cNvPr>
              <p:cNvSpPr txBox="1">
                <a:spLocks noRot="1" noChangeAspect="1" noMove="1" noResize="1" noEditPoints="1" noAdjustHandles="1" noChangeArrowheads="1" noChangeShapeType="1" noTextEdit="1"/>
              </p:cNvSpPr>
              <p:nvPr/>
            </p:nvSpPr>
            <p:spPr>
              <a:xfrm>
                <a:off x="397565" y="1577798"/>
                <a:ext cx="11441731" cy="707886"/>
              </a:xfrm>
              <a:prstGeom prst="rect">
                <a:avLst/>
              </a:prstGeom>
              <a:blipFill>
                <a:blip r:embed="rId3"/>
                <a:stretch>
                  <a:fillRect l="-533" t="-5172" b="-14655"/>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D48F4945-B9EC-D94F-EEBF-C3D3A1FFEF19}"/>
              </a:ext>
            </a:extLst>
          </p:cNvPr>
          <p:cNvSpPr txBox="1"/>
          <p:nvPr/>
        </p:nvSpPr>
        <p:spPr>
          <a:xfrm>
            <a:off x="500931" y="2387332"/>
            <a:ext cx="1117845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syntaxe est la suivante:</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CE358B8-E556-2A56-F975-95DC865AB70C}"/>
                  </a:ext>
                </a:extLst>
              </p:cNvPr>
              <p:cNvSpPr txBox="1"/>
              <p:nvPr/>
            </p:nvSpPr>
            <p:spPr>
              <a:xfrm>
                <a:off x="500933" y="277184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𝒗𝒂𝒓𝒊𝒂𝒃𝒍𝒆𝑪𝒐𝒏𝒕𝒆𝒏𝒂𝒏𝒕𝑳𝒊𝒏𝒅𝒊𝒄𝒆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𝒗𝒂𝒓𝒊𝒂𝒃𝒍𝒆𝑪𝒐𝒏𝒕𝒆𝒏𝒂𝒏𝒕𝑳𝒂𝑽𝒂𝒍𝒆𝒖𝒓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500933" y="2771849"/>
                <a:ext cx="11338363" cy="400110"/>
              </a:xfrm>
              <a:prstGeom prst="rect">
                <a:avLst/>
              </a:prstGeom>
              <a:blipFill>
                <a:blip r:embed="rId4"/>
                <a:stretch>
                  <a:fillRect l="-215" r="-699" b="-16923"/>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90EEB4D1-7809-D128-5EF3-036DF24CD9A2}"/>
              </a:ext>
            </a:extLst>
          </p:cNvPr>
          <p:cNvPicPr>
            <a:picLocks noChangeAspect="1"/>
          </p:cNvPicPr>
          <p:nvPr/>
        </p:nvPicPr>
        <p:blipFill>
          <a:blip r:embed="rId5"/>
          <a:stretch>
            <a:fillRect/>
          </a:stretch>
        </p:blipFill>
        <p:spPr>
          <a:xfrm>
            <a:off x="2184319" y="3273607"/>
            <a:ext cx="6159704" cy="2079137"/>
          </a:xfrm>
          <a:prstGeom prst="rect">
            <a:avLst/>
          </a:prstGeom>
        </p:spPr>
      </p:pic>
      <p:sp>
        <p:nvSpPr>
          <p:cNvPr id="12" name="ZoneTexte 11">
            <a:extLst>
              <a:ext uri="{FF2B5EF4-FFF2-40B4-BE49-F238E27FC236}">
                <a16:creationId xmlns:a16="http://schemas.microsoft.com/office/drawing/2014/main" id="{6FD4F71A-43C3-CA2C-192F-8D33511A5BA8}"/>
              </a:ext>
            </a:extLst>
          </p:cNvPr>
          <p:cNvSpPr txBox="1"/>
          <p:nvPr/>
        </p:nvSpPr>
        <p:spPr>
          <a:xfrm>
            <a:off x="500931" y="5483693"/>
            <a:ext cx="11441731"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indices commencent à partir de 0 car le premier élément est situé à l’indice 0.</a:t>
            </a:r>
          </a:p>
        </p:txBody>
      </p:sp>
    </p:spTree>
    <p:extLst>
      <p:ext uri="{BB962C8B-B14F-4D97-AF65-F5344CB8AC3E}">
        <p14:creationId xmlns:p14="http://schemas.microsoft.com/office/powerpoint/2010/main" val="321081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verra l’utilisation de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𝑒𝑛𝑢𝑚𝑒𝑟𝑎𝑡𝑒</m:t>
                    </m:r>
                  </m:oMath>
                </a14:m>
                <a:r>
                  <a:rPr lang="fr-FR" sz="2000" dirty="0">
                    <a:latin typeface="Times New Roman" panose="02020603050405020304" pitchFamily="18" charset="0"/>
                    <a:cs typeface="Times New Roman" panose="02020603050405020304" pitchFamily="18" charset="0"/>
                  </a:rPr>
                  <a:t> avec une seule valeur comme ci-dessous:</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400110"/>
              </a:xfrm>
              <a:prstGeom prst="rect">
                <a:avLst/>
              </a:prstGeom>
              <a:blipFill>
                <a:blip r:embed="rId2"/>
                <a:stretch>
                  <a:fillRect l="-533"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CE358B8-E556-2A56-F975-95DC865AB70C}"/>
                  </a:ext>
                </a:extLst>
              </p:cNvPr>
              <p:cNvSpPr txBox="1"/>
              <p:nvPr/>
            </p:nvSpPr>
            <p:spPr>
              <a:xfrm>
                <a:off x="604299" y="1226389"/>
                <a:ext cx="1133836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𝒇𝒐𝒓</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𝒗𝒂𝒍𝒆𝒖𝒓𝑨𝒄𝒕𝒖𝒆𝒍𝒍𝒆</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𝒆𝒏𝒖𝒎𝒆𝒓𝒂𝒕𝒆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CE358B8-E556-2A56-F975-95DC865AB70C}"/>
                  </a:ext>
                </a:extLst>
              </p:cNvPr>
              <p:cNvSpPr txBox="1">
                <a:spLocks noRot="1" noChangeAspect="1" noMove="1" noResize="1" noEditPoints="1" noAdjustHandles="1" noChangeArrowheads="1" noChangeShapeType="1" noTextEdit="1"/>
              </p:cNvSpPr>
              <p:nvPr/>
            </p:nvSpPr>
            <p:spPr>
              <a:xfrm>
                <a:off x="604299" y="1226389"/>
                <a:ext cx="11338363" cy="400110"/>
              </a:xfrm>
              <a:prstGeom prst="rect">
                <a:avLst/>
              </a:prstGeom>
              <a:blipFill>
                <a:blip r:embed="rId3"/>
                <a:stretch>
                  <a:fillRect b="-1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F7D71576-3616-CC6B-5244-B49F9B2CA299}"/>
                  </a:ext>
                </a:extLst>
              </p:cNvPr>
              <p:cNvSpPr txBox="1"/>
              <p:nvPr/>
            </p:nvSpPr>
            <p:spPr>
              <a:xfrm>
                <a:off x="409251" y="1567417"/>
                <a:ext cx="111784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ce cas la variable va contenir deux éléments l’indice et la valeur qui sera dans un type spécial appelé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𝒕𝒖𝒑𝒍𝒆</m:t>
                    </m:r>
                  </m:oMath>
                </a14:m>
                <a:r>
                  <a:rPr lang="fr-FR" sz="2000" b="1" dirty="0">
                    <a:latin typeface="Times New Roman" panose="02020603050405020304" pitchFamily="18" charset="0"/>
                    <a:cs typeface="Times New Roman" panose="02020603050405020304" pitchFamily="18" charset="0"/>
                  </a:rPr>
                  <a:t> (à voir chapitre 10).</a:t>
                </a:r>
              </a:p>
            </p:txBody>
          </p:sp>
        </mc:Choice>
        <mc:Fallback xmlns="">
          <p:sp>
            <p:nvSpPr>
              <p:cNvPr id="10" name="ZoneTexte 9">
                <a:extLst>
                  <a:ext uri="{FF2B5EF4-FFF2-40B4-BE49-F238E27FC236}">
                    <a16:creationId xmlns:a16="http://schemas.microsoft.com/office/drawing/2014/main" id="{F7D71576-3616-CC6B-5244-B49F9B2CA299}"/>
                  </a:ext>
                </a:extLst>
              </p:cNvPr>
              <p:cNvSpPr txBox="1">
                <a:spLocks noRot="1" noChangeAspect="1" noMove="1" noResize="1" noEditPoints="1" noAdjustHandles="1" noChangeArrowheads="1" noChangeShapeType="1" noTextEdit="1"/>
              </p:cNvSpPr>
              <p:nvPr/>
            </p:nvSpPr>
            <p:spPr>
              <a:xfrm>
                <a:off x="409251" y="1567417"/>
                <a:ext cx="11178450" cy="707886"/>
              </a:xfrm>
              <a:prstGeom prst="rect">
                <a:avLst/>
              </a:prstGeom>
              <a:blipFill>
                <a:blip r:embed="rId4"/>
                <a:stretch>
                  <a:fillRect l="-545" t="-4310" b="-14655"/>
                </a:stretch>
              </a:blipFill>
            </p:spPr>
            <p:txBody>
              <a:bodyPr/>
              <a:lstStyle/>
              <a:p>
                <a:r>
                  <a:rPr lang="fr-FR">
                    <a:noFill/>
                  </a:rPr>
                  <a:t> </a:t>
                </a:r>
              </a:p>
            </p:txBody>
          </p:sp>
        </mc:Fallback>
      </mc:AlternateContent>
      <p:sp>
        <p:nvSpPr>
          <p:cNvPr id="15" name="ZoneTexte 14">
            <a:extLst>
              <a:ext uri="{FF2B5EF4-FFF2-40B4-BE49-F238E27FC236}">
                <a16:creationId xmlns:a16="http://schemas.microsoft.com/office/drawing/2014/main" id="{C098172D-C366-2670-7543-C5078DA87EF7}"/>
              </a:ext>
            </a:extLst>
          </p:cNvPr>
          <p:cNvSpPr txBox="1"/>
          <p:nvPr/>
        </p:nvSpPr>
        <p:spPr>
          <a:xfrm>
            <a:off x="397565" y="5531451"/>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tuples sont semblables aux listes mais on ne peut modifier un tuple après sa création. Lorsqu’un tuple est créé on ne peut ni ajouter ou ni retirer un élément dans celui-ci.</a:t>
            </a:r>
          </a:p>
        </p:txBody>
      </p:sp>
      <p:pic>
        <p:nvPicPr>
          <p:cNvPr id="8" name="Image 7">
            <a:extLst>
              <a:ext uri="{FF2B5EF4-FFF2-40B4-BE49-F238E27FC236}">
                <a16:creationId xmlns:a16="http://schemas.microsoft.com/office/drawing/2014/main" id="{06DCFC1E-07C8-E758-7CD5-BE32E99E4894}"/>
              </a:ext>
            </a:extLst>
          </p:cNvPr>
          <p:cNvPicPr>
            <a:picLocks noChangeAspect="1"/>
          </p:cNvPicPr>
          <p:nvPr/>
        </p:nvPicPr>
        <p:blipFill>
          <a:blip r:embed="rId5"/>
          <a:stretch>
            <a:fillRect/>
          </a:stretch>
        </p:blipFill>
        <p:spPr>
          <a:xfrm>
            <a:off x="1856647" y="2331256"/>
            <a:ext cx="8283658" cy="3025402"/>
          </a:xfrm>
          <a:prstGeom prst="rect">
            <a:avLst/>
          </a:prstGeom>
        </p:spPr>
      </p:pic>
    </p:spTree>
    <p:extLst>
      <p:ext uri="{BB962C8B-B14F-4D97-AF65-F5344CB8AC3E}">
        <p14:creationId xmlns:p14="http://schemas.microsoft.com/office/powerpoint/2010/main" val="360039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28" y="743350"/>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convertir une chaîne de caractères en liste, pour cela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(éclater en français).</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8" y="743350"/>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125AE19A-3191-8F02-48F8-4E2D7CFDA294}"/>
                  </a:ext>
                </a:extLst>
              </p:cNvPr>
              <p:cNvSpPr txBox="1"/>
              <p:nvPr/>
            </p:nvSpPr>
            <p:spPr>
              <a:xfrm>
                <a:off x="498026" y="1463588"/>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 une méthode des chaines de caractères et prend en paramètre un caractère définissant comment l’on va découper la chaîne initiale.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renvoie une liste.</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125AE19A-3191-8F02-48F8-4E2D7CFDA294}"/>
                  </a:ext>
                </a:extLst>
              </p:cNvPr>
              <p:cNvSpPr txBox="1">
                <a:spLocks noRot="1" noChangeAspect="1" noMove="1" noResize="1" noEditPoints="1" noAdjustHandles="1" noChangeArrowheads="1" noChangeShapeType="1" noTextEdit="1"/>
              </p:cNvSpPr>
              <p:nvPr/>
            </p:nvSpPr>
            <p:spPr>
              <a:xfrm>
                <a:off x="498026" y="1463588"/>
                <a:ext cx="11441731" cy="707886"/>
              </a:xfrm>
              <a:prstGeom prst="rect">
                <a:avLst/>
              </a:prstGeom>
              <a:blipFill>
                <a:blip r:embed="rId3"/>
                <a:stretch>
                  <a:fillRect l="-586" t="-4310" b="-14655"/>
                </a:stretch>
              </a:blipFill>
            </p:spPr>
            <p:txBody>
              <a:bodyPr/>
              <a:lstStyle/>
              <a:p>
                <a:r>
                  <a:rPr lang="fr-FR">
                    <a:noFill/>
                  </a:rPr>
                  <a:t> </a:t>
                </a:r>
              </a:p>
            </p:txBody>
          </p:sp>
        </mc:Fallback>
      </mc:AlternateContent>
      <p:pic>
        <p:nvPicPr>
          <p:cNvPr id="9" name="Image 8">
            <a:extLst>
              <a:ext uri="{FF2B5EF4-FFF2-40B4-BE49-F238E27FC236}">
                <a16:creationId xmlns:a16="http://schemas.microsoft.com/office/drawing/2014/main" id="{CFDC7E58-87C1-15CF-30FE-B098BC1FB822}"/>
              </a:ext>
            </a:extLst>
          </p:cNvPr>
          <p:cNvPicPr>
            <a:picLocks noChangeAspect="1"/>
          </p:cNvPicPr>
          <p:nvPr/>
        </p:nvPicPr>
        <p:blipFill>
          <a:blip r:embed="rId4"/>
          <a:stretch>
            <a:fillRect/>
          </a:stretch>
        </p:blipFill>
        <p:spPr>
          <a:xfrm>
            <a:off x="611239" y="2159122"/>
            <a:ext cx="5478917" cy="1577254"/>
          </a:xfrm>
          <a:prstGeom prst="rect">
            <a:avLst/>
          </a:prstGeom>
        </p:spPr>
      </p:pic>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B2926172-04A4-4091-542A-D2D64D8901EB}"/>
                  </a:ext>
                </a:extLst>
              </p:cNvPr>
              <p:cNvSpPr txBox="1"/>
              <p:nvPr/>
            </p:nvSpPr>
            <p:spPr>
              <a:xfrm>
                <a:off x="498026" y="3736376"/>
                <a:ext cx="11441731"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Quand on utilise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𝒔𝒑𝒍𝒊𝒕</m:t>
                    </m:r>
                  </m:oMath>
                </a14:m>
                <a:r>
                  <a:rPr lang="fr-FR" sz="2000" b="1" dirty="0">
                    <a:latin typeface="Times New Roman" panose="02020603050405020304" pitchFamily="18" charset="0"/>
                    <a:cs typeface="Times New Roman" panose="02020603050405020304" pitchFamily="18" charset="0"/>
                  </a:rPr>
                  <a:t> sans spécifier un caractère de découpage, la chaîne sera découpée en se basant sur les espaces, les tabulations et les sauts de ligne.</a:t>
                </a:r>
              </a:p>
            </p:txBody>
          </p:sp>
        </mc:Choice>
        <mc:Fallback xmlns="">
          <p:sp>
            <p:nvSpPr>
              <p:cNvPr id="12" name="ZoneTexte 11">
                <a:extLst>
                  <a:ext uri="{FF2B5EF4-FFF2-40B4-BE49-F238E27FC236}">
                    <a16:creationId xmlns:a16="http://schemas.microsoft.com/office/drawing/2014/main" id="{B2926172-04A4-4091-542A-D2D64D8901EB}"/>
                  </a:ext>
                </a:extLst>
              </p:cNvPr>
              <p:cNvSpPr txBox="1">
                <a:spLocks noRot="1" noChangeAspect="1" noMove="1" noResize="1" noEditPoints="1" noAdjustHandles="1" noChangeArrowheads="1" noChangeShapeType="1" noTextEdit="1"/>
              </p:cNvSpPr>
              <p:nvPr/>
            </p:nvSpPr>
            <p:spPr>
              <a:xfrm>
                <a:off x="498026" y="3736376"/>
                <a:ext cx="11441731" cy="707886"/>
              </a:xfrm>
              <a:prstGeom prst="rect">
                <a:avLst/>
              </a:prstGeom>
              <a:blipFill>
                <a:blip r:embed="rId5"/>
                <a:stretch>
                  <a:fillRect l="-586"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2A64AF5B-839E-23A9-9297-9E7D7A357663}"/>
              </a:ext>
            </a:extLst>
          </p:cNvPr>
          <p:cNvPicPr>
            <a:picLocks noChangeAspect="1"/>
          </p:cNvPicPr>
          <p:nvPr/>
        </p:nvPicPr>
        <p:blipFill>
          <a:blip r:embed="rId6"/>
          <a:stretch>
            <a:fillRect/>
          </a:stretch>
        </p:blipFill>
        <p:spPr>
          <a:xfrm>
            <a:off x="3350697" y="4423808"/>
            <a:ext cx="5736388" cy="1682248"/>
          </a:xfrm>
          <a:prstGeom prst="rect">
            <a:avLst/>
          </a:prstGeom>
        </p:spPr>
      </p:pic>
      <p:pic>
        <p:nvPicPr>
          <p:cNvPr id="10" name="Image 9">
            <a:extLst>
              <a:ext uri="{FF2B5EF4-FFF2-40B4-BE49-F238E27FC236}">
                <a16:creationId xmlns:a16="http://schemas.microsoft.com/office/drawing/2014/main" id="{0F67CBB2-62B2-F81E-36CB-AA02F7A10CE4}"/>
              </a:ext>
            </a:extLst>
          </p:cNvPr>
          <p:cNvPicPr>
            <a:picLocks noChangeAspect="1"/>
          </p:cNvPicPr>
          <p:nvPr/>
        </p:nvPicPr>
        <p:blipFill>
          <a:blip r:embed="rId7"/>
          <a:stretch>
            <a:fillRect/>
          </a:stretch>
        </p:blipFill>
        <p:spPr>
          <a:xfrm>
            <a:off x="6299091" y="2178935"/>
            <a:ext cx="5380291" cy="1577254"/>
          </a:xfrm>
          <a:prstGeom prst="rect">
            <a:avLst/>
          </a:prstGeom>
        </p:spPr>
      </p:pic>
    </p:spTree>
    <p:extLst>
      <p:ext uri="{BB962C8B-B14F-4D97-AF65-F5344CB8AC3E}">
        <p14:creationId xmlns:p14="http://schemas.microsoft.com/office/powerpoint/2010/main" val="31940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460932" y="787913"/>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aussi transformer une liste en chaine de caractères en utilisant 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𝒋𝒐𝒊𝒏</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des chaines de caractères avec la syntaxe suivante:</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460932" y="787913"/>
                <a:ext cx="11258449" cy="707886"/>
              </a:xfrm>
              <a:prstGeom prst="rect">
                <a:avLst/>
              </a:prstGeom>
              <a:blipFill>
                <a:blip r:embed="rId2"/>
                <a:stretch>
                  <a:fillRect l="-596"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2E2EA51C-74B9-1EC7-D4DF-5B1912068B72}"/>
                  </a:ext>
                </a:extLst>
              </p:cNvPr>
              <p:cNvSpPr txBox="1"/>
              <p:nvPr/>
            </p:nvSpPr>
            <p:spPr>
              <a:xfrm>
                <a:off x="500932" y="1522934"/>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2E2EA51C-74B9-1EC7-D4DF-5B1912068B72}"/>
                  </a:ext>
                </a:extLst>
              </p:cNvPr>
              <p:cNvSpPr txBox="1">
                <a:spLocks noRot="1" noChangeAspect="1" noMove="1" noResize="1" noEditPoints="1" noAdjustHandles="1" noChangeArrowheads="1" noChangeShapeType="1" noTextEdit="1"/>
              </p:cNvSpPr>
              <p:nvPr/>
            </p:nvSpPr>
            <p:spPr>
              <a:xfrm>
                <a:off x="500932" y="1522934"/>
                <a:ext cx="11258449" cy="400110"/>
              </a:xfrm>
              <a:prstGeom prst="rect">
                <a:avLst/>
              </a:prstGeom>
              <a:blipFill>
                <a:blip r:embed="rId3"/>
                <a:stretch>
                  <a:fillRect b="-16923"/>
                </a:stretch>
              </a:blipFill>
            </p:spPr>
            <p:txBody>
              <a:bodyPr/>
              <a:lstStyle/>
              <a:p>
                <a:r>
                  <a:rPr lang="fr-FR">
                    <a:noFill/>
                  </a:rPr>
                  <a:t> </a:t>
                </a:r>
              </a:p>
            </p:txBody>
          </p:sp>
        </mc:Fallback>
      </mc:AlternateContent>
      <p:sp>
        <p:nvSpPr>
          <p:cNvPr id="8" name="ZoneTexte 7">
            <a:extLst>
              <a:ext uri="{FF2B5EF4-FFF2-40B4-BE49-F238E27FC236}">
                <a16:creationId xmlns:a16="http://schemas.microsoft.com/office/drawing/2014/main" id="{85B91D4A-A37F-E342-C665-D06ACEFEE8FB}"/>
              </a:ext>
            </a:extLst>
          </p:cNvPr>
          <p:cNvSpPr txBox="1"/>
          <p:nvPr/>
        </p:nvSpPr>
        <p:spPr>
          <a:xfrm>
            <a:off x="510140" y="1997469"/>
            <a:ext cx="1125844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Cette méthode renverra une chaine de caractères en associant tous les éléments de la liste avec le caractère de jointure.</a:t>
            </a:r>
          </a:p>
        </p:txBody>
      </p:sp>
      <p:pic>
        <p:nvPicPr>
          <p:cNvPr id="10" name="Image 9">
            <a:extLst>
              <a:ext uri="{FF2B5EF4-FFF2-40B4-BE49-F238E27FC236}">
                <a16:creationId xmlns:a16="http://schemas.microsoft.com/office/drawing/2014/main" id="{0F80DE41-7C8C-2EFF-3385-EBC736D6FD34}"/>
              </a:ext>
            </a:extLst>
          </p:cNvPr>
          <p:cNvPicPr>
            <a:picLocks noChangeAspect="1"/>
          </p:cNvPicPr>
          <p:nvPr/>
        </p:nvPicPr>
        <p:blipFill>
          <a:blip r:embed="rId4"/>
          <a:stretch>
            <a:fillRect/>
          </a:stretch>
        </p:blipFill>
        <p:spPr>
          <a:xfrm>
            <a:off x="2452905" y="2779780"/>
            <a:ext cx="7850431" cy="3180677"/>
          </a:xfrm>
          <a:prstGeom prst="rect">
            <a:avLst/>
          </a:prstGeom>
        </p:spPr>
      </p:pic>
    </p:spTree>
    <p:extLst>
      <p:ext uri="{BB962C8B-B14F-4D97-AF65-F5344CB8AC3E}">
        <p14:creationId xmlns:p14="http://schemas.microsoft.com/office/powerpoint/2010/main" val="81423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i="1" dirty="0">
                <a:latin typeface="Times New Roman" panose="02020603050405020304" pitchFamily="18" charset="0"/>
                <a:cs typeface="Times New Roman" panose="02020603050405020304" pitchFamily="18" charset="0"/>
              </a:rPr>
              <a:t>Split vs </a:t>
            </a:r>
            <a:r>
              <a:rPr lang="fr-FR" sz="2400" b="1" i="1" dirty="0" err="1">
                <a:latin typeface="Times New Roman" panose="02020603050405020304" pitchFamily="18" charset="0"/>
                <a:cs typeface="Times New Roman" panose="02020603050405020304" pitchFamily="18" charset="0"/>
              </a:rPr>
              <a:t>Join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12" name="Flèche : droite 11">
                <a:extLst>
                  <a:ext uri="{FF2B5EF4-FFF2-40B4-BE49-F238E27FC236}">
                    <a16:creationId xmlns:a16="http://schemas.microsoft.com/office/drawing/2014/main" id="{87EE0FFC-BE2F-35CD-08BC-19FBF34356EE}"/>
                  </a:ext>
                </a:extLst>
              </p:cNvPr>
              <p:cNvSpPr/>
              <p:nvPr/>
            </p:nvSpPr>
            <p:spPr>
              <a:xfrm>
                <a:off x="3826938" y="968314"/>
                <a:ext cx="4589475"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𝑠𝑝𝑙𝑖𝑡</m:t>
                    </m:r>
                  </m:oMath>
                </a14:m>
                <a:endParaRPr lang="fr-FR" dirty="0"/>
              </a:p>
            </p:txBody>
          </p:sp>
        </mc:Choice>
        <mc:Fallback xmlns="">
          <p:sp>
            <p:nvSpPr>
              <p:cNvPr id="12" name="Flèche : droite 11">
                <a:extLst>
                  <a:ext uri="{FF2B5EF4-FFF2-40B4-BE49-F238E27FC236}">
                    <a16:creationId xmlns:a16="http://schemas.microsoft.com/office/drawing/2014/main" id="{87EE0FFC-BE2F-35CD-08BC-19FBF34356EE}"/>
                  </a:ext>
                </a:extLst>
              </p:cNvPr>
              <p:cNvSpPr>
                <a:spLocks noRot="1" noChangeAspect="1" noMove="1" noResize="1" noEditPoints="1" noAdjustHandles="1" noChangeArrowheads="1" noChangeShapeType="1" noTextEdit="1"/>
              </p:cNvSpPr>
              <p:nvPr/>
            </p:nvSpPr>
            <p:spPr>
              <a:xfrm>
                <a:off x="3826938" y="968314"/>
                <a:ext cx="4589475" cy="1337173"/>
              </a:xfrm>
              <a:prstGeom prst="rightArrow">
                <a:avLst/>
              </a:prstGeom>
              <a:blipFill>
                <a:blip r:embed="rId2"/>
                <a:stretch>
                  <a:fillRect/>
                </a:stretch>
              </a:blipFill>
            </p:spPr>
            <p:txBody>
              <a:bodyPr/>
              <a:lstStyle/>
              <a:p>
                <a:r>
                  <a:rPr lang="fr-FR">
                    <a:noFill/>
                  </a:rPr>
                  <a:t> </a:t>
                </a:r>
              </a:p>
            </p:txBody>
          </p:sp>
        </mc:Fallback>
      </mc:AlternateContent>
      <p:sp>
        <p:nvSpPr>
          <p:cNvPr id="13" name="Rectangle 12">
            <a:extLst>
              <a:ext uri="{FF2B5EF4-FFF2-40B4-BE49-F238E27FC236}">
                <a16:creationId xmlns:a16="http://schemas.microsoft.com/office/drawing/2014/main" id="{550CC47A-591C-0103-FCE5-20238642F845}"/>
              </a:ext>
            </a:extLst>
          </p:cNvPr>
          <p:cNvSpPr/>
          <p:nvPr/>
        </p:nvSpPr>
        <p:spPr>
          <a:xfrm>
            <a:off x="8890215" y="1029443"/>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p:sp>
        <p:nvSpPr>
          <p:cNvPr id="15" name="Rectangle 14">
            <a:extLst>
              <a:ext uri="{FF2B5EF4-FFF2-40B4-BE49-F238E27FC236}">
                <a16:creationId xmlns:a16="http://schemas.microsoft.com/office/drawing/2014/main" id="{E8B19608-4BCA-8D17-9957-BF3693EA707C}"/>
              </a:ext>
            </a:extLst>
          </p:cNvPr>
          <p:cNvSpPr/>
          <p:nvPr/>
        </p:nvSpPr>
        <p:spPr>
          <a:xfrm>
            <a:off x="8760542" y="3582204"/>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p:sp>
        <p:nvSpPr>
          <p:cNvPr id="16" name="Rectangle 15">
            <a:extLst>
              <a:ext uri="{FF2B5EF4-FFF2-40B4-BE49-F238E27FC236}">
                <a16:creationId xmlns:a16="http://schemas.microsoft.com/office/drawing/2014/main" id="{A7D9AC37-902D-B2F9-DBD1-3B7629224B55}"/>
              </a:ext>
            </a:extLst>
          </p:cNvPr>
          <p:cNvSpPr/>
          <p:nvPr/>
        </p:nvSpPr>
        <p:spPr>
          <a:xfrm>
            <a:off x="527780" y="3523202"/>
            <a:ext cx="2800853" cy="1337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Liste</a:t>
            </a:r>
          </a:p>
        </p:txBody>
      </p:sp>
      <mc:AlternateContent xmlns:mc="http://schemas.openxmlformats.org/markup-compatibility/2006" xmlns:a14="http://schemas.microsoft.com/office/drawing/2010/main">
        <mc:Choice Requires="a14">
          <p:sp>
            <p:nvSpPr>
              <p:cNvPr id="17" name="Flèche : droite 16">
                <a:extLst>
                  <a:ext uri="{FF2B5EF4-FFF2-40B4-BE49-F238E27FC236}">
                    <a16:creationId xmlns:a16="http://schemas.microsoft.com/office/drawing/2014/main" id="{4E8E49D4-73A5-8550-1015-ECE4658E1D30}"/>
                  </a:ext>
                </a:extLst>
              </p:cNvPr>
              <p:cNvSpPr/>
              <p:nvPr/>
            </p:nvSpPr>
            <p:spPr>
              <a:xfrm>
                <a:off x="3941808" y="3630042"/>
                <a:ext cx="4296697" cy="133717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Utiliser la méthode </a:t>
                </a:r>
                <a14:m>
                  <m:oMath xmlns:m="http://schemas.openxmlformats.org/officeDocument/2006/math">
                    <m:r>
                      <a:rPr lang="fr-FR" b="0" i="1" smtClean="0">
                        <a:latin typeface="Cambria Math" panose="02040503050406030204" pitchFamily="18" charset="0"/>
                      </a:rPr>
                      <m:t>𝑗𝑜𝑖𝑛</m:t>
                    </m:r>
                  </m:oMath>
                </a14:m>
                <a:endParaRPr lang="fr-FR" dirty="0"/>
              </a:p>
            </p:txBody>
          </p:sp>
        </mc:Choice>
        <mc:Fallback xmlns="">
          <p:sp>
            <p:nvSpPr>
              <p:cNvPr id="17" name="Flèche : droite 16">
                <a:extLst>
                  <a:ext uri="{FF2B5EF4-FFF2-40B4-BE49-F238E27FC236}">
                    <a16:creationId xmlns:a16="http://schemas.microsoft.com/office/drawing/2014/main" id="{4E8E49D4-73A5-8550-1015-ECE4658E1D30}"/>
                  </a:ext>
                </a:extLst>
              </p:cNvPr>
              <p:cNvSpPr>
                <a:spLocks noRot="1" noChangeAspect="1" noMove="1" noResize="1" noEditPoints="1" noAdjustHandles="1" noChangeArrowheads="1" noChangeShapeType="1" noTextEdit="1"/>
              </p:cNvSpPr>
              <p:nvPr/>
            </p:nvSpPr>
            <p:spPr>
              <a:xfrm>
                <a:off x="3941808" y="3630042"/>
                <a:ext cx="4296697" cy="1337173"/>
              </a:xfrm>
              <a:prstGeom prst="rightArrow">
                <a:avLst/>
              </a:prstGeom>
              <a:blipFill>
                <a:blip r:embed="rId3"/>
                <a:stretch>
                  <a:fillRect/>
                </a:stretch>
              </a:blipFill>
            </p:spPr>
            <p:txBody>
              <a:bodyPr/>
              <a:lstStyle/>
              <a:p>
                <a:r>
                  <a:rPr lang="fr-FR">
                    <a:noFill/>
                  </a:rPr>
                  <a:t> </a:t>
                </a:r>
              </a:p>
            </p:txBody>
          </p:sp>
        </mc:Fallback>
      </mc:AlternateContent>
      <p:sp>
        <p:nvSpPr>
          <p:cNvPr id="18" name="Rectangle 17">
            <a:extLst>
              <a:ext uri="{FF2B5EF4-FFF2-40B4-BE49-F238E27FC236}">
                <a16:creationId xmlns:a16="http://schemas.microsoft.com/office/drawing/2014/main" id="{DBDE3CC0-A619-C9E1-1B15-1A4562794A97}"/>
              </a:ext>
            </a:extLst>
          </p:cNvPr>
          <p:cNvSpPr/>
          <p:nvPr/>
        </p:nvSpPr>
        <p:spPr>
          <a:xfrm>
            <a:off x="500932" y="1029443"/>
            <a:ext cx="2918840" cy="133717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Chaîne</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CCFED438-B015-8135-FFDD-E52A4405CA2D}"/>
                  </a:ext>
                </a:extLst>
              </p:cNvPr>
              <p:cNvSpPr txBox="1"/>
              <p:nvPr/>
            </p:nvSpPr>
            <p:spPr>
              <a:xfrm>
                <a:off x="527780" y="2601008"/>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𝒔𝒑𝒍𝒊𝒕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𝒓𝒆𝑫𝒆𝑺𝒆𝒑𝒂𝒓𝒂𝒕𝒊𝒐𝒏</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9" name="ZoneTexte 18">
                <a:extLst>
                  <a:ext uri="{FF2B5EF4-FFF2-40B4-BE49-F238E27FC236}">
                    <a16:creationId xmlns:a16="http://schemas.microsoft.com/office/drawing/2014/main" id="{CCFED438-B015-8135-FFDD-E52A4405CA2D}"/>
                  </a:ext>
                </a:extLst>
              </p:cNvPr>
              <p:cNvSpPr txBox="1">
                <a:spLocks noRot="1" noChangeAspect="1" noMove="1" noResize="1" noEditPoints="1" noAdjustHandles="1" noChangeArrowheads="1" noChangeShapeType="1" noTextEdit="1"/>
              </p:cNvSpPr>
              <p:nvPr/>
            </p:nvSpPr>
            <p:spPr>
              <a:xfrm>
                <a:off x="527780" y="2601008"/>
                <a:ext cx="11258449" cy="400110"/>
              </a:xfrm>
              <a:prstGeom prst="rect">
                <a:avLst/>
              </a:prstGeom>
              <a:blipFill>
                <a:blip r:embed="rId4"/>
                <a:stretch>
                  <a:fillRect b="-1846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652DA9E9-8B94-3DA4-490F-C50A844FA9CF}"/>
                  </a:ext>
                </a:extLst>
              </p:cNvPr>
              <p:cNvSpPr txBox="1"/>
              <p:nvPr/>
            </p:nvSpPr>
            <p:spPr>
              <a:xfrm>
                <a:off x="346062" y="5428447"/>
                <a:ext cx="1125844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𝒄𝒂𝒓𝒂𝒄𝒕</m:t>
                      </m:r>
                      <m:r>
                        <a:rPr lang="fr-FR" sz="2000" b="1" i="1" smtClean="0">
                          <a:latin typeface="Cambria Math" panose="02040503050406030204" pitchFamily="18" charset="0"/>
                          <a:cs typeface="Times New Roman" panose="02020603050405020304" pitchFamily="18" charset="0"/>
                        </a:rPr>
                        <m:t>è</m:t>
                      </m:r>
                      <m:r>
                        <a:rPr lang="fr-FR" sz="2000" b="1" i="1" smtClean="0">
                          <a:latin typeface="Cambria Math" panose="02040503050406030204" pitchFamily="18" charset="0"/>
                          <a:cs typeface="Times New Roman" panose="02020603050405020304" pitchFamily="18" charset="0"/>
                        </a:rPr>
                        <m:t>𝒓𝒆𝑫𝒆𝑱𝒐𝒊𝒏𝒕𝒖𝒓</m:t>
                      </m:r>
                      <m:sSup>
                        <m:sSupPr>
                          <m:ctrlPr>
                            <a:rPr lang="fr-FR" sz="2000" b="1" i="1" smtClean="0">
                              <a:latin typeface="Cambria Math" panose="02040503050406030204" pitchFamily="18" charset="0"/>
                              <a:cs typeface="Times New Roman" panose="02020603050405020304" pitchFamily="18" charset="0"/>
                            </a:rPr>
                          </m:ctrlPr>
                        </m:sSupPr>
                        <m:e>
                          <m:r>
                            <a:rPr lang="fr-FR" sz="2000" b="1" i="1" smtClean="0">
                              <a:latin typeface="Cambria Math" panose="02040503050406030204" pitchFamily="18" charset="0"/>
                              <a:cs typeface="Times New Roman" panose="02020603050405020304" pitchFamily="18" charset="0"/>
                            </a:rPr>
                            <m:t>𝒆</m:t>
                          </m:r>
                        </m:e>
                        <m:sup>
                          <m:r>
                            <a:rPr lang="fr-FR" sz="2000" b="1" i="1" smtClean="0">
                              <a:latin typeface="Cambria Math" panose="02040503050406030204" pitchFamily="18" charset="0"/>
                              <a:cs typeface="Times New Roman" panose="02020603050405020304" pitchFamily="18" charset="0"/>
                            </a:rPr>
                            <m:t>′</m:t>
                          </m:r>
                        </m:sup>
                      </m:sSup>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𝒋𝒐𝒊𝒏</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20" name="ZoneTexte 19">
                <a:extLst>
                  <a:ext uri="{FF2B5EF4-FFF2-40B4-BE49-F238E27FC236}">
                    <a16:creationId xmlns:a16="http://schemas.microsoft.com/office/drawing/2014/main" id="{652DA9E9-8B94-3DA4-490F-C50A844FA9CF}"/>
                  </a:ext>
                </a:extLst>
              </p:cNvPr>
              <p:cNvSpPr txBox="1">
                <a:spLocks noRot="1" noChangeAspect="1" noMove="1" noResize="1" noEditPoints="1" noAdjustHandles="1" noChangeArrowheads="1" noChangeShapeType="1" noTextEdit="1"/>
              </p:cNvSpPr>
              <p:nvPr/>
            </p:nvSpPr>
            <p:spPr>
              <a:xfrm>
                <a:off x="346062" y="5428447"/>
                <a:ext cx="11258449" cy="400110"/>
              </a:xfrm>
              <a:prstGeom prst="rect">
                <a:avLst/>
              </a:prstGeom>
              <a:blipFill>
                <a:blip r:embed="rId5"/>
                <a:stretch>
                  <a:fillRect b="-16667"/>
                </a:stretch>
              </a:blipFill>
            </p:spPr>
            <p:txBody>
              <a:bodyPr/>
              <a:lstStyle/>
              <a:p>
                <a:r>
                  <a:rPr lang="fr-FR">
                    <a:noFill/>
                  </a:rPr>
                  <a:t> </a:t>
                </a:r>
              </a:p>
            </p:txBody>
          </p:sp>
        </mc:Fallback>
      </mc:AlternateContent>
    </p:spTree>
    <p:extLst>
      <p:ext uri="{BB962C8B-B14F-4D97-AF65-F5344CB8AC3E}">
        <p14:creationId xmlns:p14="http://schemas.microsoft.com/office/powerpoint/2010/main" val="18124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680191"/>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programmeurs Python utilise une méthode efficace pour parcourir une liste en une ligne de code en la modifiant ou en la filtrant. On parle de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comprehensions</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(compréhension de liste en français).</a:t>
            </a:r>
          </a:p>
        </p:txBody>
      </p:sp>
      <p:pic>
        <p:nvPicPr>
          <p:cNvPr id="8" name="Image 7">
            <a:extLst>
              <a:ext uri="{FF2B5EF4-FFF2-40B4-BE49-F238E27FC236}">
                <a16:creationId xmlns:a16="http://schemas.microsoft.com/office/drawing/2014/main" id="{65CE0B8A-CF39-B254-93A5-ADA10A3B2749}"/>
              </a:ext>
            </a:extLst>
          </p:cNvPr>
          <p:cNvPicPr>
            <a:picLocks noChangeAspect="1"/>
          </p:cNvPicPr>
          <p:nvPr/>
        </p:nvPicPr>
        <p:blipFill>
          <a:blip r:embed="rId2"/>
          <a:stretch>
            <a:fillRect/>
          </a:stretch>
        </p:blipFill>
        <p:spPr>
          <a:xfrm>
            <a:off x="2389238" y="1447231"/>
            <a:ext cx="6164025" cy="3204847"/>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F9EF1A2E-1D25-32D7-2A24-699F6C4B447C}"/>
                  </a:ext>
                </a:extLst>
              </p:cNvPr>
              <p:cNvSpPr txBox="1"/>
              <p:nvPr/>
            </p:nvSpPr>
            <p:spPr>
              <a:xfrm>
                <a:off x="500932" y="4688392"/>
                <a:ext cx="111784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Avec cette méthode, le résultat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2∗</m:t>
                    </m:r>
                    <m:r>
                      <a:rPr lang="fr-FR" sz="2000" b="0" i="1" smtClean="0">
                        <a:latin typeface="Cambria Math" panose="02040503050406030204" pitchFamily="18" charset="0"/>
                        <a:cs typeface="Times New Roman" panose="02020603050405020304" pitchFamily="18" charset="0"/>
                      </a:rPr>
                      <m:t>𝑛</m:t>
                    </m:r>
                  </m:oMath>
                </a14:m>
                <a:r>
                  <a:rPr lang="fr-FR" sz="2000" dirty="0">
                    <a:latin typeface="Times New Roman" panose="02020603050405020304" pitchFamily="18" charset="0"/>
                    <a:cs typeface="Times New Roman" panose="02020603050405020304" pitchFamily="18" charset="0"/>
                  </a:rPr>
                  <a:t> est spécifié avant le parcours de la liste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𝑓𝑜𝑟</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𝑖𝑛</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𝑛𝑜𝑚𝑏𝑟𝑒𝑠</m:t>
                    </m:r>
                  </m:oMath>
                </a14:m>
                <a:r>
                  <a:rPr lang="fr-FR" sz="2000" dirty="0">
                    <a:latin typeface="Times New Roman" panose="02020603050405020304" pitchFamily="18" charset="0"/>
                    <a:cs typeface="Times New Roman" panose="02020603050405020304" pitchFamily="18" charset="0"/>
                  </a:rPr>
                  <a:t>.</a:t>
                </a:r>
              </a:p>
            </p:txBody>
          </p:sp>
        </mc:Choice>
        <mc:Fallback xmlns="">
          <p:sp>
            <p:nvSpPr>
              <p:cNvPr id="9" name="ZoneTexte 8">
                <a:extLst>
                  <a:ext uri="{FF2B5EF4-FFF2-40B4-BE49-F238E27FC236}">
                    <a16:creationId xmlns:a16="http://schemas.microsoft.com/office/drawing/2014/main" id="{F9EF1A2E-1D25-32D7-2A24-699F6C4B447C}"/>
                  </a:ext>
                </a:extLst>
              </p:cNvPr>
              <p:cNvSpPr txBox="1">
                <a:spLocks noRot="1" noChangeAspect="1" noMove="1" noResize="1" noEditPoints="1" noAdjustHandles="1" noChangeArrowheads="1" noChangeShapeType="1" noTextEdit="1"/>
              </p:cNvSpPr>
              <p:nvPr/>
            </p:nvSpPr>
            <p:spPr>
              <a:xfrm>
                <a:off x="500932" y="4688392"/>
                <a:ext cx="11178450" cy="400110"/>
              </a:xfrm>
              <a:prstGeom prst="rect">
                <a:avLst/>
              </a:prstGeom>
              <a:blipFill>
                <a:blip r:embed="rId3"/>
                <a:stretch>
                  <a:fillRect l="-545" t="-7576" b="-2575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E770BF45-2882-2785-DE02-5403712C43EB}"/>
              </a:ext>
            </a:extLst>
          </p:cNvPr>
          <p:cNvSpPr txBox="1"/>
          <p:nvPr/>
        </p:nvSpPr>
        <p:spPr>
          <a:xfrm>
            <a:off x="397565" y="5165943"/>
            <a:ext cx="11281818"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Python interprète le code il va parcourir la liste d’origine et utiliser chaque élément de la liste pour appliquer l’opération et renvoyer ensuite le résultat obtenu sous la forme d’une liste qui est de la même longueur que celle d’origine si aucune condition de filtrage.</a:t>
            </a:r>
          </a:p>
        </p:txBody>
      </p:sp>
    </p:spTree>
    <p:extLst>
      <p:ext uri="{BB962C8B-B14F-4D97-AF65-F5344CB8AC3E}">
        <p14:creationId xmlns:p14="http://schemas.microsoft.com/office/powerpoint/2010/main" val="286523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1F7784F2-4E0E-A020-9460-CF81F01B006B}"/>
              </a:ext>
            </a:extLst>
          </p:cNvPr>
          <p:cNvSpPr txBox="1"/>
          <p:nvPr/>
        </p:nvSpPr>
        <p:spPr>
          <a:xfrm>
            <a:off x="443405" y="924634"/>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la compréhension de liste pour créer une liste avec filtrage par exemple en prenant des éléments de la liste de départ en ignorant certains éléments pour former la nouvelle liste.</a:t>
            </a:r>
          </a:p>
        </p:txBody>
      </p:sp>
      <p:grpSp>
        <p:nvGrpSpPr>
          <p:cNvPr id="7" name="Groupe 6">
            <a:extLst>
              <a:ext uri="{FF2B5EF4-FFF2-40B4-BE49-F238E27FC236}">
                <a16:creationId xmlns:a16="http://schemas.microsoft.com/office/drawing/2014/main" id="{4ADFD7DA-1C13-1116-159A-E43649D6F4C2}"/>
              </a:ext>
            </a:extLst>
          </p:cNvPr>
          <p:cNvGrpSpPr/>
          <p:nvPr/>
        </p:nvGrpSpPr>
        <p:grpSpPr>
          <a:xfrm>
            <a:off x="647329" y="1890099"/>
            <a:ext cx="11000708" cy="2959831"/>
            <a:chOff x="647329" y="1890099"/>
            <a:chExt cx="11000708" cy="2959831"/>
          </a:xfrm>
        </p:grpSpPr>
        <p:pic>
          <p:nvPicPr>
            <p:cNvPr id="10" name="Image 9">
              <a:extLst>
                <a:ext uri="{FF2B5EF4-FFF2-40B4-BE49-F238E27FC236}">
                  <a16:creationId xmlns:a16="http://schemas.microsoft.com/office/drawing/2014/main" id="{18EFC9B1-424F-7BDA-C8CA-EBF1858ACC76}"/>
                </a:ext>
              </a:extLst>
            </p:cNvPr>
            <p:cNvPicPr>
              <a:picLocks noChangeAspect="1"/>
            </p:cNvPicPr>
            <p:nvPr/>
          </p:nvPicPr>
          <p:blipFill>
            <a:blip r:embed="rId2"/>
            <a:stretch>
              <a:fillRect/>
            </a:stretch>
          </p:blipFill>
          <p:spPr>
            <a:xfrm>
              <a:off x="647329" y="1890099"/>
              <a:ext cx="11000708" cy="2959831"/>
            </a:xfrm>
            <a:prstGeom prst="rect">
              <a:avLst/>
            </a:prstGeom>
          </p:spPr>
        </p:pic>
        <p:sp>
          <p:nvSpPr>
            <p:cNvPr id="11" name="Rectangle 10">
              <a:extLst>
                <a:ext uri="{FF2B5EF4-FFF2-40B4-BE49-F238E27FC236}">
                  <a16:creationId xmlns:a16="http://schemas.microsoft.com/office/drawing/2014/main" id="{1DCC84E0-607A-A753-99D6-B36483C1DFD6}"/>
                </a:ext>
              </a:extLst>
            </p:cNvPr>
            <p:cNvSpPr/>
            <p:nvPr/>
          </p:nvSpPr>
          <p:spPr>
            <a:xfrm>
              <a:off x="1086417" y="3553485"/>
              <a:ext cx="5468293" cy="310081"/>
            </a:xfrm>
            <a:prstGeom prst="rect">
              <a:avLst/>
            </a:prstGeom>
            <a:noFill/>
            <a:ln w="38100">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242697A6-1214-B777-EB68-8EADB59A6306}"/>
                  </a:ext>
                </a:extLst>
              </p:cNvPr>
              <p:cNvSpPr txBox="1"/>
              <p:nvPr/>
            </p:nvSpPr>
            <p:spPr>
              <a:xfrm>
                <a:off x="500932" y="5107510"/>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L’instruction de filtrage de la liste d’origine doit toujours être spécifiée à la fin. Dans ce programme, la liste résultat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𝒑𝒂𝒊𝒓𝒔</m:t>
                    </m:r>
                  </m:oMath>
                </a14:m>
                <a:r>
                  <a:rPr lang="fr-FR" sz="2000" dirty="0">
                    <a:latin typeface="Times New Roman" panose="02020603050405020304" pitchFamily="18" charset="0"/>
                    <a:cs typeface="Times New Roman" panose="02020603050405020304" pitchFamily="18" charset="0"/>
                  </a:rPr>
                  <a:t> a une taille deux fois plus petite que celle de départ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𝒏𝒐𝒎𝒃𝒓𝒆𝒔</m:t>
                    </m:r>
                  </m:oMath>
                </a14:m>
                <a:r>
                  <a:rPr lang="fr-FR" sz="2000" dirty="0">
                    <a:latin typeface="Times New Roman" panose="02020603050405020304" pitchFamily="18" charset="0"/>
                    <a:cs typeface="Times New Roman" panose="02020603050405020304" pitchFamily="18" charset="0"/>
                  </a:rPr>
                  <a:t>. </a:t>
                </a:r>
              </a:p>
            </p:txBody>
          </p:sp>
        </mc:Choice>
        <mc:Fallback xmlns="">
          <p:sp>
            <p:nvSpPr>
              <p:cNvPr id="12" name="ZoneTexte 11">
                <a:extLst>
                  <a:ext uri="{FF2B5EF4-FFF2-40B4-BE49-F238E27FC236}">
                    <a16:creationId xmlns:a16="http://schemas.microsoft.com/office/drawing/2014/main" id="{242697A6-1214-B777-EB68-8EADB59A6306}"/>
                  </a:ext>
                </a:extLst>
              </p:cNvPr>
              <p:cNvSpPr txBox="1">
                <a:spLocks noRot="1" noChangeAspect="1" noMove="1" noResize="1" noEditPoints="1" noAdjustHandles="1" noChangeArrowheads="1" noChangeShapeType="1" noTextEdit="1"/>
              </p:cNvSpPr>
              <p:nvPr/>
            </p:nvSpPr>
            <p:spPr>
              <a:xfrm>
                <a:off x="500932" y="5107510"/>
                <a:ext cx="11293503" cy="707886"/>
              </a:xfrm>
              <a:prstGeom prst="rect">
                <a:avLst/>
              </a:prstGeom>
              <a:blipFill>
                <a:blip r:embed="rId3"/>
                <a:stretch>
                  <a:fillRect l="-540"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715928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8360613C-81CA-94B4-384B-99B828382C39}"/>
              </a:ext>
            </a:extLst>
          </p:cNvPr>
          <p:cNvSpPr txBox="1"/>
          <p:nvPr/>
        </p:nvSpPr>
        <p:spPr>
          <a:xfrm>
            <a:off x="385879" y="713872"/>
            <a:ext cx="11293503"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offre plusieurs méthodes pour manipuler les listes qui sont répertoriées sur la documentation </a:t>
            </a:r>
            <a:r>
              <a:rPr lang="fr-FR" sz="2000" dirty="0">
                <a:hlinkClick r:id="rId2"/>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BE77EC90-D650-5D21-95CC-3ABCC76C8203}"/>
              </a:ext>
            </a:extLst>
          </p:cNvPr>
          <p:cNvSpPr txBox="1"/>
          <p:nvPr/>
        </p:nvSpPr>
        <p:spPr>
          <a:xfrm>
            <a:off x="385879" y="1454285"/>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vérifier qu’un élément est dans une liste on utilisera: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397565" y="1813364"/>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𝒊𝒏</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397565" y="1813364"/>
                <a:ext cx="11441731" cy="400110"/>
              </a:xfrm>
              <a:prstGeom prst="rect">
                <a:avLst/>
              </a:prstGeom>
              <a:blipFill>
                <a:blip r:embed="rId3"/>
                <a:stretch>
                  <a:fillRect/>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C0865043-9B45-278C-9681-A63F9A9103DB}"/>
              </a:ext>
            </a:extLst>
          </p:cNvPr>
          <p:cNvSpPr txBox="1"/>
          <p:nvPr/>
        </p:nvSpPr>
        <p:spPr>
          <a:xfrm>
            <a:off x="509714" y="371293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ajouter un élément à la fin de la liste: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98BC2BD-CA50-C0F4-F869-68DABF6BD913}"/>
                  </a:ext>
                </a:extLst>
              </p:cNvPr>
              <p:cNvSpPr txBox="1"/>
              <p:nvPr/>
            </p:nvSpPr>
            <p:spPr>
              <a:xfrm>
                <a:off x="595244" y="407743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𝒂𝒑𝒑𝒆𝒏𝒅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𝒂𝒋𝒐𝒖𝒕𝒆𝒓</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D98BC2BD-CA50-C0F4-F869-68DABF6BD913}"/>
                  </a:ext>
                </a:extLst>
              </p:cNvPr>
              <p:cNvSpPr txBox="1">
                <a:spLocks noRot="1" noChangeAspect="1" noMove="1" noResize="1" noEditPoints="1" noAdjustHandles="1" noChangeArrowheads="1" noChangeShapeType="1" noTextEdit="1"/>
              </p:cNvSpPr>
              <p:nvPr/>
            </p:nvSpPr>
            <p:spPr>
              <a:xfrm>
                <a:off x="595244" y="4077437"/>
                <a:ext cx="11441731" cy="400110"/>
              </a:xfrm>
              <a:prstGeom prst="rect">
                <a:avLst/>
              </a:prstGeom>
              <a:blipFill>
                <a:blip r:embed="rId4"/>
                <a:stretch>
                  <a:fillRect b="-15152"/>
                </a:stretch>
              </a:blipFill>
            </p:spPr>
            <p:txBody>
              <a:bodyPr/>
              <a:lstStyle/>
              <a:p>
                <a:r>
                  <a:rPr lang="fr-FR">
                    <a:noFill/>
                  </a:rPr>
                  <a:t> </a:t>
                </a:r>
              </a:p>
            </p:txBody>
          </p:sp>
        </mc:Fallback>
      </mc:AlternateContent>
      <p:pic>
        <p:nvPicPr>
          <p:cNvPr id="13" name="Image 12">
            <a:extLst>
              <a:ext uri="{FF2B5EF4-FFF2-40B4-BE49-F238E27FC236}">
                <a16:creationId xmlns:a16="http://schemas.microsoft.com/office/drawing/2014/main" id="{8BD3E0A0-87A1-93E5-31E9-AE5E798A4129}"/>
              </a:ext>
            </a:extLst>
          </p:cNvPr>
          <p:cNvPicPr>
            <a:picLocks noChangeAspect="1"/>
          </p:cNvPicPr>
          <p:nvPr/>
        </p:nvPicPr>
        <p:blipFill>
          <a:blip r:embed="rId5"/>
          <a:stretch>
            <a:fillRect/>
          </a:stretch>
        </p:blipFill>
        <p:spPr>
          <a:xfrm>
            <a:off x="4422132" y="2213474"/>
            <a:ext cx="3079257" cy="1465860"/>
          </a:xfrm>
          <a:prstGeom prst="rect">
            <a:avLst/>
          </a:prstGeom>
        </p:spPr>
      </p:pic>
      <p:pic>
        <p:nvPicPr>
          <p:cNvPr id="15" name="Image 14">
            <a:extLst>
              <a:ext uri="{FF2B5EF4-FFF2-40B4-BE49-F238E27FC236}">
                <a16:creationId xmlns:a16="http://schemas.microsoft.com/office/drawing/2014/main" id="{2368AF97-7258-9D89-2BC5-98918A04A940}"/>
              </a:ext>
            </a:extLst>
          </p:cNvPr>
          <p:cNvPicPr>
            <a:picLocks noChangeAspect="1"/>
          </p:cNvPicPr>
          <p:nvPr/>
        </p:nvPicPr>
        <p:blipFill>
          <a:blip r:embed="rId6"/>
          <a:stretch>
            <a:fillRect/>
          </a:stretch>
        </p:blipFill>
        <p:spPr>
          <a:xfrm>
            <a:off x="4200538" y="4463172"/>
            <a:ext cx="3549497" cy="1680956"/>
          </a:xfrm>
          <a:prstGeom prst="rect">
            <a:avLst/>
          </a:prstGeom>
        </p:spPr>
      </p:pic>
    </p:spTree>
    <p:extLst>
      <p:ext uri="{BB962C8B-B14F-4D97-AF65-F5344CB8AC3E}">
        <p14:creationId xmlns:p14="http://schemas.microsoft.com/office/powerpoint/2010/main" val="327948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741747"/>
            <a:ext cx="9192515" cy="5262979"/>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Création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Insertion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Suppression d’éléments dans une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Lecture de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La fonction </a:t>
            </a:r>
            <a:r>
              <a:rPr lang="fr-FR" sz="2400" i="1" dirty="0" err="1">
                <a:latin typeface="Times New Roman" panose="02020603050405020304" pitchFamily="18" charset="0"/>
                <a:cs typeface="Times New Roman" panose="02020603050405020304" pitchFamily="18" charset="0"/>
                <a:hlinkClick r:id="rId7" action="ppaction://hlinksldjump"/>
              </a:rPr>
              <a:t>enumerate</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De chaînes aux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Des listes aux chaînes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i="1" dirty="0">
                <a:latin typeface="Times New Roman" panose="02020603050405020304" pitchFamily="18" charset="0"/>
                <a:cs typeface="Times New Roman" panose="02020603050405020304" pitchFamily="18" charset="0"/>
                <a:hlinkClick r:id="rId10" action="ppaction://hlinksldjump"/>
              </a:rPr>
              <a:t>Split vs </a:t>
            </a:r>
            <a:r>
              <a:rPr lang="fr-FR" sz="2400" i="1" dirty="0" err="1">
                <a:latin typeface="Times New Roman" panose="02020603050405020304" pitchFamily="18" charset="0"/>
                <a:cs typeface="Times New Roman" panose="02020603050405020304" pitchFamily="18" charset="0"/>
                <a:hlinkClick r:id="rId10" action="ppaction://hlinksldjump"/>
              </a:rPr>
              <a:t>Join</a:t>
            </a:r>
            <a:endParaRPr lang="fr-FR"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1" action="ppaction://hlinksldjump"/>
              </a:rPr>
              <a:t>Parcours de liste efficace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2" action="ppaction://hlinksldjump"/>
              </a:rPr>
              <a:t>Parcours avec filtrage avec condition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3" action="ppaction://hlinksldjump"/>
              </a:rPr>
              <a:t>Méthodes usuelles de liste</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4" action="ppaction://hlinksldjump"/>
              </a:rPr>
              <a:t>La fonction id avec les listes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15"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E77EC90-D650-5D21-95CC-3ABCC76C8203}"/>
              </a:ext>
            </a:extLst>
          </p:cNvPr>
          <p:cNvSpPr txBox="1"/>
          <p:nvPr/>
        </p:nvSpPr>
        <p:spPr>
          <a:xfrm>
            <a:off x="397565" y="74174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inverser l’ordre des éléments de la liste, on utilisera:</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8B8AF80-45A6-C955-68FD-57A17D3A66DB}"/>
                  </a:ext>
                </a:extLst>
              </p:cNvPr>
              <p:cNvSpPr txBox="1"/>
              <p:nvPr/>
            </p:nvSpPr>
            <p:spPr>
              <a:xfrm>
                <a:off x="492419" y="1047305"/>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𝒓𝒆𝒗𝒆𝒓𝒔𝒆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58B8AF80-45A6-C955-68FD-57A17D3A66DB}"/>
                  </a:ext>
                </a:extLst>
              </p:cNvPr>
              <p:cNvSpPr txBox="1">
                <a:spLocks noRot="1" noChangeAspect="1" noMove="1" noResize="1" noEditPoints="1" noAdjustHandles="1" noChangeArrowheads="1" noChangeShapeType="1" noTextEdit="1"/>
              </p:cNvSpPr>
              <p:nvPr/>
            </p:nvSpPr>
            <p:spPr>
              <a:xfrm>
                <a:off x="492419" y="1047305"/>
                <a:ext cx="11441731" cy="400110"/>
              </a:xfrm>
              <a:prstGeom prst="rect">
                <a:avLst/>
              </a:prstGeom>
              <a:blipFill>
                <a:blip r:embed="rId2"/>
                <a:stretch>
                  <a:fillRect b="-16923"/>
                </a:stretch>
              </a:blipFill>
            </p:spPr>
            <p:txBody>
              <a:bodyPr/>
              <a:lstStyle/>
              <a:p>
                <a:r>
                  <a:rPr lang="fr-FR">
                    <a:noFill/>
                  </a:rPr>
                  <a:t> </a:t>
                </a:r>
              </a:p>
            </p:txBody>
          </p:sp>
        </mc:Fallback>
      </mc:AlternateContent>
      <p:pic>
        <p:nvPicPr>
          <p:cNvPr id="12" name="Image 11">
            <a:extLst>
              <a:ext uri="{FF2B5EF4-FFF2-40B4-BE49-F238E27FC236}">
                <a16:creationId xmlns:a16="http://schemas.microsoft.com/office/drawing/2014/main" id="{D72903F9-336B-A1BF-DA59-E5356536A14E}"/>
              </a:ext>
            </a:extLst>
          </p:cNvPr>
          <p:cNvPicPr>
            <a:picLocks noChangeAspect="1"/>
          </p:cNvPicPr>
          <p:nvPr/>
        </p:nvPicPr>
        <p:blipFill>
          <a:blip r:embed="rId3"/>
          <a:stretch>
            <a:fillRect/>
          </a:stretch>
        </p:blipFill>
        <p:spPr>
          <a:xfrm>
            <a:off x="4840231" y="1486136"/>
            <a:ext cx="2746109" cy="1254777"/>
          </a:xfrm>
          <a:prstGeom prst="rect">
            <a:avLst/>
          </a:prstGeom>
        </p:spPr>
      </p:pic>
      <p:sp>
        <p:nvSpPr>
          <p:cNvPr id="14" name="ZoneTexte 13">
            <a:extLst>
              <a:ext uri="{FF2B5EF4-FFF2-40B4-BE49-F238E27FC236}">
                <a16:creationId xmlns:a16="http://schemas.microsoft.com/office/drawing/2014/main" id="{726781E1-07CA-4BE9-0024-87A0E0C3AA3A}"/>
              </a:ext>
            </a:extLst>
          </p:cNvPr>
          <p:cNvSpPr txBox="1"/>
          <p:nvPr/>
        </p:nvSpPr>
        <p:spPr>
          <a:xfrm>
            <a:off x="397565" y="2818356"/>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compter le nombre de fois où un élément est présent dans une liste on utilisera:</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BB598D31-99B6-36A1-7CD1-5971A856FA26}"/>
                  </a:ext>
                </a:extLst>
              </p:cNvPr>
              <p:cNvSpPr txBox="1"/>
              <p:nvPr/>
            </p:nvSpPr>
            <p:spPr>
              <a:xfrm>
                <a:off x="743688" y="3151936"/>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𝒏𝒐𝒎𝑫𝒆𝑳𝒂𝑳𝒊𝒔𝒕𝒆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𝒄𝒐𝒖𝒏𝒕</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𝒆𝒍𝒆𝒎𝒆𝒏𝒕</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16" name="ZoneTexte 15">
                <a:extLst>
                  <a:ext uri="{FF2B5EF4-FFF2-40B4-BE49-F238E27FC236}">
                    <a16:creationId xmlns:a16="http://schemas.microsoft.com/office/drawing/2014/main" id="{BB598D31-99B6-36A1-7CD1-5971A856FA26}"/>
                  </a:ext>
                </a:extLst>
              </p:cNvPr>
              <p:cNvSpPr txBox="1">
                <a:spLocks noRot="1" noChangeAspect="1" noMove="1" noResize="1" noEditPoints="1" noAdjustHandles="1" noChangeArrowheads="1" noChangeShapeType="1" noTextEdit="1"/>
              </p:cNvSpPr>
              <p:nvPr/>
            </p:nvSpPr>
            <p:spPr>
              <a:xfrm>
                <a:off x="743688" y="3151936"/>
                <a:ext cx="11441731" cy="400110"/>
              </a:xfrm>
              <a:prstGeom prst="rect">
                <a:avLst/>
              </a:prstGeom>
              <a:blipFill>
                <a:blip r:embed="rId4"/>
                <a:stretch>
                  <a:fillRect b="-16667"/>
                </a:stretch>
              </a:blipFill>
            </p:spPr>
            <p:txBody>
              <a:bodyPr/>
              <a:lstStyle/>
              <a:p>
                <a:r>
                  <a:rPr lang="fr-FR">
                    <a:noFill/>
                  </a:rPr>
                  <a:t> </a:t>
                </a:r>
              </a:p>
            </p:txBody>
          </p:sp>
        </mc:Fallback>
      </mc:AlternateContent>
      <p:pic>
        <p:nvPicPr>
          <p:cNvPr id="18" name="Image 17">
            <a:extLst>
              <a:ext uri="{FF2B5EF4-FFF2-40B4-BE49-F238E27FC236}">
                <a16:creationId xmlns:a16="http://schemas.microsoft.com/office/drawing/2014/main" id="{E5CB24E6-11F0-A54A-AA8D-87EDE7DCE0DF}"/>
              </a:ext>
            </a:extLst>
          </p:cNvPr>
          <p:cNvPicPr>
            <a:picLocks noChangeAspect="1"/>
          </p:cNvPicPr>
          <p:nvPr/>
        </p:nvPicPr>
        <p:blipFill>
          <a:blip r:embed="rId5"/>
          <a:stretch>
            <a:fillRect/>
          </a:stretch>
        </p:blipFill>
        <p:spPr>
          <a:xfrm>
            <a:off x="4550792" y="3629055"/>
            <a:ext cx="3827525" cy="1994626"/>
          </a:xfrm>
          <a:prstGeom prst="rect">
            <a:avLst/>
          </a:prstGeom>
        </p:spPr>
      </p:pic>
      <p:sp>
        <p:nvSpPr>
          <p:cNvPr id="19" name="ZoneTexte 18">
            <a:extLst>
              <a:ext uri="{FF2B5EF4-FFF2-40B4-BE49-F238E27FC236}">
                <a16:creationId xmlns:a16="http://schemas.microsoft.com/office/drawing/2014/main" id="{730EE541-C3C2-4A29-9F1C-939515D97338}"/>
              </a:ext>
            </a:extLst>
          </p:cNvPr>
          <p:cNvSpPr txBox="1"/>
          <p:nvPr/>
        </p:nvSpPr>
        <p:spPr>
          <a:xfrm>
            <a:off x="471678" y="5777699"/>
            <a:ext cx="11293503"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Encore plus de méthodes sur la documentation </a:t>
            </a:r>
            <a:r>
              <a:rPr lang="fr-FR" sz="2000" dirty="0">
                <a:hlinkClick r:id="rId6"/>
              </a:rPr>
              <a:t>5. Structures de données — Documentation Python 3.12.4</a:t>
            </a:r>
            <a:r>
              <a:rPr lang="fr-FR" sz="2000" dirty="0"/>
              <a:t>.</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9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Si la mémoire de l’ordinateur était représentée comme une étagère avec plusieurs tiroirs numérotés, la valeur d’une variable serait stockée dans un des tiroirs.</a:t>
            </a:r>
          </a:p>
        </p:txBody>
      </p:sp>
      <p:sp>
        <p:nvSpPr>
          <p:cNvPr id="2" name="ZoneTexte 1">
            <a:extLst>
              <a:ext uri="{FF2B5EF4-FFF2-40B4-BE49-F238E27FC236}">
                <a16:creationId xmlns:a16="http://schemas.microsoft.com/office/drawing/2014/main" id="{C5601B79-492D-FCD6-863E-2850C14DE21B}"/>
              </a:ext>
            </a:extLst>
          </p:cNvPr>
          <p:cNvSpPr txBox="1"/>
          <p:nvPr/>
        </p:nvSpPr>
        <p:spPr>
          <a:xfrm>
            <a:off x="397564"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tiroir serait appelé case mémoire et le numéro de tiroir le numéro de la case mémoire.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1AFE3B03-4614-B65C-95A8-D5B32B311AFC}"/>
                  </a:ext>
                </a:extLst>
              </p:cNvPr>
              <p:cNvSpPr txBox="1"/>
              <p:nvPr/>
            </p:nvSpPr>
            <p:spPr>
              <a:xfrm>
                <a:off x="397564" y="1981461"/>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la fonction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𝑖𝑑</m:t>
                    </m:r>
                  </m:oMath>
                </a14:m>
                <a:r>
                  <a:rPr lang="fr-FR" sz="2000" dirty="0">
                    <a:latin typeface="Times New Roman" panose="02020603050405020304" pitchFamily="18" charset="0"/>
                    <a:cs typeface="Times New Roman" panose="02020603050405020304" pitchFamily="18" charset="0"/>
                  </a:rPr>
                  <a:t> qui permet d’avoir le numéro de la case mémoire où est stockée la valeur d’une variable. La syntaxe est la suivante:</a:t>
                </a:r>
              </a:p>
            </p:txBody>
          </p:sp>
        </mc:Choice>
        <mc:Fallback xmlns="">
          <p:sp>
            <p:nvSpPr>
              <p:cNvPr id="8" name="ZoneTexte 7">
                <a:extLst>
                  <a:ext uri="{FF2B5EF4-FFF2-40B4-BE49-F238E27FC236}">
                    <a16:creationId xmlns:a16="http://schemas.microsoft.com/office/drawing/2014/main" id="{1AFE3B03-4614-B65C-95A8-D5B32B311AFC}"/>
                  </a:ext>
                </a:extLst>
              </p:cNvPr>
              <p:cNvSpPr txBox="1">
                <a:spLocks noRot="1" noChangeAspect="1" noMove="1" noResize="1" noEditPoints="1" noAdjustHandles="1" noChangeArrowheads="1" noChangeShapeType="1" noTextEdit="1"/>
              </p:cNvSpPr>
              <p:nvPr/>
            </p:nvSpPr>
            <p:spPr>
              <a:xfrm>
                <a:off x="397564" y="1981461"/>
                <a:ext cx="11545099" cy="707886"/>
              </a:xfrm>
              <a:prstGeom prst="rect">
                <a:avLst/>
              </a:prstGeom>
              <a:blipFill>
                <a:blip r:embed="rId2"/>
                <a:stretch>
                  <a:fillRect l="-528" t="-431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4A44A26-7A15-0766-5818-C8677821D593}"/>
                  </a:ext>
                </a:extLst>
              </p:cNvPr>
              <p:cNvSpPr txBox="1"/>
              <p:nvPr/>
            </p:nvSpPr>
            <p:spPr>
              <a:xfrm>
                <a:off x="500932" y="2689347"/>
                <a:ext cx="1144173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𝒏𝒐𝒎𝑫𝒆𝑳𝒂𝑽𝒂𝒓𝒊𝒂𝒃𝒍𝒆</m:t>
                      </m:r>
                      <m:r>
                        <a:rPr lang="fr-FR" sz="2000" b="1" i="1" smtClean="0">
                          <a:latin typeface="Cambria Math" panose="02040503050406030204" pitchFamily="18" charset="0"/>
                          <a:cs typeface="Times New Roman" panose="02020603050405020304" pitchFamily="18" charset="0"/>
                        </a:rPr>
                        <m:t>)</m:t>
                      </m:r>
                    </m:oMath>
                  </m:oMathPara>
                </a14:m>
                <a:endParaRPr lang="fr-FR" sz="2000" b="1"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4A44A26-7A15-0766-5818-C8677821D593}"/>
                  </a:ext>
                </a:extLst>
              </p:cNvPr>
              <p:cNvSpPr txBox="1">
                <a:spLocks noRot="1" noChangeAspect="1" noMove="1" noResize="1" noEditPoints="1" noAdjustHandles="1" noChangeArrowheads="1" noChangeShapeType="1" noTextEdit="1"/>
              </p:cNvSpPr>
              <p:nvPr/>
            </p:nvSpPr>
            <p:spPr>
              <a:xfrm>
                <a:off x="500932" y="2689347"/>
                <a:ext cx="11441731" cy="400110"/>
              </a:xfrm>
              <a:prstGeom prst="rect">
                <a:avLst/>
              </a:prstGeom>
              <a:blipFill>
                <a:blip r:embed="rId3"/>
                <a:stretch>
                  <a:fillRect b="-16667"/>
                </a:stretch>
              </a:blipFill>
            </p:spPr>
            <p:txBody>
              <a:bodyPr/>
              <a:lstStyle/>
              <a:p>
                <a:r>
                  <a:rPr lang="fr-FR">
                    <a:noFill/>
                  </a:rPr>
                  <a:t> </a:t>
                </a:r>
              </a:p>
            </p:txBody>
          </p:sp>
        </mc:Fallback>
      </mc:AlternateContent>
      <p:pic>
        <p:nvPicPr>
          <p:cNvPr id="11" name="Image 10" descr="Une image contenant texte, capture d’écran, Police, ligne&#10;&#10;Description générée automatiquement">
            <a:extLst>
              <a:ext uri="{FF2B5EF4-FFF2-40B4-BE49-F238E27FC236}">
                <a16:creationId xmlns:a16="http://schemas.microsoft.com/office/drawing/2014/main" id="{A5308081-296F-5447-59F4-8AF8F57048AE}"/>
              </a:ext>
            </a:extLst>
          </p:cNvPr>
          <p:cNvPicPr>
            <a:picLocks noChangeAspect="1"/>
          </p:cNvPicPr>
          <p:nvPr/>
        </p:nvPicPr>
        <p:blipFill>
          <a:blip r:embed="rId4"/>
          <a:stretch>
            <a:fillRect/>
          </a:stretch>
        </p:blipFill>
        <p:spPr>
          <a:xfrm>
            <a:off x="4221684" y="3180606"/>
            <a:ext cx="3793487" cy="1401112"/>
          </a:xfrm>
          <a:prstGeom prst="rect">
            <a:avLst/>
          </a:prstGeom>
        </p:spPr>
      </p:pic>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4EFB1AB3-038C-2072-5DC9-FF788EFE916E}"/>
                  </a:ext>
                </a:extLst>
              </p:cNvPr>
              <p:cNvSpPr txBox="1"/>
              <p:nvPr/>
            </p:nvSpPr>
            <p:spPr>
              <a:xfrm>
                <a:off x="317607" y="4671877"/>
                <a:ext cx="11545099"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l’exemple précédent, on voit que les variables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𝑎</m:t>
                    </m:r>
                  </m:oMath>
                </a14:m>
                <a:r>
                  <a:rPr lang="fr-FR" sz="2000" dirty="0">
                    <a:latin typeface="Times New Roman" panose="02020603050405020304" pitchFamily="18" charset="0"/>
                    <a:cs typeface="Times New Roman" panose="02020603050405020304" pitchFamily="18" charset="0"/>
                  </a:rPr>
                  <a:t> et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𝑏</m:t>
                    </m:r>
                  </m:oMath>
                </a14:m>
                <a:r>
                  <a:rPr lang="fr-FR" sz="2000" dirty="0">
                    <a:latin typeface="Times New Roman" panose="02020603050405020304" pitchFamily="18" charset="0"/>
                    <a:cs typeface="Times New Roman" panose="02020603050405020304" pitchFamily="18" charset="0"/>
                  </a:rPr>
                  <a:t> ont un numéro de case mémoire différent ce qui signifie que les valeurs des variables sont stockées à deux endroits (tiroirs) différents.</a:t>
                </a:r>
              </a:p>
            </p:txBody>
          </p:sp>
        </mc:Choice>
        <mc:Fallback xmlns="">
          <p:sp>
            <p:nvSpPr>
              <p:cNvPr id="12" name="ZoneTexte 11">
                <a:extLst>
                  <a:ext uri="{FF2B5EF4-FFF2-40B4-BE49-F238E27FC236}">
                    <a16:creationId xmlns:a16="http://schemas.microsoft.com/office/drawing/2014/main" id="{4EFB1AB3-038C-2072-5DC9-FF788EFE916E}"/>
                  </a:ext>
                </a:extLst>
              </p:cNvPr>
              <p:cNvSpPr txBox="1">
                <a:spLocks noRot="1" noChangeAspect="1" noMove="1" noResize="1" noEditPoints="1" noAdjustHandles="1" noChangeArrowheads="1" noChangeShapeType="1" noTextEdit="1"/>
              </p:cNvSpPr>
              <p:nvPr/>
            </p:nvSpPr>
            <p:spPr>
              <a:xfrm>
                <a:off x="317607" y="4671877"/>
                <a:ext cx="11545099" cy="707886"/>
              </a:xfrm>
              <a:prstGeom prst="rect">
                <a:avLst/>
              </a:prstGeom>
              <a:blipFill>
                <a:blip r:embed="rId5"/>
                <a:stretch>
                  <a:fillRect l="-528" t="-4274" b="-136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55AD2C9-F372-D317-AFAD-90149CBE3BE4}"/>
                  </a:ext>
                </a:extLst>
              </p:cNvPr>
              <p:cNvSpPr txBox="1"/>
              <p:nvPr/>
            </p:nvSpPr>
            <p:spPr>
              <a:xfrm>
                <a:off x="397564" y="5419875"/>
                <a:ext cx="11545099"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fonction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𝒊𝒅</m:t>
                    </m:r>
                  </m:oMath>
                </a14:m>
                <a:r>
                  <a:rPr lang="fr-FR" sz="2000" b="1" dirty="0">
                    <a:latin typeface="Times New Roman" panose="02020603050405020304" pitchFamily="18" charset="0"/>
                    <a:cs typeface="Times New Roman" panose="02020603050405020304" pitchFamily="18" charset="0"/>
                  </a:rPr>
                  <a:t> ne renvoie pas tout le temps, le même numéro de case mémoire. La valeur obtenue varie d’un ordinateur à l’autre.</a:t>
                </a:r>
              </a:p>
            </p:txBody>
          </p:sp>
        </mc:Choice>
        <mc:Fallback xmlns="">
          <p:sp>
            <p:nvSpPr>
              <p:cNvPr id="13" name="ZoneTexte 12">
                <a:extLst>
                  <a:ext uri="{FF2B5EF4-FFF2-40B4-BE49-F238E27FC236}">
                    <a16:creationId xmlns:a16="http://schemas.microsoft.com/office/drawing/2014/main" id="{155AD2C9-F372-D317-AFAD-90149CBE3BE4}"/>
                  </a:ext>
                </a:extLst>
              </p:cNvPr>
              <p:cNvSpPr txBox="1">
                <a:spLocks noRot="1" noChangeAspect="1" noMove="1" noResize="1" noEditPoints="1" noAdjustHandles="1" noChangeArrowheads="1" noChangeShapeType="1" noTextEdit="1"/>
              </p:cNvSpPr>
              <p:nvPr/>
            </p:nvSpPr>
            <p:spPr>
              <a:xfrm>
                <a:off x="397564" y="5419875"/>
                <a:ext cx="11545099" cy="707886"/>
              </a:xfrm>
              <a:prstGeom prst="rect">
                <a:avLst/>
              </a:prstGeom>
              <a:blipFill>
                <a:blip r:embed="rId6"/>
                <a:stretch>
                  <a:fillRect l="-528"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9269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dans un programme deux variables de types primitifs comme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𝑖𝑛𝑡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𝑓𝑙𝑜𝑎𝑡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𝑏𝑜𝑜𝑙</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𝑠𝑡𝑟</m:t>
                    </m:r>
                  </m:oMath>
                </a14:m>
                <a:r>
                  <a:rPr lang="fr-FR" sz="2000" dirty="0">
                    <a:latin typeface="Times New Roman" panose="02020603050405020304" pitchFamily="18" charset="0"/>
                    <a:cs typeface="Times New Roman" panose="02020603050405020304" pitchFamily="18" charset="0"/>
                  </a:rPr>
                  <a:t> ont la même valeur, alors les deux variables partage la même case mémoire tant qu’elle représente la même valeur. </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707886"/>
              </a:xfrm>
              <a:prstGeom prst="rect">
                <a:avLst/>
              </a:prstGeom>
              <a:blipFill>
                <a:blip r:embed="rId2"/>
                <a:stretch>
                  <a:fillRect l="-533" t="-4310" b="-14655"/>
                </a:stretch>
              </a:blipFill>
            </p:spPr>
            <p:txBody>
              <a:bodyPr/>
              <a:lstStyle/>
              <a:p>
                <a:r>
                  <a:rPr lang="fr-FR">
                    <a:noFill/>
                  </a:rPr>
                  <a:t> </a:t>
                </a:r>
              </a:p>
            </p:txBody>
          </p:sp>
        </mc:Fallback>
      </mc:AlternateContent>
      <p:pic>
        <p:nvPicPr>
          <p:cNvPr id="14" name="Image 13" descr="Une image contenant texte, capture d’écran, Police, diagramme&#10;&#10;Description générée automatiquement">
            <a:extLst>
              <a:ext uri="{FF2B5EF4-FFF2-40B4-BE49-F238E27FC236}">
                <a16:creationId xmlns:a16="http://schemas.microsoft.com/office/drawing/2014/main" id="{B01112CE-598B-B4D6-2939-A2E1CC97E026}"/>
              </a:ext>
            </a:extLst>
          </p:cNvPr>
          <p:cNvPicPr>
            <a:picLocks noChangeAspect="1"/>
          </p:cNvPicPr>
          <p:nvPr/>
        </p:nvPicPr>
        <p:blipFill>
          <a:blip r:embed="rId3"/>
          <a:stretch>
            <a:fillRect/>
          </a:stretch>
        </p:blipFill>
        <p:spPr>
          <a:xfrm>
            <a:off x="2198816" y="1495799"/>
            <a:ext cx="7997152" cy="3373679"/>
          </a:xfrm>
          <a:prstGeom prst="rect">
            <a:avLst/>
          </a:prstGeom>
        </p:spPr>
      </p:pic>
      <p:sp>
        <p:nvSpPr>
          <p:cNvPr id="15" name="ZoneTexte 14">
            <a:extLst>
              <a:ext uri="{FF2B5EF4-FFF2-40B4-BE49-F238E27FC236}">
                <a16:creationId xmlns:a16="http://schemas.microsoft.com/office/drawing/2014/main" id="{1135D377-EB34-B19E-50F0-692D761410D1}"/>
              </a:ext>
            </a:extLst>
          </p:cNvPr>
          <p:cNvSpPr txBox="1"/>
          <p:nvPr/>
        </p:nvSpPr>
        <p:spPr>
          <a:xfrm>
            <a:off x="289708" y="5008258"/>
            <a:ext cx="11441731" cy="1015663"/>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Ce mécanisme de partage de la case mémoire, n’augmente pas le nombre de cases mémoire occupées. 100 variables ayant la même valeur et 50 variables ayant la même valeur sont liées à une seule case mémoire.</a:t>
            </a:r>
          </a:p>
        </p:txBody>
      </p:sp>
    </p:spTree>
    <p:extLst>
      <p:ext uri="{BB962C8B-B14F-4D97-AF65-F5344CB8AC3E}">
        <p14:creationId xmlns:p14="http://schemas.microsoft.com/office/powerpoint/2010/main" val="113131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787913"/>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Quand on utilise les types complexes comme les </a:t>
                </a:r>
                <a14:m>
                  <m:oMath xmlns:m="http://schemas.openxmlformats.org/officeDocument/2006/math">
                    <m:r>
                      <a:rPr lang="fr-FR" sz="2000" b="0" i="1" smtClean="0">
                        <a:latin typeface="Cambria Math" panose="02040503050406030204" pitchFamily="18" charset="0"/>
                        <a:cs typeface="Times New Roman" panose="02020603050405020304" pitchFamily="18" charset="0"/>
                      </a:rPr>
                      <m:t>𝑙𝑖𝑠𝑡</m:t>
                    </m:r>
                    <m:d>
                      <m:dPr>
                        <m:ctrlPr>
                          <a:rPr lang="fr-FR" sz="2000" b="0" i="1" smtClean="0">
                            <a:latin typeface="Cambria Math" panose="02040503050406030204" pitchFamily="18" charset="0"/>
                            <a:cs typeface="Times New Roman" panose="02020603050405020304" pitchFamily="18" charset="0"/>
                          </a:rPr>
                        </m:ctrlPr>
                      </m:dPr>
                      <m:e>
                        <m:r>
                          <a:rPr lang="fr-FR" sz="2000" b="0" i="1" smtClean="0">
                            <a:latin typeface="Cambria Math" panose="02040503050406030204" pitchFamily="18" charset="0"/>
                            <a:cs typeface="Times New Roman" panose="02020603050405020304" pitchFamily="18" charset="0"/>
                          </a:rPr>
                          <m:t>𝑙𝑖𝑠𝑡𝑒</m:t>
                        </m:r>
                      </m:e>
                    </m:d>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𝑡𝑢𝑝𝑙𝑒</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𝑒𝑡</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𝑙𝑒𝑠</m:t>
                    </m:r>
                    <m:r>
                      <a:rPr lang="fr-FR" sz="2000" b="0" i="1" smtClean="0">
                        <a:latin typeface="Cambria Math" panose="02040503050406030204" pitchFamily="18" charset="0"/>
                        <a:cs typeface="Times New Roman" panose="02020603050405020304" pitchFamily="18" charset="0"/>
                      </a:rPr>
                      <m:t> </m:t>
                    </m:r>
                    <m:r>
                      <a:rPr lang="fr-FR" sz="2000" b="0" i="1" smtClean="0">
                        <a:latin typeface="Cambria Math" panose="02040503050406030204" pitchFamily="18" charset="0"/>
                        <a:cs typeface="Times New Roman" panose="02020603050405020304" pitchFamily="18" charset="0"/>
                      </a:rPr>
                      <m:t>𝑑𝑖𝑐𝑡</m:t>
                    </m:r>
                    <m:r>
                      <a:rPr lang="fr-FR" sz="2000" b="0" i="1" smtClean="0">
                        <a:latin typeface="Cambria Math" panose="02040503050406030204" pitchFamily="18" charset="0"/>
                        <a:cs typeface="Times New Roman" panose="02020603050405020304" pitchFamily="18" charset="0"/>
                      </a:rPr>
                      <m:t>(</m:t>
                    </m:r>
                    <m:r>
                      <a:rPr lang="fr-FR" sz="2000" b="0" i="1" smtClean="0">
                        <a:latin typeface="Cambria Math" panose="02040503050406030204" pitchFamily="18" charset="0"/>
                        <a:cs typeface="Times New Roman" panose="02020603050405020304" pitchFamily="18" charset="0"/>
                      </a:rPr>
                      <m:t>𝑑𝑖𝑐𝑡𝑖𝑜𝑛𝑛𝑎𝑖𝑟𝑒𝑠</m:t>
                    </m:r>
                    <m:r>
                      <a:rPr lang="fr-FR" sz="2000" b="0" i="1" smtClean="0">
                        <a:latin typeface="Cambria Math" panose="02040503050406030204" pitchFamily="18" charset="0"/>
                        <a:cs typeface="Times New Roman" panose="02020603050405020304" pitchFamily="18" charset="0"/>
                      </a:rPr>
                      <m:t>)</m:t>
                    </m:r>
                  </m:oMath>
                </a14:m>
                <a:r>
                  <a:rPr lang="fr-FR" sz="2000" dirty="0">
                    <a:latin typeface="Times New Roman" panose="02020603050405020304" pitchFamily="18" charset="0"/>
                    <a:cs typeface="Times New Roman" panose="02020603050405020304" pitchFamily="18" charset="0"/>
                  </a:rPr>
                  <a:t> cela n’est plus pareil. Toute déclaration d’une variable de type objet sera stockée dans une nouvelle case mémoire peu importe qu’une autre variable avec la même valeur existe ou non.</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787913"/>
                <a:ext cx="11441731" cy="1015663"/>
              </a:xfrm>
              <a:prstGeom prst="rect">
                <a:avLst/>
              </a:prstGeom>
              <a:blipFill>
                <a:blip r:embed="rId2"/>
                <a:stretch>
                  <a:fillRect l="-533" t="-2994" r="-906" b="-9581"/>
                </a:stretch>
              </a:blipFill>
            </p:spPr>
            <p:txBody>
              <a:bodyPr/>
              <a:lstStyle/>
              <a:p>
                <a:r>
                  <a:rPr lang="fr-FR">
                    <a:noFill/>
                  </a:rPr>
                  <a:t> </a:t>
                </a:r>
              </a:p>
            </p:txBody>
          </p:sp>
        </mc:Fallback>
      </mc:AlternateContent>
      <p:pic>
        <p:nvPicPr>
          <p:cNvPr id="8" name="Image 7" descr="Une image contenant texte, capture d’écran, Police, affichage&#10;&#10;Description générée automatiquement">
            <a:extLst>
              <a:ext uri="{FF2B5EF4-FFF2-40B4-BE49-F238E27FC236}">
                <a16:creationId xmlns:a16="http://schemas.microsoft.com/office/drawing/2014/main" id="{3F6A5D9B-37D3-B7F7-F0B3-D6752617F531}"/>
              </a:ext>
            </a:extLst>
          </p:cNvPr>
          <p:cNvPicPr>
            <a:picLocks noChangeAspect="1"/>
          </p:cNvPicPr>
          <p:nvPr/>
        </p:nvPicPr>
        <p:blipFill>
          <a:blip r:embed="rId3"/>
          <a:stretch>
            <a:fillRect/>
          </a:stretch>
        </p:blipFill>
        <p:spPr>
          <a:xfrm>
            <a:off x="500932" y="1911297"/>
            <a:ext cx="6731120" cy="3674691"/>
          </a:xfrm>
          <a:prstGeom prst="rect">
            <a:avLst/>
          </a:prstGeom>
        </p:spPr>
      </p:pic>
      <p:sp>
        <p:nvSpPr>
          <p:cNvPr id="10" name="ZoneTexte 9">
            <a:extLst>
              <a:ext uri="{FF2B5EF4-FFF2-40B4-BE49-F238E27FC236}">
                <a16:creationId xmlns:a16="http://schemas.microsoft.com/office/drawing/2014/main" id="{83768967-1696-8C4F-9FD1-D7DA1F003343}"/>
              </a:ext>
            </a:extLst>
          </p:cNvPr>
          <p:cNvSpPr txBox="1"/>
          <p:nvPr/>
        </p:nvSpPr>
        <p:spPr>
          <a:xfrm>
            <a:off x="7269814" y="2933034"/>
            <a:ext cx="4865838" cy="163121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Contrairement aux types primitifs ici on a une augmentation du nombre de cases mémoire occupées. 100 variables de types objet occuperont 100 cases mémoires différentes.</a:t>
            </a:r>
          </a:p>
        </p:txBody>
      </p:sp>
      <p:sp>
        <p:nvSpPr>
          <p:cNvPr id="11" name="ZoneTexte 10">
            <a:extLst>
              <a:ext uri="{FF2B5EF4-FFF2-40B4-BE49-F238E27FC236}">
                <a16:creationId xmlns:a16="http://schemas.microsoft.com/office/drawing/2014/main" id="{F860C26C-9F57-0F4D-4274-5AA5BE3BF8F7}"/>
              </a:ext>
            </a:extLst>
          </p:cNvPr>
          <p:cNvSpPr txBox="1"/>
          <p:nvPr/>
        </p:nvSpPr>
        <p:spPr>
          <a:xfrm>
            <a:off x="369291" y="57110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Lire l’article </a:t>
            </a:r>
            <a:r>
              <a:rPr lang="fr-FR" sz="2000" dirty="0">
                <a:latin typeface="Times New Roman" panose="02020603050405020304" pitchFamily="18" charset="0"/>
                <a:cs typeface="Times New Roman" panose="02020603050405020304" pitchFamily="18" charset="0"/>
                <a:hlinkClick r:id="rId4"/>
              </a:rPr>
              <a:t>Quelle est le rôle de la fonction id en Python ?</a:t>
            </a:r>
            <a:r>
              <a:rPr lang="fr-FR" sz="2000" dirty="0">
                <a:latin typeface="Times New Roman" panose="02020603050405020304" pitchFamily="18" charset="0"/>
                <a:cs typeface="Times New Roman" panose="02020603050405020304" pitchFamily="18" charset="0"/>
              </a:rPr>
              <a:t> pour plus d’informations.</a:t>
            </a:r>
          </a:p>
        </p:txBody>
      </p:sp>
    </p:spTree>
    <p:extLst>
      <p:ext uri="{BB962C8B-B14F-4D97-AF65-F5344CB8AC3E}">
        <p14:creationId xmlns:p14="http://schemas.microsoft.com/office/powerpoint/2010/main" val="3409626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plus grand de ces nombres et le plus petit de ces nombres.</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questions dépendra du mode choisi:</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est supérieur à 50%.</a:t>
            </a:r>
          </a:p>
        </p:txBody>
      </p:sp>
    </p:spTree>
    <p:extLst>
      <p:ext uri="{BB962C8B-B14F-4D97-AF65-F5344CB8AC3E}">
        <p14:creationId xmlns:p14="http://schemas.microsoft.com/office/powerpoint/2010/main" val="2796775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a:t>
            </a:r>
            <a:r>
              <a:rPr lang="fr-FR"/>
              <a:t>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prénoms.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prénoms.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L’action 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respecter le format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César (ou chiffrement par décalage) est un algorithme de chiffrement très simple que Jules César utilisait pour chiffrer certains messages qu’il envoyait.</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BEECF3A8-73CE-9EC0-B923-08D73787138E}"/>
                  </a:ext>
                </a:extLst>
              </p:cNvPr>
              <p:cNvSpPr txBox="1"/>
              <p:nvPr/>
            </p:nvSpPr>
            <p:spPr>
              <a:xfrm>
                <a:off x="397564" y="1976103"/>
                <a:ext cx="11088982" cy="317009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principe du chiffrement est le suivant:</a:t>
                </a:r>
              </a:p>
              <a:p>
                <a:r>
                  <a:rPr lang="fr-FR" dirty="0">
                    <a:latin typeface="Times New Roman" panose="02020603050405020304" pitchFamily="18" charset="0"/>
                    <a:cs typeface="Times New Roman" panose="02020603050405020304" pitchFamily="18" charset="0"/>
                  </a:rPr>
                  <a:t>Pour un message à chiffrer, on remplace chaque lettre par une lettre différente, située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lettres après dans l’alphabet où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la valeur de la clé de chiffrement.</a:t>
                </a:r>
              </a:p>
              <a:p>
                <a:r>
                  <a:rPr lang="fr-FR" dirty="0">
                    <a:latin typeface="Times New Roman" panose="02020603050405020304" pitchFamily="18" charset="0"/>
                    <a:cs typeface="Times New Roman" panose="02020603050405020304" pitchFamily="18" charset="0"/>
                  </a:rPr>
                  <a:t>Si l’on considère que chaque lettre de l’alphabet est numérotée de 0 à 25 (A=0, B=1,…,Z=25), cela revient à additionner la valeur de la lettre du texte en clair avec la valeur de la clé pour trouver la valeur de la lettre qui va remplacer la lettre non chiffrée.</a:t>
                </a:r>
              </a:p>
              <a:p>
                <a:r>
                  <a:rPr lang="fr-FR" dirty="0">
                    <a:latin typeface="Times New Roman" panose="02020603050405020304" pitchFamily="18" charset="0"/>
                    <a:cs typeface="Times New Roman" panose="02020603050405020304" pitchFamily="18" charset="0"/>
                  </a:rPr>
                  <a:t>Par exemple pour chiffrer la chaine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avec une clé de chiffrement 1 on aura comme mot chiffré: </a:t>
                </a:r>
                <a14:m>
                  <m:oMath xmlns:m="http://schemas.openxmlformats.org/officeDocument/2006/math">
                    <m:r>
                      <a:rPr lang="fr-FR" b="0" i="1" smtClean="0">
                        <a:latin typeface="Cambria Math" panose="02040503050406030204" pitchFamily="18" charset="0"/>
                        <a:cs typeface="Times New Roman" panose="02020603050405020304" pitchFamily="18" charset="0"/>
                      </a:rPr>
                      <m:t>𝐴𝐹𝑈𝐵</m:t>
                    </m:r>
                  </m:oMath>
                </a14:m>
                <a:r>
                  <a:rPr lang="fr-FR" dirty="0">
                    <a:latin typeface="Times New Roman" panose="02020603050405020304" pitchFamily="18" charset="0"/>
                    <a:cs typeface="Times New Roman" panose="02020603050405020304" pitchFamily="18" charset="0"/>
                  </a:rPr>
                  <a:t> car la lettre 1 pas après Z est A et on recommence au début quand on arrive à la fin du tableau. On obtient le mot chiffré de </a:t>
                </a:r>
                <a14:m>
                  <m:oMath xmlns:m="http://schemas.openxmlformats.org/officeDocument/2006/math">
                    <m:r>
                      <a:rPr lang="fr-FR" b="0" i="1" smtClean="0">
                        <a:latin typeface="Cambria Math" panose="02040503050406030204" pitchFamily="18" charset="0"/>
                        <a:cs typeface="Times New Roman" panose="02020603050405020304" pitchFamily="18" charset="0"/>
                      </a:rPr>
                      <m:t>𝑍𝐸𝑇𝐴</m:t>
                    </m:r>
                  </m:oMath>
                </a14:m>
                <a:r>
                  <a:rPr lang="fr-FR" dirty="0">
                    <a:latin typeface="Times New Roman" panose="02020603050405020304" pitchFamily="18" charset="0"/>
                    <a:cs typeface="Times New Roman" panose="02020603050405020304" pitchFamily="18" charset="0"/>
                  </a:rPr>
                  <a:t> en remplaçant chaque lettre par la lettre qui la suit puisque le nombre de décalage est 1. </a:t>
                </a:r>
              </a:p>
            </p:txBody>
          </p:sp>
        </mc:Choice>
        <mc:Fallback xmlns="">
          <p:sp>
            <p:nvSpPr>
              <p:cNvPr id="8" name="ZoneTexte 7">
                <a:extLst>
                  <a:ext uri="{FF2B5EF4-FFF2-40B4-BE49-F238E27FC236}">
                    <a16:creationId xmlns:a16="http://schemas.microsoft.com/office/drawing/2014/main" id="{BEECF3A8-73CE-9EC0-B923-08D73787138E}"/>
                  </a:ext>
                </a:extLst>
              </p:cNvPr>
              <p:cNvSpPr txBox="1">
                <a:spLocks noRot="1" noChangeAspect="1" noMove="1" noResize="1" noEditPoints="1" noAdjustHandles="1" noChangeArrowheads="1" noChangeShapeType="1" noTextEdit="1"/>
              </p:cNvSpPr>
              <p:nvPr/>
            </p:nvSpPr>
            <p:spPr>
              <a:xfrm>
                <a:off x="397564" y="1976103"/>
                <a:ext cx="11088982" cy="3170099"/>
              </a:xfrm>
              <a:prstGeom prst="rect">
                <a:avLst/>
              </a:prstGeom>
              <a:blipFill>
                <a:blip r:embed="rId2"/>
                <a:stretch>
                  <a:fillRect l="-550" t="-962" r="-880" b="-2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855DD3C9-6D26-77D0-6ED2-7C5E00EB6800}"/>
                  </a:ext>
                </a:extLst>
              </p:cNvPr>
              <p:cNvSpPr txBox="1"/>
              <p:nvPr/>
            </p:nvSpPr>
            <p:spPr>
              <a:xfrm>
                <a:off x="397564" y="522054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du déchiffrement on fait des sauts en arrière contrairement au chiffrement qui fait des sauts en avant. Une lettre chiffrée par une clé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est déchiffrée par la lettre se trouvant à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caractères avant la lettre dans l’alphabet. </a:t>
                </a:r>
                <a:r>
                  <a:rPr lang="fr-FR" b="1" dirty="0">
                    <a:latin typeface="Times New Roman" panose="02020603050405020304" pitchFamily="18" charset="0"/>
                    <a:cs typeface="Times New Roman" panose="02020603050405020304" pitchFamily="18" charset="0"/>
                  </a:rPr>
                  <a:t>Le chiffre de César est aujourd’hui abandonné car non sécurisé.</a:t>
                </a:r>
              </a:p>
            </p:txBody>
          </p:sp>
        </mc:Choice>
        <mc:Fallback xmlns="">
          <p:sp>
            <p:nvSpPr>
              <p:cNvPr id="9" name="ZoneTexte 8">
                <a:extLst>
                  <a:ext uri="{FF2B5EF4-FFF2-40B4-BE49-F238E27FC236}">
                    <a16:creationId xmlns:a16="http://schemas.microsoft.com/office/drawing/2014/main" id="{855DD3C9-6D26-77D0-6ED2-7C5E00EB6800}"/>
                  </a:ext>
                </a:extLst>
              </p:cNvPr>
              <p:cNvSpPr txBox="1">
                <a:spLocks noRot="1" noChangeAspect="1" noMove="1" noResize="1" noEditPoints="1" noAdjustHandles="1" noChangeArrowheads="1" noChangeShapeType="1" noTextEdit="1"/>
              </p:cNvSpPr>
              <p:nvPr/>
            </p:nvSpPr>
            <p:spPr>
              <a:xfrm>
                <a:off x="397564" y="5220545"/>
                <a:ext cx="11088982" cy="1015663"/>
              </a:xfrm>
              <a:prstGeom prst="rect">
                <a:avLst/>
              </a:prstGeom>
              <a:blipFill>
                <a:blip r:embed="rId3"/>
                <a:stretch>
                  <a:fillRect l="-550" t="-2994" b="-9581"/>
                </a:stretch>
              </a:blipFill>
            </p:spPr>
            <p:txBody>
              <a:bodyPr/>
              <a:lstStyle/>
              <a:p>
                <a:r>
                  <a:rPr lang="fr-FR">
                    <a:noFill/>
                  </a:rPr>
                  <a:t> </a:t>
                </a:r>
              </a:p>
            </p:txBody>
          </p:sp>
        </mc:Fallback>
      </mc:AlternateContent>
    </p:spTree>
    <p:extLst>
      <p:ext uri="{BB962C8B-B14F-4D97-AF65-F5344CB8AC3E}">
        <p14:creationId xmlns:p14="http://schemas.microsoft.com/office/powerpoint/2010/main" val="369754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397564" y="840602"/>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a:t>
            </a:r>
            <a:r>
              <a:rPr lang="fr-FR">
                <a:latin typeface="Times New Roman" panose="02020603050405020304" pitchFamily="18" charset="0"/>
                <a:cs typeface="Times New Roman" panose="02020603050405020304" pitchFamily="18" charset="0"/>
              </a:rPr>
              <a:t>le fichier </a:t>
            </a:r>
            <a:r>
              <a:rPr lang="fr-FR" dirty="0">
                <a:latin typeface="Times New Roman" panose="02020603050405020304" pitchFamily="18" charset="0"/>
                <a:cs typeface="Times New Roman" panose="02020603050405020304" pitchFamily="18" charset="0"/>
              </a:rPr>
              <a:t>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097515"/>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14" name="Image 13">
            <a:extLst>
              <a:ext uri="{FF2B5EF4-FFF2-40B4-BE49-F238E27FC236}">
                <a16:creationId xmlns:a16="http://schemas.microsoft.com/office/drawing/2014/main" id="{BED949AF-1F38-1FCE-BFDB-F258BCE9ADBC}"/>
              </a:ext>
            </a:extLst>
          </p:cNvPr>
          <p:cNvPicPr>
            <a:picLocks noChangeAspect="1"/>
          </p:cNvPicPr>
          <p:nvPr/>
        </p:nvPicPr>
        <p:blipFill>
          <a:blip r:embed="rId2"/>
          <a:stretch>
            <a:fillRect/>
          </a:stretch>
        </p:blipFill>
        <p:spPr>
          <a:xfrm>
            <a:off x="727269" y="4065417"/>
            <a:ext cx="3899052" cy="2170791"/>
          </a:xfrm>
          <a:prstGeom prst="rect">
            <a:avLst/>
          </a:prstGeom>
        </p:spPr>
      </p:pic>
      <p:pic>
        <p:nvPicPr>
          <p:cNvPr id="16" name="Image 15">
            <a:extLst>
              <a:ext uri="{FF2B5EF4-FFF2-40B4-BE49-F238E27FC236}">
                <a16:creationId xmlns:a16="http://schemas.microsoft.com/office/drawing/2014/main" id="{512CC83F-89E7-E85A-C945-D7CA300770B6}"/>
              </a:ext>
            </a:extLst>
          </p:cNvPr>
          <p:cNvPicPr>
            <a:picLocks noChangeAspect="1"/>
          </p:cNvPicPr>
          <p:nvPr/>
        </p:nvPicPr>
        <p:blipFill>
          <a:blip r:embed="rId3"/>
          <a:stretch>
            <a:fillRect/>
          </a:stretch>
        </p:blipFill>
        <p:spPr>
          <a:xfrm>
            <a:off x="5195512" y="4071969"/>
            <a:ext cx="3635880" cy="2157686"/>
          </a:xfrm>
          <a:prstGeom prst="rect">
            <a:avLst/>
          </a:prstGeom>
        </p:spPr>
      </p:pic>
    </p:spTree>
    <p:extLst>
      <p:ext uri="{BB962C8B-B14F-4D97-AF65-F5344CB8AC3E}">
        <p14:creationId xmlns:p14="http://schemas.microsoft.com/office/powerpoint/2010/main" val="199317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473063" y="736306"/>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listes sont des séquences, ce sont des objets spéciaux capable de contenir des valeurs de n’importe quel type.</a:t>
            </a:r>
          </a:p>
        </p:txBody>
      </p:sp>
      <p:sp>
        <p:nvSpPr>
          <p:cNvPr id="2" name="ZoneTexte 1">
            <a:extLst>
              <a:ext uri="{FF2B5EF4-FFF2-40B4-BE49-F238E27FC236}">
                <a16:creationId xmlns:a16="http://schemas.microsoft.com/office/drawing/2014/main" id="{798A378F-2AFC-D890-9CB4-B1B817762955}"/>
              </a:ext>
            </a:extLst>
          </p:cNvPr>
          <p:cNvSpPr txBox="1"/>
          <p:nvPr/>
        </p:nvSpPr>
        <p:spPr>
          <a:xfrm>
            <a:off x="473063" y="14172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Contrairement aux variables simples qui ne peuvent contenir qu’une seule valeur, les listes peuvent contenir plusieurs valeurs.</a:t>
            </a:r>
          </a:p>
        </p:txBody>
      </p:sp>
      <p:grpSp>
        <p:nvGrpSpPr>
          <p:cNvPr id="15" name="Groupe 14">
            <a:extLst>
              <a:ext uri="{FF2B5EF4-FFF2-40B4-BE49-F238E27FC236}">
                <a16:creationId xmlns:a16="http://schemas.microsoft.com/office/drawing/2014/main" id="{D3E1CC7B-1965-884C-52E8-C7B951998046}"/>
              </a:ext>
            </a:extLst>
          </p:cNvPr>
          <p:cNvGrpSpPr/>
          <p:nvPr/>
        </p:nvGrpSpPr>
        <p:grpSpPr>
          <a:xfrm>
            <a:off x="459461" y="2184008"/>
            <a:ext cx="5066142" cy="1077662"/>
            <a:chOff x="619434" y="2485018"/>
            <a:chExt cx="5066142" cy="1077662"/>
          </a:xfrm>
        </p:grpSpPr>
        <p:sp>
          <p:nvSpPr>
            <p:cNvPr id="8" name="Rectangle 7">
              <a:extLst>
                <a:ext uri="{FF2B5EF4-FFF2-40B4-BE49-F238E27FC236}">
                  <a16:creationId xmlns:a16="http://schemas.microsoft.com/office/drawing/2014/main" id="{CE25D0B8-0202-5696-1711-6B98D4E6B672}"/>
                </a:ext>
              </a:extLst>
            </p:cNvPr>
            <p:cNvSpPr/>
            <p:nvPr/>
          </p:nvSpPr>
          <p:spPr>
            <a:xfrm>
              <a:off x="697116" y="2806575"/>
              <a:ext cx="4988460" cy="756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0E353BB5-2D27-D239-3E22-1071743DF363}"/>
                </a:ext>
              </a:extLst>
            </p:cNvPr>
            <p:cNvSpPr txBox="1"/>
            <p:nvPr/>
          </p:nvSpPr>
          <p:spPr>
            <a:xfrm>
              <a:off x="841225" y="3008060"/>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1</a:t>
              </a:r>
            </a:p>
          </p:txBody>
        </p:sp>
        <p:sp>
          <p:nvSpPr>
            <p:cNvPr id="11" name="ZoneTexte 10">
              <a:extLst>
                <a:ext uri="{FF2B5EF4-FFF2-40B4-BE49-F238E27FC236}">
                  <a16:creationId xmlns:a16="http://schemas.microsoft.com/office/drawing/2014/main" id="{EA511F7F-F06D-DC10-2D74-D2BEA762BC97}"/>
                </a:ext>
              </a:extLst>
            </p:cNvPr>
            <p:cNvSpPr txBox="1"/>
            <p:nvPr/>
          </p:nvSpPr>
          <p:spPr>
            <a:xfrm>
              <a:off x="2034767"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2</a:t>
              </a:r>
            </a:p>
          </p:txBody>
        </p:sp>
        <p:sp>
          <p:nvSpPr>
            <p:cNvPr id="12" name="ZoneTexte 11">
              <a:extLst>
                <a:ext uri="{FF2B5EF4-FFF2-40B4-BE49-F238E27FC236}">
                  <a16:creationId xmlns:a16="http://schemas.microsoft.com/office/drawing/2014/main" id="{B8936F6D-D5F6-317F-1419-7E444EFA783D}"/>
                </a:ext>
              </a:extLst>
            </p:cNvPr>
            <p:cNvSpPr txBox="1"/>
            <p:nvPr/>
          </p:nvSpPr>
          <p:spPr>
            <a:xfrm>
              <a:off x="3228309" y="298438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Valeur 3</a:t>
              </a:r>
            </a:p>
          </p:txBody>
        </p:sp>
        <p:sp>
          <p:nvSpPr>
            <p:cNvPr id="13" name="ZoneTexte 12">
              <a:extLst>
                <a:ext uri="{FF2B5EF4-FFF2-40B4-BE49-F238E27FC236}">
                  <a16:creationId xmlns:a16="http://schemas.microsoft.com/office/drawing/2014/main" id="{361D30DB-F907-5E6C-6B2D-A7EAC40BB301}"/>
                </a:ext>
              </a:extLst>
            </p:cNvPr>
            <p:cNvSpPr txBox="1"/>
            <p:nvPr/>
          </p:nvSpPr>
          <p:spPr>
            <a:xfrm>
              <a:off x="4454306" y="2999807"/>
              <a:ext cx="108188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a:t>
              </a:r>
            </a:p>
          </p:txBody>
        </p:sp>
        <p:sp>
          <p:nvSpPr>
            <p:cNvPr id="14" name="ZoneTexte 13">
              <a:extLst>
                <a:ext uri="{FF2B5EF4-FFF2-40B4-BE49-F238E27FC236}">
                  <a16:creationId xmlns:a16="http://schemas.microsoft.com/office/drawing/2014/main" id="{9DAFCE1A-72B4-20EE-C7EA-E4C61F6854D6}"/>
                </a:ext>
              </a:extLst>
            </p:cNvPr>
            <p:cNvSpPr txBox="1"/>
            <p:nvPr/>
          </p:nvSpPr>
          <p:spPr>
            <a:xfrm>
              <a:off x="619434" y="2485018"/>
              <a:ext cx="1140737" cy="369332"/>
            </a:xfrm>
            <a:prstGeom prst="rect">
              <a:avLst/>
            </a:prstGeom>
            <a:noFill/>
          </p:spPr>
          <p:txBody>
            <a:bodyPr wrap="square" rtlCol="0">
              <a:spAutoFit/>
            </a:bodyPr>
            <a:lstStyle/>
            <a:p>
              <a:r>
                <a:rPr lang="fr-FR" b="1" dirty="0"/>
                <a:t>Liste</a:t>
              </a:r>
            </a:p>
          </p:txBody>
        </p:sp>
      </p:grpSp>
      <p:grpSp>
        <p:nvGrpSpPr>
          <p:cNvPr id="16" name="Groupe 15">
            <a:extLst>
              <a:ext uri="{FF2B5EF4-FFF2-40B4-BE49-F238E27FC236}">
                <a16:creationId xmlns:a16="http://schemas.microsoft.com/office/drawing/2014/main" id="{89CA17B5-C22C-9772-0619-1B6175B07804}"/>
              </a:ext>
            </a:extLst>
          </p:cNvPr>
          <p:cNvGrpSpPr/>
          <p:nvPr/>
        </p:nvGrpSpPr>
        <p:grpSpPr>
          <a:xfrm>
            <a:off x="6588715" y="2145548"/>
            <a:ext cx="5066142" cy="1077662"/>
            <a:chOff x="619434" y="2485018"/>
            <a:chExt cx="5066142" cy="1077662"/>
          </a:xfrm>
        </p:grpSpPr>
        <p:sp>
          <p:nvSpPr>
            <p:cNvPr id="17" name="Rectangle 16">
              <a:extLst>
                <a:ext uri="{FF2B5EF4-FFF2-40B4-BE49-F238E27FC236}">
                  <a16:creationId xmlns:a16="http://schemas.microsoft.com/office/drawing/2014/main" id="{20A12B3C-AD88-1B73-08D7-E97841A6A308}"/>
                </a:ext>
              </a:extLst>
            </p:cNvPr>
            <p:cNvSpPr/>
            <p:nvPr/>
          </p:nvSpPr>
          <p:spPr>
            <a:xfrm>
              <a:off x="697116" y="2806575"/>
              <a:ext cx="4988460" cy="75610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dirty="0"/>
            </a:p>
          </p:txBody>
        </p:sp>
        <p:sp>
          <p:nvSpPr>
            <p:cNvPr id="18" name="ZoneTexte 17">
              <a:extLst>
                <a:ext uri="{FF2B5EF4-FFF2-40B4-BE49-F238E27FC236}">
                  <a16:creationId xmlns:a16="http://schemas.microsoft.com/office/drawing/2014/main" id="{5F7B9808-C3B0-8E70-C19D-22F61A5EE2E3}"/>
                </a:ext>
              </a:extLst>
            </p:cNvPr>
            <p:cNvSpPr txBox="1"/>
            <p:nvPr/>
          </p:nvSpPr>
          <p:spPr>
            <a:xfrm>
              <a:off x="1362199" y="2999961"/>
              <a:ext cx="3658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Une et une seule valeur</a:t>
              </a:r>
            </a:p>
          </p:txBody>
        </p:sp>
        <p:sp>
          <p:nvSpPr>
            <p:cNvPr id="22" name="ZoneTexte 21">
              <a:extLst>
                <a:ext uri="{FF2B5EF4-FFF2-40B4-BE49-F238E27FC236}">
                  <a16:creationId xmlns:a16="http://schemas.microsoft.com/office/drawing/2014/main" id="{3A1E4D11-FE01-B69E-A83E-D3E374B481CD}"/>
                </a:ext>
              </a:extLst>
            </p:cNvPr>
            <p:cNvSpPr txBox="1"/>
            <p:nvPr/>
          </p:nvSpPr>
          <p:spPr>
            <a:xfrm>
              <a:off x="619434" y="2485018"/>
              <a:ext cx="2159926" cy="369332"/>
            </a:xfrm>
            <a:prstGeom prst="rect">
              <a:avLst/>
            </a:prstGeom>
            <a:noFill/>
          </p:spPr>
          <p:txBody>
            <a:bodyPr wrap="square" rtlCol="0">
              <a:spAutoFit/>
            </a:bodyPr>
            <a:lstStyle/>
            <a:p>
              <a:r>
                <a:rPr lang="fr-FR" b="1" dirty="0"/>
                <a:t>Variable simple</a:t>
              </a:r>
            </a:p>
          </p:txBody>
        </p:sp>
      </p:grpSp>
      <p:sp>
        <p:nvSpPr>
          <p:cNvPr id="23" name="ZoneTexte 22">
            <a:extLst>
              <a:ext uri="{FF2B5EF4-FFF2-40B4-BE49-F238E27FC236}">
                <a16:creationId xmlns:a16="http://schemas.microsoft.com/office/drawing/2014/main" id="{F771A133-1C06-235A-72D2-CB21B7F85229}"/>
              </a:ext>
            </a:extLst>
          </p:cNvPr>
          <p:cNvSpPr txBox="1"/>
          <p:nvPr/>
        </p:nvSpPr>
        <p:spPr>
          <a:xfrm>
            <a:off x="473063" y="3424042"/>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est un type de variable qui permet d’associer plusieurs valeurs différentes ayant la même étiquette. Les valeurs 1, 2 et 3 précédentes seront représentées par le même nom de variable.</a:t>
            </a:r>
          </a:p>
        </p:txBody>
      </p:sp>
      <p:sp>
        <p:nvSpPr>
          <p:cNvPr id="24" name="ZoneTexte 23">
            <a:extLst>
              <a:ext uri="{FF2B5EF4-FFF2-40B4-BE49-F238E27FC236}">
                <a16:creationId xmlns:a16="http://schemas.microsoft.com/office/drawing/2014/main" id="{E759DFBC-9ECD-7D63-BA3D-EA03F448C092}"/>
              </a:ext>
            </a:extLst>
          </p:cNvPr>
          <p:cNvSpPr txBox="1"/>
          <p:nvPr/>
        </p:nvSpPr>
        <p:spPr>
          <a:xfrm>
            <a:off x="459461" y="4211120"/>
            <a:ext cx="1144173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imaginer une liste comme une étagère avec plusieurs tiroirs numérotés, chaque tiroir peut contenir un élément différent, le tiroir 1 peut contenir une brosse et le tiroir 2 un stylo. Ces deux éléments totalement différents sont stockés dans un même objet qui est l’étagère.</a:t>
            </a:r>
          </a:p>
        </p:txBody>
      </p:sp>
      <p:sp>
        <p:nvSpPr>
          <p:cNvPr id="26" name="ZoneTexte 25">
            <a:extLst>
              <a:ext uri="{FF2B5EF4-FFF2-40B4-BE49-F238E27FC236}">
                <a16:creationId xmlns:a16="http://schemas.microsoft.com/office/drawing/2014/main" id="{F8B9ED05-B423-D2AC-C9F5-2A0D6F808F5E}"/>
              </a:ext>
            </a:extLst>
          </p:cNvPr>
          <p:cNvSpPr txBox="1"/>
          <p:nvPr/>
        </p:nvSpPr>
        <p:spPr>
          <a:xfrm>
            <a:off x="537143" y="5359265"/>
            <a:ext cx="1137765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Une liste peut contenir plusieurs nombres entiers ou uniquement des nombres à virgule ou uniquement des chaines de caractères ou un mélange de tout. Une liste peut contenir une autre liste.</a:t>
            </a:r>
          </a:p>
        </p:txBody>
      </p:sp>
    </p:spTree>
    <p:extLst>
      <p:ext uri="{BB962C8B-B14F-4D97-AF65-F5344CB8AC3E}">
        <p14:creationId xmlns:p14="http://schemas.microsoft.com/office/powerpoint/2010/main" val="2639441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chiffre de Vigenère est un algorithme de chiffrement établi par le cryptographe français BLAISE DE Vigenère. C’est un crypto système poly-alphabétique (contrairement au chiffre de César qui est mono alphabétique), c’est-à-dire qu’il consiste à changer une lettre par une autre, mais cette dernière n’est pas toujours la même. Cela permet une plus grande sécurité. Cet algorithme utilise une clé dans notre cas sous la forme d’un mot ou d’une phrase que l’on choisira. Plus la clé sera longue, plus le cryptogramme sera sécurisé.</a:t>
            </a:r>
          </a:p>
        </p:txBody>
      </p:sp>
      <p:sp>
        <p:nvSpPr>
          <p:cNvPr id="8" name="ZoneTexte 7">
            <a:extLst>
              <a:ext uri="{FF2B5EF4-FFF2-40B4-BE49-F238E27FC236}">
                <a16:creationId xmlns:a16="http://schemas.microsoft.com/office/drawing/2014/main" id="{99BF4A4F-48CD-150B-FAE0-EE98BCF14AA6}"/>
              </a:ext>
            </a:extLst>
          </p:cNvPr>
          <p:cNvSpPr txBox="1"/>
          <p:nvPr/>
        </p:nvSpPr>
        <p:spPr>
          <a:xfrm>
            <a:off x="397564" y="2953840"/>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utiliser le chiffre de Vigenère on dispose de deux méthodes de chiffrement/déchiffrement: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Soit on utilise la table de Vigenère voir </a:t>
            </a:r>
            <a:r>
              <a:rPr lang="fr-FR" dirty="0">
                <a:latin typeface="Times New Roman" panose="02020603050405020304" pitchFamily="18" charset="0"/>
                <a:cs typeface="Times New Roman" panose="02020603050405020304" pitchFamily="18" charset="0"/>
                <a:hlinkClick r:id="rId2"/>
              </a:rPr>
              <a:t>Chiffre de Vigenère</a:t>
            </a:r>
            <a:r>
              <a:rPr lang="fr-FR"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Soit on utilise la méthode mathématique. </a:t>
            </a:r>
          </a:p>
          <a:p>
            <a:r>
              <a:rPr lang="fr-FR" dirty="0">
                <a:latin typeface="Times New Roman" panose="02020603050405020304" pitchFamily="18" charset="0"/>
                <a:cs typeface="Times New Roman" panose="02020603050405020304" pitchFamily="18" charset="0"/>
              </a:rPr>
              <a:t>Nous utiliserons dans cet exercice la méthode mathématique.</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6A914AF3-291D-FD71-E5B9-008DC9BB840F}"/>
                  </a:ext>
                </a:extLst>
              </p:cNvPr>
              <p:cNvSpPr txBox="1"/>
              <p:nvPr/>
            </p:nvSpPr>
            <p:spPr>
              <a:xfrm>
                <a:off x="332682" y="4254199"/>
                <a:ext cx="10866456"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Avec la méthode mathématique, on part d’un tableau comme le chiffre de César composé des lettres de A à Z ayant respectivement les indices de 0 à 25.</a:t>
                </a:r>
              </a:p>
              <a:p>
                <a:r>
                  <a:rPr lang="fr-FR" dirty="0">
                    <a:latin typeface="Times New Roman" panose="02020603050405020304" pitchFamily="18" charset="0"/>
                    <a:cs typeface="Times New Roman" panose="02020603050405020304" pitchFamily="18" charset="0"/>
                  </a:rPr>
                  <a:t>Supposons:</a:t>
                </a:r>
              </a:p>
              <a:p>
                <a:pPr marL="342900" indent="-342900">
                  <a:buFont typeface="Arial" panose="020B0604020202020204" pitchFamily="34" charset="0"/>
                  <a:buChar char="•"/>
                </a:pPr>
                <a14:m>
                  <m:oMath xmlns:m="http://schemas.openxmlformats.org/officeDocument/2006/math">
                    <m:r>
                      <a:rPr lang="fr-FR" i="1">
                        <a:latin typeface="Cambria Math" panose="02040503050406030204" pitchFamily="18" charset="0"/>
                        <a:cs typeface="Times New Roman" panose="02020603050405020304" pitchFamily="18" charset="0"/>
                      </a:rPr>
                      <m:t>𝑥</m:t>
                    </m:r>
                    <m:r>
                      <a:rPr lang="fr-FR" i="1">
                        <a:latin typeface="Cambria Math" panose="02040503050406030204" pitchFamily="18" charset="0"/>
                        <a:cs typeface="Times New Roman" panose="02020603050405020304" pitchFamily="18" charset="0"/>
                      </a:rPr>
                      <m:t> :</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de la clé</a:t>
                </a:r>
              </a:p>
              <a:p>
                <a:pPr marL="342900" indent="-342900">
                  <a:buFont typeface="Arial" panose="020B0604020202020204" pitchFamily="34" charset="0"/>
                  <a:buChar char="•"/>
                </a:pP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 :</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chiffrée</a:t>
                </a:r>
              </a:p>
              <a:p>
                <a:pPr marL="342900" indent="-342900">
                  <a:buFont typeface="Arial" panose="020B0604020202020204" pitchFamily="34" charset="0"/>
                  <a:buChar char="•"/>
                </a:pP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oMath>
                </a14:m>
                <a:r>
                  <a:rPr lang="fr-FR" i="1" dirty="0">
                    <a:latin typeface="Cambria Math" panose="02040503050406030204" pitchFamily="18" charset="0"/>
                    <a:cs typeface="Times New Roman" panose="02020603050405020304" pitchFamily="18" charset="0"/>
                  </a:rPr>
                  <a:t> </a:t>
                </a:r>
                <a:r>
                  <a:rPr lang="fr-FR" dirty="0">
                    <a:latin typeface="Cambria Math" panose="02040503050406030204" pitchFamily="18" charset="0"/>
                    <a:cs typeface="Times New Roman" panose="02020603050405020304" pitchFamily="18" charset="0"/>
                  </a:rPr>
                  <a:t>l’indice de la lettre du texte en clair</a:t>
                </a:r>
                <a:endParaRPr lang="fr-FR" i="1" dirty="0">
                  <a:latin typeface="Cambria Math" panose="020405030504060302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6A914AF3-291D-FD71-E5B9-008DC9BB840F}"/>
                  </a:ext>
                </a:extLst>
              </p:cNvPr>
              <p:cNvSpPr txBox="1">
                <a:spLocks noRot="1" noChangeAspect="1" noMove="1" noResize="1" noEditPoints="1" noAdjustHandles="1" noChangeArrowheads="1" noChangeShapeType="1" noTextEdit="1"/>
              </p:cNvSpPr>
              <p:nvPr/>
            </p:nvSpPr>
            <p:spPr>
              <a:xfrm>
                <a:off x="332682" y="4254199"/>
                <a:ext cx="10866456" cy="1938992"/>
              </a:xfrm>
              <a:prstGeom prst="rect">
                <a:avLst/>
              </a:prstGeom>
              <a:blipFill>
                <a:blip r:embed="rId3"/>
                <a:stretch>
                  <a:fillRect l="-617" t="-1887" r="-1010" b="-4717"/>
                </a:stretch>
              </a:blipFill>
            </p:spPr>
            <p:txBody>
              <a:bodyPr/>
              <a:lstStyle/>
              <a:p>
                <a:r>
                  <a:rPr lang="fr-FR">
                    <a:noFill/>
                  </a:rPr>
                  <a:t> </a:t>
                </a:r>
              </a:p>
            </p:txBody>
          </p:sp>
        </mc:Fallback>
      </mc:AlternateContent>
    </p:spTree>
    <p:extLst>
      <p:ext uri="{BB962C8B-B14F-4D97-AF65-F5344CB8AC3E}">
        <p14:creationId xmlns:p14="http://schemas.microsoft.com/office/powerpoint/2010/main" val="220422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90321CC-02EF-ED64-0AA9-789ED60F60B1}"/>
                  </a:ext>
                </a:extLst>
              </p:cNvPr>
              <p:cNvSpPr txBox="1"/>
              <p:nvPr/>
            </p:nvSpPr>
            <p:spPr>
              <a:xfrm>
                <a:off x="397564" y="1141856"/>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chiffrer, on obtient l’indice de la lettre chiffrée par la formule:</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𝑧</m:t>
                          </m:r>
                        </m:e>
                      </m:d>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m:t>
                      </m:r>
                    </m:oMath>
                  </m:oMathPara>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 exemple pour chiffrer la lettre B (indice 1) du message avec la lettre de la clé H (indice 7) on aura:</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1+7</m:t>
                          </m:r>
                        </m:e>
                      </m:d>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26=8 </m:t>
                      </m:r>
                      <m:r>
                        <a:rPr lang="fr-FR" b="0" i="1" smtClean="0">
                          <a:latin typeface="Cambria Math" panose="02040503050406030204" pitchFamily="18" charset="0"/>
                          <a:cs typeface="Times New Roman" panose="02020603050405020304" pitchFamily="18" charset="0"/>
                        </a:rPr>
                        <m:t>𝑚𝑜𝑑𝑢𝑙𝑜</m:t>
                      </m:r>
                      <m:r>
                        <a:rPr lang="fr-FR" b="0" i="1" smtClean="0">
                          <a:latin typeface="Cambria Math" panose="02040503050406030204" pitchFamily="18" charset="0"/>
                          <a:cs typeface="Times New Roman" panose="02020603050405020304" pitchFamily="18" charset="0"/>
                        </a:rPr>
                        <m:t> 26=8 </m:t>
                      </m:r>
                      <m:r>
                        <a:rPr lang="fr-FR" b="0" i="1" smtClean="0">
                          <a:latin typeface="Cambria Math" panose="02040503050406030204" pitchFamily="18" charset="0"/>
                          <a:cs typeface="Times New Roman" panose="02020603050405020304" pitchFamily="18" charset="0"/>
                        </a:rPr>
                        <m:t>𝑠𝑜𝑖𝑡</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𝑙𝑎</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𝑙𝑒𝑡𝑡𝑟𝑒</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𝐼</m:t>
                      </m:r>
                    </m:oMath>
                  </m:oMathPara>
                </a14:m>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Le modulo est le reste de la division euclidienne en Python il est représenté par %.</a:t>
                </a:r>
              </a:p>
              <a:p>
                <a:r>
                  <a:rPr lang="fr-FR" b="1" dirty="0">
                    <a:latin typeface="Times New Roman" panose="02020603050405020304" pitchFamily="18" charset="0"/>
                    <a:cs typeface="Times New Roman" panose="02020603050405020304" pitchFamily="18" charset="0"/>
                  </a:rPr>
                  <a:t>Par exemple 2%1=0 et 5%2=1</a:t>
                </a:r>
              </a:p>
            </p:txBody>
          </p:sp>
        </mc:Choice>
        <mc:Fallback xmlns="">
          <p:sp>
            <p:nvSpPr>
              <p:cNvPr id="7" name="ZoneTexte 6">
                <a:extLst>
                  <a:ext uri="{FF2B5EF4-FFF2-40B4-BE49-F238E27FC236}">
                    <a16:creationId xmlns:a16="http://schemas.microsoft.com/office/drawing/2014/main" id="{990321CC-02EF-ED64-0AA9-789ED60F60B1}"/>
                  </a:ext>
                </a:extLst>
              </p:cNvPr>
              <p:cNvSpPr txBox="1">
                <a:spLocks noRot="1" noChangeAspect="1" noMove="1" noResize="1" noEditPoints="1" noAdjustHandles="1" noChangeArrowheads="1" noChangeShapeType="1" noTextEdit="1"/>
              </p:cNvSpPr>
              <p:nvPr/>
            </p:nvSpPr>
            <p:spPr>
              <a:xfrm>
                <a:off x="397564" y="1141856"/>
                <a:ext cx="11088982" cy="1938992"/>
              </a:xfrm>
              <a:prstGeom prst="rect">
                <a:avLst/>
              </a:prstGeom>
              <a:blipFill>
                <a:blip r:embed="rId2"/>
                <a:stretch>
                  <a:fillRect l="-550" t="-1572" b="-471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83593BF-4B80-C0DA-D5C3-DAFAD01F2291}"/>
                  </a:ext>
                </a:extLst>
              </p:cNvPr>
              <p:cNvSpPr txBox="1"/>
              <p:nvPr/>
            </p:nvSpPr>
            <p:spPr>
              <a:xfrm>
                <a:off x="314574" y="3293862"/>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veut déchiffrer on cherche l’indice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oMath>
                </a14:m>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par les formules suivantes: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a:t>
                </a:r>
                <a14:m>
                  <m:oMath xmlns:m="http://schemas.openxmlformats.org/officeDocument/2006/math">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&gt;</m:t>
                    </m:r>
                    <m:r>
                      <a:rPr lang="fr-FR" b="0" i="1" smtClean="0">
                        <a:latin typeface="Cambria Math" panose="02040503050406030204" pitchFamily="18" charset="0"/>
                        <a:cs typeface="Times New Roman" panose="02020603050405020304" pitchFamily="18" charset="0"/>
                      </a:rPr>
                      <m:t>𝑦</m:t>
                    </m:r>
                  </m:oMath>
                </a14:m>
                <a:r>
                  <a:rPr lang="fr-FR" dirty="0">
                    <a:latin typeface="Times New Roman" panose="02020603050405020304" pitchFamily="18" charset="0"/>
                    <a:cs typeface="Times New Roman" panose="02020603050405020304" pitchFamily="18" charset="0"/>
                  </a:rPr>
                  <a:t> alors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26 −</m:t>
                        </m:r>
                        <m:r>
                          <a:rPr lang="fr-FR" b="0" i="1" smtClean="0">
                            <a:latin typeface="Cambria Math" panose="02040503050406030204" pitchFamily="18" charset="0"/>
                            <a:cs typeface="Times New Roman" panose="02020603050405020304" pitchFamily="18" charset="0"/>
                          </a:rPr>
                          <m:t>𝑥</m:t>
                        </m:r>
                      </m:e>
                    </m:d>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𝑦</m:t>
                    </m:r>
                  </m:oMath>
                </a14:m>
                <a:endParaRPr lang="fr-FR"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Sinon </a:t>
                </a:r>
                <a14:m>
                  <m:oMath xmlns:m="http://schemas.openxmlformats.org/officeDocument/2006/math">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oMath>
                </a14:m>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 exemple pour déchiffrer la lettre I (indice 8) du message chiffré avec la lettre de la clé H (indice 7) on aura:</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𝑥</m:t>
                      </m:r>
                      <m:r>
                        <a:rPr lang="fr-FR" b="0" i="1" smtClean="0">
                          <a:latin typeface="Cambria Math" panose="02040503050406030204" pitchFamily="18" charset="0"/>
                          <a:cs typeface="Times New Roman" panose="02020603050405020304" pitchFamily="18" charset="0"/>
                        </a:rPr>
                        <m:t>=7&lt;</m:t>
                      </m:r>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=8 </m:t>
                      </m:r>
                      <m:r>
                        <a:rPr lang="fr-FR" b="0" i="1" smtClean="0">
                          <a:latin typeface="Cambria Math" panose="02040503050406030204" pitchFamily="18" charset="0"/>
                          <a:cs typeface="Times New Roman" panose="02020603050405020304" pitchFamily="18" charset="0"/>
                        </a:rPr>
                        <m:t>𝑎𝑙𝑜𝑟𝑠</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𝑧</m:t>
                      </m:r>
                      <m:r>
                        <a:rPr lang="fr-FR" b="0" i="1" smtClean="0">
                          <a:latin typeface="Cambria Math" panose="02040503050406030204" pitchFamily="18" charset="0"/>
                          <a:cs typeface="Times New Roman" panose="02020603050405020304" pitchFamily="18" charset="0"/>
                        </a:rPr>
                        <m:t>=8−7=1 </m:t>
                      </m:r>
                      <m:r>
                        <a:rPr lang="fr-FR" b="0" i="1" smtClean="0">
                          <a:latin typeface="Cambria Math" panose="02040503050406030204" pitchFamily="18" charset="0"/>
                          <a:cs typeface="Times New Roman" panose="02020603050405020304" pitchFamily="18" charset="0"/>
                        </a:rPr>
                        <m:t>𝑠𝑜𝑖𝑡</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𝑙𝑎</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𝑙𝑒𝑡𝑡𝑟𝑒</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cs typeface="Times New Roman" panose="02020603050405020304" pitchFamily="18" charset="0"/>
                        </a:rPr>
                        <m:t>𝐵</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0" name="ZoneTexte 9">
                <a:extLst>
                  <a:ext uri="{FF2B5EF4-FFF2-40B4-BE49-F238E27FC236}">
                    <a16:creationId xmlns:a16="http://schemas.microsoft.com/office/drawing/2014/main" id="{183593BF-4B80-C0DA-D5C3-DAFAD01F2291}"/>
                  </a:ext>
                </a:extLst>
              </p:cNvPr>
              <p:cNvSpPr txBox="1">
                <a:spLocks noRot="1" noChangeAspect="1" noMove="1" noResize="1" noEditPoints="1" noAdjustHandles="1" noChangeArrowheads="1" noChangeShapeType="1" noTextEdit="1"/>
              </p:cNvSpPr>
              <p:nvPr/>
            </p:nvSpPr>
            <p:spPr>
              <a:xfrm>
                <a:off x="314574" y="3293862"/>
                <a:ext cx="11088982" cy="1938992"/>
              </a:xfrm>
              <a:prstGeom prst="rect">
                <a:avLst/>
              </a:prstGeom>
              <a:blipFill>
                <a:blip r:embed="rId3"/>
                <a:stretch>
                  <a:fillRect l="-605" t="-1572" b="-1258"/>
                </a:stretch>
              </a:blipFill>
            </p:spPr>
            <p:txBody>
              <a:bodyPr/>
              <a:lstStyle/>
              <a:p>
                <a:r>
                  <a:rPr lang="fr-FR">
                    <a:noFill/>
                  </a:rPr>
                  <a:t> </a:t>
                </a:r>
              </a:p>
            </p:txBody>
          </p:sp>
        </mc:Fallback>
      </mc:AlternateContent>
      <p:sp>
        <p:nvSpPr>
          <p:cNvPr id="11" name="ZoneTexte 10">
            <a:extLst>
              <a:ext uri="{FF2B5EF4-FFF2-40B4-BE49-F238E27FC236}">
                <a16:creationId xmlns:a16="http://schemas.microsoft.com/office/drawing/2014/main" id="{35C67A25-83F3-E82B-588F-A89F004A2A99}"/>
              </a:ext>
            </a:extLst>
          </p:cNvPr>
          <p:cNvSpPr txBox="1"/>
          <p:nvPr/>
        </p:nvSpPr>
        <p:spPr>
          <a:xfrm>
            <a:off x="314574" y="5362300"/>
            <a:ext cx="11088982"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Les chiffres de César et Vigenère appartiennent à la famille du chiffrement symétrique car on utilise la même clé pour chiffrer et déchiffrer le message. </a:t>
            </a:r>
          </a:p>
        </p:txBody>
      </p:sp>
    </p:spTree>
    <p:extLst>
      <p:ext uri="{BB962C8B-B14F-4D97-AF65-F5344CB8AC3E}">
        <p14:creationId xmlns:p14="http://schemas.microsoft.com/office/powerpoint/2010/main" val="1835164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990321CC-02EF-ED64-0AA9-789ED60F60B1}"/>
              </a:ext>
            </a:extLst>
          </p:cNvPr>
          <p:cNvSpPr txBox="1"/>
          <p:nvPr/>
        </p:nvSpPr>
        <p:spPr>
          <a:xfrm>
            <a:off x="419649" y="810461"/>
            <a:ext cx="11088982" cy="1323439"/>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L’objectif est d’utiliser les connaissances apprises sur les listes pour écrire un programme Python qui permettra de déchiffrer/chiffrer un message fourni par un utilisateur avec une clé donnée.</a:t>
            </a:r>
          </a:p>
          <a:p>
            <a:r>
              <a:rPr lang="fr-FR" dirty="0">
                <a:latin typeface="Times New Roman" panose="02020603050405020304" pitchFamily="18" charset="0"/>
                <a:cs typeface="Times New Roman" panose="02020603050405020304" pitchFamily="18" charset="0"/>
              </a:rPr>
              <a:t>Le programme doit pouvoir chiffrer et déchiffrer des messages contenant des lettres majuscules et minuscules ainsi que des nombres.</a:t>
            </a:r>
          </a:p>
        </p:txBody>
      </p:sp>
      <p:sp>
        <p:nvSpPr>
          <p:cNvPr id="8" name="ZoneTexte 7">
            <a:extLst>
              <a:ext uri="{FF2B5EF4-FFF2-40B4-BE49-F238E27FC236}">
                <a16:creationId xmlns:a16="http://schemas.microsoft.com/office/drawing/2014/main" id="{BEECF3A8-73CE-9EC0-B923-08D73787138E}"/>
              </a:ext>
            </a:extLst>
          </p:cNvPr>
          <p:cNvSpPr txBox="1"/>
          <p:nvPr/>
        </p:nvSpPr>
        <p:spPr>
          <a:xfrm>
            <a:off x="397564" y="3139670"/>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le fichier Algorithme et ensuite le programme en Python.</a:t>
            </a:r>
          </a:p>
        </p:txBody>
      </p:sp>
      <p:sp>
        <p:nvSpPr>
          <p:cNvPr id="10" name="ZoneTexte 9">
            <a:extLst>
              <a:ext uri="{FF2B5EF4-FFF2-40B4-BE49-F238E27FC236}">
                <a16:creationId xmlns:a16="http://schemas.microsoft.com/office/drawing/2014/main" id="{24D98DAF-178C-EE92-6768-D47D152A08B6}"/>
              </a:ext>
            </a:extLst>
          </p:cNvPr>
          <p:cNvSpPr txBox="1"/>
          <p:nvPr/>
        </p:nvSpPr>
        <p:spPr>
          <a:xfrm>
            <a:off x="419649" y="2103760"/>
            <a:ext cx="11088982"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Lorsque le programme démarre, l’utilisateur doit choisir quel type d’opération il veut réaliser (chiffrement ou déchiffrement). Ensuite il doit saisir le texte qu’il veut chiffrer et la clé.</a:t>
            </a:r>
          </a:p>
          <a:p>
            <a:r>
              <a:rPr lang="fr-FR" dirty="0">
                <a:latin typeface="Times New Roman" panose="02020603050405020304" pitchFamily="18" charset="0"/>
                <a:cs typeface="Times New Roman" panose="02020603050405020304" pitchFamily="18" charset="0"/>
              </a:rPr>
              <a:t>Le programme doit afficher le résultat de l’opération.</a:t>
            </a:r>
          </a:p>
        </p:txBody>
      </p:sp>
      <p:sp>
        <p:nvSpPr>
          <p:cNvPr id="12" name="ZoneTexte 11">
            <a:extLst>
              <a:ext uri="{FF2B5EF4-FFF2-40B4-BE49-F238E27FC236}">
                <a16:creationId xmlns:a16="http://schemas.microsoft.com/office/drawing/2014/main" id="{19CB152B-9880-A07F-BB5E-1B89D0E262F0}"/>
              </a:ext>
            </a:extLst>
          </p:cNvPr>
          <p:cNvSpPr txBox="1"/>
          <p:nvPr/>
        </p:nvSpPr>
        <p:spPr>
          <a:xfrm>
            <a:off x="419649" y="3560027"/>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Ci-dessous un exemple d’exécution (votre version peut être différente):</a:t>
            </a:r>
          </a:p>
        </p:txBody>
      </p:sp>
      <p:pic>
        <p:nvPicPr>
          <p:cNvPr id="9" name="Image 8">
            <a:extLst>
              <a:ext uri="{FF2B5EF4-FFF2-40B4-BE49-F238E27FC236}">
                <a16:creationId xmlns:a16="http://schemas.microsoft.com/office/drawing/2014/main" id="{62D8BB4F-61C9-490C-9332-A67E847D5FBE}"/>
              </a:ext>
            </a:extLst>
          </p:cNvPr>
          <p:cNvPicPr>
            <a:picLocks noChangeAspect="1"/>
          </p:cNvPicPr>
          <p:nvPr/>
        </p:nvPicPr>
        <p:blipFill>
          <a:blip r:embed="rId2"/>
          <a:stretch>
            <a:fillRect/>
          </a:stretch>
        </p:blipFill>
        <p:spPr>
          <a:xfrm>
            <a:off x="892912" y="3996188"/>
            <a:ext cx="3967287" cy="2202696"/>
          </a:xfrm>
          <a:prstGeom prst="rect">
            <a:avLst/>
          </a:prstGeom>
        </p:spPr>
      </p:pic>
      <p:pic>
        <p:nvPicPr>
          <p:cNvPr id="13" name="Image 12">
            <a:extLst>
              <a:ext uri="{FF2B5EF4-FFF2-40B4-BE49-F238E27FC236}">
                <a16:creationId xmlns:a16="http://schemas.microsoft.com/office/drawing/2014/main" id="{8A9117C4-0426-C41D-6428-ABEFEA93CDA3}"/>
              </a:ext>
            </a:extLst>
          </p:cNvPr>
          <p:cNvPicPr>
            <a:picLocks noChangeAspect="1"/>
          </p:cNvPicPr>
          <p:nvPr/>
        </p:nvPicPr>
        <p:blipFill>
          <a:blip r:embed="rId3"/>
          <a:stretch>
            <a:fillRect/>
          </a:stretch>
        </p:blipFill>
        <p:spPr>
          <a:xfrm>
            <a:off x="5333461" y="3943120"/>
            <a:ext cx="3883182" cy="2291815"/>
          </a:xfrm>
          <a:prstGeom prst="rect">
            <a:avLst/>
          </a:prstGeom>
        </p:spPr>
      </p:pic>
    </p:spTree>
    <p:extLst>
      <p:ext uri="{BB962C8B-B14F-4D97-AF65-F5344CB8AC3E}">
        <p14:creationId xmlns:p14="http://schemas.microsoft.com/office/powerpoint/2010/main" val="864656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possibilités pour créer des listes soit on utilise le mot clé </a:t>
            </a:r>
            <a:r>
              <a:rPr lang="fr-FR" sz="2000" b="1" dirty="0" err="1">
                <a:latin typeface="Times New Roman" panose="02020603050405020304" pitchFamily="18" charset="0"/>
                <a:cs typeface="Times New Roman" panose="02020603050405020304" pitchFamily="18" charset="0"/>
              </a:rPr>
              <a:t>list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soit on crée la liste avec une liste vide. </a:t>
            </a:r>
          </a:p>
        </p:txBody>
      </p:sp>
      <p:pic>
        <p:nvPicPr>
          <p:cNvPr id="8" name="Image 7">
            <a:extLst>
              <a:ext uri="{FF2B5EF4-FFF2-40B4-BE49-F238E27FC236}">
                <a16:creationId xmlns:a16="http://schemas.microsoft.com/office/drawing/2014/main" id="{57E4506D-3D38-B10A-AEB9-8013E2A86149}"/>
              </a:ext>
            </a:extLst>
          </p:cNvPr>
          <p:cNvPicPr>
            <a:picLocks noChangeAspect="1"/>
          </p:cNvPicPr>
          <p:nvPr/>
        </p:nvPicPr>
        <p:blipFill>
          <a:blip r:embed="rId2"/>
          <a:stretch>
            <a:fillRect/>
          </a:stretch>
        </p:blipFill>
        <p:spPr>
          <a:xfrm>
            <a:off x="569581" y="1658663"/>
            <a:ext cx="4364555" cy="1314788"/>
          </a:xfrm>
          <a:prstGeom prst="rect">
            <a:avLst/>
          </a:prstGeom>
        </p:spPr>
      </p:pic>
      <p:pic>
        <p:nvPicPr>
          <p:cNvPr id="10" name="Image 9">
            <a:extLst>
              <a:ext uri="{FF2B5EF4-FFF2-40B4-BE49-F238E27FC236}">
                <a16:creationId xmlns:a16="http://schemas.microsoft.com/office/drawing/2014/main" id="{E2C10DC8-F74C-F587-F6C5-59C5819881DD}"/>
              </a:ext>
            </a:extLst>
          </p:cNvPr>
          <p:cNvPicPr>
            <a:picLocks noChangeAspect="1"/>
          </p:cNvPicPr>
          <p:nvPr/>
        </p:nvPicPr>
        <p:blipFill>
          <a:blip r:embed="rId3"/>
          <a:stretch>
            <a:fillRect/>
          </a:stretch>
        </p:blipFill>
        <p:spPr>
          <a:xfrm>
            <a:off x="7158498" y="1649687"/>
            <a:ext cx="4463921" cy="1317664"/>
          </a:xfrm>
          <a:prstGeom prst="rect">
            <a:avLst/>
          </a:prstGeom>
        </p:spPr>
      </p:pic>
      <p:sp>
        <p:nvSpPr>
          <p:cNvPr id="14" name="Flèche : droite 13">
            <a:extLst>
              <a:ext uri="{FF2B5EF4-FFF2-40B4-BE49-F238E27FC236}">
                <a16:creationId xmlns:a16="http://schemas.microsoft.com/office/drawing/2014/main" id="{F5038AD0-7CA4-20D8-B9B2-A6718E3A7DCE}"/>
              </a:ext>
            </a:extLst>
          </p:cNvPr>
          <p:cNvSpPr/>
          <p:nvPr/>
        </p:nvSpPr>
        <p:spPr>
          <a:xfrm>
            <a:off x="5033503" y="1890544"/>
            <a:ext cx="1889381" cy="851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5" name="ZoneTexte 14">
            <a:extLst>
              <a:ext uri="{FF2B5EF4-FFF2-40B4-BE49-F238E27FC236}">
                <a16:creationId xmlns:a16="http://schemas.microsoft.com/office/drawing/2014/main" id="{6CEE211F-E2A5-3B18-FBB5-1132DF86792B}"/>
              </a:ext>
            </a:extLst>
          </p:cNvPr>
          <p:cNvSpPr txBox="1"/>
          <p:nvPr/>
        </p:nvSpPr>
        <p:spPr>
          <a:xfrm>
            <a:off x="500932" y="3075057"/>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deux exemples précédents, on crée une liste vide. On peut créer une liste non vide en spécifiant des éléments de départ lors de la création.</a:t>
            </a:r>
          </a:p>
        </p:txBody>
      </p:sp>
      <p:pic>
        <p:nvPicPr>
          <p:cNvPr id="9" name="Image 8">
            <a:extLst>
              <a:ext uri="{FF2B5EF4-FFF2-40B4-BE49-F238E27FC236}">
                <a16:creationId xmlns:a16="http://schemas.microsoft.com/office/drawing/2014/main" id="{986B89E5-D32A-9C94-E29C-00A029609242}"/>
              </a:ext>
            </a:extLst>
          </p:cNvPr>
          <p:cNvPicPr>
            <a:picLocks noChangeAspect="1"/>
          </p:cNvPicPr>
          <p:nvPr/>
        </p:nvPicPr>
        <p:blipFill>
          <a:blip r:embed="rId4"/>
          <a:stretch>
            <a:fillRect/>
          </a:stretch>
        </p:blipFill>
        <p:spPr>
          <a:xfrm>
            <a:off x="2672271" y="3884549"/>
            <a:ext cx="7099051" cy="1920740"/>
          </a:xfrm>
          <a:prstGeom prst="rect">
            <a:avLst/>
          </a:prstGeom>
        </p:spPr>
      </p:pic>
    </p:spTree>
    <p:extLst>
      <p:ext uri="{BB962C8B-B14F-4D97-AF65-F5344CB8AC3E}">
        <p14:creationId xmlns:p14="http://schemas.microsoft.com/office/powerpoint/2010/main" val="104463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0" y="78791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Chaque élément d’une liste est identifié par un numéro appelé indice et celui-ci est assigné à chaque élément lors de l’insertion dans la liste. Le premier élément aura pour indice 0, le suivant indice 1…. </a:t>
            </a:r>
          </a:p>
        </p:txBody>
      </p:sp>
      <p:sp>
        <p:nvSpPr>
          <p:cNvPr id="18" name="ZoneTexte 17">
            <a:extLst>
              <a:ext uri="{FF2B5EF4-FFF2-40B4-BE49-F238E27FC236}">
                <a16:creationId xmlns:a16="http://schemas.microsoft.com/office/drawing/2014/main" id="{CF7B339B-6218-0773-D83E-7FD62394C249}"/>
              </a:ext>
            </a:extLst>
          </p:cNvPr>
          <p:cNvSpPr txBox="1"/>
          <p:nvPr/>
        </p:nvSpPr>
        <p:spPr>
          <a:xfrm>
            <a:off x="500930" y="1495799"/>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accéder à un élément d’une liste, on utilise le format de code suivant </a:t>
            </a:r>
            <a:r>
              <a:rPr lang="fr-FR" sz="2000" b="1" dirty="0" err="1">
                <a:latin typeface="Times New Roman" panose="02020603050405020304" pitchFamily="18" charset="0"/>
                <a:cs typeface="Times New Roman" panose="02020603050405020304" pitchFamily="18" charset="0"/>
              </a:rPr>
              <a:t>nom_liste</a:t>
            </a:r>
            <a:r>
              <a:rPr lang="fr-FR" sz="2000" b="1" dirty="0">
                <a:latin typeface="Times New Roman" panose="02020603050405020304" pitchFamily="18" charset="0"/>
                <a:cs typeface="Times New Roman" panose="02020603050405020304" pitchFamily="18" charset="0"/>
              </a:rPr>
              <a:t>[indice].</a:t>
            </a:r>
            <a:endParaRPr lang="fr-FR" sz="2000"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id="{4D2EF078-2371-91C4-43BE-504150DE42FD}"/>
              </a:ext>
            </a:extLst>
          </p:cNvPr>
          <p:cNvSpPr txBox="1"/>
          <p:nvPr/>
        </p:nvSpPr>
        <p:spPr>
          <a:xfrm>
            <a:off x="635223" y="5850082"/>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assigner à une autre variable la valeur d’un élément de la liste.</a:t>
            </a:r>
          </a:p>
        </p:txBody>
      </p:sp>
      <p:pic>
        <p:nvPicPr>
          <p:cNvPr id="8" name="Image 7">
            <a:extLst>
              <a:ext uri="{FF2B5EF4-FFF2-40B4-BE49-F238E27FC236}">
                <a16:creationId xmlns:a16="http://schemas.microsoft.com/office/drawing/2014/main" id="{6A59718D-3705-CD60-AC32-0A082BD75E31}"/>
              </a:ext>
            </a:extLst>
          </p:cNvPr>
          <p:cNvPicPr>
            <a:picLocks noChangeAspect="1"/>
          </p:cNvPicPr>
          <p:nvPr/>
        </p:nvPicPr>
        <p:blipFill>
          <a:blip r:embed="rId2"/>
          <a:stretch>
            <a:fillRect/>
          </a:stretch>
        </p:blipFill>
        <p:spPr>
          <a:xfrm>
            <a:off x="3107366" y="1895909"/>
            <a:ext cx="5965581" cy="3840699"/>
          </a:xfrm>
          <a:prstGeom prst="rect">
            <a:avLst/>
          </a:prstGeom>
        </p:spPr>
      </p:pic>
    </p:spTree>
    <p:extLst>
      <p:ext uri="{BB962C8B-B14F-4D97-AF65-F5344CB8AC3E}">
        <p14:creationId xmlns:p14="http://schemas.microsoft.com/office/powerpoint/2010/main" val="398289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793504"/>
            <a:ext cx="11441731"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insérer un élément dans une liste, Python nous offre plusieurs fonctions dont les principales sont:</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insert: </a:t>
            </a:r>
            <a:r>
              <a:rPr lang="fr-FR" sz="2000" dirty="0">
                <a:latin typeface="Times New Roman" panose="02020603050405020304" pitchFamily="18" charset="0"/>
                <a:cs typeface="Times New Roman" panose="02020603050405020304" pitchFamily="18" charset="0"/>
              </a:rPr>
              <a:t>qui permet d’insérer un élément à un endroit précis dans la liste. Cette technique entraine un décalage des indices des autres éléments.</a:t>
            </a:r>
          </a:p>
          <a:p>
            <a:pPr marL="342900" indent="-342900">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append: </a:t>
            </a:r>
            <a:r>
              <a:rPr lang="fr-FR" sz="2000" dirty="0">
                <a:latin typeface="Times New Roman" panose="02020603050405020304" pitchFamily="18" charset="0"/>
                <a:cs typeface="Times New Roman" panose="02020603050405020304" pitchFamily="18" charset="0"/>
              </a:rPr>
              <a:t>qui permet d’insérer un élément à la fin de la liste.</a:t>
            </a:r>
            <a:endParaRPr lang="fr-FR" sz="2000" b="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7F6059A5-E9C9-7E04-3BAA-0ADEF57B1468}"/>
              </a:ext>
            </a:extLst>
          </p:cNvPr>
          <p:cNvSpPr txBox="1"/>
          <p:nvPr/>
        </p:nvSpPr>
        <p:spPr>
          <a:xfrm>
            <a:off x="435845" y="4208358"/>
            <a:ext cx="1163674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remplacer un élément dans une liste en assignant une nouvelle valeur à l’indice de l’élément à changer. </a:t>
            </a:r>
          </a:p>
        </p:txBody>
      </p:sp>
      <p:pic>
        <p:nvPicPr>
          <p:cNvPr id="13" name="Image 12">
            <a:extLst>
              <a:ext uri="{FF2B5EF4-FFF2-40B4-BE49-F238E27FC236}">
                <a16:creationId xmlns:a16="http://schemas.microsoft.com/office/drawing/2014/main" id="{69DFD89B-0A7E-0E00-BAC3-F58583D1F94B}"/>
              </a:ext>
            </a:extLst>
          </p:cNvPr>
          <p:cNvPicPr>
            <a:picLocks noChangeAspect="1"/>
          </p:cNvPicPr>
          <p:nvPr/>
        </p:nvPicPr>
        <p:blipFill>
          <a:blip r:embed="rId2"/>
          <a:stretch>
            <a:fillRect/>
          </a:stretch>
        </p:blipFill>
        <p:spPr>
          <a:xfrm>
            <a:off x="3236446" y="4789284"/>
            <a:ext cx="4264943" cy="1432860"/>
          </a:xfrm>
          <a:prstGeom prst="rect">
            <a:avLst/>
          </a:prstGeom>
        </p:spPr>
      </p:pic>
      <p:pic>
        <p:nvPicPr>
          <p:cNvPr id="9" name="Image 8">
            <a:extLst>
              <a:ext uri="{FF2B5EF4-FFF2-40B4-BE49-F238E27FC236}">
                <a16:creationId xmlns:a16="http://schemas.microsoft.com/office/drawing/2014/main" id="{45F5EC70-5D1A-1CA0-A0F1-CF02A189E0AD}"/>
              </a:ext>
            </a:extLst>
          </p:cNvPr>
          <p:cNvPicPr>
            <a:picLocks noChangeAspect="1"/>
          </p:cNvPicPr>
          <p:nvPr/>
        </p:nvPicPr>
        <p:blipFill>
          <a:blip r:embed="rId3"/>
          <a:stretch>
            <a:fillRect/>
          </a:stretch>
        </p:blipFill>
        <p:spPr>
          <a:xfrm>
            <a:off x="718697" y="2169317"/>
            <a:ext cx="4290432" cy="1806097"/>
          </a:xfrm>
          <a:prstGeom prst="rect">
            <a:avLst/>
          </a:prstGeom>
        </p:spPr>
      </p:pic>
      <p:pic>
        <p:nvPicPr>
          <p:cNvPr id="16" name="Image 15">
            <a:extLst>
              <a:ext uri="{FF2B5EF4-FFF2-40B4-BE49-F238E27FC236}">
                <a16:creationId xmlns:a16="http://schemas.microsoft.com/office/drawing/2014/main" id="{C31685B6-3BCB-6AFC-58F8-4D6F733EC712}"/>
              </a:ext>
            </a:extLst>
          </p:cNvPr>
          <p:cNvPicPr>
            <a:picLocks noChangeAspect="1"/>
          </p:cNvPicPr>
          <p:nvPr/>
        </p:nvPicPr>
        <p:blipFill>
          <a:blip r:embed="rId4"/>
          <a:stretch>
            <a:fillRect/>
          </a:stretch>
        </p:blipFill>
        <p:spPr>
          <a:xfrm>
            <a:off x="6683623" y="2150963"/>
            <a:ext cx="4854361" cy="1698609"/>
          </a:xfrm>
          <a:prstGeom prst="rect">
            <a:avLst/>
          </a:prstGeom>
        </p:spPr>
      </p:pic>
    </p:spTree>
    <p:extLst>
      <p:ext uri="{BB962C8B-B14F-4D97-AF65-F5344CB8AC3E}">
        <p14:creationId xmlns:p14="http://schemas.microsoft.com/office/powerpoint/2010/main" val="21586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869373"/>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agrandir une liste en lui associant les valeurs d’une autre liste. Cette technique s’appelle de la </a:t>
            </a:r>
            <a:r>
              <a:rPr lang="fr-FR" sz="2000" b="1" dirty="0">
                <a:latin typeface="Times New Roman" panose="02020603050405020304" pitchFamily="18" charset="0"/>
                <a:cs typeface="Times New Roman" panose="02020603050405020304" pitchFamily="18" charset="0"/>
              </a:rPr>
              <a:t>concaténation. </a:t>
            </a:r>
            <a:endParaRPr lang="fr-FR" sz="2000" dirty="0">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9D49DB88-46E9-F872-4F76-BF51883715DD}"/>
              </a:ext>
            </a:extLst>
          </p:cNvPr>
          <p:cNvSpPr txBox="1"/>
          <p:nvPr/>
        </p:nvSpPr>
        <p:spPr>
          <a:xfrm>
            <a:off x="500932" y="1766440"/>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de la concaténation de deux listes on peut utiliser la méthode </a:t>
            </a:r>
            <a:r>
              <a:rPr lang="fr-FR" sz="2000" b="1" dirty="0" err="1">
                <a:latin typeface="Times New Roman" panose="02020603050405020304" pitchFamily="18" charset="0"/>
                <a:cs typeface="Times New Roman" panose="02020603050405020304" pitchFamily="18" charset="0"/>
              </a:rPr>
              <a:t>extend</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de Python ou utiliser </a:t>
            </a:r>
            <a:r>
              <a:rPr lang="fr-FR" sz="2000" b="1" dirty="0">
                <a:latin typeface="Times New Roman" panose="02020603050405020304" pitchFamily="18" charset="0"/>
                <a:cs typeface="Times New Roman" panose="02020603050405020304" pitchFamily="18" charset="0"/>
              </a:rPr>
              <a:t>+=.</a:t>
            </a:r>
          </a:p>
        </p:txBody>
      </p:sp>
      <p:sp>
        <p:nvSpPr>
          <p:cNvPr id="14" name="Flèche : droite 13">
            <a:extLst>
              <a:ext uri="{FF2B5EF4-FFF2-40B4-BE49-F238E27FC236}">
                <a16:creationId xmlns:a16="http://schemas.microsoft.com/office/drawing/2014/main" id="{5EC14445-091B-C74A-BC79-312EC11E4D8D}"/>
              </a:ext>
            </a:extLst>
          </p:cNvPr>
          <p:cNvSpPr/>
          <p:nvPr/>
        </p:nvSpPr>
        <p:spPr>
          <a:xfrm>
            <a:off x="5294656" y="2557601"/>
            <a:ext cx="1602687" cy="8600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Equivalent à</a:t>
            </a:r>
          </a:p>
        </p:txBody>
      </p:sp>
      <p:sp>
        <p:nvSpPr>
          <p:cNvPr id="17" name="ZoneTexte 16">
            <a:extLst>
              <a:ext uri="{FF2B5EF4-FFF2-40B4-BE49-F238E27FC236}">
                <a16:creationId xmlns:a16="http://schemas.microsoft.com/office/drawing/2014/main" id="{8309470E-954D-47AE-A4C2-6B0CAFE27050}"/>
              </a:ext>
            </a:extLst>
          </p:cNvPr>
          <p:cNvSpPr txBox="1"/>
          <p:nvPr/>
        </p:nvSpPr>
        <p:spPr>
          <a:xfrm>
            <a:off x="608680" y="3978943"/>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Lorsqu’on veut créer une nouvelle liste qui est la concaténation de deux listes il faut utiliser l’opérateur +.</a:t>
            </a:r>
            <a:endParaRPr lang="fr-FR" sz="2000" b="1" dirty="0">
              <a:latin typeface="Times New Roman" panose="02020603050405020304" pitchFamily="18" charset="0"/>
              <a:cs typeface="Times New Roman" panose="02020603050405020304" pitchFamily="18" charset="0"/>
            </a:endParaRPr>
          </a:p>
        </p:txBody>
      </p:sp>
      <p:pic>
        <p:nvPicPr>
          <p:cNvPr id="9" name="Image 8">
            <a:extLst>
              <a:ext uri="{FF2B5EF4-FFF2-40B4-BE49-F238E27FC236}">
                <a16:creationId xmlns:a16="http://schemas.microsoft.com/office/drawing/2014/main" id="{ADFEFCCB-A565-F6B9-26D3-74A4B0A39A26}"/>
              </a:ext>
            </a:extLst>
          </p:cNvPr>
          <p:cNvPicPr>
            <a:picLocks noChangeAspect="1"/>
          </p:cNvPicPr>
          <p:nvPr/>
        </p:nvPicPr>
        <p:blipFill>
          <a:blip r:embed="rId2"/>
          <a:stretch>
            <a:fillRect/>
          </a:stretch>
        </p:blipFill>
        <p:spPr>
          <a:xfrm>
            <a:off x="492957" y="2231827"/>
            <a:ext cx="4709568" cy="1798476"/>
          </a:xfrm>
          <a:prstGeom prst="rect">
            <a:avLst/>
          </a:prstGeom>
        </p:spPr>
      </p:pic>
      <p:pic>
        <p:nvPicPr>
          <p:cNvPr id="11" name="Image 10">
            <a:extLst>
              <a:ext uri="{FF2B5EF4-FFF2-40B4-BE49-F238E27FC236}">
                <a16:creationId xmlns:a16="http://schemas.microsoft.com/office/drawing/2014/main" id="{77064B76-B2F3-8143-19B6-E6E8A63FEE2C}"/>
              </a:ext>
            </a:extLst>
          </p:cNvPr>
          <p:cNvPicPr>
            <a:picLocks noChangeAspect="1"/>
          </p:cNvPicPr>
          <p:nvPr/>
        </p:nvPicPr>
        <p:blipFill>
          <a:blip r:embed="rId3"/>
          <a:stretch>
            <a:fillRect/>
          </a:stretch>
        </p:blipFill>
        <p:spPr>
          <a:xfrm>
            <a:off x="2160460" y="4395438"/>
            <a:ext cx="6424217" cy="1806097"/>
          </a:xfrm>
          <a:prstGeom prst="rect">
            <a:avLst/>
          </a:prstGeom>
        </p:spPr>
      </p:pic>
      <p:pic>
        <p:nvPicPr>
          <p:cNvPr id="15" name="Image 14">
            <a:extLst>
              <a:ext uri="{FF2B5EF4-FFF2-40B4-BE49-F238E27FC236}">
                <a16:creationId xmlns:a16="http://schemas.microsoft.com/office/drawing/2014/main" id="{C04AFA3D-D5D9-8ACD-A83F-BF6C7F3689F4}"/>
              </a:ext>
            </a:extLst>
          </p:cNvPr>
          <p:cNvPicPr>
            <a:picLocks noChangeAspect="1"/>
          </p:cNvPicPr>
          <p:nvPr/>
        </p:nvPicPr>
        <p:blipFill>
          <a:blip r:embed="rId4"/>
          <a:stretch>
            <a:fillRect/>
          </a:stretch>
        </p:blipFill>
        <p:spPr>
          <a:xfrm>
            <a:off x="7013066" y="2156732"/>
            <a:ext cx="4724809" cy="1874682"/>
          </a:xfrm>
          <a:prstGeom prst="rect">
            <a:avLst/>
          </a:prstGeom>
        </p:spPr>
      </p:pic>
    </p:spTree>
    <p:extLst>
      <p:ext uri="{BB962C8B-B14F-4D97-AF65-F5344CB8AC3E}">
        <p14:creationId xmlns:p14="http://schemas.microsoft.com/office/powerpoint/2010/main" val="238456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500929" y="75434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Python nous offre deux méthodes pour supprimer un élément dans une liste soit avec 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ou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500929" y="754349"/>
                <a:ext cx="11441731" cy="707886"/>
              </a:xfrm>
              <a:prstGeom prst="rect">
                <a:avLst/>
              </a:prstGeom>
              <a:blipFill>
                <a:blip r:embed="rId2"/>
                <a:stretch>
                  <a:fillRect l="-533"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E81D5E0-2CE9-25B8-A1F0-49FA2542D2A6}"/>
                  </a:ext>
                </a:extLst>
              </p:cNvPr>
              <p:cNvSpPr txBox="1"/>
              <p:nvPr/>
            </p:nvSpPr>
            <p:spPr>
              <a:xfrm>
                <a:off x="500929" y="1488059"/>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mot clé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une variable ou une valeur d’une liste. La syntaxe pour utiliser ce mot clé 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2" name="ZoneTexte 1">
                <a:extLst>
                  <a:ext uri="{FF2B5EF4-FFF2-40B4-BE49-F238E27FC236}">
                    <a16:creationId xmlns:a16="http://schemas.microsoft.com/office/drawing/2014/main" id="{FE81D5E0-2CE9-25B8-A1F0-49FA2542D2A6}"/>
                  </a:ext>
                </a:extLst>
              </p:cNvPr>
              <p:cNvSpPr txBox="1">
                <a:spLocks noRot="1" noChangeAspect="1" noMove="1" noResize="1" noEditPoints="1" noAdjustHandles="1" noChangeArrowheads="1" noChangeShapeType="1" noTextEdit="1"/>
              </p:cNvSpPr>
              <p:nvPr/>
            </p:nvSpPr>
            <p:spPr>
              <a:xfrm>
                <a:off x="500929" y="1488059"/>
                <a:ext cx="11441731" cy="707886"/>
              </a:xfrm>
              <a:prstGeom prst="rect">
                <a:avLst/>
              </a:prstGeom>
              <a:blipFill>
                <a:blip r:embed="rId3"/>
                <a:stretch>
                  <a:fillRect l="-533" t="-4310" r="-746"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929" y="2010101"/>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𝒗𝒂𝒓𝒊𝒂𝒃𝒍𝒆</m:t>
                    </m:r>
                    <m:r>
                      <a:rPr lang="fr-FR" sz="2000" b="1" i="1" smtClean="0">
                        <a:latin typeface="Cambria Math" panose="02040503050406030204" pitchFamily="18" charset="0"/>
                        <a:cs typeface="Times New Roman" panose="02020603050405020304" pitchFamily="18" charset="0"/>
                      </a:rPr>
                      <m:t>_à_</m:t>
                    </m:r>
                    <m:r>
                      <a:rPr lang="fr-FR" sz="2000" b="1" i="1"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 (pour supprimer une variable)</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929" y="2010101"/>
                <a:ext cx="11441731" cy="400110"/>
              </a:xfrm>
              <a:prstGeom prst="rect">
                <a:avLst/>
              </a:prstGeom>
              <a:blipFill>
                <a:blip r:embed="rId4"/>
                <a:stretch>
                  <a:fillRect t="-9231" b="-27692"/>
                </a:stretch>
              </a:blipFill>
            </p:spPr>
            <p:txBody>
              <a:bodyPr/>
              <a:lstStyle/>
              <a:p>
                <a:r>
                  <a:rPr lang="fr-FR">
                    <a:noFill/>
                  </a:rPr>
                  <a:t> </a:t>
                </a:r>
              </a:p>
            </p:txBody>
          </p:sp>
        </mc:Fallback>
      </mc:AlternateContent>
      <p:pic>
        <p:nvPicPr>
          <p:cNvPr id="10" name="Image 9">
            <a:extLst>
              <a:ext uri="{FF2B5EF4-FFF2-40B4-BE49-F238E27FC236}">
                <a16:creationId xmlns:a16="http://schemas.microsoft.com/office/drawing/2014/main" id="{6B70F036-8836-7A94-4CA7-2F46B8742336}"/>
              </a:ext>
            </a:extLst>
          </p:cNvPr>
          <p:cNvPicPr>
            <a:picLocks noChangeAspect="1"/>
          </p:cNvPicPr>
          <p:nvPr/>
        </p:nvPicPr>
        <p:blipFill>
          <a:blip r:embed="rId5"/>
          <a:stretch>
            <a:fillRect/>
          </a:stretch>
        </p:blipFill>
        <p:spPr>
          <a:xfrm>
            <a:off x="787646" y="2857643"/>
            <a:ext cx="4634598" cy="255889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386D3BD-C3F5-B426-7E8C-622F33DE6D52}"/>
                  </a:ext>
                </a:extLst>
              </p:cNvPr>
              <p:cNvSpPr txBox="1"/>
              <p:nvPr/>
            </p:nvSpPr>
            <p:spPr>
              <a:xfrm>
                <a:off x="500929" y="2433872"/>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r>
                      <a:rPr lang="fr-FR" sz="2000" b="1" i="1" smtClean="0">
                        <a:latin typeface="Cambria Math" panose="02040503050406030204" pitchFamily="18" charset="0"/>
                        <a:cs typeface="Times New Roman" panose="02020603050405020304" pitchFamily="18" charset="0"/>
                      </a:rPr>
                      <m:t> </m:t>
                    </m:r>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r>
                      <a:rPr lang="fr-FR" sz="2000" b="1" i="1" smtClean="0">
                        <a:latin typeface="Cambria Math" panose="02040503050406030204" pitchFamily="18" charset="0"/>
                        <a:cs typeface="Times New Roman" panose="02020603050405020304" pitchFamily="18" charset="0"/>
                      </a:rPr>
                      <m:t>[</m:t>
                    </m:r>
                    <m:r>
                      <a:rPr lang="fr-FR" sz="2000" b="1" i="1" smtClean="0">
                        <a:latin typeface="Cambria Math" panose="02040503050406030204" pitchFamily="18" charset="0"/>
                        <a:cs typeface="Times New Roman" panose="02020603050405020304" pitchFamily="18" charset="0"/>
                      </a:rPr>
                      <m:t>𝒊𝒏𝒅𝒊𝒄𝒆</m:t>
                    </m:r>
                    <m:r>
                      <a:rPr lang="fr-FR" sz="2000" b="1" i="1" smtClean="0">
                        <a:latin typeface="Cambria Math" panose="02040503050406030204" pitchFamily="18" charset="0"/>
                        <a:cs typeface="Times New Roman" panose="02020603050405020304" pitchFamily="18" charset="0"/>
                      </a:rPr>
                      <m:t>]</m:t>
                    </m:r>
                  </m:oMath>
                </a14:m>
                <a:r>
                  <a:rPr lang="fr-FR" sz="2000" b="1" dirty="0">
                    <a:latin typeface="Times New Roman" panose="02020603050405020304" pitchFamily="18" charset="0"/>
                    <a:cs typeface="Times New Roman" panose="02020603050405020304" pitchFamily="18" charset="0"/>
                  </a:rPr>
                  <a:t> (pour supprimer un élément dans une liste)</a:t>
                </a:r>
              </a:p>
            </p:txBody>
          </p:sp>
        </mc:Choice>
        <mc:Fallback xmlns="">
          <p:sp>
            <p:nvSpPr>
              <p:cNvPr id="13" name="ZoneTexte 12">
                <a:extLst>
                  <a:ext uri="{FF2B5EF4-FFF2-40B4-BE49-F238E27FC236}">
                    <a16:creationId xmlns:a16="http://schemas.microsoft.com/office/drawing/2014/main" id="{1386D3BD-C3F5-B426-7E8C-622F33DE6D52}"/>
                  </a:ext>
                </a:extLst>
              </p:cNvPr>
              <p:cNvSpPr txBox="1">
                <a:spLocks noRot="1" noChangeAspect="1" noMove="1" noResize="1" noEditPoints="1" noAdjustHandles="1" noChangeArrowheads="1" noChangeShapeType="1" noTextEdit="1"/>
              </p:cNvSpPr>
              <p:nvPr/>
            </p:nvSpPr>
            <p:spPr>
              <a:xfrm>
                <a:off x="500929" y="2433872"/>
                <a:ext cx="11441731" cy="400110"/>
              </a:xfrm>
              <a:prstGeom prst="rect">
                <a:avLst/>
              </a:prstGeom>
              <a:blipFill>
                <a:blip r:embed="rId6"/>
                <a:stretch>
                  <a:fillRect t="-7576" b="-25758"/>
                </a:stretch>
              </a:blipFill>
            </p:spPr>
            <p:txBody>
              <a:bodyPr/>
              <a:lstStyle/>
              <a:p>
                <a:r>
                  <a:rPr lang="fr-FR">
                    <a:noFill/>
                  </a:rPr>
                  <a:t> </a:t>
                </a:r>
              </a:p>
            </p:txBody>
          </p:sp>
        </mc:Fallback>
      </mc:AlternateContent>
      <p:pic>
        <p:nvPicPr>
          <p:cNvPr id="15" name="Image 14">
            <a:extLst>
              <a:ext uri="{FF2B5EF4-FFF2-40B4-BE49-F238E27FC236}">
                <a16:creationId xmlns:a16="http://schemas.microsoft.com/office/drawing/2014/main" id="{A6838FB9-917D-4D7F-C97C-46E2D412F0AF}"/>
              </a:ext>
            </a:extLst>
          </p:cNvPr>
          <p:cNvPicPr>
            <a:picLocks noChangeAspect="1"/>
          </p:cNvPicPr>
          <p:nvPr/>
        </p:nvPicPr>
        <p:blipFill>
          <a:blip r:embed="rId7"/>
          <a:stretch>
            <a:fillRect/>
          </a:stretch>
        </p:blipFill>
        <p:spPr>
          <a:xfrm>
            <a:off x="5705238" y="2857643"/>
            <a:ext cx="5142538" cy="2558897"/>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397565" y="5366236"/>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Une erreur est générée lorsqu’on essaie de supprimer avec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une valeur dont l’indice n’existe pas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397565" y="5366236"/>
                <a:ext cx="10624456" cy="707886"/>
              </a:xfrm>
              <a:prstGeom prst="rect">
                <a:avLst/>
              </a:prstGeom>
              <a:blipFill>
                <a:blip r:embed="rId8"/>
                <a:stretch>
                  <a:fillRect l="-574" t="-4310" b="-14655"/>
                </a:stretch>
              </a:blipFill>
            </p:spPr>
            <p:txBody>
              <a:bodyPr/>
              <a:lstStyle/>
              <a:p>
                <a:r>
                  <a:rPr lang="fr-FR">
                    <a:noFill/>
                  </a:rPr>
                  <a:t> </a:t>
                </a:r>
              </a:p>
            </p:txBody>
          </p:sp>
        </mc:Fallback>
      </mc:AlternateContent>
    </p:spTree>
    <p:extLst>
      <p:ext uri="{BB962C8B-B14F-4D97-AF65-F5344CB8AC3E}">
        <p14:creationId xmlns:p14="http://schemas.microsoft.com/office/powerpoint/2010/main" val="327825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31AF22B-77AC-398F-8B32-17C6B4914236}"/>
                  </a:ext>
                </a:extLst>
              </p:cNvPr>
              <p:cNvSpPr txBox="1"/>
              <p:nvPr/>
            </p:nvSpPr>
            <p:spPr>
              <a:xfrm>
                <a:off x="397565" y="66807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contrairement à la méthode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permet de supprimer un élément dans une liste à partir de sa valeur non pas par son indice. La syntaxe pour utiliser </a:t>
                </a:r>
                <a14:m>
                  <m:oMath xmlns:m="http://schemas.openxmlformats.org/officeDocument/2006/math">
                    <m:r>
                      <a:rPr lang="fr-FR" sz="2000" b="1" i="1" dirty="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est:</a:t>
                </a:r>
                <a:endParaRPr lang="fr-FR" sz="2000" b="1" dirty="0">
                  <a:latin typeface="Times New Roman" panose="02020603050405020304" pitchFamily="18" charset="0"/>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31AF22B-77AC-398F-8B32-17C6B4914236}"/>
                  </a:ext>
                </a:extLst>
              </p:cNvPr>
              <p:cNvSpPr txBox="1">
                <a:spLocks noRot="1" noChangeAspect="1" noMove="1" noResize="1" noEditPoints="1" noAdjustHandles="1" noChangeArrowheads="1" noChangeShapeType="1" noTextEdit="1"/>
              </p:cNvSpPr>
              <p:nvPr/>
            </p:nvSpPr>
            <p:spPr>
              <a:xfrm>
                <a:off x="397565" y="668071"/>
                <a:ext cx="11441731" cy="707886"/>
              </a:xfrm>
              <a:prstGeom prst="rect">
                <a:avLst/>
              </a:prstGeom>
              <a:blipFill>
                <a:blip r:embed="rId2"/>
                <a:stretch>
                  <a:fillRect l="-533" t="-5172" r="-160"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8731657-1982-0564-6148-8700366FB9ED}"/>
                  </a:ext>
                </a:extLst>
              </p:cNvPr>
              <p:cNvSpPr txBox="1"/>
              <p:nvPr/>
            </p:nvSpPr>
            <p:spPr>
              <a:xfrm>
                <a:off x="500097" y="1323729"/>
                <a:ext cx="11441731" cy="400110"/>
              </a:xfrm>
              <a:prstGeom prst="rect">
                <a:avLst/>
              </a:prstGeom>
              <a:noFill/>
            </p:spPr>
            <p:txBody>
              <a:bodyPr wrap="square" rtlCol="0">
                <a:spAutoFit/>
              </a:bodyPr>
              <a:lstStyle/>
              <a:p>
                <a:pPr algn="ctr"/>
                <a14:m>
                  <m:oMath xmlns:m="http://schemas.openxmlformats.org/officeDocument/2006/math">
                    <m:r>
                      <a:rPr lang="fr-FR" sz="2000" b="1" i="1" smtClean="0">
                        <a:latin typeface="Cambria Math" panose="02040503050406030204" pitchFamily="18" charset="0"/>
                        <a:cs typeface="Times New Roman" panose="02020603050405020304" pitchFamily="18" charset="0"/>
                      </a:rPr>
                      <m:t>𝒏𝒐𝒎</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𝒅𝒆</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𝒍𝒂</m:t>
                    </m:r>
                    <m:r>
                      <a:rPr lang="fr-FR" sz="2000" b="1" i="1" smtClean="0">
                        <a:latin typeface="Cambria Math" panose="02040503050406030204" pitchFamily="18" charset="0"/>
                        <a:cs typeface="Times New Roman" panose="02020603050405020304" pitchFamily="18" charset="0"/>
                      </a:rPr>
                      <m:t>_</m:t>
                    </m:r>
                    <m:r>
                      <a:rPr lang="fr-FR" sz="2000" b="1" i="1" smtClean="0">
                        <a:latin typeface="Cambria Math" panose="02040503050406030204" pitchFamily="18" charset="0"/>
                        <a:cs typeface="Times New Roman" panose="02020603050405020304" pitchFamily="18" charset="0"/>
                      </a:rPr>
                      <m:t>𝒍𝒊𝒔𝒕𝒆</m:t>
                    </m:r>
                  </m:oMath>
                </a14:m>
                <a:r>
                  <a:rPr lang="fr-FR" sz="2000" b="1" dirty="0">
                    <a:latin typeface="Times New Roman" panose="02020603050405020304" pitchFamily="18" charset="0"/>
                    <a:cs typeface="Times New Roman" panose="02020603050405020304" pitchFamily="18" charset="0"/>
                  </a:rPr>
                  <a:t>.</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𝒓𝒆𝒎𝒐𝒗𝒆</m:t>
                    </m:r>
                    <m:r>
                      <a:rPr lang="fr-FR" sz="2000" b="1" i="1" dirty="0" smtClean="0">
                        <a:latin typeface="Cambria Math" panose="02040503050406030204" pitchFamily="18" charset="0"/>
                        <a:cs typeface="Times New Roman" panose="02020603050405020304" pitchFamily="18" charset="0"/>
                      </a:rPr>
                      <m:t>(</m:t>
                    </m:r>
                    <m:r>
                      <a:rPr lang="fr-FR" sz="2000" b="1" i="1" dirty="0" smtClean="0">
                        <a:latin typeface="Cambria Math" panose="02040503050406030204" pitchFamily="18" charset="0"/>
                        <a:cs typeface="Times New Roman" panose="02020603050405020304" pitchFamily="18" charset="0"/>
                      </a:rPr>
                      <m:t>𝒗𝒂𝒍𝒆𝒖𝒓</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𝒂</m:t>
                    </m:r>
                    <m:r>
                      <a:rPr lang="fr-FR" sz="2000" b="1" i="1" dirty="0" smtClean="0">
                        <a:latin typeface="Cambria Math" panose="02040503050406030204" pitchFamily="18" charset="0"/>
                        <a:cs typeface="Times New Roman" panose="02020603050405020304" pitchFamily="18" charset="0"/>
                      </a:rPr>
                      <m:t>_</m:t>
                    </m:r>
                    <m:r>
                      <a:rPr lang="fr-FR" sz="2000" b="1" i="1" dirty="0" smtClean="0">
                        <a:latin typeface="Cambria Math" panose="02040503050406030204" pitchFamily="18" charset="0"/>
                        <a:cs typeface="Times New Roman" panose="02020603050405020304" pitchFamily="18" charset="0"/>
                      </a:rPr>
                      <m:t>𝒔𝒖𝒑𝒑𝒓𝒊𝒎𝒆𝒓</m:t>
                    </m:r>
                  </m:oMath>
                </a14:m>
                <a:r>
                  <a:rPr lang="fr-FR" sz="2000" b="1" dirty="0">
                    <a:latin typeface="Times New Roman" panose="02020603050405020304" pitchFamily="18" charset="0"/>
                    <a:cs typeface="Times New Roman" panose="02020603050405020304" pitchFamily="18" charset="0"/>
                  </a:rPr>
                  <a:t>)</a:t>
                </a:r>
              </a:p>
            </p:txBody>
          </p:sp>
        </mc:Choice>
        <mc:Fallback xmlns="">
          <p:sp>
            <p:nvSpPr>
              <p:cNvPr id="8" name="ZoneTexte 7">
                <a:extLst>
                  <a:ext uri="{FF2B5EF4-FFF2-40B4-BE49-F238E27FC236}">
                    <a16:creationId xmlns:a16="http://schemas.microsoft.com/office/drawing/2014/main" id="{28731657-1982-0564-6148-8700366FB9ED}"/>
                  </a:ext>
                </a:extLst>
              </p:cNvPr>
              <p:cNvSpPr txBox="1">
                <a:spLocks noRot="1" noChangeAspect="1" noMove="1" noResize="1" noEditPoints="1" noAdjustHandles="1" noChangeArrowheads="1" noChangeShapeType="1" noTextEdit="1"/>
              </p:cNvSpPr>
              <p:nvPr/>
            </p:nvSpPr>
            <p:spPr>
              <a:xfrm>
                <a:off x="500097" y="1323729"/>
                <a:ext cx="11441731" cy="400110"/>
              </a:xfrm>
              <a:prstGeom prst="rect">
                <a:avLst/>
              </a:prstGeom>
              <a:blipFill>
                <a:blip r:embed="rId3"/>
                <a:stretch>
                  <a:fillRect t="-7576" b="-2575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9D056B6-D304-8387-B6CE-76BE299A9E20}"/>
                  </a:ext>
                </a:extLst>
              </p:cNvPr>
              <p:cNvSpPr txBox="1"/>
              <p:nvPr/>
            </p:nvSpPr>
            <p:spPr>
              <a:xfrm>
                <a:off x="500097" y="4398335"/>
                <a:ext cx="1062445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ne retire que la première occurrence de la valeur trouvée dans la liste.</a:t>
                </a:r>
              </a:p>
            </p:txBody>
          </p:sp>
        </mc:Choice>
        <mc:Fallback xmlns="">
          <p:sp>
            <p:nvSpPr>
              <p:cNvPr id="16" name="ZoneTexte 15">
                <a:extLst>
                  <a:ext uri="{FF2B5EF4-FFF2-40B4-BE49-F238E27FC236}">
                    <a16:creationId xmlns:a16="http://schemas.microsoft.com/office/drawing/2014/main" id="{C9D056B6-D304-8387-B6CE-76BE299A9E20}"/>
                  </a:ext>
                </a:extLst>
              </p:cNvPr>
              <p:cNvSpPr txBox="1">
                <a:spLocks noRot="1" noChangeAspect="1" noMove="1" noResize="1" noEditPoints="1" noAdjustHandles="1" noChangeArrowheads="1" noChangeShapeType="1" noTextEdit="1"/>
              </p:cNvSpPr>
              <p:nvPr/>
            </p:nvSpPr>
            <p:spPr>
              <a:xfrm>
                <a:off x="500097" y="4398335"/>
                <a:ext cx="10624456" cy="400110"/>
              </a:xfrm>
              <a:prstGeom prst="rect">
                <a:avLst/>
              </a:prstGeom>
              <a:blipFill>
                <a:blip r:embed="rId4"/>
                <a:stretch>
                  <a:fillRect l="-574" t="-9231" b="-2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042C645D-E09C-C962-FD62-79D0A79985EE}"/>
                  </a:ext>
                </a:extLst>
              </p:cNvPr>
              <p:cNvSpPr txBox="1"/>
              <p:nvPr/>
            </p:nvSpPr>
            <p:spPr>
              <a:xfrm>
                <a:off x="500097" y="4826385"/>
                <a:ext cx="1062445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𝒅𝒆𝒍</m:t>
                    </m:r>
                  </m:oMath>
                </a14:m>
                <a:r>
                  <a:rPr lang="fr-FR" sz="2000" b="1" dirty="0">
                    <a:latin typeface="Times New Roman" panose="02020603050405020304" pitchFamily="18" charset="0"/>
                    <a:cs typeface="Times New Roman" panose="02020603050405020304" pitchFamily="18" charset="0"/>
                  </a:rPr>
                  <a:t> est une méthode globale de Python, elle permet de supprimer un élément dans une liste, une variable, un élément dans un dictionnaire….</a:t>
                </a:r>
              </a:p>
            </p:txBody>
          </p:sp>
        </mc:Choice>
        <mc:Fallback xmlns="">
          <p:sp>
            <p:nvSpPr>
              <p:cNvPr id="9" name="ZoneTexte 8">
                <a:extLst>
                  <a:ext uri="{FF2B5EF4-FFF2-40B4-BE49-F238E27FC236}">
                    <a16:creationId xmlns:a16="http://schemas.microsoft.com/office/drawing/2014/main" id="{042C645D-E09C-C962-FD62-79D0A79985EE}"/>
                  </a:ext>
                </a:extLst>
              </p:cNvPr>
              <p:cNvSpPr txBox="1">
                <a:spLocks noRot="1" noChangeAspect="1" noMove="1" noResize="1" noEditPoints="1" noAdjustHandles="1" noChangeArrowheads="1" noChangeShapeType="1" noTextEdit="1"/>
              </p:cNvSpPr>
              <p:nvPr/>
            </p:nvSpPr>
            <p:spPr>
              <a:xfrm>
                <a:off x="500097" y="4826385"/>
                <a:ext cx="10624456" cy="707886"/>
              </a:xfrm>
              <a:prstGeom prst="rect">
                <a:avLst/>
              </a:prstGeom>
              <a:blipFill>
                <a:blip r:embed="rId5"/>
                <a:stretch>
                  <a:fillRect l="-574" t="-5172"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D7C2A00-B2F0-C0ED-B766-C0B945788C7B}"/>
                  </a:ext>
                </a:extLst>
              </p:cNvPr>
              <p:cNvSpPr txBox="1"/>
              <p:nvPr/>
            </p:nvSpPr>
            <p:spPr>
              <a:xfrm>
                <a:off x="500097" y="5522614"/>
                <a:ext cx="1119180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La méthode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𝒓𝒆𝒎𝒐𝒗𝒆</m:t>
                    </m:r>
                  </m:oMath>
                </a14:m>
                <a:r>
                  <a:rPr lang="fr-FR" sz="2000" b="1" dirty="0">
                    <a:latin typeface="Times New Roman" panose="02020603050405020304" pitchFamily="18" charset="0"/>
                    <a:cs typeface="Times New Roman" panose="02020603050405020304" pitchFamily="18" charset="0"/>
                  </a:rPr>
                  <a:t> est une méthode spécifique aux listes seuls les éléments de type </a:t>
                </a:r>
                <a14:m>
                  <m:oMath xmlns:m="http://schemas.openxmlformats.org/officeDocument/2006/math">
                    <m:r>
                      <a:rPr lang="fr-FR" sz="2000" b="1" i="1" smtClean="0">
                        <a:latin typeface="Cambria Math" panose="02040503050406030204" pitchFamily="18" charset="0"/>
                        <a:cs typeface="Times New Roman" panose="02020603050405020304" pitchFamily="18" charset="0"/>
                      </a:rPr>
                      <m:t>𝒍𝒊𝒔𝒕</m:t>
                    </m:r>
                  </m:oMath>
                </a14:m>
                <a:r>
                  <a:rPr lang="fr-FR" sz="2000" b="1" dirty="0">
                    <a:latin typeface="Times New Roman" panose="02020603050405020304" pitchFamily="18" charset="0"/>
                    <a:cs typeface="Times New Roman" panose="02020603050405020304" pitchFamily="18" charset="0"/>
                  </a:rPr>
                  <a:t> peuvent l’utiliser. Raison pour laquelle avant de l’utiliser, on la précède du nom de la liste.</a:t>
                </a:r>
              </a:p>
            </p:txBody>
          </p:sp>
        </mc:Choice>
        <mc:Fallback xmlns="">
          <p:sp>
            <p:nvSpPr>
              <p:cNvPr id="11" name="ZoneTexte 10">
                <a:extLst>
                  <a:ext uri="{FF2B5EF4-FFF2-40B4-BE49-F238E27FC236}">
                    <a16:creationId xmlns:a16="http://schemas.microsoft.com/office/drawing/2014/main" id="{2D7C2A00-B2F0-C0ED-B766-C0B945788C7B}"/>
                  </a:ext>
                </a:extLst>
              </p:cNvPr>
              <p:cNvSpPr txBox="1">
                <a:spLocks noRot="1" noChangeAspect="1" noMove="1" noResize="1" noEditPoints="1" noAdjustHandles="1" noChangeArrowheads="1" noChangeShapeType="1" noTextEdit="1"/>
              </p:cNvSpPr>
              <p:nvPr/>
            </p:nvSpPr>
            <p:spPr>
              <a:xfrm>
                <a:off x="500097" y="5522614"/>
                <a:ext cx="11191806" cy="707886"/>
              </a:xfrm>
              <a:prstGeom prst="rect">
                <a:avLst/>
              </a:prstGeom>
              <a:blipFill>
                <a:blip r:embed="rId6"/>
                <a:stretch>
                  <a:fillRect l="-545" t="-5172" b="-14655"/>
                </a:stretch>
              </a:blipFill>
            </p:spPr>
            <p:txBody>
              <a:bodyPr/>
              <a:lstStyle/>
              <a:p>
                <a:r>
                  <a:rPr lang="fr-FR">
                    <a:noFill/>
                  </a:rPr>
                  <a:t> </a:t>
                </a:r>
              </a:p>
            </p:txBody>
          </p:sp>
        </mc:Fallback>
      </mc:AlternateContent>
      <p:pic>
        <p:nvPicPr>
          <p:cNvPr id="14" name="Image 13">
            <a:extLst>
              <a:ext uri="{FF2B5EF4-FFF2-40B4-BE49-F238E27FC236}">
                <a16:creationId xmlns:a16="http://schemas.microsoft.com/office/drawing/2014/main" id="{C9202565-E9ED-FD65-8665-D1E614BDC4F9}"/>
              </a:ext>
            </a:extLst>
          </p:cNvPr>
          <p:cNvPicPr>
            <a:picLocks noChangeAspect="1"/>
          </p:cNvPicPr>
          <p:nvPr/>
        </p:nvPicPr>
        <p:blipFill>
          <a:blip r:embed="rId7"/>
          <a:stretch>
            <a:fillRect/>
          </a:stretch>
        </p:blipFill>
        <p:spPr>
          <a:xfrm>
            <a:off x="2660072" y="1721289"/>
            <a:ext cx="6175759" cy="2760581"/>
          </a:xfrm>
          <a:prstGeom prst="rect">
            <a:avLst/>
          </a:prstGeom>
        </p:spPr>
      </p:pic>
    </p:spTree>
    <p:extLst>
      <p:ext uri="{BB962C8B-B14F-4D97-AF65-F5344CB8AC3E}">
        <p14:creationId xmlns:p14="http://schemas.microsoft.com/office/powerpoint/2010/main" val="718073844"/>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1136</TotalTime>
  <Words>3929</Words>
  <Application>Microsoft Office PowerPoint</Application>
  <PresentationFormat>Grand écran</PresentationFormat>
  <Paragraphs>293</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2024-09-21T08:09:30Z</dcterms:modified>
</cp:coreProperties>
</file>