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804" r:id="rId1"/>
  </p:sldMasterIdLst>
  <p:notesMasterIdLst>
    <p:notesMasterId r:id="rId15"/>
  </p:notesMasterIdLst>
  <p:sldIdLst>
    <p:sldId id="257" r:id="rId2"/>
    <p:sldId id="285" r:id="rId3"/>
    <p:sldId id="286" r:id="rId4"/>
    <p:sldId id="287" r:id="rId5"/>
    <p:sldId id="288" r:id="rId6"/>
    <p:sldId id="289" r:id="rId7"/>
    <p:sldId id="290" r:id="rId8"/>
    <p:sldId id="291" r:id="rId9"/>
    <p:sldId id="292" r:id="rId10"/>
    <p:sldId id="293" r:id="rId11"/>
    <p:sldId id="294" r:id="rId12"/>
    <p:sldId id="295" r:id="rId13"/>
    <p:sldId id="284"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E0E620D-09F9-4BE3-9F03-2E2526FB828A}" v="17" dt="2024-02-18T17:53:36.567"/>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Style moyen 2 - Accentuatio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4386"/>
    <p:restoredTop sz="95930"/>
  </p:normalViewPr>
  <p:slideViewPr>
    <p:cSldViewPr snapToGrid="0">
      <p:cViewPr varScale="1">
        <p:scale>
          <a:sx n="106" d="100"/>
          <a:sy n="106" d="100"/>
        </p:scale>
        <p:origin x="139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smaël Tuo" userId="fca7baf0e513a1e6" providerId="LiveId" clId="{6D4406C0-A101-E749-9FCB-4B6F26B68000}"/>
    <pc:docChg chg="undo custSel addSld delSld modSld">
      <pc:chgData name="Ismaël Tuo" userId="fca7baf0e513a1e6" providerId="LiveId" clId="{6D4406C0-A101-E749-9FCB-4B6F26B68000}" dt="2023-07-16T11:51:04.132" v="7521"/>
      <pc:docMkLst>
        <pc:docMk/>
      </pc:docMkLst>
      <pc:sldChg chg="modSp mod modAnim">
        <pc:chgData name="Ismaël Tuo" userId="fca7baf0e513a1e6" providerId="LiveId" clId="{6D4406C0-A101-E749-9FCB-4B6F26B68000}" dt="2023-07-02T15:21:27.726" v="2480" actId="14100"/>
        <pc:sldMkLst>
          <pc:docMk/>
          <pc:sldMk cId="0" sldId="257"/>
        </pc:sldMkLst>
        <pc:spChg chg="mod">
          <ac:chgData name="Ismaël Tuo" userId="fca7baf0e513a1e6" providerId="LiveId" clId="{6D4406C0-A101-E749-9FCB-4B6F26B68000}" dt="2023-07-02T15:21:16.809" v="2478" actId="255"/>
          <ac:spMkLst>
            <pc:docMk/>
            <pc:sldMk cId="0" sldId="257"/>
            <ac:spMk id="2" creationId="{15F42996-A20C-278E-8304-E7B669C70297}"/>
          </ac:spMkLst>
        </pc:spChg>
        <pc:spChg chg="mod">
          <ac:chgData name="Ismaël Tuo" userId="fca7baf0e513a1e6" providerId="LiveId" clId="{6D4406C0-A101-E749-9FCB-4B6F26B68000}" dt="2023-07-02T15:21:27.726" v="2480" actId="14100"/>
          <ac:spMkLst>
            <pc:docMk/>
            <pc:sldMk cId="0" sldId="257"/>
            <ac:spMk id="3" creationId="{44036CE4-A502-6275-4A8A-31CB182AFE34}"/>
          </ac:spMkLst>
        </pc:spChg>
        <pc:picChg chg="mod">
          <ac:chgData name="Ismaël Tuo" userId="fca7baf0e513a1e6" providerId="LiveId" clId="{6D4406C0-A101-E749-9FCB-4B6F26B68000}" dt="2023-07-02T14:32:47.420" v="34" actId="1076"/>
          <ac:picMkLst>
            <pc:docMk/>
            <pc:sldMk cId="0" sldId="257"/>
            <ac:picMk id="14" creationId="{2DE5C0E7-6706-5272-AE9A-6FE4B3435542}"/>
          </ac:picMkLst>
        </pc:picChg>
      </pc:sldChg>
      <pc:sldChg chg="addSp delSp modSp mod">
        <pc:chgData name="Ismaël Tuo" userId="fca7baf0e513a1e6" providerId="LiveId" clId="{6D4406C0-A101-E749-9FCB-4B6F26B68000}" dt="2023-07-16T11:51:04.132" v="7521"/>
        <pc:sldMkLst>
          <pc:docMk/>
          <pc:sldMk cId="2029635794" sldId="284"/>
        </pc:sldMkLst>
        <pc:spChg chg="add del mod">
          <ac:chgData name="Ismaël Tuo" userId="fca7baf0e513a1e6" providerId="LiveId" clId="{6D4406C0-A101-E749-9FCB-4B6F26B68000}" dt="2023-07-16T11:51:04.132" v="7521"/>
          <ac:spMkLst>
            <pc:docMk/>
            <pc:sldMk cId="2029635794" sldId="284"/>
            <ac:spMk id="2" creationId="{8D04A612-3B35-5B96-B4A2-6993ACA3C2E5}"/>
          </ac:spMkLst>
        </pc:spChg>
        <pc:spChg chg="mod">
          <ac:chgData name="Ismaël Tuo" userId="fca7baf0e513a1e6" providerId="LiveId" clId="{6D4406C0-A101-E749-9FCB-4B6F26B68000}" dt="2023-07-02T15:21:35.818" v="2481" actId="255"/>
          <ac:spMkLst>
            <pc:docMk/>
            <pc:sldMk cId="2029635794" sldId="284"/>
            <ac:spMk id="6" creationId="{6F3F27CE-DAF0-FDE9-1F09-904298E2C122}"/>
          </ac:spMkLst>
        </pc:spChg>
      </pc:sldChg>
      <pc:sldChg chg="addSp delSp modSp mod">
        <pc:chgData name="Ismaël Tuo" userId="fca7baf0e513a1e6" providerId="LiveId" clId="{6D4406C0-A101-E749-9FCB-4B6F26B68000}" dt="2023-07-02T17:10:53.200" v="6309" actId="1076"/>
        <pc:sldMkLst>
          <pc:docMk/>
          <pc:sldMk cId="1268069196" sldId="285"/>
        </pc:sldMkLst>
        <pc:spChg chg="mod">
          <ac:chgData name="Ismaël Tuo" userId="fca7baf0e513a1e6" providerId="LiveId" clId="{6D4406C0-A101-E749-9FCB-4B6F26B68000}" dt="2023-07-02T15:21:04.788" v="2477" actId="1076"/>
          <ac:spMkLst>
            <pc:docMk/>
            <pc:sldMk cId="1268069196" sldId="285"/>
            <ac:spMk id="6" creationId="{84F10693-2FE8-EFC8-8DB6-84BFD181D260}"/>
          </ac:spMkLst>
        </pc:spChg>
        <pc:spChg chg="mod">
          <ac:chgData name="Ismaël Tuo" userId="fca7baf0e513a1e6" providerId="LiveId" clId="{6D4406C0-A101-E749-9FCB-4B6F26B68000}" dt="2023-07-02T17:10:53.200" v="6309" actId="1076"/>
          <ac:spMkLst>
            <pc:docMk/>
            <pc:sldMk cId="1268069196" sldId="285"/>
            <ac:spMk id="11" creationId="{C27A3656-3CB0-8161-AE9F-B92FBE4F5083}"/>
          </ac:spMkLst>
        </pc:spChg>
        <pc:cxnChg chg="del">
          <ac:chgData name="Ismaël Tuo" userId="fca7baf0e513a1e6" providerId="LiveId" clId="{6D4406C0-A101-E749-9FCB-4B6F26B68000}" dt="2023-07-02T15:28:29.687" v="2485" actId="478"/>
          <ac:cxnSpMkLst>
            <pc:docMk/>
            <pc:sldMk cId="1268069196" sldId="285"/>
            <ac:cxnSpMk id="2" creationId="{F1D6C687-9785-FED9-5041-2E19BCC7001F}"/>
          </ac:cxnSpMkLst>
        </pc:cxnChg>
        <pc:cxnChg chg="add mod">
          <ac:chgData name="Ismaël Tuo" userId="fca7baf0e513a1e6" providerId="LiveId" clId="{6D4406C0-A101-E749-9FCB-4B6F26B68000}" dt="2023-07-02T15:28:29.962" v="2486"/>
          <ac:cxnSpMkLst>
            <pc:docMk/>
            <pc:sldMk cId="1268069196" sldId="285"/>
            <ac:cxnSpMk id="3" creationId="{35BD950E-4FBC-DA51-8068-78061F5A3FC8}"/>
          </ac:cxnSpMkLst>
        </pc:cxnChg>
      </pc:sldChg>
      <pc:sldChg chg="addSp delSp modSp mod">
        <pc:chgData name="Ismaël Tuo" userId="fca7baf0e513a1e6" providerId="LiveId" clId="{6D4406C0-A101-E749-9FCB-4B6F26B68000}" dt="2023-07-16T11:45:57.442" v="7473" actId="2711"/>
        <pc:sldMkLst>
          <pc:docMk/>
          <pc:sldMk cId="2639441608" sldId="286"/>
        </pc:sldMkLst>
        <pc:spChg chg="add mod">
          <ac:chgData name="Ismaël Tuo" userId="fca7baf0e513a1e6" providerId="LiveId" clId="{6D4406C0-A101-E749-9FCB-4B6F26B68000}" dt="2023-07-16T11:45:32.757" v="7467" actId="2711"/>
          <ac:spMkLst>
            <pc:docMk/>
            <pc:sldMk cId="2639441608" sldId="286"/>
            <ac:spMk id="3" creationId="{9F10155A-F35A-0866-D354-42B2BC8978CC}"/>
          </ac:spMkLst>
        </pc:spChg>
        <pc:spChg chg="mod">
          <ac:chgData name="Ismaël Tuo" userId="fca7baf0e513a1e6" providerId="LiveId" clId="{6D4406C0-A101-E749-9FCB-4B6F26B68000}" dt="2023-07-02T15:19:38.754" v="2457" actId="1076"/>
          <ac:spMkLst>
            <pc:docMk/>
            <pc:sldMk cId="2639441608" sldId="286"/>
            <ac:spMk id="6" creationId="{84F10693-2FE8-EFC8-8DB6-84BFD181D260}"/>
          </ac:spMkLst>
        </pc:spChg>
        <pc:spChg chg="add mod">
          <ac:chgData name="Ismaël Tuo" userId="fca7baf0e513a1e6" providerId="LiveId" clId="{6D4406C0-A101-E749-9FCB-4B6F26B68000}" dt="2023-07-16T11:45:52.935" v="7472" actId="1076"/>
          <ac:spMkLst>
            <pc:docMk/>
            <pc:sldMk cId="2639441608" sldId="286"/>
            <ac:spMk id="7" creationId="{2A0E778D-1F71-8980-99C8-BB5812EDDA32}"/>
          </ac:spMkLst>
        </pc:spChg>
        <pc:spChg chg="add mod">
          <ac:chgData name="Ismaël Tuo" userId="fca7baf0e513a1e6" providerId="LiveId" clId="{6D4406C0-A101-E749-9FCB-4B6F26B68000}" dt="2023-07-16T11:45:57.442" v="7473" actId="2711"/>
          <ac:spMkLst>
            <pc:docMk/>
            <pc:sldMk cId="2639441608" sldId="286"/>
            <ac:spMk id="8" creationId="{9881D84C-00BD-1E34-4F26-E91ED394F8F5}"/>
          </ac:spMkLst>
        </pc:spChg>
        <pc:spChg chg="add mod">
          <ac:chgData name="Ismaël Tuo" userId="fca7baf0e513a1e6" providerId="LiveId" clId="{6D4406C0-A101-E749-9FCB-4B6F26B68000}" dt="2023-07-16T11:45:28.128" v="7466" actId="2711"/>
          <ac:spMkLst>
            <pc:docMk/>
            <pc:sldMk cId="2639441608" sldId="286"/>
            <ac:spMk id="10" creationId="{5612F9D9-5A3A-7BA2-4597-AA34736AFBB5}"/>
          </ac:spMkLst>
        </pc:spChg>
        <pc:spChg chg="mod">
          <ac:chgData name="Ismaël Tuo" userId="fca7baf0e513a1e6" providerId="LiveId" clId="{6D4406C0-A101-E749-9FCB-4B6F26B68000}" dt="2023-07-16T11:45:21.312" v="7465" actId="2711"/>
          <ac:spMkLst>
            <pc:docMk/>
            <pc:sldMk cId="2639441608" sldId="286"/>
            <ac:spMk id="11" creationId="{C27A3656-3CB0-8161-AE9F-B92FBE4F5083}"/>
          </ac:spMkLst>
        </pc:spChg>
        <pc:cxnChg chg="del">
          <ac:chgData name="Ismaël Tuo" userId="fca7baf0e513a1e6" providerId="LiveId" clId="{6D4406C0-A101-E749-9FCB-4B6F26B68000}" dt="2023-07-02T15:28:26.682" v="2483" actId="478"/>
          <ac:cxnSpMkLst>
            <pc:docMk/>
            <pc:sldMk cId="2639441608" sldId="286"/>
            <ac:cxnSpMk id="2" creationId="{1277F711-68C5-D34A-B575-457AC3A9C156}"/>
          </ac:cxnSpMkLst>
        </pc:cxnChg>
        <pc:cxnChg chg="add mod">
          <ac:chgData name="Ismaël Tuo" userId="fca7baf0e513a1e6" providerId="LiveId" clId="{6D4406C0-A101-E749-9FCB-4B6F26B68000}" dt="2023-07-02T15:28:26.940" v="2484"/>
          <ac:cxnSpMkLst>
            <pc:docMk/>
            <pc:sldMk cId="2639441608" sldId="286"/>
            <ac:cxnSpMk id="9" creationId="{6955989F-0ACF-6CBC-EFC6-91149BFE862F}"/>
          </ac:cxnSpMkLst>
        </pc:cxnChg>
      </pc:sldChg>
      <pc:sldChg chg="addSp delSp modSp add del mod">
        <pc:chgData name="Ismaël Tuo" userId="fca7baf0e513a1e6" providerId="LiveId" clId="{6D4406C0-A101-E749-9FCB-4B6F26B68000}" dt="2023-07-16T11:46:16.887" v="7476" actId="2711"/>
        <pc:sldMkLst>
          <pc:docMk/>
          <pc:sldMk cId="377111821" sldId="287"/>
        </pc:sldMkLst>
        <pc:spChg chg="del">
          <ac:chgData name="Ismaël Tuo" userId="fca7baf0e513a1e6" providerId="LiveId" clId="{6D4406C0-A101-E749-9FCB-4B6F26B68000}" dt="2023-07-02T14:51:45.622" v="1186" actId="478"/>
          <ac:spMkLst>
            <pc:docMk/>
            <pc:sldMk cId="377111821" sldId="287"/>
            <ac:spMk id="3" creationId="{9F10155A-F35A-0866-D354-42B2BC8978CC}"/>
          </ac:spMkLst>
        </pc:spChg>
        <pc:spChg chg="mod">
          <ac:chgData name="Ismaël Tuo" userId="fca7baf0e513a1e6" providerId="LiveId" clId="{6D4406C0-A101-E749-9FCB-4B6F26B68000}" dt="2023-07-02T15:17:56.570" v="2432" actId="1076"/>
          <ac:spMkLst>
            <pc:docMk/>
            <pc:sldMk cId="377111821" sldId="287"/>
            <ac:spMk id="6" creationId="{84F10693-2FE8-EFC8-8DB6-84BFD181D260}"/>
          </ac:spMkLst>
        </pc:spChg>
        <pc:spChg chg="del">
          <ac:chgData name="Ismaël Tuo" userId="fca7baf0e513a1e6" providerId="LiveId" clId="{6D4406C0-A101-E749-9FCB-4B6F26B68000}" dt="2023-07-02T14:51:48.359" v="1188" actId="478"/>
          <ac:spMkLst>
            <pc:docMk/>
            <pc:sldMk cId="377111821" sldId="287"/>
            <ac:spMk id="7" creationId="{2A0E778D-1F71-8980-99C8-BB5812EDDA32}"/>
          </ac:spMkLst>
        </pc:spChg>
        <pc:spChg chg="del">
          <ac:chgData name="Ismaël Tuo" userId="fca7baf0e513a1e6" providerId="LiveId" clId="{6D4406C0-A101-E749-9FCB-4B6F26B68000}" dt="2023-07-02T14:51:47.153" v="1187" actId="478"/>
          <ac:spMkLst>
            <pc:docMk/>
            <pc:sldMk cId="377111821" sldId="287"/>
            <ac:spMk id="8" creationId="{9881D84C-00BD-1E34-4F26-E91ED394F8F5}"/>
          </ac:spMkLst>
        </pc:spChg>
        <pc:spChg chg="add mod">
          <ac:chgData name="Ismaël Tuo" userId="fca7baf0e513a1e6" providerId="LiveId" clId="{6D4406C0-A101-E749-9FCB-4B6F26B68000}" dt="2023-07-16T11:46:11.799" v="7475" actId="2711"/>
          <ac:spMkLst>
            <pc:docMk/>
            <pc:sldMk cId="377111821" sldId="287"/>
            <ac:spMk id="9" creationId="{0B1D541E-5818-C652-BB3B-A961F3DB154C}"/>
          </ac:spMkLst>
        </pc:spChg>
        <pc:spChg chg="add mod">
          <ac:chgData name="Ismaël Tuo" userId="fca7baf0e513a1e6" providerId="LiveId" clId="{6D4406C0-A101-E749-9FCB-4B6F26B68000}" dt="2023-07-16T11:46:16.887" v="7476" actId="2711"/>
          <ac:spMkLst>
            <pc:docMk/>
            <pc:sldMk cId="377111821" sldId="287"/>
            <ac:spMk id="10" creationId="{40F8BACE-0AFA-D6AF-64D8-C46BC8854EE1}"/>
          </ac:spMkLst>
        </pc:spChg>
        <pc:spChg chg="mod">
          <ac:chgData name="Ismaël Tuo" userId="fca7baf0e513a1e6" providerId="LiveId" clId="{6D4406C0-A101-E749-9FCB-4B6F26B68000}" dt="2023-07-16T11:46:07.058" v="7474" actId="2711"/>
          <ac:spMkLst>
            <pc:docMk/>
            <pc:sldMk cId="377111821" sldId="287"/>
            <ac:spMk id="11" creationId="{C27A3656-3CB0-8161-AE9F-B92FBE4F5083}"/>
          </ac:spMkLst>
        </pc:spChg>
        <pc:picChg chg="add mod">
          <ac:chgData name="Ismaël Tuo" userId="fca7baf0e513a1e6" providerId="LiveId" clId="{6D4406C0-A101-E749-9FCB-4B6F26B68000}" dt="2023-07-02T15:18:33.903" v="2442" actId="1076"/>
          <ac:picMkLst>
            <pc:docMk/>
            <pc:sldMk cId="377111821" sldId="287"/>
            <ac:picMk id="13" creationId="{EC05EBB8-07EE-5E9D-8F1E-57FD01FA1F7A}"/>
          </ac:picMkLst>
        </pc:picChg>
        <pc:picChg chg="add mod">
          <ac:chgData name="Ismaël Tuo" userId="fca7baf0e513a1e6" providerId="LiveId" clId="{6D4406C0-A101-E749-9FCB-4B6F26B68000}" dt="2023-07-02T15:18:45.587" v="2446" actId="1076"/>
          <ac:picMkLst>
            <pc:docMk/>
            <pc:sldMk cId="377111821" sldId="287"/>
            <ac:picMk id="15" creationId="{3AD2C33A-356D-9C85-0A24-6DE5F080A413}"/>
          </ac:picMkLst>
        </pc:picChg>
        <pc:picChg chg="add mod">
          <ac:chgData name="Ismaël Tuo" userId="fca7baf0e513a1e6" providerId="LiveId" clId="{6D4406C0-A101-E749-9FCB-4B6F26B68000}" dt="2023-07-02T15:18:44.186" v="2445" actId="1076"/>
          <ac:picMkLst>
            <pc:docMk/>
            <pc:sldMk cId="377111821" sldId="287"/>
            <ac:picMk id="17" creationId="{7D19D95F-D5DA-4019-10A5-E9EACD424525}"/>
          </ac:picMkLst>
        </pc:picChg>
        <pc:cxnChg chg="del mod">
          <ac:chgData name="Ismaël Tuo" userId="fca7baf0e513a1e6" providerId="LiveId" clId="{6D4406C0-A101-E749-9FCB-4B6F26B68000}" dt="2023-07-02T15:28:32.945" v="2487" actId="478"/>
          <ac:cxnSpMkLst>
            <pc:docMk/>
            <pc:sldMk cId="377111821" sldId="287"/>
            <ac:cxnSpMk id="2" creationId="{1277F711-68C5-D34A-B575-457AC3A9C156}"/>
          </ac:cxnSpMkLst>
        </pc:cxnChg>
        <pc:cxnChg chg="add mod">
          <ac:chgData name="Ismaël Tuo" userId="fca7baf0e513a1e6" providerId="LiveId" clId="{6D4406C0-A101-E749-9FCB-4B6F26B68000}" dt="2023-07-02T15:28:33.243" v="2488"/>
          <ac:cxnSpMkLst>
            <pc:docMk/>
            <pc:sldMk cId="377111821" sldId="287"/>
            <ac:cxnSpMk id="21" creationId="{39993526-6520-2AE5-459F-1440819B826E}"/>
          </ac:cxnSpMkLst>
        </pc:cxnChg>
      </pc:sldChg>
      <pc:sldChg chg="addSp delSp modSp add mod">
        <pc:chgData name="Ismaël Tuo" userId="fca7baf0e513a1e6" providerId="LiveId" clId="{6D4406C0-A101-E749-9FCB-4B6F26B68000}" dt="2023-07-16T11:46:51.617" v="7481" actId="2711"/>
        <pc:sldMkLst>
          <pc:docMk/>
          <pc:sldMk cId="3717260012" sldId="288"/>
        </pc:sldMkLst>
        <pc:spChg chg="mod">
          <ac:chgData name="Ismaël Tuo" userId="fca7baf0e513a1e6" providerId="LiveId" clId="{6D4406C0-A101-E749-9FCB-4B6F26B68000}" dt="2023-07-02T15:17:40.151" v="2427" actId="1076"/>
          <ac:spMkLst>
            <pc:docMk/>
            <pc:sldMk cId="3717260012" sldId="288"/>
            <ac:spMk id="6" creationId="{84F10693-2FE8-EFC8-8DB6-84BFD181D260}"/>
          </ac:spMkLst>
        </pc:spChg>
        <pc:spChg chg="add mod">
          <ac:chgData name="Ismaël Tuo" userId="fca7baf0e513a1e6" providerId="LiveId" clId="{6D4406C0-A101-E749-9FCB-4B6F26B68000}" dt="2023-07-16T11:46:34.635" v="7478" actId="2711"/>
          <ac:spMkLst>
            <pc:docMk/>
            <pc:sldMk cId="3717260012" sldId="288"/>
            <ac:spMk id="8" creationId="{1A352E09-1592-AB8E-9477-9456E1AAAB0A}"/>
          </ac:spMkLst>
        </pc:spChg>
        <pc:spChg chg="del">
          <ac:chgData name="Ismaël Tuo" userId="fca7baf0e513a1e6" providerId="LiveId" clId="{6D4406C0-A101-E749-9FCB-4B6F26B68000}" dt="2023-07-02T15:07:24.764" v="2031" actId="478"/>
          <ac:spMkLst>
            <pc:docMk/>
            <pc:sldMk cId="3717260012" sldId="288"/>
            <ac:spMk id="9" creationId="{0B1D541E-5818-C652-BB3B-A961F3DB154C}"/>
          </ac:spMkLst>
        </pc:spChg>
        <pc:spChg chg="del">
          <ac:chgData name="Ismaël Tuo" userId="fca7baf0e513a1e6" providerId="LiveId" clId="{6D4406C0-A101-E749-9FCB-4B6F26B68000}" dt="2023-07-02T15:07:26.764" v="2033" actId="478"/>
          <ac:spMkLst>
            <pc:docMk/>
            <pc:sldMk cId="3717260012" sldId="288"/>
            <ac:spMk id="10" creationId="{40F8BACE-0AFA-D6AF-64D8-C46BC8854EE1}"/>
          </ac:spMkLst>
        </pc:spChg>
        <pc:spChg chg="mod">
          <ac:chgData name="Ismaël Tuo" userId="fca7baf0e513a1e6" providerId="LiveId" clId="{6D4406C0-A101-E749-9FCB-4B6F26B68000}" dt="2023-07-16T11:46:30.239" v="7477" actId="2711"/>
          <ac:spMkLst>
            <pc:docMk/>
            <pc:sldMk cId="3717260012" sldId="288"/>
            <ac:spMk id="11" creationId="{C27A3656-3CB0-8161-AE9F-B92FBE4F5083}"/>
          </ac:spMkLst>
        </pc:spChg>
        <pc:spChg chg="add mod">
          <ac:chgData name="Ismaël Tuo" userId="fca7baf0e513a1e6" providerId="LiveId" clId="{6D4406C0-A101-E749-9FCB-4B6F26B68000}" dt="2023-07-16T11:46:39.597" v="7479" actId="2711"/>
          <ac:spMkLst>
            <pc:docMk/>
            <pc:sldMk cId="3717260012" sldId="288"/>
            <ac:spMk id="22" creationId="{5CE2371A-7AD4-247B-7B3D-0EC83D07758C}"/>
          </ac:spMkLst>
        </pc:spChg>
        <pc:spChg chg="add mod">
          <ac:chgData name="Ismaël Tuo" userId="fca7baf0e513a1e6" providerId="LiveId" clId="{6D4406C0-A101-E749-9FCB-4B6F26B68000}" dt="2023-07-16T11:46:46.136" v="7480" actId="2711"/>
          <ac:spMkLst>
            <pc:docMk/>
            <pc:sldMk cId="3717260012" sldId="288"/>
            <ac:spMk id="23" creationId="{25E2625B-A58A-E781-4D53-9B2F20A8A8B5}"/>
          </ac:spMkLst>
        </pc:spChg>
        <pc:spChg chg="add mod">
          <ac:chgData name="Ismaël Tuo" userId="fca7baf0e513a1e6" providerId="LiveId" clId="{6D4406C0-A101-E749-9FCB-4B6F26B68000}" dt="2023-07-16T11:46:51.617" v="7481" actId="2711"/>
          <ac:spMkLst>
            <pc:docMk/>
            <pc:sldMk cId="3717260012" sldId="288"/>
            <ac:spMk id="24" creationId="{5B15E9B5-D788-3330-343C-184FC8AEDFB8}"/>
          </ac:spMkLst>
        </pc:spChg>
        <pc:picChg chg="add del mod">
          <ac:chgData name="Ismaël Tuo" userId="fca7baf0e513a1e6" providerId="LiveId" clId="{6D4406C0-A101-E749-9FCB-4B6F26B68000}" dt="2023-07-02T15:09:18.519" v="2188" actId="478"/>
          <ac:picMkLst>
            <pc:docMk/>
            <pc:sldMk cId="3717260012" sldId="288"/>
            <ac:picMk id="7" creationId="{442BC715-C81A-E400-1382-4EE8E6FB7A46}"/>
          </ac:picMkLst>
        </pc:picChg>
        <pc:picChg chg="del">
          <ac:chgData name="Ismaël Tuo" userId="fca7baf0e513a1e6" providerId="LiveId" clId="{6D4406C0-A101-E749-9FCB-4B6F26B68000}" dt="2023-07-02T15:07:25.374" v="2032" actId="478"/>
          <ac:picMkLst>
            <pc:docMk/>
            <pc:sldMk cId="3717260012" sldId="288"/>
            <ac:picMk id="13" creationId="{EC05EBB8-07EE-5E9D-8F1E-57FD01FA1F7A}"/>
          </ac:picMkLst>
        </pc:picChg>
        <pc:picChg chg="add mod">
          <ac:chgData name="Ismaël Tuo" userId="fca7baf0e513a1e6" providerId="LiveId" clId="{6D4406C0-A101-E749-9FCB-4B6F26B68000}" dt="2023-07-02T15:14:30.101" v="2215" actId="1076"/>
          <ac:picMkLst>
            <pc:docMk/>
            <pc:sldMk cId="3717260012" sldId="288"/>
            <ac:picMk id="14" creationId="{D9C2E3D2-4EC9-0503-BBA6-9CE2F39B9AAC}"/>
          </ac:picMkLst>
        </pc:picChg>
        <pc:picChg chg="del">
          <ac:chgData name="Ismaël Tuo" userId="fca7baf0e513a1e6" providerId="LiveId" clId="{6D4406C0-A101-E749-9FCB-4B6F26B68000}" dt="2023-07-02T15:07:27.376" v="2034" actId="478"/>
          <ac:picMkLst>
            <pc:docMk/>
            <pc:sldMk cId="3717260012" sldId="288"/>
            <ac:picMk id="15" creationId="{3AD2C33A-356D-9C85-0A24-6DE5F080A413}"/>
          </ac:picMkLst>
        </pc:picChg>
        <pc:picChg chg="del">
          <ac:chgData name="Ismaël Tuo" userId="fca7baf0e513a1e6" providerId="LiveId" clId="{6D4406C0-A101-E749-9FCB-4B6F26B68000}" dt="2023-07-02T15:07:27.902" v="2035" actId="478"/>
          <ac:picMkLst>
            <pc:docMk/>
            <pc:sldMk cId="3717260012" sldId="288"/>
            <ac:picMk id="17" creationId="{7D19D95F-D5DA-4019-10A5-E9EACD424525}"/>
          </ac:picMkLst>
        </pc:picChg>
        <pc:picChg chg="add mod">
          <ac:chgData name="Ismaël Tuo" userId="fca7baf0e513a1e6" providerId="LiveId" clId="{6D4406C0-A101-E749-9FCB-4B6F26B68000}" dt="2023-07-02T15:18:56.486" v="2447" actId="14100"/>
          <ac:picMkLst>
            <pc:docMk/>
            <pc:sldMk cId="3717260012" sldId="288"/>
            <ac:picMk id="18" creationId="{C236FC42-CD7A-EDFA-5748-C40FB404F8C6}"/>
          </ac:picMkLst>
        </pc:picChg>
        <pc:picChg chg="add mod">
          <ac:chgData name="Ismaël Tuo" userId="fca7baf0e513a1e6" providerId="LiveId" clId="{6D4406C0-A101-E749-9FCB-4B6F26B68000}" dt="2023-07-02T15:19:05.956" v="2451" actId="14100"/>
          <ac:picMkLst>
            <pc:docMk/>
            <pc:sldMk cId="3717260012" sldId="288"/>
            <ac:picMk id="20" creationId="{B2A2FE0F-90B8-AF0A-ED75-265EDA60CB0A}"/>
          </ac:picMkLst>
        </pc:picChg>
        <pc:cxnChg chg="del mod">
          <ac:chgData name="Ismaël Tuo" userId="fca7baf0e513a1e6" providerId="LiveId" clId="{6D4406C0-A101-E749-9FCB-4B6F26B68000}" dt="2023-07-02T15:28:35.746" v="2489" actId="478"/>
          <ac:cxnSpMkLst>
            <pc:docMk/>
            <pc:sldMk cId="3717260012" sldId="288"/>
            <ac:cxnSpMk id="2" creationId="{1277F711-68C5-D34A-B575-457AC3A9C156}"/>
          </ac:cxnSpMkLst>
        </pc:cxnChg>
        <pc:cxnChg chg="add mod">
          <ac:chgData name="Ismaël Tuo" userId="fca7baf0e513a1e6" providerId="LiveId" clId="{6D4406C0-A101-E749-9FCB-4B6F26B68000}" dt="2023-07-02T15:28:36.012" v="2490"/>
          <ac:cxnSpMkLst>
            <pc:docMk/>
            <pc:sldMk cId="3717260012" sldId="288"/>
            <ac:cxnSpMk id="25" creationId="{48ABA646-1631-B16C-5F2E-A876E403E586}"/>
          </ac:cxnSpMkLst>
        </pc:cxnChg>
      </pc:sldChg>
      <pc:sldChg chg="addSp delSp modSp add mod">
        <pc:chgData name="Ismaël Tuo" userId="fca7baf0e513a1e6" providerId="LiveId" clId="{6D4406C0-A101-E749-9FCB-4B6F26B68000}" dt="2023-07-16T11:47:33.209" v="7492" actId="1076"/>
        <pc:sldMkLst>
          <pc:docMk/>
          <pc:sldMk cId="2604094558" sldId="289"/>
        </pc:sldMkLst>
        <pc:spChg chg="mod">
          <ac:chgData name="Ismaël Tuo" userId="fca7baf0e513a1e6" providerId="LiveId" clId="{6D4406C0-A101-E749-9FCB-4B6F26B68000}" dt="2023-07-02T16:06:05.982" v="3372" actId="20577"/>
          <ac:spMkLst>
            <pc:docMk/>
            <pc:sldMk cId="2604094558" sldId="289"/>
            <ac:spMk id="6" creationId="{84F10693-2FE8-EFC8-8DB6-84BFD181D260}"/>
          </ac:spMkLst>
        </pc:spChg>
        <pc:spChg chg="mod">
          <ac:chgData name="Ismaël Tuo" userId="fca7baf0e513a1e6" providerId="LiveId" clId="{6D4406C0-A101-E749-9FCB-4B6F26B68000}" dt="2023-07-16T11:47:17.086" v="7486" actId="1076"/>
          <ac:spMkLst>
            <pc:docMk/>
            <pc:sldMk cId="2604094558" sldId="289"/>
            <ac:spMk id="8" creationId="{1A352E09-1592-AB8E-9477-9456E1AAAB0A}"/>
          </ac:spMkLst>
        </pc:spChg>
        <pc:spChg chg="add mod">
          <ac:chgData name="Ismaël Tuo" userId="fca7baf0e513a1e6" providerId="LiveId" clId="{6D4406C0-A101-E749-9FCB-4B6F26B68000}" dt="2023-07-16T11:47:25.499" v="7489" actId="1076"/>
          <ac:spMkLst>
            <pc:docMk/>
            <pc:sldMk cId="2604094558" sldId="289"/>
            <ac:spMk id="10" creationId="{00D82A33-265F-D08D-559B-80DCA0360122}"/>
          </ac:spMkLst>
        </pc:spChg>
        <pc:spChg chg="mod">
          <ac:chgData name="Ismaël Tuo" userId="fca7baf0e513a1e6" providerId="LiveId" clId="{6D4406C0-A101-E749-9FCB-4B6F26B68000}" dt="2023-07-16T11:47:03.523" v="7482" actId="2711"/>
          <ac:spMkLst>
            <pc:docMk/>
            <pc:sldMk cId="2604094558" sldId="289"/>
            <ac:spMk id="11" creationId="{C27A3656-3CB0-8161-AE9F-B92FBE4F5083}"/>
          </ac:spMkLst>
        </pc:spChg>
        <pc:spChg chg="add mod">
          <ac:chgData name="Ismaël Tuo" userId="fca7baf0e513a1e6" providerId="LiveId" clId="{6D4406C0-A101-E749-9FCB-4B6F26B68000}" dt="2023-07-16T11:47:33.209" v="7492" actId="1076"/>
          <ac:spMkLst>
            <pc:docMk/>
            <pc:sldMk cId="2604094558" sldId="289"/>
            <ac:spMk id="12" creationId="{271F63E6-E5D3-0482-738C-5444C6C48A95}"/>
          </ac:spMkLst>
        </pc:spChg>
        <pc:spChg chg="del">
          <ac:chgData name="Ismaël Tuo" userId="fca7baf0e513a1e6" providerId="LiveId" clId="{6D4406C0-A101-E749-9FCB-4B6F26B68000}" dt="2023-07-02T15:49:01.415" v="2761" actId="478"/>
          <ac:spMkLst>
            <pc:docMk/>
            <pc:sldMk cId="2604094558" sldId="289"/>
            <ac:spMk id="22" creationId="{5CE2371A-7AD4-247B-7B3D-0EC83D07758C}"/>
          </ac:spMkLst>
        </pc:spChg>
        <pc:spChg chg="del">
          <ac:chgData name="Ismaël Tuo" userId="fca7baf0e513a1e6" providerId="LiveId" clId="{6D4406C0-A101-E749-9FCB-4B6F26B68000}" dt="2023-07-02T15:48:59.291" v="2760" actId="478"/>
          <ac:spMkLst>
            <pc:docMk/>
            <pc:sldMk cId="2604094558" sldId="289"/>
            <ac:spMk id="23" creationId="{25E2625B-A58A-E781-4D53-9B2F20A8A8B5}"/>
          </ac:spMkLst>
        </pc:spChg>
        <pc:spChg chg="del">
          <ac:chgData name="Ismaël Tuo" userId="fca7baf0e513a1e6" providerId="LiveId" clId="{6D4406C0-A101-E749-9FCB-4B6F26B68000}" dt="2023-07-02T15:48:56.639" v="2759" actId="478"/>
          <ac:spMkLst>
            <pc:docMk/>
            <pc:sldMk cId="2604094558" sldId="289"/>
            <ac:spMk id="24" creationId="{5B15E9B5-D788-3330-343C-184FC8AEDFB8}"/>
          </ac:spMkLst>
        </pc:spChg>
        <pc:picChg chg="add mod">
          <ac:chgData name="Ismaël Tuo" userId="fca7baf0e513a1e6" providerId="LiveId" clId="{6D4406C0-A101-E749-9FCB-4B6F26B68000}" dt="2023-07-02T15:47:55.133" v="2628" actId="1076"/>
          <ac:picMkLst>
            <pc:docMk/>
            <pc:sldMk cId="2604094558" sldId="289"/>
            <ac:picMk id="3" creationId="{D6C66D1B-E26F-A5C2-7E11-B4A08CDCF07D}"/>
          </ac:picMkLst>
        </pc:picChg>
        <pc:picChg chg="add mod">
          <ac:chgData name="Ismaël Tuo" userId="fca7baf0e513a1e6" providerId="LiveId" clId="{6D4406C0-A101-E749-9FCB-4B6F26B68000}" dt="2023-07-16T11:47:18.081" v="7487" actId="1076"/>
          <ac:picMkLst>
            <pc:docMk/>
            <pc:sldMk cId="2604094558" sldId="289"/>
            <ac:picMk id="9" creationId="{03E62201-6D89-3652-AF57-5B91D1B1A8E8}"/>
          </ac:picMkLst>
        </pc:picChg>
        <pc:picChg chg="del">
          <ac:chgData name="Ismaël Tuo" userId="fca7baf0e513a1e6" providerId="LiveId" clId="{6D4406C0-A101-E749-9FCB-4B6F26B68000}" dt="2023-07-02T15:47:45.071" v="2626" actId="478"/>
          <ac:picMkLst>
            <pc:docMk/>
            <pc:sldMk cId="2604094558" sldId="289"/>
            <ac:picMk id="14" creationId="{D9C2E3D2-4EC9-0503-BBA6-9CE2F39B9AAC}"/>
          </ac:picMkLst>
        </pc:picChg>
        <pc:picChg chg="del">
          <ac:chgData name="Ismaël Tuo" userId="fca7baf0e513a1e6" providerId="LiveId" clId="{6D4406C0-A101-E749-9FCB-4B6F26B68000}" dt="2023-07-02T15:52:29.142" v="2762" actId="478"/>
          <ac:picMkLst>
            <pc:docMk/>
            <pc:sldMk cId="2604094558" sldId="289"/>
            <ac:picMk id="18" creationId="{C236FC42-CD7A-EDFA-5748-C40FB404F8C6}"/>
          </ac:picMkLst>
        </pc:picChg>
        <pc:picChg chg="del">
          <ac:chgData name="Ismaël Tuo" userId="fca7baf0e513a1e6" providerId="LiveId" clId="{6D4406C0-A101-E749-9FCB-4B6F26B68000}" dt="2023-07-02T15:48:53.827" v="2758" actId="478"/>
          <ac:picMkLst>
            <pc:docMk/>
            <pc:sldMk cId="2604094558" sldId="289"/>
            <ac:picMk id="20" creationId="{B2A2FE0F-90B8-AF0A-ED75-265EDA60CB0A}"/>
          </ac:picMkLst>
        </pc:picChg>
      </pc:sldChg>
      <pc:sldChg chg="addSp delSp modSp add mod">
        <pc:chgData name="Ismaël Tuo" userId="fca7baf0e513a1e6" providerId="LiveId" clId="{6D4406C0-A101-E749-9FCB-4B6F26B68000}" dt="2023-07-16T11:48:39.210" v="7501" actId="1076"/>
        <pc:sldMkLst>
          <pc:docMk/>
          <pc:sldMk cId="1595672233" sldId="290"/>
        </pc:sldMkLst>
        <pc:spChg chg="mod">
          <ac:chgData name="Ismaël Tuo" userId="fca7baf0e513a1e6" providerId="LiveId" clId="{6D4406C0-A101-E749-9FCB-4B6F26B68000}" dt="2023-07-02T16:06:16.025" v="3374" actId="20577"/>
          <ac:spMkLst>
            <pc:docMk/>
            <pc:sldMk cId="1595672233" sldId="290"/>
            <ac:spMk id="6" creationId="{84F10693-2FE8-EFC8-8DB6-84BFD181D260}"/>
          </ac:spMkLst>
        </pc:spChg>
        <pc:spChg chg="del">
          <ac:chgData name="Ismaël Tuo" userId="fca7baf0e513a1e6" providerId="LiveId" clId="{6D4406C0-A101-E749-9FCB-4B6F26B68000}" dt="2023-07-02T16:07:11.979" v="3456" actId="478"/>
          <ac:spMkLst>
            <pc:docMk/>
            <pc:sldMk cId="1595672233" sldId="290"/>
            <ac:spMk id="8" creationId="{1A352E09-1592-AB8E-9477-9456E1AAAB0A}"/>
          </ac:spMkLst>
        </pc:spChg>
        <pc:spChg chg="del">
          <ac:chgData name="Ismaël Tuo" userId="fca7baf0e513a1e6" providerId="LiveId" clId="{6D4406C0-A101-E749-9FCB-4B6F26B68000}" dt="2023-07-02T16:12:16.804" v="3716" actId="478"/>
          <ac:spMkLst>
            <pc:docMk/>
            <pc:sldMk cId="1595672233" sldId="290"/>
            <ac:spMk id="10" creationId="{00D82A33-265F-D08D-559B-80DCA0360122}"/>
          </ac:spMkLst>
        </pc:spChg>
        <pc:spChg chg="mod">
          <ac:chgData name="Ismaël Tuo" userId="fca7baf0e513a1e6" providerId="LiveId" clId="{6D4406C0-A101-E749-9FCB-4B6F26B68000}" dt="2023-07-16T11:47:39.651" v="7493" actId="2711"/>
          <ac:spMkLst>
            <pc:docMk/>
            <pc:sldMk cId="1595672233" sldId="290"/>
            <ac:spMk id="11" creationId="{C27A3656-3CB0-8161-AE9F-B92FBE4F5083}"/>
          </ac:spMkLst>
        </pc:spChg>
        <pc:spChg chg="del">
          <ac:chgData name="Ismaël Tuo" userId="fca7baf0e513a1e6" providerId="LiveId" clId="{6D4406C0-A101-E749-9FCB-4B6F26B68000}" dt="2023-07-02T16:12:18.313" v="3717" actId="478"/>
          <ac:spMkLst>
            <pc:docMk/>
            <pc:sldMk cId="1595672233" sldId="290"/>
            <ac:spMk id="12" creationId="{271F63E6-E5D3-0482-738C-5444C6C48A95}"/>
          </ac:spMkLst>
        </pc:spChg>
        <pc:spChg chg="add mod">
          <ac:chgData name="Ismaël Tuo" userId="fca7baf0e513a1e6" providerId="LiveId" clId="{6D4406C0-A101-E749-9FCB-4B6F26B68000}" dt="2023-07-16T11:48:01.622" v="7494" actId="2711"/>
          <ac:spMkLst>
            <pc:docMk/>
            <pc:sldMk cId="1595672233" sldId="290"/>
            <ac:spMk id="15" creationId="{D274B488-2E4A-C1DE-1FD6-EC608DB8BC2E}"/>
          </ac:spMkLst>
        </pc:spChg>
        <pc:spChg chg="add mod">
          <ac:chgData name="Ismaël Tuo" userId="fca7baf0e513a1e6" providerId="LiveId" clId="{6D4406C0-A101-E749-9FCB-4B6F26B68000}" dt="2023-07-16T11:48:12.985" v="7496" actId="2711"/>
          <ac:spMkLst>
            <pc:docMk/>
            <pc:sldMk cId="1595672233" sldId="290"/>
            <ac:spMk id="16" creationId="{6F81B256-F373-8F37-B5E6-CE80B77AABCC}"/>
          </ac:spMkLst>
        </pc:spChg>
        <pc:spChg chg="add mod">
          <ac:chgData name="Ismaël Tuo" userId="fca7baf0e513a1e6" providerId="LiveId" clId="{6D4406C0-A101-E749-9FCB-4B6F26B68000}" dt="2023-07-16T11:48:21.884" v="7497" actId="2711"/>
          <ac:spMkLst>
            <pc:docMk/>
            <pc:sldMk cId="1595672233" sldId="290"/>
            <ac:spMk id="17" creationId="{E27150DA-8372-BDC6-6D06-6C093E344A64}"/>
          </ac:spMkLst>
        </pc:spChg>
        <pc:spChg chg="add mod">
          <ac:chgData name="Ismaël Tuo" userId="fca7baf0e513a1e6" providerId="LiveId" clId="{6D4406C0-A101-E749-9FCB-4B6F26B68000}" dt="2023-07-16T11:48:36.675" v="7500" actId="1076"/>
          <ac:spMkLst>
            <pc:docMk/>
            <pc:sldMk cId="1595672233" sldId="290"/>
            <ac:spMk id="24" creationId="{2DAA639B-8AEC-2BF3-8CD3-B99AF32098A3}"/>
          </ac:spMkLst>
        </pc:spChg>
        <pc:picChg chg="del mod">
          <ac:chgData name="Ismaël Tuo" userId="fca7baf0e513a1e6" providerId="LiveId" clId="{6D4406C0-A101-E749-9FCB-4B6F26B68000}" dt="2023-07-02T16:09:35.268" v="3458" actId="478"/>
          <ac:picMkLst>
            <pc:docMk/>
            <pc:sldMk cId="1595672233" sldId="290"/>
            <ac:picMk id="3" creationId="{D6C66D1B-E26F-A5C2-7E11-B4A08CDCF07D}"/>
          </ac:picMkLst>
        </pc:picChg>
        <pc:picChg chg="add mod">
          <ac:chgData name="Ismaël Tuo" userId="fca7baf0e513a1e6" providerId="LiveId" clId="{6D4406C0-A101-E749-9FCB-4B6F26B68000}" dt="2023-07-02T16:10:07.572" v="3470" actId="1076"/>
          <ac:picMkLst>
            <pc:docMk/>
            <pc:sldMk cId="1595672233" sldId="290"/>
            <ac:picMk id="7" creationId="{E30B4477-0E17-85EC-6668-EC93DC4C2511}"/>
          </ac:picMkLst>
        </pc:picChg>
        <pc:picChg chg="del">
          <ac:chgData name="Ismaël Tuo" userId="fca7baf0e513a1e6" providerId="LiveId" clId="{6D4406C0-A101-E749-9FCB-4B6F26B68000}" dt="2023-07-02T16:09:57.344" v="3463" actId="478"/>
          <ac:picMkLst>
            <pc:docMk/>
            <pc:sldMk cId="1595672233" sldId="290"/>
            <ac:picMk id="9" creationId="{03E62201-6D89-3652-AF57-5B91D1B1A8E8}"/>
          </ac:picMkLst>
        </pc:picChg>
        <pc:picChg chg="add del mod">
          <ac:chgData name="Ismaël Tuo" userId="fca7baf0e513a1e6" providerId="LiveId" clId="{6D4406C0-A101-E749-9FCB-4B6F26B68000}" dt="2023-07-02T17:22:36.563" v="7414" actId="478"/>
          <ac:picMkLst>
            <pc:docMk/>
            <pc:sldMk cId="1595672233" sldId="290"/>
            <ac:picMk id="14" creationId="{D3BF4C5B-470C-3165-D5A4-957C2369A207}"/>
          </ac:picMkLst>
        </pc:picChg>
        <pc:picChg chg="add del mod">
          <ac:chgData name="Ismaël Tuo" userId="fca7baf0e513a1e6" providerId="LiveId" clId="{6D4406C0-A101-E749-9FCB-4B6F26B68000}" dt="2023-07-02T16:24:55.905" v="3729" actId="478"/>
          <ac:picMkLst>
            <pc:docMk/>
            <pc:sldMk cId="1595672233" sldId="290"/>
            <ac:picMk id="19" creationId="{F13D8834-77D4-A3AF-2973-AE9622302AA7}"/>
          </ac:picMkLst>
        </pc:picChg>
        <pc:picChg chg="add mod">
          <ac:chgData name="Ismaël Tuo" userId="fca7baf0e513a1e6" providerId="LiveId" clId="{6D4406C0-A101-E749-9FCB-4B6F26B68000}" dt="2023-07-16T11:48:34.660" v="7499" actId="1076"/>
          <ac:picMkLst>
            <pc:docMk/>
            <pc:sldMk cId="1595672233" sldId="290"/>
            <ac:picMk id="21" creationId="{41971E4D-1F95-4215-64F3-26C67EA0EEFA}"/>
          </ac:picMkLst>
        </pc:picChg>
        <pc:picChg chg="add mod">
          <ac:chgData name="Ismaël Tuo" userId="fca7baf0e513a1e6" providerId="LiveId" clId="{6D4406C0-A101-E749-9FCB-4B6F26B68000}" dt="2023-07-16T11:48:39.210" v="7501" actId="1076"/>
          <ac:picMkLst>
            <pc:docMk/>
            <pc:sldMk cId="1595672233" sldId="290"/>
            <ac:picMk id="23" creationId="{76069E87-9F61-D3C9-1D55-C506F5C1F2B8}"/>
          </ac:picMkLst>
        </pc:picChg>
        <pc:picChg chg="add mod">
          <ac:chgData name="Ismaël Tuo" userId="fca7baf0e513a1e6" providerId="LiveId" clId="{6D4406C0-A101-E749-9FCB-4B6F26B68000}" dt="2023-07-02T17:22:41.389" v="7416" actId="1076"/>
          <ac:picMkLst>
            <pc:docMk/>
            <pc:sldMk cId="1595672233" sldId="290"/>
            <ac:picMk id="27" creationId="{ED9430C5-12BA-2F4F-BE07-ECF4E6174D74}"/>
          </ac:picMkLst>
        </pc:picChg>
      </pc:sldChg>
      <pc:sldChg chg="addSp delSp modSp add mod">
        <pc:chgData name="Ismaël Tuo" userId="fca7baf0e513a1e6" providerId="LiveId" clId="{6D4406C0-A101-E749-9FCB-4B6F26B68000}" dt="2023-07-16T11:49:31.809" v="7510" actId="1076"/>
        <pc:sldMkLst>
          <pc:docMk/>
          <pc:sldMk cId="3700165843" sldId="291"/>
        </pc:sldMkLst>
        <pc:spChg chg="add mod">
          <ac:chgData name="Ismaël Tuo" userId="fca7baf0e513a1e6" providerId="LiveId" clId="{6D4406C0-A101-E749-9FCB-4B6F26B68000}" dt="2023-07-16T11:49:20.830" v="7508" actId="1076"/>
          <ac:spMkLst>
            <pc:docMk/>
            <pc:sldMk cId="3700165843" sldId="291"/>
            <ac:spMk id="3" creationId="{1521EF1C-7BB2-299B-4762-9CD448C8BC4D}"/>
          </ac:spMkLst>
        </pc:spChg>
        <pc:spChg chg="mod">
          <ac:chgData name="Ismaël Tuo" userId="fca7baf0e513a1e6" providerId="LiveId" clId="{6D4406C0-A101-E749-9FCB-4B6F26B68000}" dt="2023-07-02T16:36:55.672" v="4340" actId="20577"/>
          <ac:spMkLst>
            <pc:docMk/>
            <pc:sldMk cId="3700165843" sldId="291"/>
            <ac:spMk id="6" creationId="{84F10693-2FE8-EFC8-8DB6-84BFD181D260}"/>
          </ac:spMkLst>
        </pc:spChg>
        <pc:spChg chg="mod">
          <ac:chgData name="Ismaël Tuo" userId="fca7baf0e513a1e6" providerId="LiveId" clId="{6D4406C0-A101-E749-9FCB-4B6F26B68000}" dt="2023-07-16T11:48:48.725" v="7502" actId="2711"/>
          <ac:spMkLst>
            <pc:docMk/>
            <pc:sldMk cId="3700165843" sldId="291"/>
            <ac:spMk id="11" creationId="{C27A3656-3CB0-8161-AE9F-B92FBE4F5083}"/>
          </ac:spMkLst>
        </pc:spChg>
        <pc:spChg chg="del">
          <ac:chgData name="Ismaël Tuo" userId="fca7baf0e513a1e6" providerId="LiveId" clId="{6D4406C0-A101-E749-9FCB-4B6F26B68000}" dt="2023-07-02T16:30:16.400" v="3930" actId="478"/>
          <ac:spMkLst>
            <pc:docMk/>
            <pc:sldMk cId="3700165843" sldId="291"/>
            <ac:spMk id="15" creationId="{D274B488-2E4A-C1DE-1FD6-EC608DB8BC2E}"/>
          </ac:spMkLst>
        </pc:spChg>
        <pc:spChg chg="del">
          <ac:chgData name="Ismaël Tuo" userId="fca7baf0e513a1e6" providerId="LiveId" clId="{6D4406C0-A101-E749-9FCB-4B6F26B68000}" dt="2023-07-02T16:30:18.148" v="3931" actId="478"/>
          <ac:spMkLst>
            <pc:docMk/>
            <pc:sldMk cId="3700165843" sldId="291"/>
            <ac:spMk id="16" creationId="{6F81B256-F373-8F37-B5E6-CE80B77AABCC}"/>
          </ac:spMkLst>
        </pc:spChg>
        <pc:spChg chg="del">
          <ac:chgData name="Ismaël Tuo" userId="fca7baf0e513a1e6" providerId="LiveId" clId="{6D4406C0-A101-E749-9FCB-4B6F26B68000}" dt="2023-07-02T16:30:19.301" v="3932" actId="478"/>
          <ac:spMkLst>
            <pc:docMk/>
            <pc:sldMk cId="3700165843" sldId="291"/>
            <ac:spMk id="17" creationId="{E27150DA-8372-BDC6-6D06-6C093E344A64}"/>
          </ac:spMkLst>
        </pc:spChg>
        <pc:spChg chg="del">
          <ac:chgData name="Ismaël Tuo" userId="fca7baf0e513a1e6" providerId="LiveId" clId="{6D4406C0-A101-E749-9FCB-4B6F26B68000}" dt="2023-07-02T16:30:23.762" v="3934" actId="478"/>
          <ac:spMkLst>
            <pc:docMk/>
            <pc:sldMk cId="3700165843" sldId="291"/>
            <ac:spMk id="24" creationId="{2DAA639B-8AEC-2BF3-8CD3-B99AF32098A3}"/>
          </ac:spMkLst>
        </pc:spChg>
        <pc:graphicFrameChg chg="add mod modGraphic">
          <ac:chgData name="Ismaël Tuo" userId="fca7baf0e513a1e6" providerId="LiveId" clId="{6D4406C0-A101-E749-9FCB-4B6F26B68000}" dt="2023-07-16T11:49:18.730" v="7507" actId="1076"/>
          <ac:graphicFrameMkLst>
            <pc:docMk/>
            <pc:sldMk cId="3700165843" sldId="291"/>
            <ac:graphicFrameMk id="2" creationId="{B97CCD90-FCAF-6F56-C391-2BBE30914BB1}"/>
          </ac:graphicFrameMkLst>
        </pc:graphicFrameChg>
        <pc:picChg chg="del">
          <ac:chgData name="Ismaël Tuo" userId="fca7baf0e513a1e6" providerId="LiveId" clId="{6D4406C0-A101-E749-9FCB-4B6F26B68000}" dt="2023-07-02T16:30:13.927" v="3928" actId="478"/>
          <ac:picMkLst>
            <pc:docMk/>
            <pc:sldMk cId="3700165843" sldId="291"/>
            <ac:picMk id="7" creationId="{E30B4477-0E17-85EC-6668-EC93DC4C2511}"/>
          </ac:picMkLst>
        </pc:picChg>
        <pc:picChg chg="add mod">
          <ac:chgData name="Ismaël Tuo" userId="fca7baf0e513a1e6" providerId="LiveId" clId="{6D4406C0-A101-E749-9FCB-4B6F26B68000}" dt="2023-07-16T11:49:31.809" v="7510" actId="1076"/>
          <ac:picMkLst>
            <pc:docMk/>
            <pc:sldMk cId="3700165843" sldId="291"/>
            <ac:picMk id="9" creationId="{BAADD16B-90FC-B52B-0D12-705A770055F3}"/>
          </ac:picMkLst>
        </pc:picChg>
        <pc:picChg chg="del">
          <ac:chgData name="Ismaël Tuo" userId="fca7baf0e513a1e6" providerId="LiveId" clId="{6D4406C0-A101-E749-9FCB-4B6F26B68000}" dt="2023-07-02T16:30:14.927" v="3929" actId="478"/>
          <ac:picMkLst>
            <pc:docMk/>
            <pc:sldMk cId="3700165843" sldId="291"/>
            <ac:picMk id="14" creationId="{D3BF4C5B-470C-3165-D5A4-957C2369A207}"/>
          </ac:picMkLst>
        </pc:picChg>
        <pc:picChg chg="del">
          <ac:chgData name="Ismaël Tuo" userId="fca7baf0e513a1e6" providerId="LiveId" clId="{6D4406C0-A101-E749-9FCB-4B6F26B68000}" dt="2023-07-02T16:30:20.209" v="3933" actId="478"/>
          <ac:picMkLst>
            <pc:docMk/>
            <pc:sldMk cId="3700165843" sldId="291"/>
            <ac:picMk id="21" creationId="{41971E4D-1F95-4215-64F3-26C67EA0EEFA}"/>
          </ac:picMkLst>
        </pc:picChg>
        <pc:picChg chg="del">
          <ac:chgData name="Ismaël Tuo" userId="fca7baf0e513a1e6" providerId="LiveId" clId="{6D4406C0-A101-E749-9FCB-4B6F26B68000}" dt="2023-07-02T16:30:24.265" v="3935" actId="478"/>
          <ac:picMkLst>
            <pc:docMk/>
            <pc:sldMk cId="3700165843" sldId="291"/>
            <ac:picMk id="23" creationId="{76069E87-9F61-D3C9-1D55-C506F5C1F2B8}"/>
          </ac:picMkLst>
        </pc:picChg>
      </pc:sldChg>
      <pc:sldChg chg="addSp delSp modSp add mod modNotesTx">
        <pc:chgData name="Ismaël Tuo" userId="fca7baf0e513a1e6" providerId="LiveId" clId="{6D4406C0-A101-E749-9FCB-4B6F26B68000}" dt="2023-07-16T11:50:05.709" v="7514" actId="2711"/>
        <pc:sldMkLst>
          <pc:docMk/>
          <pc:sldMk cId="2521371462" sldId="292"/>
        </pc:sldMkLst>
        <pc:spChg chg="mod">
          <ac:chgData name="Ismaël Tuo" userId="fca7baf0e513a1e6" providerId="LiveId" clId="{6D4406C0-A101-E749-9FCB-4B6F26B68000}" dt="2023-07-16T11:49:59.371" v="7513" actId="2711"/>
          <ac:spMkLst>
            <pc:docMk/>
            <pc:sldMk cId="2521371462" sldId="292"/>
            <ac:spMk id="3" creationId="{1521EF1C-7BB2-299B-4762-9CD448C8BC4D}"/>
          </ac:spMkLst>
        </pc:spChg>
        <pc:spChg chg="mod">
          <ac:chgData name="Ismaël Tuo" userId="fca7baf0e513a1e6" providerId="LiveId" clId="{6D4406C0-A101-E749-9FCB-4B6F26B68000}" dt="2023-07-02T16:41:25.384" v="4487" actId="20577"/>
          <ac:spMkLst>
            <pc:docMk/>
            <pc:sldMk cId="2521371462" sldId="292"/>
            <ac:spMk id="6" creationId="{84F10693-2FE8-EFC8-8DB6-84BFD181D260}"/>
          </ac:spMkLst>
        </pc:spChg>
        <pc:spChg chg="add mod">
          <ac:chgData name="Ismaël Tuo" userId="fca7baf0e513a1e6" providerId="LiveId" clId="{6D4406C0-A101-E749-9FCB-4B6F26B68000}" dt="2023-07-16T11:50:05.709" v="7514" actId="2711"/>
          <ac:spMkLst>
            <pc:docMk/>
            <pc:sldMk cId="2521371462" sldId="292"/>
            <ac:spMk id="10" creationId="{C0714A99-B1CF-E152-B70C-AE0F4B5B0070}"/>
          </ac:spMkLst>
        </pc:spChg>
        <pc:spChg chg="mod">
          <ac:chgData name="Ismaël Tuo" userId="fca7baf0e513a1e6" providerId="LiveId" clId="{6D4406C0-A101-E749-9FCB-4B6F26B68000}" dt="2023-07-16T11:49:38.939" v="7511" actId="2711"/>
          <ac:spMkLst>
            <pc:docMk/>
            <pc:sldMk cId="2521371462" sldId="292"/>
            <ac:spMk id="11" creationId="{C27A3656-3CB0-8161-AE9F-B92FBE4F5083}"/>
          </ac:spMkLst>
        </pc:spChg>
        <pc:graphicFrameChg chg="modGraphic">
          <ac:chgData name="Ismaël Tuo" userId="fca7baf0e513a1e6" providerId="LiveId" clId="{6D4406C0-A101-E749-9FCB-4B6F26B68000}" dt="2023-07-16T11:49:47.741" v="7512" actId="2711"/>
          <ac:graphicFrameMkLst>
            <pc:docMk/>
            <pc:sldMk cId="2521371462" sldId="292"/>
            <ac:graphicFrameMk id="2" creationId="{B97CCD90-FCAF-6F56-C391-2BBE30914BB1}"/>
          </ac:graphicFrameMkLst>
        </pc:graphicFrameChg>
        <pc:picChg chg="add mod">
          <ac:chgData name="Ismaël Tuo" userId="fca7baf0e513a1e6" providerId="LiveId" clId="{6D4406C0-A101-E749-9FCB-4B6F26B68000}" dt="2023-07-02T16:46:36.286" v="4756" actId="1076"/>
          <ac:picMkLst>
            <pc:docMk/>
            <pc:sldMk cId="2521371462" sldId="292"/>
            <ac:picMk id="8" creationId="{D09DF181-280C-AEA2-DD5B-0E6E0F9E0391}"/>
          </ac:picMkLst>
        </pc:picChg>
        <pc:picChg chg="del">
          <ac:chgData name="Ismaël Tuo" userId="fca7baf0e513a1e6" providerId="LiveId" clId="{6D4406C0-A101-E749-9FCB-4B6F26B68000}" dt="2023-07-02T16:45:09.373" v="4749" actId="478"/>
          <ac:picMkLst>
            <pc:docMk/>
            <pc:sldMk cId="2521371462" sldId="292"/>
            <ac:picMk id="9" creationId="{BAADD16B-90FC-B52B-0D12-705A770055F3}"/>
          </ac:picMkLst>
        </pc:picChg>
      </pc:sldChg>
      <pc:sldChg chg="addSp delSp modSp add mod">
        <pc:chgData name="Ismaël Tuo" userId="fca7baf0e513a1e6" providerId="LiveId" clId="{6D4406C0-A101-E749-9FCB-4B6F26B68000}" dt="2023-07-16T11:50:35.105" v="7518" actId="2711"/>
        <pc:sldMkLst>
          <pc:docMk/>
          <pc:sldMk cId="3574086749" sldId="293"/>
        </pc:sldMkLst>
        <pc:spChg chg="del">
          <ac:chgData name="Ismaël Tuo" userId="fca7baf0e513a1e6" providerId="LiveId" clId="{6D4406C0-A101-E749-9FCB-4B6F26B68000}" dt="2023-07-02T16:51:39.898" v="5283" actId="478"/>
          <ac:spMkLst>
            <pc:docMk/>
            <pc:sldMk cId="3574086749" sldId="293"/>
            <ac:spMk id="3" creationId="{1521EF1C-7BB2-299B-4762-9CD448C8BC4D}"/>
          </ac:spMkLst>
        </pc:spChg>
        <pc:spChg chg="mod">
          <ac:chgData name="Ismaël Tuo" userId="fca7baf0e513a1e6" providerId="LiveId" clId="{6D4406C0-A101-E749-9FCB-4B6F26B68000}" dt="2023-07-02T16:49:45.365" v="4963" actId="20577"/>
          <ac:spMkLst>
            <pc:docMk/>
            <pc:sldMk cId="3574086749" sldId="293"/>
            <ac:spMk id="6" creationId="{84F10693-2FE8-EFC8-8DB6-84BFD181D260}"/>
          </ac:spMkLst>
        </pc:spChg>
        <pc:spChg chg="del">
          <ac:chgData name="Ismaël Tuo" userId="fca7baf0e513a1e6" providerId="LiveId" clId="{6D4406C0-A101-E749-9FCB-4B6F26B68000}" dt="2023-07-02T16:51:43.968" v="5285" actId="478"/>
          <ac:spMkLst>
            <pc:docMk/>
            <pc:sldMk cId="3574086749" sldId="293"/>
            <ac:spMk id="10" creationId="{C0714A99-B1CF-E152-B70C-AE0F4B5B0070}"/>
          </ac:spMkLst>
        </pc:spChg>
        <pc:spChg chg="mod">
          <ac:chgData name="Ismaël Tuo" userId="fca7baf0e513a1e6" providerId="LiveId" clId="{6D4406C0-A101-E749-9FCB-4B6F26B68000}" dt="2023-07-16T11:50:18.049" v="7515" actId="2711"/>
          <ac:spMkLst>
            <pc:docMk/>
            <pc:sldMk cId="3574086749" sldId="293"/>
            <ac:spMk id="11" creationId="{C27A3656-3CB0-8161-AE9F-B92FBE4F5083}"/>
          </ac:spMkLst>
        </pc:spChg>
        <pc:spChg chg="add mod">
          <ac:chgData name="Ismaël Tuo" userId="fca7baf0e513a1e6" providerId="LiveId" clId="{6D4406C0-A101-E749-9FCB-4B6F26B68000}" dt="2023-07-16T11:50:23.075" v="7516" actId="2711"/>
          <ac:spMkLst>
            <pc:docMk/>
            <pc:sldMk cId="3574086749" sldId="293"/>
            <ac:spMk id="16" creationId="{CC2BEBCD-6DD8-93B9-9BBE-6B5B208AD47F}"/>
          </ac:spMkLst>
        </pc:spChg>
        <pc:spChg chg="add mod">
          <ac:chgData name="Ismaël Tuo" userId="fca7baf0e513a1e6" providerId="LiveId" clId="{6D4406C0-A101-E749-9FCB-4B6F26B68000}" dt="2023-07-16T11:50:28.172" v="7517" actId="2711"/>
          <ac:spMkLst>
            <pc:docMk/>
            <pc:sldMk cId="3574086749" sldId="293"/>
            <ac:spMk id="17" creationId="{53FB939B-E438-30FA-E0B9-95619633C95D}"/>
          </ac:spMkLst>
        </pc:spChg>
        <pc:spChg chg="add mod">
          <ac:chgData name="Ismaël Tuo" userId="fca7baf0e513a1e6" providerId="LiveId" clId="{6D4406C0-A101-E749-9FCB-4B6F26B68000}" dt="2023-07-16T11:50:35.105" v="7518" actId="2711"/>
          <ac:spMkLst>
            <pc:docMk/>
            <pc:sldMk cId="3574086749" sldId="293"/>
            <ac:spMk id="18" creationId="{AEA67759-9BBD-C3DF-5E81-E441D6CAFD1C}"/>
          </ac:spMkLst>
        </pc:spChg>
        <pc:graphicFrameChg chg="del modGraphic">
          <ac:chgData name="Ismaël Tuo" userId="fca7baf0e513a1e6" providerId="LiveId" clId="{6D4406C0-A101-E749-9FCB-4B6F26B68000}" dt="2023-07-02T16:49:52.225" v="4965" actId="478"/>
          <ac:graphicFrameMkLst>
            <pc:docMk/>
            <pc:sldMk cId="3574086749" sldId="293"/>
            <ac:graphicFrameMk id="2" creationId="{B97CCD90-FCAF-6F56-C391-2BBE30914BB1}"/>
          </ac:graphicFrameMkLst>
        </pc:graphicFrameChg>
        <pc:picChg chg="del">
          <ac:chgData name="Ismaël Tuo" userId="fca7baf0e513a1e6" providerId="LiveId" clId="{6D4406C0-A101-E749-9FCB-4B6F26B68000}" dt="2023-07-02T16:51:41.327" v="5284" actId="478"/>
          <ac:picMkLst>
            <pc:docMk/>
            <pc:sldMk cId="3574086749" sldId="293"/>
            <ac:picMk id="8" creationId="{D09DF181-280C-AEA2-DD5B-0E6E0F9E0391}"/>
          </ac:picMkLst>
        </pc:picChg>
        <pc:picChg chg="add del mod">
          <ac:chgData name="Ismaël Tuo" userId="fca7baf0e513a1e6" providerId="LiveId" clId="{6D4406C0-A101-E749-9FCB-4B6F26B68000}" dt="2023-07-02T17:04:21.493" v="5784" actId="478"/>
          <ac:picMkLst>
            <pc:docMk/>
            <pc:sldMk cId="3574086749" sldId="293"/>
            <ac:picMk id="9" creationId="{E174F715-EE43-65C3-0682-D4C1B39DD532}"/>
          </ac:picMkLst>
        </pc:picChg>
        <pc:picChg chg="add mod">
          <ac:chgData name="Ismaël Tuo" userId="fca7baf0e513a1e6" providerId="LiveId" clId="{6D4406C0-A101-E749-9FCB-4B6F26B68000}" dt="2023-07-02T16:58:44.620" v="5315" actId="1076"/>
          <ac:picMkLst>
            <pc:docMk/>
            <pc:sldMk cId="3574086749" sldId="293"/>
            <ac:picMk id="13" creationId="{4231EFB4-2161-A2B1-A9A1-592CBBD343FB}"/>
          </ac:picMkLst>
        </pc:picChg>
        <pc:picChg chg="add mod">
          <ac:chgData name="Ismaël Tuo" userId="fca7baf0e513a1e6" providerId="LiveId" clId="{6D4406C0-A101-E749-9FCB-4B6F26B68000}" dt="2023-07-02T16:58:46.152" v="5316" actId="1076"/>
          <ac:picMkLst>
            <pc:docMk/>
            <pc:sldMk cId="3574086749" sldId="293"/>
            <ac:picMk id="15" creationId="{E16C2217-DC55-6203-D459-7499E05FDA6B}"/>
          </ac:picMkLst>
        </pc:picChg>
        <pc:picChg chg="add mod">
          <ac:chgData name="Ismaël Tuo" userId="fca7baf0e513a1e6" providerId="LiveId" clId="{6D4406C0-A101-E749-9FCB-4B6F26B68000}" dt="2023-07-02T17:04:27.401" v="5788" actId="1076"/>
          <ac:picMkLst>
            <pc:docMk/>
            <pc:sldMk cId="3574086749" sldId="293"/>
            <ac:picMk id="20" creationId="{839DACAA-90CB-313C-BF10-52FAEACB9052}"/>
          </ac:picMkLst>
        </pc:picChg>
      </pc:sldChg>
      <pc:sldChg chg="addSp delSp modSp add mod">
        <pc:chgData name="Ismaël Tuo" userId="fca7baf0e513a1e6" providerId="LiveId" clId="{6D4406C0-A101-E749-9FCB-4B6F26B68000}" dt="2023-07-02T17:09:42.314" v="6288" actId="1076"/>
        <pc:sldMkLst>
          <pc:docMk/>
          <pc:sldMk cId="776623728" sldId="294"/>
        </pc:sldMkLst>
        <pc:spChg chg="add mod">
          <ac:chgData name="Ismaël Tuo" userId="fca7baf0e513a1e6" providerId="LiveId" clId="{6D4406C0-A101-E749-9FCB-4B6F26B68000}" dt="2023-07-02T17:06:06.141" v="5811" actId="20577"/>
          <ac:spMkLst>
            <pc:docMk/>
            <pc:sldMk cId="776623728" sldId="294"/>
            <ac:spMk id="2" creationId="{0CF539DE-CFF2-10A6-82A8-B6906B016C2A}"/>
          </ac:spMkLst>
        </pc:spChg>
        <pc:spChg chg="add mod">
          <ac:chgData name="Ismaël Tuo" userId="fca7baf0e513a1e6" providerId="LiveId" clId="{6D4406C0-A101-E749-9FCB-4B6F26B68000}" dt="2023-07-02T17:06:59.908" v="5942" actId="313"/>
          <ac:spMkLst>
            <pc:docMk/>
            <pc:sldMk cId="776623728" sldId="294"/>
            <ac:spMk id="3" creationId="{B0F655D9-FEF5-F56A-CBEE-D920B77BCA3F}"/>
          </ac:spMkLst>
        </pc:spChg>
        <pc:spChg chg="mod">
          <ac:chgData name="Ismaël Tuo" userId="fca7baf0e513a1e6" providerId="LiveId" clId="{6D4406C0-A101-E749-9FCB-4B6F26B68000}" dt="2023-07-02T17:05:22.024" v="5800" actId="20577"/>
          <ac:spMkLst>
            <pc:docMk/>
            <pc:sldMk cId="776623728" sldId="294"/>
            <ac:spMk id="6" creationId="{84F10693-2FE8-EFC8-8DB6-84BFD181D260}"/>
          </ac:spMkLst>
        </pc:spChg>
        <pc:spChg chg="add mod">
          <ac:chgData name="Ismaël Tuo" userId="fca7baf0e513a1e6" providerId="LiveId" clId="{6D4406C0-A101-E749-9FCB-4B6F26B68000}" dt="2023-07-02T17:07:26.574" v="5948" actId="20577"/>
          <ac:spMkLst>
            <pc:docMk/>
            <pc:sldMk cId="776623728" sldId="294"/>
            <ac:spMk id="8" creationId="{A3673C5C-637F-4EBD-2937-EC4E1A5A6C3D}"/>
          </ac:spMkLst>
        </pc:spChg>
        <pc:spChg chg="add mod">
          <ac:chgData name="Ismaël Tuo" userId="fca7baf0e513a1e6" providerId="LiveId" clId="{6D4406C0-A101-E749-9FCB-4B6F26B68000}" dt="2023-07-02T17:08:40.397" v="6136" actId="20577"/>
          <ac:spMkLst>
            <pc:docMk/>
            <pc:sldMk cId="776623728" sldId="294"/>
            <ac:spMk id="9" creationId="{F06C0EBE-7FA6-AFEC-AA9B-2E1C4760B769}"/>
          </ac:spMkLst>
        </pc:spChg>
        <pc:spChg chg="add mod">
          <ac:chgData name="Ismaël Tuo" userId="fca7baf0e513a1e6" providerId="LiveId" clId="{6D4406C0-A101-E749-9FCB-4B6F26B68000}" dt="2023-07-02T17:09:42.314" v="6288" actId="1076"/>
          <ac:spMkLst>
            <pc:docMk/>
            <pc:sldMk cId="776623728" sldId="294"/>
            <ac:spMk id="10" creationId="{6FC0DF5B-AFFD-EE99-F90E-679A08841C0A}"/>
          </ac:spMkLst>
        </pc:spChg>
        <pc:spChg chg="del">
          <ac:chgData name="Ismaël Tuo" userId="fca7baf0e513a1e6" providerId="LiveId" clId="{6D4406C0-A101-E749-9FCB-4B6F26B68000}" dt="2023-07-02T17:05:44.445" v="5801" actId="478"/>
          <ac:spMkLst>
            <pc:docMk/>
            <pc:sldMk cId="776623728" sldId="294"/>
            <ac:spMk id="11" creationId="{C27A3656-3CB0-8161-AE9F-B92FBE4F5083}"/>
          </ac:spMkLst>
        </pc:spChg>
        <pc:spChg chg="add mod">
          <ac:chgData name="Ismaël Tuo" userId="fca7baf0e513a1e6" providerId="LiveId" clId="{6D4406C0-A101-E749-9FCB-4B6F26B68000}" dt="2023-07-02T17:09:40.131" v="6287" actId="1076"/>
          <ac:spMkLst>
            <pc:docMk/>
            <pc:sldMk cId="776623728" sldId="294"/>
            <ac:spMk id="12" creationId="{2CE8A688-1475-0E02-83D5-4522EF59C32B}"/>
          </ac:spMkLst>
        </pc:spChg>
        <pc:spChg chg="del">
          <ac:chgData name="Ismaël Tuo" userId="fca7baf0e513a1e6" providerId="LiveId" clId="{6D4406C0-A101-E749-9FCB-4B6F26B68000}" dt="2023-07-02T17:05:48.103" v="5803" actId="478"/>
          <ac:spMkLst>
            <pc:docMk/>
            <pc:sldMk cId="776623728" sldId="294"/>
            <ac:spMk id="16" creationId="{CC2BEBCD-6DD8-93B9-9BBE-6B5B208AD47F}"/>
          </ac:spMkLst>
        </pc:spChg>
        <pc:spChg chg="del">
          <ac:chgData name="Ismaël Tuo" userId="fca7baf0e513a1e6" providerId="LiveId" clId="{6D4406C0-A101-E749-9FCB-4B6F26B68000}" dt="2023-07-02T17:05:52.752" v="5806" actId="478"/>
          <ac:spMkLst>
            <pc:docMk/>
            <pc:sldMk cId="776623728" sldId="294"/>
            <ac:spMk id="17" creationId="{53FB939B-E438-30FA-E0B9-95619633C95D}"/>
          </ac:spMkLst>
        </pc:spChg>
        <pc:spChg chg="del mod">
          <ac:chgData name="Ismaël Tuo" userId="fca7baf0e513a1e6" providerId="LiveId" clId="{6D4406C0-A101-E749-9FCB-4B6F26B68000}" dt="2023-07-02T17:05:55.485" v="5808" actId="478"/>
          <ac:spMkLst>
            <pc:docMk/>
            <pc:sldMk cId="776623728" sldId="294"/>
            <ac:spMk id="18" creationId="{AEA67759-9BBD-C3DF-5E81-E441D6CAFD1C}"/>
          </ac:spMkLst>
        </pc:spChg>
        <pc:picChg chg="add mod">
          <ac:chgData name="Ismaël Tuo" userId="fca7baf0e513a1e6" providerId="LiveId" clId="{6D4406C0-A101-E749-9FCB-4B6F26B68000}" dt="2023-07-02T17:07:13.234" v="5944" actId="1076"/>
          <ac:picMkLst>
            <pc:docMk/>
            <pc:sldMk cId="776623728" sldId="294"/>
            <ac:picMk id="7" creationId="{C6E24279-BBDC-D4A3-4EB5-415EF6199B7F}"/>
          </ac:picMkLst>
        </pc:picChg>
        <pc:picChg chg="del">
          <ac:chgData name="Ismaël Tuo" userId="fca7baf0e513a1e6" providerId="LiveId" clId="{6D4406C0-A101-E749-9FCB-4B6F26B68000}" dt="2023-07-02T17:05:49.336" v="5804" actId="478"/>
          <ac:picMkLst>
            <pc:docMk/>
            <pc:sldMk cId="776623728" sldId="294"/>
            <ac:picMk id="13" creationId="{4231EFB4-2161-A2B1-A9A1-592CBBD343FB}"/>
          </ac:picMkLst>
        </pc:picChg>
        <pc:picChg chg="del">
          <ac:chgData name="Ismaël Tuo" userId="fca7baf0e513a1e6" providerId="LiveId" clId="{6D4406C0-A101-E749-9FCB-4B6F26B68000}" dt="2023-07-02T17:05:50.531" v="5805" actId="478"/>
          <ac:picMkLst>
            <pc:docMk/>
            <pc:sldMk cId="776623728" sldId="294"/>
            <ac:picMk id="15" creationId="{E16C2217-DC55-6203-D459-7499E05FDA6B}"/>
          </ac:picMkLst>
        </pc:picChg>
        <pc:picChg chg="del">
          <ac:chgData name="Ismaël Tuo" userId="fca7baf0e513a1e6" providerId="LiveId" clId="{6D4406C0-A101-E749-9FCB-4B6F26B68000}" dt="2023-07-02T17:05:45.753" v="5802" actId="478"/>
          <ac:picMkLst>
            <pc:docMk/>
            <pc:sldMk cId="776623728" sldId="294"/>
            <ac:picMk id="20" creationId="{839DACAA-90CB-313C-BF10-52FAEACB9052}"/>
          </ac:picMkLst>
        </pc:picChg>
      </pc:sldChg>
      <pc:sldChg chg="addSp delSp modSp add mod">
        <pc:chgData name="Ismaël Tuo" userId="fca7baf0e513a1e6" providerId="LiveId" clId="{6D4406C0-A101-E749-9FCB-4B6F26B68000}" dt="2023-07-02T17:28:33.344" v="7450" actId="20577"/>
        <pc:sldMkLst>
          <pc:docMk/>
          <pc:sldMk cId="832233270" sldId="295"/>
        </pc:sldMkLst>
        <pc:spChg chg="mod">
          <ac:chgData name="Ismaël Tuo" userId="fca7baf0e513a1e6" providerId="LiveId" clId="{6D4406C0-A101-E749-9FCB-4B6F26B68000}" dt="2023-07-02T17:11:24.855" v="6314" actId="20577"/>
          <ac:spMkLst>
            <pc:docMk/>
            <pc:sldMk cId="832233270" sldId="295"/>
            <ac:spMk id="2" creationId="{0CF539DE-CFF2-10A6-82A8-B6906B016C2A}"/>
          </ac:spMkLst>
        </pc:spChg>
        <pc:spChg chg="mod">
          <ac:chgData name="Ismaël Tuo" userId="fca7baf0e513a1e6" providerId="LiveId" clId="{6D4406C0-A101-E749-9FCB-4B6F26B68000}" dt="2023-07-02T17:13:38.094" v="6630" actId="20577"/>
          <ac:spMkLst>
            <pc:docMk/>
            <pc:sldMk cId="832233270" sldId="295"/>
            <ac:spMk id="3" creationId="{B0F655D9-FEF5-F56A-CBEE-D920B77BCA3F}"/>
          </ac:spMkLst>
        </pc:spChg>
        <pc:spChg chg="del">
          <ac:chgData name="Ismaël Tuo" userId="fca7baf0e513a1e6" providerId="LiveId" clId="{6D4406C0-A101-E749-9FCB-4B6F26B68000}" dt="2023-07-02T17:11:33.237" v="6317" actId="478"/>
          <ac:spMkLst>
            <pc:docMk/>
            <pc:sldMk cId="832233270" sldId="295"/>
            <ac:spMk id="8" creationId="{A3673C5C-637F-4EBD-2937-EC4E1A5A6C3D}"/>
          </ac:spMkLst>
        </pc:spChg>
        <pc:spChg chg="del">
          <ac:chgData name="Ismaël Tuo" userId="fca7baf0e513a1e6" providerId="LiveId" clId="{6D4406C0-A101-E749-9FCB-4B6F26B68000}" dt="2023-07-02T17:11:31.446" v="6316" actId="478"/>
          <ac:spMkLst>
            <pc:docMk/>
            <pc:sldMk cId="832233270" sldId="295"/>
            <ac:spMk id="9" creationId="{F06C0EBE-7FA6-AFEC-AA9B-2E1C4760B769}"/>
          </ac:spMkLst>
        </pc:spChg>
        <pc:spChg chg="del">
          <ac:chgData name="Ismaël Tuo" userId="fca7baf0e513a1e6" providerId="LiveId" clId="{6D4406C0-A101-E749-9FCB-4B6F26B68000}" dt="2023-07-02T17:11:35.004" v="6318" actId="478"/>
          <ac:spMkLst>
            <pc:docMk/>
            <pc:sldMk cId="832233270" sldId="295"/>
            <ac:spMk id="10" creationId="{6FC0DF5B-AFFD-EE99-F90E-679A08841C0A}"/>
          </ac:spMkLst>
        </pc:spChg>
        <pc:spChg chg="add mod">
          <ac:chgData name="Ismaël Tuo" userId="fca7baf0e513a1e6" providerId="LiveId" clId="{6D4406C0-A101-E749-9FCB-4B6F26B68000}" dt="2023-07-02T17:27:40.236" v="7442" actId="1076"/>
          <ac:spMkLst>
            <pc:docMk/>
            <pc:sldMk cId="832233270" sldId="295"/>
            <ac:spMk id="11" creationId="{8DAB1F98-1F6C-0E59-2F57-5FEE0F5FD05B}"/>
          </ac:spMkLst>
        </pc:spChg>
        <pc:spChg chg="del">
          <ac:chgData name="Ismaël Tuo" userId="fca7baf0e513a1e6" providerId="LiveId" clId="{6D4406C0-A101-E749-9FCB-4B6F26B68000}" dt="2023-07-02T17:11:36.817" v="6319" actId="478"/>
          <ac:spMkLst>
            <pc:docMk/>
            <pc:sldMk cId="832233270" sldId="295"/>
            <ac:spMk id="12" creationId="{2CE8A688-1475-0E02-83D5-4522EF59C32B}"/>
          </ac:spMkLst>
        </pc:spChg>
        <pc:spChg chg="add mod">
          <ac:chgData name="Ismaël Tuo" userId="fca7baf0e513a1e6" providerId="LiveId" clId="{6D4406C0-A101-E749-9FCB-4B6F26B68000}" dt="2023-07-02T17:28:33.344" v="7450" actId="20577"/>
          <ac:spMkLst>
            <pc:docMk/>
            <pc:sldMk cId="832233270" sldId="295"/>
            <ac:spMk id="13" creationId="{58861DE0-74CC-61E5-2059-4F7561A1E631}"/>
          </ac:spMkLst>
        </pc:spChg>
        <pc:spChg chg="add mod">
          <ac:chgData name="Ismaël Tuo" userId="fca7baf0e513a1e6" providerId="LiveId" clId="{6D4406C0-A101-E749-9FCB-4B6F26B68000}" dt="2023-07-02T17:27:49.987" v="7445" actId="1076"/>
          <ac:spMkLst>
            <pc:docMk/>
            <pc:sldMk cId="832233270" sldId="295"/>
            <ac:spMk id="14" creationId="{682E66C3-2AB3-3F5F-8720-783C3F5026D0}"/>
          </ac:spMkLst>
        </pc:spChg>
        <pc:spChg chg="add mod">
          <ac:chgData name="Ismaël Tuo" userId="fca7baf0e513a1e6" providerId="LiveId" clId="{6D4406C0-A101-E749-9FCB-4B6F26B68000}" dt="2023-07-02T17:27:47.387" v="7444" actId="1076"/>
          <ac:spMkLst>
            <pc:docMk/>
            <pc:sldMk cId="832233270" sldId="295"/>
            <ac:spMk id="15" creationId="{1CA3D4CB-C514-5454-1099-1E469E63F5E8}"/>
          </ac:spMkLst>
        </pc:spChg>
        <pc:picChg chg="del">
          <ac:chgData name="Ismaël Tuo" userId="fca7baf0e513a1e6" providerId="LiveId" clId="{6D4406C0-A101-E749-9FCB-4B6F26B68000}" dt="2023-07-02T17:11:26.705" v="6315" actId="478"/>
          <ac:picMkLst>
            <pc:docMk/>
            <pc:sldMk cId="832233270" sldId="295"/>
            <ac:picMk id="7" creationId="{C6E24279-BBDC-D4A3-4EB5-415EF6199B7F}"/>
          </ac:picMkLst>
        </pc:picChg>
      </pc:sldChg>
    </pc:docChg>
  </pc:docChgLst>
  <pc:docChgLst>
    <pc:chgData name="Ismaël Tuo" userId="fca7baf0e513a1e6" providerId="LiveId" clId="{ABAD35E0-20F2-924D-9CFF-DB760A0CF68F}"/>
    <pc:docChg chg="custSel addSld delSld modSld">
      <pc:chgData name="Ismaël Tuo" userId="fca7baf0e513a1e6" providerId="LiveId" clId="{ABAD35E0-20F2-924D-9CFF-DB760A0CF68F}" dt="2023-06-20T17:37:24.894" v="19"/>
      <pc:docMkLst>
        <pc:docMk/>
      </pc:docMkLst>
      <pc:sldChg chg="addSp delSp modSp mod">
        <pc:chgData name="Ismaël Tuo" userId="fca7baf0e513a1e6" providerId="LiveId" clId="{ABAD35E0-20F2-924D-9CFF-DB760A0CF68F}" dt="2023-06-20T17:37:22.340" v="17"/>
        <pc:sldMkLst>
          <pc:docMk/>
          <pc:sldMk cId="1268069196" sldId="285"/>
        </pc:sldMkLst>
        <pc:spChg chg="mod">
          <ac:chgData name="Ismaël Tuo" userId="fca7baf0e513a1e6" providerId="LiveId" clId="{ABAD35E0-20F2-924D-9CFF-DB760A0CF68F}" dt="2023-06-20T13:37:55.167" v="9" actId="20577"/>
          <ac:spMkLst>
            <pc:docMk/>
            <pc:sldMk cId="1268069196" sldId="285"/>
            <ac:spMk id="4" creationId="{8FEEC940-4BFF-956C-713A-1CE73C436B6F}"/>
          </ac:spMkLst>
        </pc:spChg>
        <pc:spChg chg="mod">
          <ac:chgData name="Ismaël Tuo" userId="fca7baf0e513a1e6" providerId="LiveId" clId="{ABAD35E0-20F2-924D-9CFF-DB760A0CF68F}" dt="2023-06-20T15:34:04.025" v="12" actId="2711"/>
          <ac:spMkLst>
            <pc:docMk/>
            <pc:sldMk cId="1268069196" sldId="285"/>
            <ac:spMk id="6" creationId="{84F10693-2FE8-EFC8-8DB6-84BFD181D260}"/>
          </ac:spMkLst>
        </pc:spChg>
        <pc:spChg chg="mod">
          <ac:chgData name="Ismaël Tuo" userId="fca7baf0e513a1e6" providerId="LiveId" clId="{ABAD35E0-20F2-924D-9CFF-DB760A0CF68F}" dt="2023-06-20T15:34:09.483" v="13" actId="2711"/>
          <ac:spMkLst>
            <pc:docMk/>
            <pc:sldMk cId="1268069196" sldId="285"/>
            <ac:spMk id="11" creationId="{C27A3656-3CB0-8161-AE9F-B92FBE4F5083}"/>
          </ac:spMkLst>
        </pc:spChg>
        <pc:cxnChg chg="add mod">
          <ac:chgData name="Ismaël Tuo" userId="fca7baf0e513a1e6" providerId="LiveId" clId="{ABAD35E0-20F2-924D-9CFF-DB760A0CF68F}" dt="2023-06-20T17:37:22.340" v="17"/>
          <ac:cxnSpMkLst>
            <pc:docMk/>
            <pc:sldMk cId="1268069196" sldId="285"/>
            <ac:cxnSpMk id="2" creationId="{F1D6C687-9785-FED9-5041-2E19BCC7001F}"/>
          </ac:cxnSpMkLst>
        </pc:cxnChg>
        <pc:cxnChg chg="del">
          <ac:chgData name="Ismaël Tuo" userId="fca7baf0e513a1e6" providerId="LiveId" clId="{ABAD35E0-20F2-924D-9CFF-DB760A0CF68F}" dt="2023-06-20T17:37:22.035" v="16" actId="478"/>
          <ac:cxnSpMkLst>
            <pc:docMk/>
            <pc:sldMk cId="1268069196" sldId="285"/>
            <ac:cxnSpMk id="8" creationId="{B6F00F63-883E-0574-2871-D0C839DCCEEA}"/>
          </ac:cxnSpMkLst>
        </pc:cxnChg>
      </pc:sldChg>
      <pc:sldChg chg="addSp delSp modSp mod">
        <pc:chgData name="Ismaël Tuo" userId="fca7baf0e513a1e6" providerId="LiveId" clId="{ABAD35E0-20F2-924D-9CFF-DB760A0CF68F}" dt="2023-06-20T17:37:24.894" v="19"/>
        <pc:sldMkLst>
          <pc:docMk/>
          <pc:sldMk cId="2639441608" sldId="286"/>
        </pc:sldMkLst>
        <pc:spChg chg="mod">
          <ac:chgData name="Ismaël Tuo" userId="fca7baf0e513a1e6" providerId="LiveId" clId="{ABAD35E0-20F2-924D-9CFF-DB760A0CF68F}" dt="2023-06-20T15:34:28.705" v="14" actId="2711"/>
          <ac:spMkLst>
            <pc:docMk/>
            <pc:sldMk cId="2639441608" sldId="286"/>
            <ac:spMk id="6" creationId="{84F10693-2FE8-EFC8-8DB6-84BFD181D260}"/>
          </ac:spMkLst>
        </pc:spChg>
        <pc:spChg chg="mod">
          <ac:chgData name="Ismaël Tuo" userId="fca7baf0e513a1e6" providerId="LiveId" clId="{ABAD35E0-20F2-924D-9CFF-DB760A0CF68F}" dt="2023-06-20T15:34:29.981" v="15" actId="1076"/>
          <ac:spMkLst>
            <pc:docMk/>
            <pc:sldMk cId="2639441608" sldId="286"/>
            <ac:spMk id="11" creationId="{C27A3656-3CB0-8161-AE9F-B92FBE4F5083}"/>
          </ac:spMkLst>
        </pc:spChg>
        <pc:cxnChg chg="add mod">
          <ac:chgData name="Ismaël Tuo" userId="fca7baf0e513a1e6" providerId="LiveId" clId="{ABAD35E0-20F2-924D-9CFF-DB760A0CF68F}" dt="2023-06-20T17:37:24.894" v="19"/>
          <ac:cxnSpMkLst>
            <pc:docMk/>
            <pc:sldMk cId="2639441608" sldId="286"/>
            <ac:cxnSpMk id="2" creationId="{1277F711-68C5-D34A-B575-457AC3A9C156}"/>
          </ac:cxnSpMkLst>
        </pc:cxnChg>
        <pc:cxnChg chg="del">
          <ac:chgData name="Ismaël Tuo" userId="fca7baf0e513a1e6" providerId="LiveId" clId="{ABAD35E0-20F2-924D-9CFF-DB760A0CF68F}" dt="2023-06-20T17:37:24.618" v="18" actId="478"/>
          <ac:cxnSpMkLst>
            <pc:docMk/>
            <pc:sldMk cId="2639441608" sldId="286"/>
            <ac:cxnSpMk id="8" creationId="{B6F00F63-883E-0574-2871-D0C839DCCEEA}"/>
          </ac:cxnSpMkLst>
        </pc:cxnChg>
      </pc:sldChg>
      <pc:sldChg chg="new del">
        <pc:chgData name="Ismaël Tuo" userId="fca7baf0e513a1e6" providerId="LiveId" clId="{ABAD35E0-20F2-924D-9CFF-DB760A0CF68F}" dt="2023-06-20T13:38:40.675" v="11" actId="2696"/>
        <pc:sldMkLst>
          <pc:docMk/>
          <pc:sldMk cId="652286414" sldId="287"/>
        </pc:sldMkLst>
      </pc:sldChg>
    </pc:docChg>
  </pc:docChgLst>
  <pc:docChgLst>
    <pc:chgData name="Ismaël Tuo" userId="fca7baf0e513a1e6" providerId="LiveId" clId="{4E0E620D-09F9-4BE3-9F03-2E2526FB828A}"/>
    <pc:docChg chg="undo custSel addSld delSld modSld">
      <pc:chgData name="Ismaël Tuo" userId="fca7baf0e513a1e6" providerId="LiveId" clId="{4E0E620D-09F9-4BE3-9F03-2E2526FB828A}" dt="2024-02-18T17:53:36.567" v="597" actId="20577"/>
      <pc:docMkLst>
        <pc:docMk/>
      </pc:docMkLst>
      <pc:sldChg chg="modSp mod">
        <pc:chgData name="Ismaël Tuo" userId="fca7baf0e513a1e6" providerId="LiveId" clId="{4E0E620D-09F9-4BE3-9F03-2E2526FB828A}" dt="2023-11-12T17:34:09.263" v="11" actId="114"/>
        <pc:sldMkLst>
          <pc:docMk/>
          <pc:sldMk cId="1268069196" sldId="285"/>
        </pc:sldMkLst>
        <pc:spChg chg="mod">
          <ac:chgData name="Ismaël Tuo" userId="fca7baf0e513a1e6" providerId="LiveId" clId="{4E0E620D-09F9-4BE3-9F03-2E2526FB828A}" dt="2023-11-12T17:33:18.569" v="0" actId="113"/>
          <ac:spMkLst>
            <pc:docMk/>
            <pc:sldMk cId="1268069196" sldId="285"/>
            <ac:spMk id="6" creationId="{84F10693-2FE8-EFC8-8DB6-84BFD181D260}"/>
          </ac:spMkLst>
        </pc:spChg>
        <pc:spChg chg="mod">
          <ac:chgData name="Ismaël Tuo" userId="fca7baf0e513a1e6" providerId="LiveId" clId="{4E0E620D-09F9-4BE3-9F03-2E2526FB828A}" dt="2023-11-12T17:34:09.263" v="11" actId="114"/>
          <ac:spMkLst>
            <pc:docMk/>
            <pc:sldMk cId="1268069196" sldId="285"/>
            <ac:spMk id="11" creationId="{C27A3656-3CB0-8161-AE9F-B92FBE4F5083}"/>
          </ac:spMkLst>
        </pc:spChg>
      </pc:sldChg>
      <pc:sldChg chg="modSp mod">
        <pc:chgData name="Ismaël Tuo" userId="fca7baf0e513a1e6" providerId="LiveId" clId="{4E0E620D-09F9-4BE3-9F03-2E2526FB828A}" dt="2023-11-12T17:33:39.833" v="5" actId="114"/>
        <pc:sldMkLst>
          <pc:docMk/>
          <pc:sldMk cId="2639441608" sldId="286"/>
        </pc:sldMkLst>
        <pc:spChg chg="mod">
          <ac:chgData name="Ismaël Tuo" userId="fca7baf0e513a1e6" providerId="LiveId" clId="{4E0E620D-09F9-4BE3-9F03-2E2526FB828A}" dt="2023-11-12T17:33:27.749" v="2" actId="113"/>
          <ac:spMkLst>
            <pc:docMk/>
            <pc:sldMk cId="2639441608" sldId="286"/>
            <ac:spMk id="6" creationId="{84F10693-2FE8-EFC8-8DB6-84BFD181D260}"/>
          </ac:spMkLst>
        </pc:spChg>
        <pc:spChg chg="mod">
          <ac:chgData name="Ismaël Tuo" userId="fca7baf0e513a1e6" providerId="LiveId" clId="{4E0E620D-09F9-4BE3-9F03-2E2526FB828A}" dt="2023-11-12T17:33:39.833" v="5" actId="114"/>
          <ac:spMkLst>
            <pc:docMk/>
            <pc:sldMk cId="2639441608" sldId="286"/>
            <ac:spMk id="8" creationId="{9881D84C-00BD-1E34-4F26-E91ED394F8F5}"/>
          </ac:spMkLst>
        </pc:spChg>
      </pc:sldChg>
      <pc:sldChg chg="modSp mod">
        <pc:chgData name="Ismaël Tuo" userId="fca7baf0e513a1e6" providerId="LiveId" clId="{4E0E620D-09F9-4BE3-9F03-2E2526FB828A}" dt="2023-11-12T17:33:46.056" v="6" actId="113"/>
        <pc:sldMkLst>
          <pc:docMk/>
          <pc:sldMk cId="377111821" sldId="287"/>
        </pc:sldMkLst>
        <pc:spChg chg="mod">
          <ac:chgData name="Ismaël Tuo" userId="fca7baf0e513a1e6" providerId="LiveId" clId="{4E0E620D-09F9-4BE3-9F03-2E2526FB828A}" dt="2023-11-12T17:33:46.056" v="6" actId="113"/>
          <ac:spMkLst>
            <pc:docMk/>
            <pc:sldMk cId="377111821" sldId="287"/>
            <ac:spMk id="6" creationId="{84F10693-2FE8-EFC8-8DB6-84BFD181D260}"/>
          </ac:spMkLst>
        </pc:spChg>
      </pc:sldChg>
      <pc:sldChg chg="modSp mod">
        <pc:chgData name="Ismaël Tuo" userId="fca7baf0e513a1e6" providerId="LiveId" clId="{4E0E620D-09F9-4BE3-9F03-2E2526FB828A}" dt="2023-11-12T17:33:55.361" v="8" actId="114"/>
        <pc:sldMkLst>
          <pc:docMk/>
          <pc:sldMk cId="3717260012" sldId="288"/>
        </pc:sldMkLst>
        <pc:spChg chg="mod">
          <ac:chgData name="Ismaël Tuo" userId="fca7baf0e513a1e6" providerId="LiveId" clId="{4E0E620D-09F9-4BE3-9F03-2E2526FB828A}" dt="2023-11-12T17:33:55.361" v="8" actId="114"/>
          <ac:spMkLst>
            <pc:docMk/>
            <pc:sldMk cId="3717260012" sldId="288"/>
            <ac:spMk id="6" creationId="{84F10693-2FE8-EFC8-8DB6-84BFD181D260}"/>
          </ac:spMkLst>
        </pc:spChg>
      </pc:sldChg>
      <pc:sldChg chg="modSp mod">
        <pc:chgData name="Ismaël Tuo" userId="fca7baf0e513a1e6" providerId="LiveId" clId="{4E0E620D-09F9-4BE3-9F03-2E2526FB828A}" dt="2023-11-12T17:35:39.701" v="18" actId="114"/>
        <pc:sldMkLst>
          <pc:docMk/>
          <pc:sldMk cId="2604094558" sldId="289"/>
        </pc:sldMkLst>
        <pc:spChg chg="mod">
          <ac:chgData name="Ismaël Tuo" userId="fca7baf0e513a1e6" providerId="LiveId" clId="{4E0E620D-09F9-4BE3-9F03-2E2526FB828A}" dt="2023-11-12T17:34:26.011" v="13" actId="114"/>
          <ac:spMkLst>
            <pc:docMk/>
            <pc:sldMk cId="2604094558" sldId="289"/>
            <ac:spMk id="6" creationId="{84F10693-2FE8-EFC8-8DB6-84BFD181D260}"/>
          </ac:spMkLst>
        </pc:spChg>
        <pc:spChg chg="mod">
          <ac:chgData name="Ismaël Tuo" userId="fca7baf0e513a1e6" providerId="LiveId" clId="{4E0E620D-09F9-4BE3-9F03-2E2526FB828A}" dt="2023-11-12T17:34:39.433" v="15" actId="114"/>
          <ac:spMkLst>
            <pc:docMk/>
            <pc:sldMk cId="2604094558" sldId="289"/>
            <ac:spMk id="8" creationId="{1A352E09-1592-AB8E-9477-9456E1AAAB0A}"/>
          </ac:spMkLst>
        </pc:spChg>
        <pc:spChg chg="mod">
          <ac:chgData name="Ismaël Tuo" userId="fca7baf0e513a1e6" providerId="LiveId" clId="{4E0E620D-09F9-4BE3-9F03-2E2526FB828A}" dt="2023-11-12T17:35:35.398" v="17" actId="114"/>
          <ac:spMkLst>
            <pc:docMk/>
            <pc:sldMk cId="2604094558" sldId="289"/>
            <ac:spMk id="10" creationId="{00D82A33-265F-D08D-559B-80DCA0360122}"/>
          </ac:spMkLst>
        </pc:spChg>
        <pc:spChg chg="mod">
          <ac:chgData name="Ismaël Tuo" userId="fca7baf0e513a1e6" providerId="LiveId" clId="{4E0E620D-09F9-4BE3-9F03-2E2526FB828A}" dt="2023-11-12T17:34:34.656" v="14" actId="114"/>
          <ac:spMkLst>
            <pc:docMk/>
            <pc:sldMk cId="2604094558" sldId="289"/>
            <ac:spMk id="11" creationId="{C27A3656-3CB0-8161-AE9F-B92FBE4F5083}"/>
          </ac:spMkLst>
        </pc:spChg>
        <pc:spChg chg="mod">
          <ac:chgData name="Ismaël Tuo" userId="fca7baf0e513a1e6" providerId="LiveId" clId="{4E0E620D-09F9-4BE3-9F03-2E2526FB828A}" dt="2023-11-12T17:35:39.701" v="18" actId="114"/>
          <ac:spMkLst>
            <pc:docMk/>
            <pc:sldMk cId="2604094558" sldId="289"/>
            <ac:spMk id="12" creationId="{271F63E6-E5D3-0482-738C-5444C6C48A95}"/>
          </ac:spMkLst>
        </pc:spChg>
      </pc:sldChg>
      <pc:sldChg chg="addSp modSp mod">
        <pc:chgData name="Ismaël Tuo" userId="fca7baf0e513a1e6" providerId="LiveId" clId="{4E0E620D-09F9-4BE3-9F03-2E2526FB828A}" dt="2024-02-11T14:06:44.013" v="305" actId="1076"/>
        <pc:sldMkLst>
          <pc:docMk/>
          <pc:sldMk cId="1595672233" sldId="290"/>
        </pc:sldMkLst>
        <pc:spChg chg="mod">
          <ac:chgData name="Ismaël Tuo" userId="fca7baf0e513a1e6" providerId="LiveId" clId="{4E0E620D-09F9-4BE3-9F03-2E2526FB828A}" dt="2023-11-12T17:35:57.416" v="21" actId="114"/>
          <ac:spMkLst>
            <pc:docMk/>
            <pc:sldMk cId="1595672233" sldId="290"/>
            <ac:spMk id="6" creationId="{84F10693-2FE8-EFC8-8DB6-84BFD181D260}"/>
          </ac:spMkLst>
        </pc:spChg>
        <pc:spChg chg="add mod">
          <ac:chgData name="Ismaël Tuo" userId="fca7baf0e513a1e6" providerId="LiveId" clId="{4E0E620D-09F9-4BE3-9F03-2E2526FB828A}" dt="2024-02-11T14:06:44.013" v="305" actId="1076"/>
          <ac:spMkLst>
            <pc:docMk/>
            <pc:sldMk cId="1595672233" sldId="290"/>
            <ac:spMk id="9" creationId="{729F2613-7188-63C9-8F70-6088902B2977}"/>
          </ac:spMkLst>
        </pc:spChg>
        <pc:spChg chg="mod">
          <ac:chgData name="Ismaël Tuo" userId="fca7baf0e513a1e6" providerId="LiveId" clId="{4E0E620D-09F9-4BE3-9F03-2E2526FB828A}" dt="2023-11-12T17:36:03.994" v="22" actId="114"/>
          <ac:spMkLst>
            <pc:docMk/>
            <pc:sldMk cId="1595672233" sldId="290"/>
            <ac:spMk id="11" creationId="{C27A3656-3CB0-8161-AE9F-B92FBE4F5083}"/>
          </ac:spMkLst>
        </pc:spChg>
        <pc:spChg chg="mod">
          <ac:chgData name="Ismaël Tuo" userId="fca7baf0e513a1e6" providerId="LiveId" clId="{4E0E620D-09F9-4BE3-9F03-2E2526FB828A}" dt="2024-02-11T14:05:21.358" v="245" actId="164"/>
          <ac:spMkLst>
            <pc:docMk/>
            <pc:sldMk cId="1595672233" sldId="290"/>
            <ac:spMk id="15" creationId="{D274B488-2E4A-C1DE-1FD6-EC608DB8BC2E}"/>
          </ac:spMkLst>
        </pc:spChg>
        <pc:spChg chg="mod">
          <ac:chgData name="Ismaël Tuo" userId="fca7baf0e513a1e6" providerId="LiveId" clId="{4E0E620D-09F9-4BE3-9F03-2E2526FB828A}" dt="2024-02-11T14:05:09.038" v="244" actId="164"/>
          <ac:spMkLst>
            <pc:docMk/>
            <pc:sldMk cId="1595672233" sldId="290"/>
            <ac:spMk id="16" creationId="{6F81B256-F373-8F37-B5E6-CE80B77AABCC}"/>
          </ac:spMkLst>
        </pc:spChg>
        <pc:spChg chg="mod">
          <ac:chgData name="Ismaël Tuo" userId="fca7baf0e513a1e6" providerId="LiveId" clId="{4E0E620D-09F9-4BE3-9F03-2E2526FB828A}" dt="2024-02-11T14:06:00.152" v="258" actId="1076"/>
          <ac:spMkLst>
            <pc:docMk/>
            <pc:sldMk cId="1595672233" sldId="290"/>
            <ac:spMk id="17" creationId="{E27150DA-8372-BDC6-6D06-6C093E344A64}"/>
          </ac:spMkLst>
        </pc:spChg>
        <pc:spChg chg="mod">
          <ac:chgData name="Ismaël Tuo" userId="fca7baf0e513a1e6" providerId="LiveId" clId="{4E0E620D-09F9-4BE3-9F03-2E2526FB828A}" dt="2024-02-11T14:05:49.925" v="255" actId="1076"/>
          <ac:spMkLst>
            <pc:docMk/>
            <pc:sldMk cId="1595672233" sldId="290"/>
            <ac:spMk id="24" creationId="{2DAA639B-8AEC-2BF3-8CD3-B99AF32098A3}"/>
          </ac:spMkLst>
        </pc:spChg>
        <pc:grpChg chg="add mod">
          <ac:chgData name="Ismaël Tuo" userId="fca7baf0e513a1e6" providerId="LiveId" clId="{4E0E620D-09F9-4BE3-9F03-2E2526FB828A}" dt="2024-02-11T14:05:25.869" v="248" actId="1076"/>
          <ac:grpSpMkLst>
            <pc:docMk/>
            <pc:sldMk cId="1595672233" sldId="290"/>
            <ac:grpSpMk id="2" creationId="{613BFCF5-801F-13DD-ACAC-100A2ED64AAD}"/>
          </ac:grpSpMkLst>
        </pc:grpChg>
        <pc:grpChg chg="add mod">
          <ac:chgData name="Ismaël Tuo" userId="fca7baf0e513a1e6" providerId="LiveId" clId="{4E0E620D-09F9-4BE3-9F03-2E2526FB828A}" dt="2024-02-11T14:05:24.325" v="247" actId="1076"/>
          <ac:grpSpMkLst>
            <pc:docMk/>
            <pc:sldMk cId="1595672233" sldId="290"/>
            <ac:grpSpMk id="3" creationId="{76E170E1-F2BD-B261-DEA0-F05343011F83}"/>
          </ac:grpSpMkLst>
        </pc:grpChg>
        <pc:grpChg chg="add mod">
          <ac:chgData name="Ismaël Tuo" userId="fca7baf0e513a1e6" providerId="LiveId" clId="{4E0E620D-09F9-4BE3-9F03-2E2526FB828A}" dt="2024-02-11T14:06:01.765" v="259" actId="1076"/>
          <ac:grpSpMkLst>
            <pc:docMk/>
            <pc:sldMk cId="1595672233" sldId="290"/>
            <ac:grpSpMk id="8" creationId="{35146CCB-61FE-A898-4CD7-B51389234DC9}"/>
          </ac:grpSpMkLst>
        </pc:grpChg>
        <pc:picChg chg="mod">
          <ac:chgData name="Ismaël Tuo" userId="fca7baf0e513a1e6" providerId="LiveId" clId="{4E0E620D-09F9-4BE3-9F03-2E2526FB828A}" dt="2024-02-11T14:05:21.358" v="245" actId="164"/>
          <ac:picMkLst>
            <pc:docMk/>
            <pc:sldMk cId="1595672233" sldId="290"/>
            <ac:picMk id="7" creationId="{E30B4477-0E17-85EC-6668-EC93DC4C2511}"/>
          </ac:picMkLst>
        </pc:picChg>
        <pc:picChg chg="mod">
          <ac:chgData name="Ismaël Tuo" userId="fca7baf0e513a1e6" providerId="LiveId" clId="{4E0E620D-09F9-4BE3-9F03-2E2526FB828A}" dt="2024-02-11T14:05:34.006" v="250" actId="164"/>
          <ac:picMkLst>
            <pc:docMk/>
            <pc:sldMk cId="1595672233" sldId="290"/>
            <ac:picMk id="21" creationId="{41971E4D-1F95-4215-64F3-26C67EA0EEFA}"/>
          </ac:picMkLst>
        </pc:picChg>
        <pc:picChg chg="mod">
          <ac:chgData name="Ismaël Tuo" userId="fca7baf0e513a1e6" providerId="LiveId" clId="{4E0E620D-09F9-4BE3-9F03-2E2526FB828A}" dt="2024-02-11T14:05:34.006" v="250" actId="164"/>
          <ac:picMkLst>
            <pc:docMk/>
            <pc:sldMk cId="1595672233" sldId="290"/>
            <ac:picMk id="23" creationId="{76069E87-9F61-D3C9-1D55-C506F5C1F2B8}"/>
          </ac:picMkLst>
        </pc:picChg>
        <pc:picChg chg="mod">
          <ac:chgData name="Ismaël Tuo" userId="fca7baf0e513a1e6" providerId="LiveId" clId="{4E0E620D-09F9-4BE3-9F03-2E2526FB828A}" dt="2024-02-11T14:05:09.038" v="244" actId="164"/>
          <ac:picMkLst>
            <pc:docMk/>
            <pc:sldMk cId="1595672233" sldId="290"/>
            <ac:picMk id="27" creationId="{ED9430C5-12BA-2F4F-BE07-ECF4E6174D74}"/>
          </ac:picMkLst>
        </pc:picChg>
      </pc:sldChg>
      <pc:sldChg chg="modSp mod">
        <pc:chgData name="Ismaël Tuo" userId="fca7baf0e513a1e6" providerId="LiveId" clId="{4E0E620D-09F9-4BE3-9F03-2E2526FB828A}" dt="2023-11-12T17:36:24.579" v="26" actId="114"/>
        <pc:sldMkLst>
          <pc:docMk/>
          <pc:sldMk cId="3700165843" sldId="291"/>
        </pc:sldMkLst>
        <pc:spChg chg="mod">
          <ac:chgData name="Ismaël Tuo" userId="fca7baf0e513a1e6" providerId="LiveId" clId="{4E0E620D-09F9-4BE3-9F03-2E2526FB828A}" dt="2023-11-12T17:36:24.579" v="26" actId="114"/>
          <ac:spMkLst>
            <pc:docMk/>
            <pc:sldMk cId="3700165843" sldId="291"/>
            <ac:spMk id="3" creationId="{1521EF1C-7BB2-299B-4762-9CD448C8BC4D}"/>
          </ac:spMkLst>
        </pc:spChg>
        <pc:spChg chg="mod">
          <ac:chgData name="Ismaël Tuo" userId="fca7baf0e513a1e6" providerId="LiveId" clId="{4E0E620D-09F9-4BE3-9F03-2E2526FB828A}" dt="2023-11-12T17:36:14.523" v="23" actId="113"/>
          <ac:spMkLst>
            <pc:docMk/>
            <pc:sldMk cId="3700165843" sldId="291"/>
            <ac:spMk id="6" creationId="{84F10693-2FE8-EFC8-8DB6-84BFD181D260}"/>
          </ac:spMkLst>
        </pc:spChg>
        <pc:spChg chg="mod">
          <ac:chgData name="Ismaël Tuo" userId="fca7baf0e513a1e6" providerId="LiveId" clId="{4E0E620D-09F9-4BE3-9F03-2E2526FB828A}" dt="2023-11-12T17:36:17.750" v="24" actId="33524"/>
          <ac:spMkLst>
            <pc:docMk/>
            <pc:sldMk cId="3700165843" sldId="291"/>
            <ac:spMk id="11" creationId="{C27A3656-3CB0-8161-AE9F-B92FBE4F5083}"/>
          </ac:spMkLst>
        </pc:spChg>
      </pc:sldChg>
      <pc:sldChg chg="addSp modSp mod">
        <pc:chgData name="Ismaël Tuo" userId="fca7baf0e513a1e6" providerId="LiveId" clId="{4E0E620D-09F9-4BE3-9F03-2E2526FB828A}" dt="2024-02-18T17:53:36.567" v="597" actId="20577"/>
        <pc:sldMkLst>
          <pc:docMk/>
          <pc:sldMk cId="2521371462" sldId="292"/>
        </pc:sldMkLst>
        <pc:spChg chg="mod">
          <ac:chgData name="Ismaël Tuo" userId="fca7baf0e513a1e6" providerId="LiveId" clId="{4E0E620D-09F9-4BE3-9F03-2E2526FB828A}" dt="2024-02-18T14:13:18.034" v="406" actId="1076"/>
          <ac:spMkLst>
            <pc:docMk/>
            <pc:sldMk cId="2521371462" sldId="292"/>
            <ac:spMk id="3" creationId="{1521EF1C-7BB2-299B-4762-9CD448C8BC4D}"/>
          </ac:spMkLst>
        </pc:spChg>
        <pc:spChg chg="mod">
          <ac:chgData name="Ismaël Tuo" userId="fca7baf0e513a1e6" providerId="LiveId" clId="{4E0E620D-09F9-4BE3-9F03-2E2526FB828A}" dt="2023-11-12T17:36:32.116" v="27" actId="113"/>
          <ac:spMkLst>
            <pc:docMk/>
            <pc:sldMk cId="2521371462" sldId="292"/>
            <ac:spMk id="6" creationId="{84F10693-2FE8-EFC8-8DB6-84BFD181D260}"/>
          </ac:spMkLst>
        </pc:spChg>
        <pc:spChg chg="add mod">
          <ac:chgData name="Ismaël Tuo" userId="fca7baf0e513a1e6" providerId="LiveId" clId="{4E0E620D-09F9-4BE3-9F03-2E2526FB828A}" dt="2024-02-18T17:53:36.567" v="597" actId="20577"/>
          <ac:spMkLst>
            <pc:docMk/>
            <pc:sldMk cId="2521371462" sldId="292"/>
            <ac:spMk id="7" creationId="{1F1E01FF-2514-0859-0EA2-6BCF5ED0A20E}"/>
          </ac:spMkLst>
        </pc:spChg>
        <pc:spChg chg="mod">
          <ac:chgData name="Ismaël Tuo" userId="fca7baf0e513a1e6" providerId="LiveId" clId="{4E0E620D-09F9-4BE3-9F03-2E2526FB828A}" dt="2024-02-18T14:13:12.340" v="404" actId="1076"/>
          <ac:spMkLst>
            <pc:docMk/>
            <pc:sldMk cId="2521371462" sldId="292"/>
            <ac:spMk id="10" creationId="{C0714A99-B1CF-E152-B70C-AE0F4B5B0070}"/>
          </ac:spMkLst>
        </pc:spChg>
        <pc:graphicFrameChg chg="mod modGraphic">
          <ac:chgData name="Ismaël Tuo" userId="fca7baf0e513a1e6" providerId="LiveId" clId="{4E0E620D-09F9-4BE3-9F03-2E2526FB828A}" dt="2024-02-18T14:12:51.371" v="398" actId="20577"/>
          <ac:graphicFrameMkLst>
            <pc:docMk/>
            <pc:sldMk cId="2521371462" sldId="292"/>
            <ac:graphicFrameMk id="2" creationId="{B97CCD90-FCAF-6F56-C391-2BBE30914BB1}"/>
          </ac:graphicFrameMkLst>
        </pc:graphicFrameChg>
        <pc:picChg chg="mod">
          <ac:chgData name="Ismaël Tuo" userId="fca7baf0e513a1e6" providerId="LiveId" clId="{4E0E620D-09F9-4BE3-9F03-2E2526FB828A}" dt="2024-02-18T14:13:15.071" v="405" actId="1076"/>
          <ac:picMkLst>
            <pc:docMk/>
            <pc:sldMk cId="2521371462" sldId="292"/>
            <ac:picMk id="8" creationId="{D09DF181-280C-AEA2-DD5B-0E6E0F9E0391}"/>
          </ac:picMkLst>
        </pc:picChg>
      </pc:sldChg>
      <pc:sldChg chg="modSp mod">
        <pc:chgData name="Ismaël Tuo" userId="fca7baf0e513a1e6" providerId="LiveId" clId="{4E0E620D-09F9-4BE3-9F03-2E2526FB828A}" dt="2023-11-12T17:37:11.583" v="36" actId="114"/>
        <pc:sldMkLst>
          <pc:docMk/>
          <pc:sldMk cId="3574086749" sldId="293"/>
        </pc:sldMkLst>
        <pc:spChg chg="mod">
          <ac:chgData name="Ismaël Tuo" userId="fca7baf0e513a1e6" providerId="LiveId" clId="{4E0E620D-09F9-4BE3-9F03-2E2526FB828A}" dt="2023-11-12T17:36:44.987" v="30" actId="113"/>
          <ac:spMkLst>
            <pc:docMk/>
            <pc:sldMk cId="3574086749" sldId="293"/>
            <ac:spMk id="6" creationId="{84F10693-2FE8-EFC8-8DB6-84BFD181D260}"/>
          </ac:spMkLst>
        </pc:spChg>
        <pc:spChg chg="mod">
          <ac:chgData name="Ismaël Tuo" userId="fca7baf0e513a1e6" providerId="LiveId" clId="{4E0E620D-09F9-4BE3-9F03-2E2526FB828A}" dt="2023-11-12T17:36:57.843" v="33" actId="114"/>
          <ac:spMkLst>
            <pc:docMk/>
            <pc:sldMk cId="3574086749" sldId="293"/>
            <ac:spMk id="11" creationId="{C27A3656-3CB0-8161-AE9F-B92FBE4F5083}"/>
          </ac:spMkLst>
        </pc:spChg>
        <pc:spChg chg="mod">
          <ac:chgData name="Ismaël Tuo" userId="fca7baf0e513a1e6" providerId="LiveId" clId="{4E0E620D-09F9-4BE3-9F03-2E2526FB828A}" dt="2023-11-12T17:37:02.316" v="34" actId="114"/>
          <ac:spMkLst>
            <pc:docMk/>
            <pc:sldMk cId="3574086749" sldId="293"/>
            <ac:spMk id="17" creationId="{53FB939B-E438-30FA-E0B9-95619633C95D}"/>
          </ac:spMkLst>
        </pc:spChg>
        <pc:spChg chg="mod">
          <ac:chgData name="Ismaël Tuo" userId="fca7baf0e513a1e6" providerId="LiveId" clId="{4E0E620D-09F9-4BE3-9F03-2E2526FB828A}" dt="2023-11-12T17:37:11.583" v="36" actId="114"/>
          <ac:spMkLst>
            <pc:docMk/>
            <pc:sldMk cId="3574086749" sldId="293"/>
            <ac:spMk id="18" creationId="{AEA67759-9BBD-C3DF-5E81-E441D6CAFD1C}"/>
          </ac:spMkLst>
        </pc:spChg>
      </pc:sldChg>
      <pc:sldChg chg="modSp mod">
        <pc:chgData name="Ismaël Tuo" userId="fca7baf0e513a1e6" providerId="LiveId" clId="{4E0E620D-09F9-4BE3-9F03-2E2526FB828A}" dt="2023-11-12T17:37:18.946" v="37" actId="113"/>
        <pc:sldMkLst>
          <pc:docMk/>
          <pc:sldMk cId="776623728" sldId="294"/>
        </pc:sldMkLst>
        <pc:spChg chg="mod">
          <ac:chgData name="Ismaël Tuo" userId="fca7baf0e513a1e6" providerId="LiveId" clId="{4E0E620D-09F9-4BE3-9F03-2E2526FB828A}" dt="2023-11-12T17:37:18.946" v="37" actId="113"/>
          <ac:spMkLst>
            <pc:docMk/>
            <pc:sldMk cId="776623728" sldId="294"/>
            <ac:spMk id="6" creationId="{84F10693-2FE8-EFC8-8DB6-84BFD181D260}"/>
          </ac:spMkLst>
        </pc:spChg>
      </pc:sldChg>
      <pc:sldChg chg="modSp mod">
        <pc:chgData name="Ismaël Tuo" userId="fca7baf0e513a1e6" providerId="LiveId" clId="{4E0E620D-09F9-4BE3-9F03-2E2526FB828A}" dt="2023-11-12T17:37:27.494" v="39" actId="313"/>
        <pc:sldMkLst>
          <pc:docMk/>
          <pc:sldMk cId="832233270" sldId="295"/>
        </pc:sldMkLst>
        <pc:spChg chg="mod">
          <ac:chgData name="Ismaël Tuo" userId="fca7baf0e513a1e6" providerId="LiveId" clId="{4E0E620D-09F9-4BE3-9F03-2E2526FB828A}" dt="2023-11-12T17:37:24.648" v="38" actId="113"/>
          <ac:spMkLst>
            <pc:docMk/>
            <pc:sldMk cId="832233270" sldId="295"/>
            <ac:spMk id="6" creationId="{84F10693-2FE8-EFC8-8DB6-84BFD181D260}"/>
          </ac:spMkLst>
        </pc:spChg>
        <pc:spChg chg="mod">
          <ac:chgData name="Ismaël Tuo" userId="fca7baf0e513a1e6" providerId="LiveId" clId="{4E0E620D-09F9-4BE3-9F03-2E2526FB828A}" dt="2023-11-12T17:37:27.494" v="39" actId="313"/>
          <ac:spMkLst>
            <pc:docMk/>
            <pc:sldMk cId="832233270" sldId="295"/>
            <ac:spMk id="13" creationId="{58861DE0-74CC-61E5-2059-4F7561A1E631}"/>
          </ac:spMkLst>
        </pc:spChg>
      </pc:sldChg>
      <pc:sldChg chg="addSp delSp modSp add del mod">
        <pc:chgData name="Ismaël Tuo" userId="fca7baf0e513a1e6" providerId="LiveId" clId="{4E0E620D-09F9-4BE3-9F03-2E2526FB828A}" dt="2024-02-11T14:06:08.518" v="261" actId="2696"/>
        <pc:sldMkLst>
          <pc:docMk/>
          <pc:sldMk cId="1163354048" sldId="296"/>
        </pc:sldMkLst>
        <pc:spChg chg="add del mod">
          <ac:chgData name="Ismaël Tuo" userId="fca7baf0e513a1e6" providerId="LiveId" clId="{4E0E620D-09F9-4BE3-9F03-2E2526FB828A}" dt="2024-02-11T14:04:51.992" v="239" actId="478"/>
          <ac:spMkLst>
            <pc:docMk/>
            <pc:sldMk cId="1163354048" sldId="296"/>
            <ac:spMk id="2" creationId="{F640F030-AED4-18D6-E8DC-573F37B243CC}"/>
          </ac:spMkLst>
        </pc:spChg>
        <pc:spChg chg="mod">
          <ac:chgData name="Ismaël Tuo" userId="fca7baf0e513a1e6" providerId="LiveId" clId="{4E0E620D-09F9-4BE3-9F03-2E2526FB828A}" dt="2024-02-11T14:04:27.529" v="230" actId="20577"/>
          <ac:spMkLst>
            <pc:docMk/>
            <pc:sldMk cId="1163354048" sldId="296"/>
            <ac:spMk id="11" creationId="{9A1162A9-30A5-9094-07ED-FF6CAD6781C3}"/>
          </ac:spMkLst>
        </pc:spChg>
        <pc:spChg chg="del">
          <ac:chgData name="Ismaël Tuo" userId="fca7baf0e513a1e6" providerId="LiveId" clId="{4E0E620D-09F9-4BE3-9F03-2E2526FB828A}" dt="2024-02-11T14:03:09.471" v="41" actId="478"/>
          <ac:spMkLst>
            <pc:docMk/>
            <pc:sldMk cId="1163354048" sldId="296"/>
            <ac:spMk id="15" creationId="{C8CCD562-F552-E88B-3833-426351499EF3}"/>
          </ac:spMkLst>
        </pc:spChg>
        <pc:spChg chg="del">
          <ac:chgData name="Ismaël Tuo" userId="fca7baf0e513a1e6" providerId="LiveId" clId="{4E0E620D-09F9-4BE3-9F03-2E2526FB828A}" dt="2024-02-11T14:03:11.066" v="42" actId="478"/>
          <ac:spMkLst>
            <pc:docMk/>
            <pc:sldMk cId="1163354048" sldId="296"/>
            <ac:spMk id="16" creationId="{7E989940-4689-209E-54E3-EBAE1B7B992C}"/>
          </ac:spMkLst>
        </pc:spChg>
        <pc:spChg chg="del">
          <ac:chgData name="Ismaël Tuo" userId="fca7baf0e513a1e6" providerId="LiveId" clId="{4E0E620D-09F9-4BE3-9F03-2E2526FB828A}" dt="2024-02-11T14:03:12.417" v="43" actId="478"/>
          <ac:spMkLst>
            <pc:docMk/>
            <pc:sldMk cId="1163354048" sldId="296"/>
            <ac:spMk id="17" creationId="{F7C69BBD-F818-0274-A04C-92C3C3042F4B}"/>
          </ac:spMkLst>
        </pc:spChg>
        <pc:spChg chg="del">
          <ac:chgData name="Ismaël Tuo" userId="fca7baf0e513a1e6" providerId="LiveId" clId="{4E0E620D-09F9-4BE3-9F03-2E2526FB828A}" dt="2024-02-11T14:03:15.119" v="45" actId="478"/>
          <ac:spMkLst>
            <pc:docMk/>
            <pc:sldMk cId="1163354048" sldId="296"/>
            <ac:spMk id="24" creationId="{E5055AB8-D480-C41B-3539-A6B66EA6D96F}"/>
          </ac:spMkLst>
        </pc:spChg>
        <pc:picChg chg="del">
          <ac:chgData name="Ismaël Tuo" userId="fca7baf0e513a1e6" providerId="LiveId" clId="{4E0E620D-09F9-4BE3-9F03-2E2526FB828A}" dt="2024-02-11T14:03:09.471" v="41" actId="478"/>
          <ac:picMkLst>
            <pc:docMk/>
            <pc:sldMk cId="1163354048" sldId="296"/>
            <ac:picMk id="7" creationId="{EEB852D1-C318-B679-E5A8-44BD3B2DAD91}"/>
          </ac:picMkLst>
        </pc:picChg>
        <pc:picChg chg="del">
          <ac:chgData name="Ismaël Tuo" userId="fca7baf0e513a1e6" providerId="LiveId" clId="{4E0E620D-09F9-4BE3-9F03-2E2526FB828A}" dt="2024-02-11T14:03:15.971" v="46" actId="478"/>
          <ac:picMkLst>
            <pc:docMk/>
            <pc:sldMk cId="1163354048" sldId="296"/>
            <ac:picMk id="21" creationId="{F91BCA98-8753-F016-E325-BA8176F3306D}"/>
          </ac:picMkLst>
        </pc:picChg>
        <pc:picChg chg="del">
          <ac:chgData name="Ismaël Tuo" userId="fca7baf0e513a1e6" providerId="LiveId" clId="{4E0E620D-09F9-4BE3-9F03-2E2526FB828A}" dt="2024-02-11T14:03:13.140" v="44" actId="478"/>
          <ac:picMkLst>
            <pc:docMk/>
            <pc:sldMk cId="1163354048" sldId="296"/>
            <ac:picMk id="23" creationId="{446B07D8-E0FE-305E-D917-E716CA53E112}"/>
          </ac:picMkLst>
        </pc:picChg>
        <pc:picChg chg="del">
          <ac:chgData name="Ismaël Tuo" userId="fca7baf0e513a1e6" providerId="LiveId" clId="{4E0E620D-09F9-4BE3-9F03-2E2526FB828A}" dt="2024-02-11T14:03:09.471" v="41" actId="478"/>
          <ac:picMkLst>
            <pc:docMk/>
            <pc:sldMk cId="1163354048" sldId="296"/>
            <ac:picMk id="27" creationId="{E820D260-8E1F-1957-6E37-C1FC40B91F62}"/>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1B8971-FAD5-A544-A565-5C81831E2E08}" type="datetimeFigureOut">
              <a:rPr lang="fr-FR" smtClean="0"/>
              <a:t>18/02/2024</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4CC60E-D162-B044-A24A-08767BE17F5E}" type="slidenum">
              <a:rPr lang="fr-FR" smtClean="0"/>
              <a:t>‹N°›</a:t>
            </a:fld>
            <a:endParaRPr lang="fr-FR"/>
          </a:p>
        </p:txBody>
      </p:sp>
    </p:spTree>
    <p:extLst>
      <p:ext uri="{BB962C8B-B14F-4D97-AF65-F5344CB8AC3E}">
        <p14:creationId xmlns:p14="http://schemas.microsoft.com/office/powerpoint/2010/main" val="1215387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8C4CC60E-D162-B044-A24A-08767BE17F5E}" type="slidenum">
              <a:rPr lang="fr-FR" smtClean="0"/>
              <a:t>1</a:t>
            </a:fld>
            <a:endParaRPr lang="fr-FR"/>
          </a:p>
        </p:txBody>
      </p:sp>
    </p:spTree>
    <p:extLst>
      <p:ext uri="{BB962C8B-B14F-4D97-AF65-F5344CB8AC3E}">
        <p14:creationId xmlns:p14="http://schemas.microsoft.com/office/powerpoint/2010/main" val="15088707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b="1" dirty="0"/>
          </a:p>
        </p:txBody>
      </p:sp>
      <p:sp>
        <p:nvSpPr>
          <p:cNvPr id="4" name="Espace réservé du numéro de diapositive 3"/>
          <p:cNvSpPr>
            <a:spLocks noGrp="1"/>
          </p:cNvSpPr>
          <p:nvPr>
            <p:ph type="sldNum" sz="quarter" idx="5"/>
          </p:nvPr>
        </p:nvSpPr>
        <p:spPr/>
        <p:txBody>
          <a:bodyPr/>
          <a:lstStyle/>
          <a:p>
            <a:fld id="{8C4CC60E-D162-B044-A24A-08767BE17F5E}" type="slidenum">
              <a:rPr lang="fr-FR" smtClean="0"/>
              <a:t>9</a:t>
            </a:fld>
            <a:endParaRPr lang="fr-FR"/>
          </a:p>
        </p:txBody>
      </p:sp>
    </p:spTree>
    <p:extLst>
      <p:ext uri="{BB962C8B-B14F-4D97-AF65-F5344CB8AC3E}">
        <p14:creationId xmlns:p14="http://schemas.microsoft.com/office/powerpoint/2010/main" val="32692503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b="1" dirty="0"/>
          </a:p>
        </p:txBody>
      </p:sp>
      <p:sp>
        <p:nvSpPr>
          <p:cNvPr id="4" name="Espace réservé du numéro de diapositive 3"/>
          <p:cNvSpPr>
            <a:spLocks noGrp="1"/>
          </p:cNvSpPr>
          <p:nvPr>
            <p:ph type="sldNum" sz="quarter" idx="5"/>
          </p:nvPr>
        </p:nvSpPr>
        <p:spPr/>
        <p:txBody>
          <a:bodyPr/>
          <a:lstStyle/>
          <a:p>
            <a:fld id="{8C4CC60E-D162-B044-A24A-08767BE17F5E}" type="slidenum">
              <a:rPr lang="fr-FR" smtClean="0"/>
              <a:t>10</a:t>
            </a:fld>
            <a:endParaRPr lang="fr-FR"/>
          </a:p>
        </p:txBody>
      </p:sp>
    </p:spTree>
    <p:extLst>
      <p:ext uri="{BB962C8B-B14F-4D97-AF65-F5344CB8AC3E}">
        <p14:creationId xmlns:p14="http://schemas.microsoft.com/office/powerpoint/2010/main" val="22909865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b="1" dirty="0"/>
          </a:p>
        </p:txBody>
      </p:sp>
      <p:sp>
        <p:nvSpPr>
          <p:cNvPr id="4" name="Espace réservé du numéro de diapositive 3"/>
          <p:cNvSpPr>
            <a:spLocks noGrp="1"/>
          </p:cNvSpPr>
          <p:nvPr>
            <p:ph type="sldNum" sz="quarter" idx="5"/>
          </p:nvPr>
        </p:nvSpPr>
        <p:spPr/>
        <p:txBody>
          <a:bodyPr/>
          <a:lstStyle/>
          <a:p>
            <a:fld id="{8C4CC60E-D162-B044-A24A-08767BE17F5E}" type="slidenum">
              <a:rPr lang="fr-FR" smtClean="0"/>
              <a:t>11</a:t>
            </a:fld>
            <a:endParaRPr lang="fr-FR"/>
          </a:p>
        </p:txBody>
      </p:sp>
    </p:spTree>
    <p:extLst>
      <p:ext uri="{BB962C8B-B14F-4D97-AF65-F5344CB8AC3E}">
        <p14:creationId xmlns:p14="http://schemas.microsoft.com/office/powerpoint/2010/main" val="24912363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b="1" dirty="0"/>
          </a:p>
        </p:txBody>
      </p:sp>
      <p:sp>
        <p:nvSpPr>
          <p:cNvPr id="4" name="Espace réservé du numéro de diapositive 3"/>
          <p:cNvSpPr>
            <a:spLocks noGrp="1"/>
          </p:cNvSpPr>
          <p:nvPr>
            <p:ph type="sldNum" sz="quarter" idx="5"/>
          </p:nvPr>
        </p:nvSpPr>
        <p:spPr/>
        <p:txBody>
          <a:bodyPr/>
          <a:lstStyle/>
          <a:p>
            <a:fld id="{8C4CC60E-D162-B044-A24A-08767BE17F5E}" type="slidenum">
              <a:rPr lang="fr-FR" smtClean="0"/>
              <a:t>12</a:t>
            </a:fld>
            <a:endParaRPr lang="fr-FR"/>
          </a:p>
        </p:txBody>
      </p:sp>
    </p:spTree>
    <p:extLst>
      <p:ext uri="{BB962C8B-B14F-4D97-AF65-F5344CB8AC3E}">
        <p14:creationId xmlns:p14="http://schemas.microsoft.com/office/powerpoint/2010/main" val="9725514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fr-FR"/>
              <a:t>Modifiez le style du titre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7" name="Date Placeholder 6"/>
          <p:cNvSpPr>
            <a:spLocks noGrp="1"/>
          </p:cNvSpPr>
          <p:nvPr>
            <p:ph type="dt" sz="half" idx="10"/>
          </p:nvPr>
        </p:nvSpPr>
        <p:spPr/>
        <p:txBody>
          <a:bodyPr/>
          <a:lstStyle/>
          <a:p>
            <a:fld id="{446AF453-C717-E044-9B61-C449088DBB9F}" type="datetime1">
              <a:rPr lang="fr-FR" smtClean="0"/>
              <a:t>18/02/2024</a:t>
            </a:fld>
            <a:endParaRPr lang="fr-FR"/>
          </a:p>
        </p:txBody>
      </p:sp>
      <p:sp>
        <p:nvSpPr>
          <p:cNvPr id="8" name="Footer Placeholder 7"/>
          <p:cNvSpPr>
            <a:spLocks noGrp="1"/>
          </p:cNvSpPr>
          <p:nvPr>
            <p:ph type="ftr" sz="quarter" idx="11"/>
          </p:nvPr>
        </p:nvSpPr>
        <p:spPr/>
        <p:txBody>
          <a:bodyPr/>
          <a:lstStyle/>
          <a:p>
            <a:r>
              <a:rPr lang="fr-FR"/>
              <a:t>Cours: Python | Auteur: TUO N. Ismaël Maurice 
</a:t>
            </a:r>
          </a:p>
        </p:txBody>
      </p:sp>
      <p:sp>
        <p:nvSpPr>
          <p:cNvPr id="9" name="Slide Number Placeholder 8"/>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375088354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0AD74B8B-4B66-A54B-A7E1-EB9F6C09CE67}" type="datetime1">
              <a:rPr lang="fr-FR" smtClean="0"/>
              <a:t>18/02/2024</a:t>
            </a:fld>
            <a:endParaRPr lang="fr-FR"/>
          </a:p>
        </p:txBody>
      </p:sp>
      <p:sp>
        <p:nvSpPr>
          <p:cNvPr id="5" name="Footer Placeholder 4"/>
          <p:cNvSpPr>
            <a:spLocks noGrp="1"/>
          </p:cNvSpPr>
          <p:nvPr>
            <p:ph type="ftr" sz="quarter" idx="11"/>
          </p:nvPr>
        </p:nvSpPr>
        <p:spPr/>
        <p:txBody>
          <a:bodyPr/>
          <a:lstStyle/>
          <a:p>
            <a:r>
              <a:rPr lang="fr-FR"/>
              <a:t>Cours: Python | Auteur: TUO N. Ismaël Maurice 
</a:t>
            </a:r>
          </a:p>
        </p:txBody>
      </p:sp>
      <p:sp>
        <p:nvSpPr>
          <p:cNvPr id="6" name="Slide Number Placeholder 5"/>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25337596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9584F9F2-42A0-CD42-8013-986AEAF97421}" type="datetime1">
              <a:rPr lang="fr-FR" smtClean="0"/>
              <a:t>18/02/2024</a:t>
            </a:fld>
            <a:endParaRPr lang="fr-FR"/>
          </a:p>
        </p:txBody>
      </p:sp>
      <p:sp>
        <p:nvSpPr>
          <p:cNvPr id="5" name="Footer Placeholder 4"/>
          <p:cNvSpPr>
            <a:spLocks noGrp="1"/>
          </p:cNvSpPr>
          <p:nvPr>
            <p:ph type="ftr" sz="quarter" idx="11"/>
          </p:nvPr>
        </p:nvSpPr>
        <p:spPr/>
        <p:txBody>
          <a:bodyPr/>
          <a:lstStyle/>
          <a:p>
            <a:r>
              <a:rPr lang="fr-FR"/>
              <a:t>Cours: Python | Auteur: TUO N. Ismaël Maurice 
</a:t>
            </a:r>
          </a:p>
        </p:txBody>
      </p:sp>
      <p:sp>
        <p:nvSpPr>
          <p:cNvPr id="6" name="Slide Number Placeholder 5"/>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413470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DAB9BD9F-3179-BB4C-96AB-C40862581685}" type="datetime1">
              <a:rPr lang="fr-FR" smtClean="0"/>
              <a:t>18/02/2024</a:t>
            </a:fld>
            <a:endParaRPr lang="fr-FR"/>
          </a:p>
        </p:txBody>
      </p:sp>
      <p:sp>
        <p:nvSpPr>
          <p:cNvPr id="8" name="Footer Placeholder 7"/>
          <p:cNvSpPr>
            <a:spLocks noGrp="1"/>
          </p:cNvSpPr>
          <p:nvPr>
            <p:ph type="ftr" sz="quarter" idx="11"/>
          </p:nvPr>
        </p:nvSpPr>
        <p:spPr/>
        <p:txBody>
          <a:bodyPr/>
          <a:lstStyle/>
          <a:p>
            <a:r>
              <a:rPr lang="fr-FR"/>
              <a:t>Cours: Python | Auteur: TUO N. Ismaël Maurice 
</a:t>
            </a:r>
          </a:p>
        </p:txBody>
      </p:sp>
      <p:sp>
        <p:nvSpPr>
          <p:cNvPr id="9" name="Slide Number Placeholder 8"/>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8265990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fr-FR"/>
              <a:t>Modifiez le style du titre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7" name="Date Placeholder 6"/>
          <p:cNvSpPr>
            <a:spLocks noGrp="1"/>
          </p:cNvSpPr>
          <p:nvPr>
            <p:ph type="dt" sz="half" idx="10"/>
          </p:nvPr>
        </p:nvSpPr>
        <p:spPr/>
        <p:txBody>
          <a:bodyPr/>
          <a:lstStyle/>
          <a:p>
            <a:fld id="{A664DE96-64FF-BC43-8A9C-18ED43A528D6}" type="datetime1">
              <a:rPr lang="fr-FR" smtClean="0"/>
              <a:t>18/02/2024</a:t>
            </a:fld>
            <a:endParaRPr lang="fr-FR"/>
          </a:p>
        </p:txBody>
      </p:sp>
      <p:sp>
        <p:nvSpPr>
          <p:cNvPr id="8" name="Footer Placeholder 7"/>
          <p:cNvSpPr>
            <a:spLocks noGrp="1"/>
          </p:cNvSpPr>
          <p:nvPr>
            <p:ph type="ftr" sz="quarter" idx="11"/>
          </p:nvPr>
        </p:nvSpPr>
        <p:spPr/>
        <p:txBody>
          <a:bodyPr/>
          <a:lstStyle/>
          <a:p>
            <a:r>
              <a:rPr lang="fr-FR"/>
              <a:t>Cours: Python | Auteur: TUO N. Ismaël Maurice 
</a:t>
            </a:r>
          </a:p>
        </p:txBody>
      </p:sp>
      <p:sp>
        <p:nvSpPr>
          <p:cNvPr id="9" name="Slide Number Placeholder 8"/>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196347574"/>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8" name="Date Placeholder 7"/>
          <p:cNvSpPr>
            <a:spLocks noGrp="1"/>
          </p:cNvSpPr>
          <p:nvPr>
            <p:ph type="dt" sz="half" idx="10"/>
          </p:nvPr>
        </p:nvSpPr>
        <p:spPr/>
        <p:txBody>
          <a:bodyPr/>
          <a:lstStyle/>
          <a:p>
            <a:fld id="{2C8FE800-9F9B-1C4F-A1CD-9EF46842C4CA}" type="datetime1">
              <a:rPr lang="fr-FR" smtClean="0"/>
              <a:t>18/02/2024</a:t>
            </a:fld>
            <a:endParaRPr lang="fr-FR"/>
          </a:p>
        </p:txBody>
      </p:sp>
      <p:sp>
        <p:nvSpPr>
          <p:cNvPr id="9" name="Footer Placeholder 8"/>
          <p:cNvSpPr>
            <a:spLocks noGrp="1"/>
          </p:cNvSpPr>
          <p:nvPr>
            <p:ph type="ftr" sz="quarter" idx="11"/>
          </p:nvPr>
        </p:nvSpPr>
        <p:spPr/>
        <p:txBody>
          <a:bodyPr/>
          <a:lstStyle/>
          <a:p>
            <a:r>
              <a:rPr lang="fr-FR"/>
              <a:t>Cours: Python | Auteur: TUO N. Ismaël Maurice 
</a:t>
            </a:r>
          </a:p>
        </p:txBody>
      </p:sp>
      <p:sp>
        <p:nvSpPr>
          <p:cNvPr id="10" name="Slide Number Placeholder 9"/>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36729895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583436" y="3143250"/>
            <a:ext cx="4270248" cy="2596776"/>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7" name="Date Placeholder 6"/>
          <p:cNvSpPr>
            <a:spLocks noGrp="1"/>
          </p:cNvSpPr>
          <p:nvPr>
            <p:ph type="dt" sz="half" idx="10"/>
          </p:nvPr>
        </p:nvSpPr>
        <p:spPr/>
        <p:txBody>
          <a:bodyPr/>
          <a:lstStyle/>
          <a:p>
            <a:fld id="{0F7DED4E-8CB4-EF40-A349-EFC02EC7784E}" type="datetime1">
              <a:rPr lang="fr-FR" smtClean="0"/>
              <a:t>18/02/2024</a:t>
            </a:fld>
            <a:endParaRPr lang="fr-FR"/>
          </a:p>
        </p:txBody>
      </p:sp>
      <p:sp>
        <p:nvSpPr>
          <p:cNvPr id="8" name="Footer Placeholder 7"/>
          <p:cNvSpPr>
            <a:spLocks noGrp="1"/>
          </p:cNvSpPr>
          <p:nvPr>
            <p:ph type="ftr" sz="quarter" idx="11"/>
          </p:nvPr>
        </p:nvSpPr>
        <p:spPr/>
        <p:txBody>
          <a:bodyPr/>
          <a:lstStyle/>
          <a:p>
            <a:r>
              <a:rPr lang="fr-FR"/>
              <a:t>Cours: Python | Auteur: TUO N. Ismaël Maurice 
</a:t>
            </a:r>
          </a:p>
        </p:txBody>
      </p:sp>
      <p:sp>
        <p:nvSpPr>
          <p:cNvPr id="9" name="Slide Number Placeholder 8"/>
          <p:cNvSpPr>
            <a:spLocks noGrp="1"/>
          </p:cNvSpPr>
          <p:nvPr>
            <p:ph type="sldNum" sz="quarter" idx="12"/>
          </p:nvPr>
        </p:nvSpPr>
        <p:spPr/>
        <p:txBody>
          <a:bodyPr/>
          <a:lstStyle/>
          <a:p>
            <a:fld id="{B8C3BB88-DD29-4D42-B62E-D7D541DB4348}" type="slidenum">
              <a:rPr lang="fr-FR" smtClean="0"/>
              <a:t>‹N°›</a:t>
            </a:fld>
            <a:endParaRPr lang="fr-FR"/>
          </a:p>
        </p:txBody>
      </p:sp>
      <p:sp>
        <p:nvSpPr>
          <p:cNvPr id="10" name="Title 9"/>
          <p:cNvSpPr>
            <a:spLocks noGrp="1"/>
          </p:cNvSpPr>
          <p:nvPr>
            <p:ph type="title"/>
          </p:nvPr>
        </p:nvSpPr>
        <p:spPr/>
        <p:txBody>
          <a:bodyPr/>
          <a:lstStyle/>
          <a:p>
            <a:r>
              <a:rPr lang="fr-FR"/>
              <a:t>Modifiez le style du titre</a:t>
            </a:r>
            <a:endParaRPr lang="en-US" dirty="0"/>
          </a:p>
        </p:txBody>
      </p:sp>
    </p:spTree>
    <p:extLst>
      <p:ext uri="{BB962C8B-B14F-4D97-AF65-F5344CB8AC3E}">
        <p14:creationId xmlns:p14="http://schemas.microsoft.com/office/powerpoint/2010/main" val="39459225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5BB88D77-E8A2-E24F-81D2-817E60779F3E}" type="datetime1">
              <a:rPr lang="fr-FR" smtClean="0"/>
              <a:t>18/02/2024</a:t>
            </a:fld>
            <a:endParaRPr lang="fr-FR"/>
          </a:p>
        </p:txBody>
      </p:sp>
      <p:sp>
        <p:nvSpPr>
          <p:cNvPr id="4" name="Footer Placeholder 3"/>
          <p:cNvSpPr>
            <a:spLocks noGrp="1"/>
          </p:cNvSpPr>
          <p:nvPr>
            <p:ph type="ftr" sz="quarter" idx="11"/>
          </p:nvPr>
        </p:nvSpPr>
        <p:spPr/>
        <p:txBody>
          <a:bodyPr/>
          <a:lstStyle/>
          <a:p>
            <a:r>
              <a:rPr lang="fr-FR"/>
              <a:t>Cours: Python | Auteur: TUO N. Ismaël Maurice 
</a:t>
            </a:r>
          </a:p>
        </p:txBody>
      </p:sp>
      <p:sp>
        <p:nvSpPr>
          <p:cNvPr id="5" name="Slide Number Placeholder 4"/>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18609730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7F964E-5B57-884A-A1B8-925BFA5276AF}" type="datetime1">
              <a:rPr lang="fr-FR" smtClean="0"/>
              <a:t>18/02/2024</a:t>
            </a:fld>
            <a:endParaRPr lang="fr-FR"/>
          </a:p>
        </p:txBody>
      </p:sp>
      <p:sp>
        <p:nvSpPr>
          <p:cNvPr id="3" name="Footer Placeholder 2"/>
          <p:cNvSpPr>
            <a:spLocks noGrp="1"/>
          </p:cNvSpPr>
          <p:nvPr>
            <p:ph type="ftr" sz="quarter" idx="11"/>
          </p:nvPr>
        </p:nvSpPr>
        <p:spPr/>
        <p:txBody>
          <a:bodyPr/>
          <a:lstStyle/>
          <a:p>
            <a:r>
              <a:rPr lang="fr-FR"/>
              <a:t>Cours: Python | Auteur: TUO N. Ismaël Maurice 
</a:t>
            </a:r>
          </a:p>
        </p:txBody>
      </p:sp>
      <p:sp>
        <p:nvSpPr>
          <p:cNvPr id="4" name="Slide Number Placeholder 3"/>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3965602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fr-FR"/>
              <a:t>Modifiez le style du titre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9" name="Date Placeholder 8"/>
          <p:cNvSpPr>
            <a:spLocks noGrp="1"/>
          </p:cNvSpPr>
          <p:nvPr>
            <p:ph type="dt" sz="half" idx="10"/>
          </p:nvPr>
        </p:nvSpPr>
        <p:spPr/>
        <p:txBody>
          <a:bodyPr/>
          <a:lstStyle/>
          <a:p>
            <a:fld id="{D5636CD0-A2E6-1543-A0E5-C829C16FEE55}" type="datetime1">
              <a:rPr lang="fr-FR" smtClean="0"/>
              <a:t>18/02/2024</a:t>
            </a:fld>
            <a:endParaRPr lang="fr-FR"/>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r>
              <a:rPr lang="fr-FR"/>
              <a:t>Cours: Python | Auteur: TUO N. Ismaël Maurice 
</a:t>
            </a:r>
          </a:p>
        </p:txBody>
      </p:sp>
      <p:sp>
        <p:nvSpPr>
          <p:cNvPr id="11" name="Slide Number Placeholder 10"/>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39059914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fr-FR"/>
              <a:t>Modifiez le style du titre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CEE5CE4A-5B1A-1846-BA66-722BDB7A9525}" type="datetime1">
              <a:rPr lang="fr-FR" smtClean="0"/>
              <a:t>18/02/2024</a:t>
            </a:fld>
            <a:endParaRPr lang="fr-FR"/>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r>
              <a:rPr lang="en-US"/>
              <a:t>Cours: Python | Auteur: TUO N. Ismaël Maurice 
</a:t>
            </a:r>
            <a:endParaRPr lang="en-US" dirty="0"/>
          </a:p>
        </p:txBody>
      </p:sp>
      <p:sp>
        <p:nvSpPr>
          <p:cNvPr id="10" name="Slide Number Placeholder 9"/>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33977052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55A13D9C-CA6E-9C45-8634-4423EBFFD553}" type="datetime1">
              <a:rPr lang="fr-FR" smtClean="0"/>
              <a:t>18/02/2024</a:t>
            </a:fld>
            <a:endParaRPr lang="fr-FR"/>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r>
              <a:rPr lang="fr-FR"/>
              <a:t>Cours: Python | Auteur: TUO N. Ismaël Maurice 
</a:t>
            </a:r>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B8C3BB88-DD29-4D42-B62E-D7D541DB4348}" type="slidenum">
              <a:rPr lang="fr-FR" smtClean="0"/>
              <a:t>‹N°›</a:t>
            </a:fld>
            <a:endParaRPr lang="fr-FR"/>
          </a:p>
        </p:txBody>
      </p:sp>
    </p:spTree>
    <p:extLst>
      <p:ext uri="{BB962C8B-B14F-4D97-AF65-F5344CB8AC3E}">
        <p14:creationId xmlns:p14="http://schemas.microsoft.com/office/powerpoint/2010/main" val="2653572861"/>
      </p:ext>
    </p:extLst>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hf hd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hyperlink" Target="https://creativecommons.org/licenses/by-nc-nd/3.0/" TargetMode="External"/><Relationship Id="rId4" Type="http://schemas.openxmlformats.org/officeDocument/2006/relationships/hyperlink" Target="https://laptrinhcanban.com/en/python/nhap-mon-lap-trinh-python/gioi-thieu-python/python-la-gi/"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slide" Target="slide9.xml"/><Relationship Id="rId3" Type="http://schemas.openxmlformats.org/officeDocument/2006/relationships/slide" Target="slide4.xml"/><Relationship Id="rId7" Type="http://schemas.openxmlformats.org/officeDocument/2006/relationships/slide" Target="slide8.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7.xml"/><Relationship Id="rId5" Type="http://schemas.openxmlformats.org/officeDocument/2006/relationships/slide" Target="slide6.xml"/><Relationship Id="rId10" Type="http://schemas.openxmlformats.org/officeDocument/2006/relationships/slide" Target="slide11.xml"/><Relationship Id="rId4" Type="http://schemas.openxmlformats.org/officeDocument/2006/relationships/slide" Target="slide5.xml"/><Relationship Id="rId9" Type="http://schemas.openxmlformats.org/officeDocument/2006/relationships/slide" Target="slide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5F42996-A20C-278E-8304-E7B669C70297}"/>
              </a:ext>
            </a:extLst>
          </p:cNvPr>
          <p:cNvSpPr txBox="1">
            <a:spLocks noGrp="1"/>
          </p:cNvSpPr>
          <p:nvPr>
            <p:ph type="ctrTitle"/>
          </p:nvPr>
        </p:nvSpPr>
        <p:spPr>
          <a:xfrm>
            <a:off x="672591" y="2594153"/>
            <a:ext cx="4888992" cy="1231106"/>
          </a:xfrm>
          <a:noFill/>
          <a:ln>
            <a:solidFill>
              <a:schemeClr val="tx1"/>
            </a:solidFill>
          </a:ln>
        </p:spPr>
        <p:txBody>
          <a:bodyPr>
            <a:noAutofit/>
          </a:bodyPr>
          <a:lstStyle/>
          <a:p>
            <a:pPr lvl="0"/>
            <a:r>
              <a:rPr lang="fr-FR" sz="3200" dirty="0">
                <a:solidFill>
                  <a:schemeClr val="tx1"/>
                </a:solidFill>
              </a:rPr>
              <a:t>PROGRAMMATION PYTHON</a:t>
            </a:r>
          </a:p>
        </p:txBody>
      </p:sp>
      <p:sp>
        <p:nvSpPr>
          <p:cNvPr id="3" name="Sous-titre 2">
            <a:extLst>
              <a:ext uri="{FF2B5EF4-FFF2-40B4-BE49-F238E27FC236}">
                <a16:creationId xmlns:a16="http://schemas.microsoft.com/office/drawing/2014/main" id="{44036CE4-A502-6275-4A8A-31CB182AFE34}"/>
              </a:ext>
            </a:extLst>
          </p:cNvPr>
          <p:cNvSpPr txBox="1">
            <a:spLocks noGrp="1"/>
          </p:cNvSpPr>
          <p:nvPr>
            <p:ph type="subTitle" idx="1"/>
          </p:nvPr>
        </p:nvSpPr>
        <p:spPr>
          <a:xfrm>
            <a:off x="64283" y="4977905"/>
            <a:ext cx="6105608" cy="633186"/>
          </a:xfrm>
        </p:spPr>
        <p:txBody>
          <a:bodyPr>
            <a:noAutofit/>
          </a:bodyPr>
          <a:lstStyle/>
          <a:p>
            <a:pPr lvl="0"/>
            <a:r>
              <a:rPr lang="fr-FR" sz="2800" dirty="0">
                <a:solidFill>
                  <a:schemeClr val="tx1"/>
                </a:solidFill>
              </a:rPr>
              <a:t>Chapitre 3: Structures conditionnelles</a:t>
            </a:r>
          </a:p>
        </p:txBody>
      </p:sp>
      <p:pic>
        <p:nvPicPr>
          <p:cNvPr id="14" name="Image 13" descr="Une image contenant logo, clipart, Graphique, Police&#10;&#10;Description générée automatiquement">
            <a:extLst>
              <a:ext uri="{FF2B5EF4-FFF2-40B4-BE49-F238E27FC236}">
                <a16:creationId xmlns:a16="http://schemas.microsoft.com/office/drawing/2014/main" id="{2DE5C0E7-6706-5272-AE9A-6FE4B3435542}"/>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6096000" y="1"/>
            <a:ext cx="6967728" cy="6857999"/>
          </a:xfrm>
          <a:prstGeom prst="rect">
            <a:avLst/>
          </a:prstGeom>
        </p:spPr>
      </p:pic>
      <p:sp>
        <p:nvSpPr>
          <p:cNvPr id="15" name="ZoneTexte 14">
            <a:extLst>
              <a:ext uri="{FF2B5EF4-FFF2-40B4-BE49-F238E27FC236}">
                <a16:creationId xmlns:a16="http://schemas.microsoft.com/office/drawing/2014/main" id="{007E6C73-A254-CE5C-F611-378647BDEC82}"/>
              </a:ext>
            </a:extLst>
          </p:cNvPr>
          <p:cNvSpPr txBox="1"/>
          <p:nvPr/>
        </p:nvSpPr>
        <p:spPr>
          <a:xfrm>
            <a:off x="6169891" y="6583680"/>
            <a:ext cx="7772400" cy="230832"/>
          </a:xfrm>
          <a:prstGeom prst="rect">
            <a:avLst/>
          </a:prstGeom>
          <a:noFill/>
        </p:spPr>
        <p:txBody>
          <a:bodyPr wrap="square" rtlCol="0">
            <a:spAutoFit/>
          </a:bodyPr>
          <a:lstStyle/>
          <a:p>
            <a:r>
              <a:rPr lang="fr-FR" sz="900" dirty="0">
                <a:solidFill>
                  <a:schemeClr val="bg1"/>
                </a:solidFill>
                <a:hlinkClick r:id="rId4" tooltip="https://laptrinhcanban.com/en/python/nhap-mon-lap-trinh-python/gioi-thieu-python/python-la-gi/">
                  <a:extLst>
                    <a:ext uri="{A12FA001-AC4F-418D-AE19-62706E023703}">
                      <ahyp:hlinkClr xmlns:ahyp="http://schemas.microsoft.com/office/drawing/2018/hyperlinkcolor" val="tx"/>
                    </a:ext>
                  </a:extLst>
                </a:hlinkClick>
              </a:rPr>
              <a:t>Cette photo</a:t>
            </a:r>
            <a:r>
              <a:rPr lang="fr-FR" sz="900" dirty="0">
                <a:solidFill>
                  <a:schemeClr val="bg1"/>
                </a:solidFill>
              </a:rPr>
              <a:t> par Auteur inconnu est soumise à la licence </a:t>
            </a:r>
            <a:r>
              <a:rPr lang="fr-FR" sz="900" dirty="0">
                <a:solidFill>
                  <a:schemeClr val="bg1"/>
                </a:solidFill>
                <a:hlinkClick r:id="rId5" tooltip="https://creativecommons.org/licenses/by-nc-nd/3.0/">
                  <a:extLst>
                    <a:ext uri="{A12FA001-AC4F-418D-AE19-62706E023703}">
                      <ahyp:hlinkClr xmlns:ahyp="http://schemas.microsoft.com/office/drawing/2018/hyperlinkcolor" val="tx"/>
                    </a:ext>
                  </a:extLst>
                </a:hlinkClick>
              </a:rPr>
              <a:t>CC BY-NC-ND</a:t>
            </a:r>
            <a:endParaRPr lang="fr-FR" sz="900"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dirty="0"/>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10</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228590"/>
            <a:ext cx="4897642"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Programme interactif</a:t>
            </a:r>
          </a:p>
        </p:txBody>
      </p:sp>
      <p:sp>
        <p:nvSpPr>
          <p:cNvPr id="11" name="ZoneTexte 10">
            <a:extLst>
              <a:ext uri="{FF2B5EF4-FFF2-40B4-BE49-F238E27FC236}">
                <a16:creationId xmlns:a16="http://schemas.microsoft.com/office/drawing/2014/main" id="{C27A3656-3CB0-8161-AE9F-B92FBE4F5083}"/>
              </a:ext>
            </a:extLst>
          </p:cNvPr>
          <p:cNvSpPr txBox="1"/>
          <p:nvPr/>
        </p:nvSpPr>
        <p:spPr>
          <a:xfrm>
            <a:off x="500932" y="722012"/>
            <a:ext cx="11315791" cy="1015663"/>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En Python, pour afficher un message ou le contenu d’une variable, on utilise la fonction </a:t>
            </a:r>
            <a:r>
              <a:rPr lang="fr-FR" sz="2000" b="1" i="1" dirty="0" err="1">
                <a:latin typeface="Times New Roman" panose="02020603050405020304" pitchFamily="18" charset="0"/>
                <a:cs typeface="Times New Roman" panose="02020603050405020304" pitchFamily="18" charset="0"/>
              </a:rPr>
              <a:t>print</a:t>
            </a:r>
            <a:r>
              <a:rPr lang="fr-FR" sz="2000" b="1" dirty="0">
                <a:latin typeface="Times New Roman" panose="02020603050405020304" pitchFamily="18" charset="0"/>
                <a:cs typeface="Times New Roman" panose="02020603050405020304" pitchFamily="18" charset="0"/>
              </a:rPr>
              <a:t>. </a:t>
            </a:r>
            <a:r>
              <a:rPr lang="fr-FR" sz="2000" dirty="0">
                <a:latin typeface="Times New Roman" panose="02020603050405020304" pitchFamily="18" charset="0"/>
                <a:cs typeface="Times New Roman" panose="02020603050405020304" pitchFamily="18" charset="0"/>
              </a:rPr>
              <a:t>Pour demander à l’utilisateur de saisir une valeur on utilisera la fonction </a:t>
            </a:r>
            <a:r>
              <a:rPr lang="fr-FR" sz="2000" b="1" i="1" dirty="0">
                <a:latin typeface="Times New Roman" panose="02020603050405020304" pitchFamily="18" charset="0"/>
                <a:cs typeface="Times New Roman" panose="02020603050405020304" pitchFamily="18" charset="0"/>
              </a:rPr>
              <a:t>input</a:t>
            </a:r>
            <a:r>
              <a:rPr lang="fr-FR" sz="2000" b="1" dirty="0">
                <a:latin typeface="Times New Roman" panose="02020603050405020304" pitchFamily="18" charset="0"/>
                <a:cs typeface="Times New Roman" panose="02020603050405020304" pitchFamily="18" charset="0"/>
              </a:rPr>
              <a:t> </a:t>
            </a:r>
            <a:r>
              <a:rPr lang="fr-FR" sz="2000" dirty="0">
                <a:latin typeface="Times New Roman" panose="02020603050405020304" pitchFamily="18" charset="0"/>
                <a:cs typeface="Times New Roman" panose="02020603050405020304" pitchFamily="18" charset="0"/>
              </a:rPr>
              <a:t> avec le format suivant:</a:t>
            </a:r>
          </a:p>
          <a:p>
            <a:pPr algn="ctr"/>
            <a:r>
              <a:rPr lang="fr-FR" sz="2000" b="1" i="1" dirty="0" err="1">
                <a:latin typeface="Times New Roman" panose="02020603050405020304" pitchFamily="18" charset="0"/>
                <a:cs typeface="Times New Roman" panose="02020603050405020304" pitchFamily="18" charset="0"/>
              </a:rPr>
              <a:t>nomVariable</a:t>
            </a:r>
            <a:r>
              <a:rPr lang="fr-FR" sz="2000" b="1" i="1" dirty="0">
                <a:latin typeface="Times New Roman" panose="02020603050405020304" pitchFamily="18" charset="0"/>
                <a:cs typeface="Times New Roman" panose="02020603050405020304" pitchFamily="18" charset="0"/>
              </a:rPr>
              <a:t> = input(</a:t>
            </a:r>
            <a:r>
              <a:rPr lang="fr-FR" sz="2000" b="1" i="1" dirty="0" err="1">
                <a:latin typeface="Times New Roman" panose="02020603050405020304" pitchFamily="18" charset="0"/>
                <a:cs typeface="Times New Roman" panose="02020603050405020304" pitchFamily="18" charset="0"/>
              </a:rPr>
              <a:t>message_a_afficher</a:t>
            </a:r>
            <a:r>
              <a:rPr lang="fr-FR" sz="2000" b="1" i="1" dirty="0">
                <a:latin typeface="Times New Roman" panose="02020603050405020304" pitchFamily="18" charset="0"/>
                <a:cs typeface="Times New Roman" panose="02020603050405020304" pitchFamily="18" charset="0"/>
              </a:rPr>
              <a:t>)</a:t>
            </a:r>
          </a:p>
        </p:txBody>
      </p:sp>
      <p:cxnSp>
        <p:nvCxnSpPr>
          <p:cNvPr id="25" name="Connecteur droit 24">
            <a:extLst>
              <a:ext uri="{FF2B5EF4-FFF2-40B4-BE49-F238E27FC236}">
                <a16:creationId xmlns:a16="http://schemas.microsoft.com/office/drawing/2014/main" id="{48ABA646-1631-B16C-5F2E-A876E403E586}"/>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pic>
        <p:nvPicPr>
          <p:cNvPr id="13" name="Image 12">
            <a:extLst>
              <a:ext uri="{FF2B5EF4-FFF2-40B4-BE49-F238E27FC236}">
                <a16:creationId xmlns:a16="http://schemas.microsoft.com/office/drawing/2014/main" id="{4231EFB4-2161-A2B1-A9A1-592CBBD343FB}"/>
              </a:ext>
            </a:extLst>
          </p:cNvPr>
          <p:cNvPicPr>
            <a:picLocks noChangeAspect="1"/>
          </p:cNvPicPr>
          <p:nvPr/>
        </p:nvPicPr>
        <p:blipFill>
          <a:blip r:embed="rId3"/>
          <a:stretch>
            <a:fillRect/>
          </a:stretch>
        </p:blipFill>
        <p:spPr>
          <a:xfrm>
            <a:off x="9084541" y="2222009"/>
            <a:ext cx="2802659" cy="533400"/>
          </a:xfrm>
          <a:prstGeom prst="rect">
            <a:avLst/>
          </a:prstGeom>
        </p:spPr>
      </p:pic>
      <p:pic>
        <p:nvPicPr>
          <p:cNvPr id="15" name="Image 14" descr="Une image contenant texte, Police, ligne, blanc&#10;&#10;Description générée automatiquement">
            <a:extLst>
              <a:ext uri="{FF2B5EF4-FFF2-40B4-BE49-F238E27FC236}">
                <a16:creationId xmlns:a16="http://schemas.microsoft.com/office/drawing/2014/main" id="{E16C2217-DC55-6203-D459-7499E05FDA6B}"/>
              </a:ext>
            </a:extLst>
          </p:cNvPr>
          <p:cNvPicPr>
            <a:picLocks noChangeAspect="1"/>
          </p:cNvPicPr>
          <p:nvPr/>
        </p:nvPicPr>
        <p:blipFill>
          <a:blip r:embed="rId4"/>
          <a:stretch>
            <a:fillRect/>
          </a:stretch>
        </p:blipFill>
        <p:spPr>
          <a:xfrm>
            <a:off x="9084541" y="3162300"/>
            <a:ext cx="2972955" cy="533400"/>
          </a:xfrm>
          <a:prstGeom prst="rect">
            <a:avLst/>
          </a:prstGeom>
        </p:spPr>
      </p:pic>
      <p:sp>
        <p:nvSpPr>
          <p:cNvPr id="16" name="Flèche vers la droite 15">
            <a:extLst>
              <a:ext uri="{FF2B5EF4-FFF2-40B4-BE49-F238E27FC236}">
                <a16:creationId xmlns:a16="http://schemas.microsoft.com/office/drawing/2014/main" id="{CC2BEBCD-6DD8-93B9-9BBE-6B5B208AD47F}"/>
              </a:ext>
            </a:extLst>
          </p:cNvPr>
          <p:cNvSpPr/>
          <p:nvPr/>
        </p:nvSpPr>
        <p:spPr>
          <a:xfrm>
            <a:off x="7085753" y="2755409"/>
            <a:ext cx="1998788" cy="551431"/>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fr-FR" dirty="0">
                <a:latin typeface="Times New Roman" panose="02020603050405020304" pitchFamily="18" charset="0"/>
                <a:cs typeface="Times New Roman" panose="02020603050405020304" pitchFamily="18" charset="0"/>
              </a:rPr>
              <a:t>Exécution</a:t>
            </a:r>
          </a:p>
        </p:txBody>
      </p:sp>
      <p:sp>
        <p:nvSpPr>
          <p:cNvPr id="17" name="ZoneTexte 16">
            <a:extLst>
              <a:ext uri="{FF2B5EF4-FFF2-40B4-BE49-F238E27FC236}">
                <a16:creationId xmlns:a16="http://schemas.microsoft.com/office/drawing/2014/main" id="{53FB939B-E438-30FA-E0B9-95619633C95D}"/>
              </a:ext>
            </a:extLst>
          </p:cNvPr>
          <p:cNvSpPr txBox="1"/>
          <p:nvPr/>
        </p:nvSpPr>
        <p:spPr>
          <a:xfrm>
            <a:off x="446839" y="4224814"/>
            <a:ext cx="11286636" cy="707886"/>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Le retour de la fonction </a:t>
            </a:r>
            <a:r>
              <a:rPr lang="fr-FR" sz="2000" b="1" i="1" dirty="0">
                <a:latin typeface="Times New Roman" panose="02020603050405020304" pitchFamily="18" charset="0"/>
                <a:cs typeface="Times New Roman" panose="02020603050405020304" pitchFamily="18" charset="0"/>
              </a:rPr>
              <a:t>input</a:t>
            </a:r>
            <a:r>
              <a:rPr lang="fr-FR" sz="2000" dirty="0">
                <a:latin typeface="Times New Roman" panose="02020603050405020304" pitchFamily="18" charset="0"/>
                <a:cs typeface="Times New Roman" panose="02020603050405020304" pitchFamily="18" charset="0"/>
              </a:rPr>
              <a:t> est une chaine de caractère de type String. Il faut faire une conversion de la saisie de l’utilisateur si on veut faire des opérations numériques…</a:t>
            </a:r>
          </a:p>
        </p:txBody>
      </p:sp>
      <p:sp>
        <p:nvSpPr>
          <p:cNvPr id="18" name="ZoneTexte 17">
            <a:extLst>
              <a:ext uri="{FF2B5EF4-FFF2-40B4-BE49-F238E27FC236}">
                <a16:creationId xmlns:a16="http://schemas.microsoft.com/office/drawing/2014/main" id="{AEA67759-9BBD-C3DF-5E81-E441D6CAFD1C}"/>
              </a:ext>
            </a:extLst>
          </p:cNvPr>
          <p:cNvSpPr txBox="1"/>
          <p:nvPr/>
        </p:nvSpPr>
        <p:spPr>
          <a:xfrm>
            <a:off x="392746" y="4999208"/>
            <a:ext cx="11286636" cy="1015663"/>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On peut utiliser le </a:t>
            </a:r>
            <a:r>
              <a:rPr lang="fr-FR" sz="2000" b="1" i="1" dirty="0" err="1">
                <a:latin typeface="Times New Roman" panose="02020603050405020304" pitchFamily="18" charset="0"/>
                <a:cs typeface="Times New Roman" panose="02020603050405020304" pitchFamily="18" charset="0"/>
              </a:rPr>
              <a:t>cast</a:t>
            </a:r>
            <a:r>
              <a:rPr lang="fr-FR" sz="2000" b="1" dirty="0">
                <a:latin typeface="Times New Roman" panose="02020603050405020304" pitchFamily="18" charset="0"/>
                <a:cs typeface="Times New Roman" panose="02020603050405020304" pitchFamily="18" charset="0"/>
              </a:rPr>
              <a:t> </a:t>
            </a:r>
            <a:r>
              <a:rPr lang="fr-FR" sz="2000" dirty="0">
                <a:latin typeface="Times New Roman" panose="02020603050405020304" pitchFamily="18" charset="0"/>
                <a:cs typeface="Times New Roman" panose="02020603050405020304" pitchFamily="18" charset="0"/>
              </a:rPr>
              <a:t> qui consiste à convertir un type de données en un autre type de données avec le format suivant:</a:t>
            </a:r>
          </a:p>
          <a:p>
            <a:pPr algn="ctr"/>
            <a:r>
              <a:rPr lang="fr-FR" sz="2000" b="1" i="1" dirty="0" err="1">
                <a:latin typeface="Times New Roman" panose="02020603050405020304" pitchFamily="18" charset="0"/>
                <a:cs typeface="Times New Roman" panose="02020603050405020304" pitchFamily="18" charset="0"/>
              </a:rPr>
              <a:t>type_de_destination</a:t>
            </a:r>
            <a:r>
              <a:rPr lang="fr-FR" sz="2000" b="1" i="1" dirty="0">
                <a:latin typeface="Times New Roman" panose="02020603050405020304" pitchFamily="18" charset="0"/>
                <a:cs typeface="Times New Roman" panose="02020603050405020304" pitchFamily="18" charset="0"/>
              </a:rPr>
              <a:t>(</a:t>
            </a:r>
            <a:r>
              <a:rPr lang="fr-FR" sz="2000" b="1" i="1" dirty="0" err="1">
                <a:latin typeface="Times New Roman" panose="02020603050405020304" pitchFamily="18" charset="0"/>
                <a:cs typeface="Times New Roman" panose="02020603050405020304" pitchFamily="18" charset="0"/>
              </a:rPr>
              <a:t>variable_à_convertir</a:t>
            </a:r>
            <a:r>
              <a:rPr lang="fr-FR" sz="2000" b="1" i="1" dirty="0">
                <a:latin typeface="Times New Roman" panose="02020603050405020304" pitchFamily="18" charset="0"/>
                <a:cs typeface="Times New Roman" panose="02020603050405020304" pitchFamily="18" charset="0"/>
              </a:rPr>
              <a:t>)</a:t>
            </a:r>
          </a:p>
        </p:txBody>
      </p:sp>
      <p:pic>
        <p:nvPicPr>
          <p:cNvPr id="20" name="Image 19" descr="Une image contenant texte, capture d’écran, Police&#10;&#10;Description générée automatiquement">
            <a:extLst>
              <a:ext uri="{FF2B5EF4-FFF2-40B4-BE49-F238E27FC236}">
                <a16:creationId xmlns:a16="http://schemas.microsoft.com/office/drawing/2014/main" id="{839DACAA-90CB-313C-BF10-52FAEACB9052}"/>
              </a:ext>
            </a:extLst>
          </p:cNvPr>
          <p:cNvPicPr>
            <a:picLocks noChangeAspect="1"/>
          </p:cNvPicPr>
          <p:nvPr/>
        </p:nvPicPr>
        <p:blipFill>
          <a:blip r:embed="rId5"/>
          <a:stretch>
            <a:fillRect/>
          </a:stretch>
        </p:blipFill>
        <p:spPr>
          <a:xfrm>
            <a:off x="500932" y="1830719"/>
            <a:ext cx="6413500" cy="2273300"/>
          </a:xfrm>
          <a:prstGeom prst="rect">
            <a:avLst/>
          </a:prstGeom>
        </p:spPr>
      </p:pic>
    </p:spTree>
    <p:extLst>
      <p:ext uri="{BB962C8B-B14F-4D97-AF65-F5344CB8AC3E}">
        <p14:creationId xmlns:p14="http://schemas.microsoft.com/office/powerpoint/2010/main" val="35740867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11</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228590"/>
            <a:ext cx="4897642"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Exercices</a:t>
            </a:r>
          </a:p>
        </p:txBody>
      </p:sp>
      <p:cxnSp>
        <p:nvCxnSpPr>
          <p:cNvPr id="25" name="Connecteur droit 24">
            <a:extLst>
              <a:ext uri="{FF2B5EF4-FFF2-40B4-BE49-F238E27FC236}">
                <a16:creationId xmlns:a16="http://schemas.microsoft.com/office/drawing/2014/main" id="{48ABA646-1631-B16C-5F2E-A876E403E586}"/>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2" name="ZoneTexte 1">
            <a:extLst>
              <a:ext uri="{FF2B5EF4-FFF2-40B4-BE49-F238E27FC236}">
                <a16:creationId xmlns:a16="http://schemas.microsoft.com/office/drawing/2014/main" id="{0CF539DE-CFF2-10A6-82A8-B6906B016C2A}"/>
              </a:ext>
            </a:extLst>
          </p:cNvPr>
          <p:cNvSpPr txBox="1"/>
          <p:nvPr/>
        </p:nvSpPr>
        <p:spPr>
          <a:xfrm>
            <a:off x="417804" y="710427"/>
            <a:ext cx="11062072" cy="400110"/>
          </a:xfrm>
          <a:prstGeom prst="rect">
            <a:avLst/>
          </a:prstGeom>
          <a:noFill/>
        </p:spPr>
        <p:txBody>
          <a:bodyPr wrap="square" rtlCol="0">
            <a:spAutoFit/>
          </a:bodyPr>
          <a:lstStyle/>
          <a:p>
            <a:pPr algn="just"/>
            <a:r>
              <a:rPr lang="fr-FR" sz="2000" b="1" u="sng" dirty="0">
                <a:latin typeface="Times New Roman" panose="02020603050405020304" pitchFamily="18" charset="0"/>
                <a:cs typeface="Times New Roman" panose="02020603050405020304" pitchFamily="18" charset="0"/>
              </a:rPr>
              <a:t>Exercice 1</a:t>
            </a:r>
          </a:p>
        </p:txBody>
      </p:sp>
      <p:sp>
        <p:nvSpPr>
          <p:cNvPr id="3" name="ZoneTexte 2">
            <a:extLst>
              <a:ext uri="{FF2B5EF4-FFF2-40B4-BE49-F238E27FC236}">
                <a16:creationId xmlns:a16="http://schemas.microsoft.com/office/drawing/2014/main" id="{B0F655D9-FEF5-F56A-CBEE-D920B77BCA3F}"/>
              </a:ext>
            </a:extLst>
          </p:cNvPr>
          <p:cNvSpPr txBox="1"/>
          <p:nvPr/>
        </p:nvSpPr>
        <p:spPr>
          <a:xfrm>
            <a:off x="417804" y="1102700"/>
            <a:ext cx="11298523" cy="400110"/>
          </a:xfrm>
          <a:prstGeom prst="rect">
            <a:avLst/>
          </a:prstGeom>
          <a:noFill/>
        </p:spPr>
        <p:txBody>
          <a:bodyPr wrap="square" rtlCol="0">
            <a:spAutoFit/>
          </a:bodyPr>
          <a:lstStyle/>
          <a:p>
            <a:pPr algn="just"/>
            <a:r>
              <a:rPr lang="fr-FR" sz="2000" dirty="0">
                <a:latin typeface="Times New Roman" panose="02020603050405020304" pitchFamily="18" charset="0"/>
                <a:cs typeface="Times New Roman" panose="02020603050405020304" pitchFamily="18" charset="0"/>
              </a:rPr>
              <a:t>Réécrire le programme suivant en utilisant les opérateurs logiques.</a:t>
            </a:r>
          </a:p>
        </p:txBody>
      </p:sp>
      <p:pic>
        <p:nvPicPr>
          <p:cNvPr id="7" name="Image 6" descr="Une image contenant texte, Police, capture d’écran&#10;&#10;Description générée automatiquement">
            <a:extLst>
              <a:ext uri="{FF2B5EF4-FFF2-40B4-BE49-F238E27FC236}">
                <a16:creationId xmlns:a16="http://schemas.microsoft.com/office/drawing/2014/main" id="{C6E24279-BBDC-D4A3-4EB5-415EF6199B7F}"/>
              </a:ext>
            </a:extLst>
          </p:cNvPr>
          <p:cNvPicPr>
            <a:picLocks noChangeAspect="1"/>
          </p:cNvPicPr>
          <p:nvPr/>
        </p:nvPicPr>
        <p:blipFill>
          <a:blip r:embed="rId3"/>
          <a:stretch>
            <a:fillRect/>
          </a:stretch>
        </p:blipFill>
        <p:spPr>
          <a:xfrm>
            <a:off x="594493" y="1502810"/>
            <a:ext cx="3098800" cy="1917700"/>
          </a:xfrm>
          <a:prstGeom prst="rect">
            <a:avLst/>
          </a:prstGeom>
        </p:spPr>
      </p:pic>
      <p:sp>
        <p:nvSpPr>
          <p:cNvPr id="8" name="ZoneTexte 7">
            <a:extLst>
              <a:ext uri="{FF2B5EF4-FFF2-40B4-BE49-F238E27FC236}">
                <a16:creationId xmlns:a16="http://schemas.microsoft.com/office/drawing/2014/main" id="{A3673C5C-637F-4EBD-2937-EC4E1A5A6C3D}"/>
              </a:ext>
            </a:extLst>
          </p:cNvPr>
          <p:cNvSpPr txBox="1"/>
          <p:nvPr/>
        </p:nvSpPr>
        <p:spPr>
          <a:xfrm>
            <a:off x="500932" y="3505953"/>
            <a:ext cx="11062072" cy="400110"/>
          </a:xfrm>
          <a:prstGeom prst="rect">
            <a:avLst/>
          </a:prstGeom>
          <a:noFill/>
        </p:spPr>
        <p:txBody>
          <a:bodyPr wrap="square" rtlCol="0">
            <a:spAutoFit/>
          </a:bodyPr>
          <a:lstStyle/>
          <a:p>
            <a:pPr algn="just"/>
            <a:r>
              <a:rPr lang="fr-FR" sz="2000" b="1" u="sng" dirty="0">
                <a:latin typeface="Times New Roman" panose="02020603050405020304" pitchFamily="18" charset="0"/>
                <a:cs typeface="Times New Roman" panose="02020603050405020304" pitchFamily="18" charset="0"/>
              </a:rPr>
              <a:t>Exercice 2</a:t>
            </a:r>
          </a:p>
        </p:txBody>
      </p:sp>
      <p:sp>
        <p:nvSpPr>
          <p:cNvPr id="9" name="ZoneTexte 8">
            <a:extLst>
              <a:ext uri="{FF2B5EF4-FFF2-40B4-BE49-F238E27FC236}">
                <a16:creationId xmlns:a16="http://schemas.microsoft.com/office/drawing/2014/main" id="{F06C0EBE-7FA6-AFEC-AA9B-2E1C4760B769}"/>
              </a:ext>
            </a:extLst>
          </p:cNvPr>
          <p:cNvSpPr txBox="1"/>
          <p:nvPr/>
        </p:nvSpPr>
        <p:spPr>
          <a:xfrm>
            <a:off x="500932" y="3848038"/>
            <a:ext cx="11298523" cy="707886"/>
          </a:xfrm>
          <a:prstGeom prst="rect">
            <a:avLst/>
          </a:prstGeom>
          <a:noFill/>
        </p:spPr>
        <p:txBody>
          <a:bodyPr wrap="square" rtlCol="0">
            <a:spAutoFit/>
          </a:bodyPr>
          <a:lstStyle/>
          <a:p>
            <a:pPr algn="just"/>
            <a:r>
              <a:rPr lang="fr-FR" sz="2000" dirty="0">
                <a:latin typeface="Times New Roman" panose="02020603050405020304" pitchFamily="18" charset="0"/>
                <a:cs typeface="Times New Roman" panose="02020603050405020304" pitchFamily="18" charset="0"/>
              </a:rPr>
              <a:t>Ecrire un programme qui demande un nombre à l’utilisateur, et l’informe ensuite si ce nombre est positif ou négatif. On prendra en compte le cas où le nombre est nul.</a:t>
            </a:r>
          </a:p>
        </p:txBody>
      </p:sp>
      <p:sp>
        <p:nvSpPr>
          <p:cNvPr id="10" name="ZoneTexte 9">
            <a:extLst>
              <a:ext uri="{FF2B5EF4-FFF2-40B4-BE49-F238E27FC236}">
                <a16:creationId xmlns:a16="http://schemas.microsoft.com/office/drawing/2014/main" id="{6FC0DF5B-AFFD-EE99-F90E-679A08841C0A}"/>
              </a:ext>
            </a:extLst>
          </p:cNvPr>
          <p:cNvSpPr txBox="1"/>
          <p:nvPr/>
        </p:nvSpPr>
        <p:spPr>
          <a:xfrm>
            <a:off x="500932" y="4717654"/>
            <a:ext cx="11062072" cy="400110"/>
          </a:xfrm>
          <a:prstGeom prst="rect">
            <a:avLst/>
          </a:prstGeom>
          <a:noFill/>
        </p:spPr>
        <p:txBody>
          <a:bodyPr wrap="square" rtlCol="0">
            <a:spAutoFit/>
          </a:bodyPr>
          <a:lstStyle/>
          <a:p>
            <a:pPr algn="just"/>
            <a:r>
              <a:rPr lang="fr-FR" sz="2000" b="1" u="sng" dirty="0">
                <a:latin typeface="Times New Roman" panose="02020603050405020304" pitchFamily="18" charset="0"/>
                <a:cs typeface="Times New Roman" panose="02020603050405020304" pitchFamily="18" charset="0"/>
              </a:rPr>
              <a:t>Exercice 3</a:t>
            </a:r>
          </a:p>
        </p:txBody>
      </p:sp>
      <p:sp>
        <p:nvSpPr>
          <p:cNvPr id="12" name="ZoneTexte 11">
            <a:extLst>
              <a:ext uri="{FF2B5EF4-FFF2-40B4-BE49-F238E27FC236}">
                <a16:creationId xmlns:a16="http://schemas.microsoft.com/office/drawing/2014/main" id="{2CE8A688-1475-0E02-83D5-4522EF59C32B}"/>
              </a:ext>
            </a:extLst>
          </p:cNvPr>
          <p:cNvSpPr txBox="1"/>
          <p:nvPr/>
        </p:nvSpPr>
        <p:spPr>
          <a:xfrm>
            <a:off x="500932" y="5148249"/>
            <a:ext cx="11298523" cy="707886"/>
          </a:xfrm>
          <a:prstGeom prst="rect">
            <a:avLst/>
          </a:prstGeom>
          <a:noFill/>
        </p:spPr>
        <p:txBody>
          <a:bodyPr wrap="square" rtlCol="0">
            <a:spAutoFit/>
          </a:bodyPr>
          <a:lstStyle/>
          <a:p>
            <a:pPr algn="just"/>
            <a:r>
              <a:rPr lang="fr-FR" sz="2000" dirty="0">
                <a:latin typeface="Times New Roman" panose="02020603050405020304" pitchFamily="18" charset="0"/>
                <a:cs typeface="Times New Roman" panose="02020603050405020304" pitchFamily="18" charset="0"/>
              </a:rPr>
              <a:t>Ecrire un programme qui demande deux nombres à l’utilisateur et l’informe ensuite si leur produit est négatif ou positif ou nul.</a:t>
            </a:r>
          </a:p>
        </p:txBody>
      </p:sp>
    </p:spTree>
    <p:extLst>
      <p:ext uri="{BB962C8B-B14F-4D97-AF65-F5344CB8AC3E}">
        <p14:creationId xmlns:p14="http://schemas.microsoft.com/office/powerpoint/2010/main" val="7766237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12</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228590"/>
            <a:ext cx="4897642"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Exercices</a:t>
            </a:r>
          </a:p>
        </p:txBody>
      </p:sp>
      <p:cxnSp>
        <p:nvCxnSpPr>
          <p:cNvPr id="25" name="Connecteur droit 24">
            <a:extLst>
              <a:ext uri="{FF2B5EF4-FFF2-40B4-BE49-F238E27FC236}">
                <a16:creationId xmlns:a16="http://schemas.microsoft.com/office/drawing/2014/main" id="{48ABA646-1631-B16C-5F2E-A876E403E586}"/>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2" name="ZoneTexte 1">
            <a:extLst>
              <a:ext uri="{FF2B5EF4-FFF2-40B4-BE49-F238E27FC236}">
                <a16:creationId xmlns:a16="http://schemas.microsoft.com/office/drawing/2014/main" id="{0CF539DE-CFF2-10A6-82A8-B6906B016C2A}"/>
              </a:ext>
            </a:extLst>
          </p:cNvPr>
          <p:cNvSpPr txBox="1"/>
          <p:nvPr/>
        </p:nvSpPr>
        <p:spPr>
          <a:xfrm>
            <a:off x="417804" y="710427"/>
            <a:ext cx="11062072" cy="400110"/>
          </a:xfrm>
          <a:prstGeom prst="rect">
            <a:avLst/>
          </a:prstGeom>
          <a:noFill/>
        </p:spPr>
        <p:txBody>
          <a:bodyPr wrap="square" rtlCol="0">
            <a:spAutoFit/>
          </a:bodyPr>
          <a:lstStyle/>
          <a:p>
            <a:pPr algn="just"/>
            <a:r>
              <a:rPr lang="fr-FR" sz="2000" b="1" u="sng" dirty="0">
                <a:latin typeface="Times New Roman" panose="02020603050405020304" pitchFamily="18" charset="0"/>
                <a:cs typeface="Times New Roman" panose="02020603050405020304" pitchFamily="18" charset="0"/>
              </a:rPr>
              <a:t>Exercice 4</a:t>
            </a:r>
          </a:p>
        </p:txBody>
      </p:sp>
      <p:sp>
        <p:nvSpPr>
          <p:cNvPr id="3" name="ZoneTexte 2">
            <a:extLst>
              <a:ext uri="{FF2B5EF4-FFF2-40B4-BE49-F238E27FC236}">
                <a16:creationId xmlns:a16="http://schemas.microsoft.com/office/drawing/2014/main" id="{B0F655D9-FEF5-F56A-CBEE-D920B77BCA3F}"/>
              </a:ext>
            </a:extLst>
          </p:cNvPr>
          <p:cNvSpPr txBox="1"/>
          <p:nvPr/>
        </p:nvSpPr>
        <p:spPr>
          <a:xfrm>
            <a:off x="417804" y="1102700"/>
            <a:ext cx="11298523" cy="1015663"/>
          </a:xfrm>
          <a:prstGeom prst="rect">
            <a:avLst/>
          </a:prstGeom>
          <a:noFill/>
        </p:spPr>
        <p:txBody>
          <a:bodyPr wrap="square" rtlCol="0">
            <a:spAutoFit/>
          </a:bodyPr>
          <a:lstStyle/>
          <a:p>
            <a:pPr algn="just"/>
            <a:r>
              <a:rPr lang="fr-FR" sz="2000" dirty="0">
                <a:latin typeface="Times New Roman" panose="02020603050405020304" pitchFamily="18" charset="0"/>
                <a:cs typeface="Times New Roman" panose="02020603050405020304" pitchFamily="18" charset="0"/>
              </a:rPr>
              <a:t>Ecrire un programme qui demande l’âge d’une personne à l’utilisateur. Ensuite, il l’informe de sa catégorie:</a:t>
            </a:r>
          </a:p>
          <a:p>
            <a:pPr algn="just"/>
            <a:r>
              <a:rPr lang="fr-FR" sz="2000" dirty="0">
                <a:latin typeface="Times New Roman" panose="02020603050405020304" pitchFamily="18" charset="0"/>
                <a:cs typeface="Times New Roman" panose="02020603050405020304" pitchFamily="18" charset="0"/>
              </a:rPr>
              <a:t>Poussin de 0 à 7 ans, Pupille de 8 à 9 ans, Minime de 10 à 11 ans, Cadet de 12 à 17 ans, Junior de 18 à 49 ans et Senior après 50 ans.</a:t>
            </a:r>
          </a:p>
        </p:txBody>
      </p:sp>
      <p:sp>
        <p:nvSpPr>
          <p:cNvPr id="11" name="ZoneTexte 10">
            <a:extLst>
              <a:ext uri="{FF2B5EF4-FFF2-40B4-BE49-F238E27FC236}">
                <a16:creationId xmlns:a16="http://schemas.microsoft.com/office/drawing/2014/main" id="{8DAB1F98-1F6C-0E59-2F57-5FEE0F5FD05B}"/>
              </a:ext>
            </a:extLst>
          </p:cNvPr>
          <p:cNvSpPr txBox="1"/>
          <p:nvPr/>
        </p:nvSpPr>
        <p:spPr>
          <a:xfrm>
            <a:off x="417804" y="2110428"/>
            <a:ext cx="11062072" cy="400110"/>
          </a:xfrm>
          <a:prstGeom prst="rect">
            <a:avLst/>
          </a:prstGeom>
          <a:noFill/>
        </p:spPr>
        <p:txBody>
          <a:bodyPr wrap="square" rtlCol="0">
            <a:spAutoFit/>
          </a:bodyPr>
          <a:lstStyle/>
          <a:p>
            <a:pPr algn="just"/>
            <a:r>
              <a:rPr lang="fr-FR" sz="2000" b="1" u="sng" dirty="0">
                <a:latin typeface="Times New Roman" panose="02020603050405020304" pitchFamily="18" charset="0"/>
                <a:cs typeface="Times New Roman" panose="02020603050405020304" pitchFamily="18" charset="0"/>
              </a:rPr>
              <a:t>Exercice 5</a:t>
            </a:r>
          </a:p>
        </p:txBody>
      </p:sp>
      <p:sp>
        <p:nvSpPr>
          <p:cNvPr id="13" name="ZoneTexte 12">
            <a:extLst>
              <a:ext uri="{FF2B5EF4-FFF2-40B4-BE49-F238E27FC236}">
                <a16:creationId xmlns:a16="http://schemas.microsoft.com/office/drawing/2014/main" id="{58861DE0-74CC-61E5-2059-4F7561A1E631}"/>
              </a:ext>
            </a:extLst>
          </p:cNvPr>
          <p:cNvSpPr txBox="1"/>
          <p:nvPr/>
        </p:nvSpPr>
        <p:spPr>
          <a:xfrm>
            <a:off x="397565" y="2505117"/>
            <a:ext cx="11298523" cy="1323439"/>
          </a:xfrm>
          <a:prstGeom prst="rect">
            <a:avLst/>
          </a:prstGeom>
          <a:noFill/>
        </p:spPr>
        <p:txBody>
          <a:bodyPr wrap="square" rtlCol="0">
            <a:spAutoFit/>
          </a:bodyPr>
          <a:lstStyle/>
          <a:p>
            <a:pPr algn="just"/>
            <a:r>
              <a:rPr lang="fr-FR" sz="2000" dirty="0">
                <a:latin typeface="Times New Roman" panose="02020603050405020304" pitchFamily="18" charset="0"/>
                <a:cs typeface="Times New Roman" panose="02020603050405020304" pitchFamily="18" charset="0"/>
              </a:rPr>
              <a:t>Soit un utilisateur dont le nom d’utilisateur est </a:t>
            </a:r>
            <a:r>
              <a:rPr lang="fr-FR" sz="2000">
                <a:latin typeface="Times New Roman" panose="02020603050405020304" pitchFamily="18" charset="0"/>
                <a:cs typeface="Times New Roman" panose="02020603050405020304" pitchFamily="18" charset="0"/>
              </a:rPr>
              <a:t>« Christophe </a:t>
            </a:r>
            <a:r>
              <a:rPr lang="fr-FR" sz="2000" dirty="0">
                <a:latin typeface="Times New Roman" panose="02020603050405020304" pitchFamily="18" charset="0"/>
                <a:cs typeface="Times New Roman" panose="02020603050405020304" pitchFamily="18" charset="0"/>
              </a:rPr>
              <a:t>» et son mot de passe « chris1234 ».</a:t>
            </a:r>
          </a:p>
          <a:p>
            <a:pPr algn="just"/>
            <a:r>
              <a:rPr lang="fr-FR" sz="2000" dirty="0">
                <a:latin typeface="Times New Roman" panose="02020603050405020304" pitchFamily="18" charset="0"/>
                <a:cs typeface="Times New Roman" panose="02020603050405020304" pitchFamily="18" charset="0"/>
              </a:rPr>
              <a:t>Ecrire un programme qui demande à l’utilisateur son nom d’utilisateur et son mot de passe, le programme doit afficher « Nom d’utilisateur et/ou mot de passe incorrect(s) » si l’une des deux valeurs est incorrecte sinon afficher  « Bienvenue Christophe ! » .</a:t>
            </a:r>
          </a:p>
        </p:txBody>
      </p:sp>
      <p:sp>
        <p:nvSpPr>
          <p:cNvPr id="14" name="ZoneTexte 13">
            <a:extLst>
              <a:ext uri="{FF2B5EF4-FFF2-40B4-BE49-F238E27FC236}">
                <a16:creationId xmlns:a16="http://schemas.microsoft.com/office/drawing/2014/main" id="{682E66C3-2AB3-3F5F-8720-783C3F5026D0}"/>
              </a:ext>
            </a:extLst>
          </p:cNvPr>
          <p:cNvSpPr txBox="1"/>
          <p:nvPr/>
        </p:nvSpPr>
        <p:spPr>
          <a:xfrm>
            <a:off x="397565" y="3905118"/>
            <a:ext cx="11062072" cy="400110"/>
          </a:xfrm>
          <a:prstGeom prst="rect">
            <a:avLst/>
          </a:prstGeom>
          <a:noFill/>
        </p:spPr>
        <p:txBody>
          <a:bodyPr wrap="square" rtlCol="0">
            <a:spAutoFit/>
          </a:bodyPr>
          <a:lstStyle/>
          <a:p>
            <a:pPr algn="just"/>
            <a:r>
              <a:rPr lang="fr-FR" sz="2000" b="1" u="sng" dirty="0">
                <a:latin typeface="Times New Roman" panose="02020603050405020304" pitchFamily="18" charset="0"/>
                <a:cs typeface="Times New Roman" panose="02020603050405020304" pitchFamily="18" charset="0"/>
              </a:rPr>
              <a:t>Exercice 6</a:t>
            </a:r>
          </a:p>
        </p:txBody>
      </p:sp>
      <p:sp>
        <p:nvSpPr>
          <p:cNvPr id="15" name="ZoneTexte 14">
            <a:extLst>
              <a:ext uri="{FF2B5EF4-FFF2-40B4-BE49-F238E27FC236}">
                <a16:creationId xmlns:a16="http://schemas.microsoft.com/office/drawing/2014/main" id="{1CA3D4CB-C514-5454-1099-1E469E63F5E8}"/>
              </a:ext>
            </a:extLst>
          </p:cNvPr>
          <p:cNvSpPr txBox="1"/>
          <p:nvPr/>
        </p:nvSpPr>
        <p:spPr>
          <a:xfrm>
            <a:off x="380859" y="4411520"/>
            <a:ext cx="11298523" cy="1015663"/>
          </a:xfrm>
          <a:prstGeom prst="rect">
            <a:avLst/>
          </a:prstGeom>
          <a:noFill/>
        </p:spPr>
        <p:txBody>
          <a:bodyPr wrap="square" rtlCol="0">
            <a:spAutoFit/>
          </a:bodyPr>
          <a:lstStyle/>
          <a:p>
            <a:pPr algn="just"/>
            <a:r>
              <a:rPr lang="fr-FR" sz="2000" dirty="0">
                <a:latin typeface="Times New Roman" panose="02020603050405020304" pitchFamily="18" charset="0"/>
                <a:cs typeface="Times New Roman" panose="02020603050405020304" pitchFamily="18" charset="0"/>
              </a:rPr>
              <a:t>Reprendre le programme de l’exercice 5 mais cette fois-ci donner une indication sur l’erreur de l’utilisateur comme « Nom d’utilisateur incorrect ! » ou « Mot de passe incorrect ! » ou « Nom d’utilisateur et mot de passe incorrects ! ». </a:t>
            </a:r>
          </a:p>
        </p:txBody>
      </p:sp>
    </p:spTree>
    <p:extLst>
      <p:ext uri="{BB962C8B-B14F-4D97-AF65-F5344CB8AC3E}">
        <p14:creationId xmlns:p14="http://schemas.microsoft.com/office/powerpoint/2010/main" val="8322332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1">
            <a:extLst>
              <a:ext uri="{FF2B5EF4-FFF2-40B4-BE49-F238E27FC236}">
                <a16:creationId xmlns:a16="http://schemas.microsoft.com/office/drawing/2014/main" id="{6F3F27CE-DAF0-FDE9-1F09-904298E2C122}"/>
              </a:ext>
            </a:extLst>
          </p:cNvPr>
          <p:cNvSpPr txBox="1">
            <a:spLocks noGrp="1"/>
          </p:cNvSpPr>
          <p:nvPr>
            <p:ph type="ctrTitle"/>
          </p:nvPr>
        </p:nvSpPr>
        <p:spPr>
          <a:xfrm>
            <a:off x="3740748" y="2437729"/>
            <a:ext cx="4486656" cy="1231106"/>
          </a:xfrm>
          <a:noFill/>
          <a:ln>
            <a:solidFill>
              <a:schemeClr val="tx1"/>
            </a:solidFill>
          </a:ln>
        </p:spPr>
        <p:txBody>
          <a:bodyPr>
            <a:normAutofit/>
          </a:bodyPr>
          <a:lstStyle/>
          <a:p>
            <a:pPr lvl="0"/>
            <a:r>
              <a:rPr lang="fr-FR" sz="3200" dirty="0">
                <a:solidFill>
                  <a:schemeClr val="tx1"/>
                </a:solidFill>
              </a:rPr>
              <a:t>FIN CHAPITRE 3</a:t>
            </a:r>
          </a:p>
        </p:txBody>
      </p:sp>
    </p:spTree>
    <p:extLst>
      <p:ext uri="{BB962C8B-B14F-4D97-AF65-F5344CB8AC3E}">
        <p14:creationId xmlns:p14="http://schemas.microsoft.com/office/powerpoint/2010/main" val="2029635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4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endParaRPr lang="fr-FR" dirty="0"/>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2</a:t>
            </a:fld>
            <a:endParaRPr lang="fr-FR" dirty="0"/>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156971"/>
            <a:ext cx="3069204" cy="523220"/>
          </a:xfrm>
          <a:prstGeom prst="rect">
            <a:avLst/>
          </a:prstGeom>
          <a:noFill/>
        </p:spPr>
        <p:txBody>
          <a:bodyPr wrap="square" rtlCol="0">
            <a:spAutoFit/>
          </a:bodyPr>
          <a:lstStyle/>
          <a:p>
            <a:r>
              <a:rPr lang="fr-FR" sz="2800" b="1" dirty="0">
                <a:latin typeface="Times New Roman" panose="02020603050405020304" pitchFamily="18" charset="0"/>
                <a:cs typeface="Times New Roman" panose="02020603050405020304" pitchFamily="18" charset="0"/>
              </a:rPr>
              <a:t>Sommaire</a:t>
            </a:r>
          </a:p>
        </p:txBody>
      </p:sp>
      <p:sp>
        <p:nvSpPr>
          <p:cNvPr id="11" name="ZoneTexte 10">
            <a:extLst>
              <a:ext uri="{FF2B5EF4-FFF2-40B4-BE49-F238E27FC236}">
                <a16:creationId xmlns:a16="http://schemas.microsoft.com/office/drawing/2014/main" id="{C27A3656-3CB0-8161-AE9F-B92FBE4F5083}"/>
              </a:ext>
            </a:extLst>
          </p:cNvPr>
          <p:cNvSpPr txBox="1"/>
          <p:nvPr/>
        </p:nvSpPr>
        <p:spPr>
          <a:xfrm>
            <a:off x="397565" y="804571"/>
            <a:ext cx="9192515" cy="3970318"/>
          </a:xfrm>
          <a:prstGeom prst="rect">
            <a:avLst/>
          </a:prstGeom>
          <a:noFill/>
        </p:spPr>
        <p:txBody>
          <a:bodyPr wrap="square" rtlCol="0">
            <a:spAutoFit/>
          </a:bodyPr>
          <a:lstStyle/>
          <a:p>
            <a:pPr marL="342900" indent="-342900">
              <a:buFont typeface="+mj-lt"/>
              <a:buAutoNum type="arabicPeriod"/>
            </a:pPr>
            <a:r>
              <a:rPr lang="fr-FR" sz="2800" dirty="0">
                <a:latin typeface="Times New Roman" panose="02020603050405020304" pitchFamily="18" charset="0"/>
                <a:cs typeface="Times New Roman" panose="02020603050405020304" pitchFamily="18" charset="0"/>
                <a:hlinkClick r:id="rId2" action="ppaction://hlinksldjump"/>
              </a:rPr>
              <a:t>Introduction</a:t>
            </a:r>
            <a:endParaRPr lang="fr-FR" sz="28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fr-FR" sz="2800" dirty="0">
                <a:latin typeface="Times New Roman" panose="02020603050405020304" pitchFamily="18" charset="0"/>
                <a:cs typeface="Times New Roman" panose="02020603050405020304" pitchFamily="18" charset="0"/>
                <a:hlinkClick r:id="rId3" action="ppaction://hlinksldjump"/>
              </a:rPr>
              <a:t>Commentaires</a:t>
            </a:r>
            <a:endParaRPr lang="fr-FR" sz="28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fr-FR" sz="2800" dirty="0">
                <a:latin typeface="Times New Roman" panose="02020603050405020304" pitchFamily="18" charset="0"/>
                <a:cs typeface="Times New Roman" panose="02020603050405020304" pitchFamily="18" charset="0"/>
                <a:hlinkClick r:id="rId4" action="ppaction://hlinksldjump"/>
              </a:rPr>
              <a:t>Condition </a:t>
            </a:r>
            <a:r>
              <a:rPr lang="fr-FR" sz="2800" i="1" dirty="0">
                <a:latin typeface="Times New Roman" panose="02020603050405020304" pitchFamily="18" charset="0"/>
                <a:cs typeface="Times New Roman" panose="02020603050405020304" pitchFamily="18" charset="0"/>
                <a:hlinkClick r:id="rId4" action="ppaction://hlinksldjump"/>
              </a:rPr>
              <a:t>if</a:t>
            </a:r>
            <a:endParaRPr lang="fr-FR" sz="2800" i="1"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fr-FR" sz="2800" dirty="0">
                <a:latin typeface="Times New Roman" panose="02020603050405020304" pitchFamily="18" charset="0"/>
                <a:cs typeface="Times New Roman" panose="02020603050405020304" pitchFamily="18" charset="0"/>
                <a:hlinkClick r:id="rId5" action="ppaction://hlinksldjump"/>
              </a:rPr>
              <a:t>Conditions </a:t>
            </a:r>
            <a:r>
              <a:rPr lang="fr-FR" sz="2800" i="1" dirty="0">
                <a:latin typeface="Times New Roman" panose="02020603050405020304" pitchFamily="18" charset="0"/>
                <a:cs typeface="Times New Roman" panose="02020603050405020304" pitchFamily="18" charset="0"/>
                <a:hlinkClick r:id="rId5" action="ppaction://hlinksldjump"/>
              </a:rPr>
              <a:t>if/else</a:t>
            </a:r>
            <a:endParaRPr lang="fr-FR" sz="2800" i="1"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fr-FR" sz="2800" dirty="0">
                <a:latin typeface="Times New Roman" panose="02020603050405020304" pitchFamily="18" charset="0"/>
                <a:cs typeface="Times New Roman" panose="02020603050405020304" pitchFamily="18" charset="0"/>
                <a:hlinkClick r:id="rId6" action="ppaction://hlinksldjump"/>
              </a:rPr>
              <a:t>Conditions </a:t>
            </a:r>
            <a:r>
              <a:rPr lang="fr-FR" sz="2800" i="1" dirty="0">
                <a:latin typeface="Times New Roman" panose="02020603050405020304" pitchFamily="18" charset="0"/>
                <a:cs typeface="Times New Roman" panose="02020603050405020304" pitchFamily="18" charset="0"/>
                <a:hlinkClick r:id="rId6" action="ppaction://hlinksldjump"/>
              </a:rPr>
              <a:t>if/elif/else</a:t>
            </a:r>
            <a:endParaRPr lang="fr-FR" sz="2800" i="1"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fr-FR" sz="2800" dirty="0">
                <a:latin typeface="Times New Roman" panose="02020603050405020304" pitchFamily="18" charset="0"/>
                <a:cs typeface="Times New Roman" panose="02020603050405020304" pitchFamily="18" charset="0"/>
                <a:hlinkClick r:id="rId7" action="ppaction://hlinksldjump"/>
              </a:rPr>
              <a:t>Opérateurs de comparaison</a:t>
            </a:r>
            <a:endParaRPr lang="fr-FR" sz="28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fr-FR" sz="2800" dirty="0">
                <a:latin typeface="Times New Roman" panose="02020603050405020304" pitchFamily="18" charset="0"/>
                <a:cs typeface="Times New Roman" panose="02020603050405020304" pitchFamily="18" charset="0"/>
                <a:hlinkClick r:id="rId8" action="ppaction://hlinksldjump"/>
              </a:rPr>
              <a:t>Opérateurs logiques</a:t>
            </a:r>
            <a:endParaRPr lang="fr-FR" sz="28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fr-FR" sz="2800" dirty="0">
                <a:latin typeface="Times New Roman" panose="02020603050405020304" pitchFamily="18" charset="0"/>
                <a:cs typeface="Times New Roman" panose="02020603050405020304" pitchFamily="18" charset="0"/>
                <a:hlinkClick r:id="rId9" action="ppaction://hlinksldjump"/>
              </a:rPr>
              <a:t>Programme interactif</a:t>
            </a:r>
            <a:endParaRPr lang="fr-FR" sz="28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fr-FR" sz="2800" dirty="0">
                <a:latin typeface="Times New Roman" panose="02020603050405020304" pitchFamily="18" charset="0"/>
                <a:cs typeface="Times New Roman" panose="02020603050405020304" pitchFamily="18" charset="0"/>
                <a:hlinkClick r:id="rId10" action="ppaction://hlinksldjump"/>
              </a:rPr>
              <a:t>Exercices</a:t>
            </a:r>
            <a:endParaRPr lang="fr-FR" sz="2800" dirty="0">
              <a:latin typeface="Times New Roman" panose="02020603050405020304" pitchFamily="18" charset="0"/>
              <a:cs typeface="Times New Roman" panose="02020603050405020304" pitchFamily="18" charset="0"/>
            </a:endParaRPr>
          </a:p>
        </p:txBody>
      </p:sp>
      <p:cxnSp>
        <p:nvCxnSpPr>
          <p:cNvPr id="3" name="Connecteur droit 2">
            <a:extLst>
              <a:ext uri="{FF2B5EF4-FFF2-40B4-BE49-F238E27FC236}">
                <a16:creationId xmlns:a16="http://schemas.microsoft.com/office/drawing/2014/main" id="{35BD950E-4FBC-DA51-8068-78061F5A3FC8}"/>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12680691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3</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233915"/>
            <a:ext cx="3069204"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Introduction</a:t>
            </a:r>
          </a:p>
        </p:txBody>
      </p:sp>
      <p:sp>
        <p:nvSpPr>
          <p:cNvPr id="11" name="ZoneTexte 10">
            <a:extLst>
              <a:ext uri="{FF2B5EF4-FFF2-40B4-BE49-F238E27FC236}">
                <a16:creationId xmlns:a16="http://schemas.microsoft.com/office/drawing/2014/main" id="{C27A3656-3CB0-8161-AE9F-B92FBE4F5083}"/>
              </a:ext>
            </a:extLst>
          </p:cNvPr>
          <p:cNvSpPr txBox="1"/>
          <p:nvPr/>
        </p:nvSpPr>
        <p:spPr>
          <a:xfrm>
            <a:off x="500921" y="876574"/>
            <a:ext cx="10895817" cy="707886"/>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Les structures conditionnelles vont nous permettre de faire des tests afin d’adapter les instructions que notre ordinateur doit exécuter dans certains cas. </a:t>
            </a:r>
          </a:p>
        </p:txBody>
      </p:sp>
      <p:sp>
        <p:nvSpPr>
          <p:cNvPr id="3" name="ZoneTexte 2">
            <a:extLst>
              <a:ext uri="{FF2B5EF4-FFF2-40B4-BE49-F238E27FC236}">
                <a16:creationId xmlns:a16="http://schemas.microsoft.com/office/drawing/2014/main" id="{9F10155A-F35A-0866-D354-42B2BC8978CC}"/>
              </a:ext>
            </a:extLst>
          </p:cNvPr>
          <p:cNvSpPr txBox="1"/>
          <p:nvPr/>
        </p:nvSpPr>
        <p:spPr>
          <a:xfrm>
            <a:off x="500920" y="2211949"/>
            <a:ext cx="10895817" cy="400110"/>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On rencontre les structures conditionnelles dans la quasi-totalité des algorithmes de nos jours.</a:t>
            </a:r>
          </a:p>
        </p:txBody>
      </p:sp>
      <p:sp>
        <p:nvSpPr>
          <p:cNvPr id="7" name="ZoneTexte 6">
            <a:extLst>
              <a:ext uri="{FF2B5EF4-FFF2-40B4-BE49-F238E27FC236}">
                <a16:creationId xmlns:a16="http://schemas.microsoft.com/office/drawing/2014/main" id="{2A0E778D-1F71-8980-99C8-BB5812EDDA32}"/>
              </a:ext>
            </a:extLst>
          </p:cNvPr>
          <p:cNvSpPr txBox="1"/>
          <p:nvPr/>
        </p:nvSpPr>
        <p:spPr>
          <a:xfrm>
            <a:off x="500919" y="2916883"/>
            <a:ext cx="10895817" cy="400110"/>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Dans les structures conditionnelles on rencontre:</a:t>
            </a:r>
          </a:p>
        </p:txBody>
      </p:sp>
      <p:sp>
        <p:nvSpPr>
          <p:cNvPr id="8" name="ZoneTexte 7">
            <a:extLst>
              <a:ext uri="{FF2B5EF4-FFF2-40B4-BE49-F238E27FC236}">
                <a16:creationId xmlns:a16="http://schemas.microsoft.com/office/drawing/2014/main" id="{9881D84C-00BD-1E34-4F26-E91ED394F8F5}"/>
              </a:ext>
            </a:extLst>
          </p:cNvPr>
          <p:cNvSpPr txBox="1"/>
          <p:nvPr/>
        </p:nvSpPr>
        <p:spPr>
          <a:xfrm>
            <a:off x="500923" y="3510364"/>
            <a:ext cx="10895817" cy="1938992"/>
          </a:xfrm>
          <a:prstGeom prst="rect">
            <a:avLst/>
          </a:prstGeom>
          <a:noFill/>
        </p:spPr>
        <p:txBody>
          <a:bodyPr wrap="square" rtlCol="0">
            <a:spAutoFit/>
          </a:bodyPr>
          <a:lstStyle/>
          <a:p>
            <a:pPr marL="342900" indent="-342900">
              <a:buFont typeface="Arial" panose="020B0604020202020204" pitchFamily="34" charset="0"/>
              <a:buChar char="•"/>
            </a:pPr>
            <a:r>
              <a:rPr lang="fr-FR" sz="2000" dirty="0">
                <a:latin typeface="Times New Roman" panose="02020603050405020304" pitchFamily="18" charset="0"/>
                <a:cs typeface="Times New Roman" panose="02020603050405020304" pitchFamily="18" charset="0"/>
              </a:rPr>
              <a:t>Le test sans alternative: exécution d’une instruction quand un test est vrai.</a:t>
            </a:r>
          </a:p>
          <a:p>
            <a:pPr marL="342900" indent="-342900">
              <a:buFont typeface="Arial" panose="020B0604020202020204" pitchFamily="34" charset="0"/>
              <a:buChar char="•"/>
            </a:pPr>
            <a:r>
              <a:rPr lang="fr-FR" sz="2000" dirty="0">
                <a:latin typeface="Times New Roman" panose="02020603050405020304" pitchFamily="18" charset="0"/>
                <a:cs typeface="Times New Roman" panose="02020603050405020304" pitchFamily="18" charset="0"/>
              </a:rPr>
              <a:t>Le test avec alternative: exécution d’une instruction quand le test est vrai et exécution d’une autre instruction quand le test faux.</a:t>
            </a:r>
          </a:p>
          <a:p>
            <a:pPr marL="342900" indent="-342900">
              <a:buFont typeface="Arial" panose="020B0604020202020204" pitchFamily="34" charset="0"/>
              <a:buChar char="•"/>
            </a:pPr>
            <a:r>
              <a:rPr lang="fr-FR" sz="2000" dirty="0">
                <a:latin typeface="Times New Roman" panose="02020603050405020304" pitchFamily="18" charset="0"/>
                <a:cs typeface="Times New Roman" panose="02020603050405020304" pitchFamily="18" charset="0"/>
              </a:rPr>
              <a:t>Le test composé: test avec plusieurs conditions associées par les opérateurs logiques </a:t>
            </a:r>
            <a:r>
              <a:rPr lang="fr-FR" sz="2000" b="1" dirty="0">
                <a:latin typeface="Times New Roman" panose="02020603050405020304" pitchFamily="18" charset="0"/>
                <a:cs typeface="Times New Roman" panose="02020603050405020304" pitchFamily="18" charset="0"/>
              </a:rPr>
              <a:t>Ou (</a:t>
            </a:r>
            <a:r>
              <a:rPr lang="fr-FR" sz="2000" b="1" i="1" dirty="0">
                <a:latin typeface="Times New Roman" panose="02020603050405020304" pitchFamily="18" charset="0"/>
                <a:cs typeface="Times New Roman" panose="02020603050405020304" pitchFamily="18" charset="0"/>
              </a:rPr>
              <a:t>or</a:t>
            </a:r>
            <a:r>
              <a:rPr lang="fr-FR" sz="2000" b="1" dirty="0">
                <a:latin typeface="Times New Roman" panose="02020603050405020304" pitchFamily="18" charset="0"/>
                <a:cs typeface="Times New Roman" panose="02020603050405020304" pitchFamily="18" charset="0"/>
              </a:rPr>
              <a:t>), Et (</a:t>
            </a:r>
            <a:r>
              <a:rPr lang="fr-FR" sz="2000" b="1" i="1" dirty="0">
                <a:latin typeface="Times New Roman" panose="02020603050405020304" pitchFamily="18" charset="0"/>
                <a:cs typeface="Times New Roman" panose="02020603050405020304" pitchFamily="18" charset="0"/>
              </a:rPr>
              <a:t>and</a:t>
            </a:r>
            <a:r>
              <a:rPr lang="fr-FR" sz="2000" b="1" dirty="0">
                <a:latin typeface="Times New Roman" panose="02020603050405020304" pitchFamily="18" charset="0"/>
                <a:cs typeface="Times New Roman" panose="02020603050405020304" pitchFamily="18" charset="0"/>
              </a:rPr>
              <a:t>), non (</a:t>
            </a:r>
            <a:r>
              <a:rPr lang="fr-FR" sz="2000" b="1" i="1" dirty="0">
                <a:latin typeface="Times New Roman" panose="02020603050405020304" pitchFamily="18" charset="0"/>
                <a:cs typeface="Times New Roman" panose="02020603050405020304" pitchFamily="18" charset="0"/>
              </a:rPr>
              <a:t>not</a:t>
            </a:r>
            <a:r>
              <a:rPr lang="fr-FR" sz="2000" b="1" dirty="0">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r>
              <a:rPr lang="fr-FR" sz="2000" dirty="0">
                <a:latin typeface="Times New Roman" panose="02020603050405020304" pitchFamily="18" charset="0"/>
                <a:cs typeface="Times New Roman" panose="02020603050405020304" pitchFamily="18" charset="0"/>
              </a:rPr>
              <a:t>Le test imbriqué: test qui contient un autre test, c’est une suite de tests.</a:t>
            </a:r>
          </a:p>
        </p:txBody>
      </p:sp>
      <p:cxnSp>
        <p:nvCxnSpPr>
          <p:cNvPr id="9" name="Connecteur droit 8">
            <a:extLst>
              <a:ext uri="{FF2B5EF4-FFF2-40B4-BE49-F238E27FC236}">
                <a16:creationId xmlns:a16="http://schemas.microsoft.com/office/drawing/2014/main" id="{6955989F-0ACF-6CBC-EFC6-91149BFE862F}"/>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10" name="ZoneTexte 9">
            <a:extLst>
              <a:ext uri="{FF2B5EF4-FFF2-40B4-BE49-F238E27FC236}">
                <a16:creationId xmlns:a16="http://schemas.microsoft.com/office/drawing/2014/main" id="{5612F9D9-5A3A-7BA2-4597-AA34736AFBB5}"/>
              </a:ext>
            </a:extLst>
          </p:cNvPr>
          <p:cNvSpPr txBox="1"/>
          <p:nvPr/>
        </p:nvSpPr>
        <p:spPr>
          <a:xfrm>
            <a:off x="500919" y="1658251"/>
            <a:ext cx="10895817" cy="400110"/>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Les structures conditionnelles permettent de vérifier une ou plusieurs conditions appelées </a:t>
            </a:r>
            <a:r>
              <a:rPr lang="fr-FR" sz="2000" b="1" dirty="0">
                <a:latin typeface="Times New Roman" panose="02020603050405020304" pitchFamily="18" charset="0"/>
                <a:cs typeface="Times New Roman" panose="02020603050405020304" pitchFamily="18" charset="0"/>
              </a:rPr>
              <a:t>prédicats.</a:t>
            </a:r>
            <a:r>
              <a:rPr lang="fr-FR" sz="20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6394416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4</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4" y="191743"/>
            <a:ext cx="3069204"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Commentaires</a:t>
            </a:r>
          </a:p>
        </p:txBody>
      </p:sp>
      <p:sp>
        <p:nvSpPr>
          <p:cNvPr id="11" name="ZoneTexte 10">
            <a:extLst>
              <a:ext uri="{FF2B5EF4-FFF2-40B4-BE49-F238E27FC236}">
                <a16:creationId xmlns:a16="http://schemas.microsoft.com/office/drawing/2014/main" id="{C27A3656-3CB0-8161-AE9F-B92FBE4F5083}"/>
              </a:ext>
            </a:extLst>
          </p:cNvPr>
          <p:cNvSpPr txBox="1"/>
          <p:nvPr/>
        </p:nvSpPr>
        <p:spPr>
          <a:xfrm>
            <a:off x="397564" y="733205"/>
            <a:ext cx="10895817" cy="1015663"/>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Pour donner des indications sur un code qu’on écrit, on utilisera les commentaires qui sont des messages qui non exécutés par l’interpréteur lors de l’exécution. On distingue deux types de commentaires en Python:</a:t>
            </a:r>
          </a:p>
        </p:txBody>
      </p:sp>
      <p:sp>
        <p:nvSpPr>
          <p:cNvPr id="9" name="ZoneTexte 8">
            <a:extLst>
              <a:ext uri="{FF2B5EF4-FFF2-40B4-BE49-F238E27FC236}">
                <a16:creationId xmlns:a16="http://schemas.microsoft.com/office/drawing/2014/main" id="{0B1D541E-5818-C652-BB3B-A961F3DB154C}"/>
              </a:ext>
            </a:extLst>
          </p:cNvPr>
          <p:cNvSpPr txBox="1"/>
          <p:nvPr/>
        </p:nvSpPr>
        <p:spPr>
          <a:xfrm>
            <a:off x="449248" y="1774090"/>
            <a:ext cx="10895817" cy="400110"/>
          </a:xfrm>
          <a:prstGeom prst="rect">
            <a:avLst/>
          </a:prstGeom>
          <a:noFill/>
        </p:spPr>
        <p:txBody>
          <a:bodyPr wrap="square" rtlCol="0">
            <a:spAutoFit/>
          </a:bodyPr>
          <a:lstStyle/>
          <a:p>
            <a:r>
              <a:rPr lang="fr-FR" sz="2000" b="1" dirty="0">
                <a:latin typeface="Times New Roman" panose="02020603050405020304" pitchFamily="18" charset="0"/>
                <a:cs typeface="Times New Roman" panose="02020603050405020304" pitchFamily="18" charset="0"/>
              </a:rPr>
              <a:t>Les commentaires sur une ligne: </a:t>
            </a:r>
            <a:r>
              <a:rPr lang="fr-FR" sz="2000" dirty="0">
                <a:latin typeface="Times New Roman" panose="02020603050405020304" pitchFamily="18" charset="0"/>
                <a:cs typeface="Times New Roman" panose="02020603050405020304" pitchFamily="18" charset="0"/>
              </a:rPr>
              <a:t>commence par le caractère dièse #.</a:t>
            </a:r>
            <a:endParaRPr lang="fr-FR" sz="2000" b="1" dirty="0">
              <a:latin typeface="Times New Roman" panose="02020603050405020304" pitchFamily="18" charset="0"/>
              <a:cs typeface="Times New Roman" panose="02020603050405020304" pitchFamily="18" charset="0"/>
            </a:endParaRPr>
          </a:p>
        </p:txBody>
      </p:sp>
      <p:sp>
        <p:nvSpPr>
          <p:cNvPr id="10" name="ZoneTexte 9">
            <a:extLst>
              <a:ext uri="{FF2B5EF4-FFF2-40B4-BE49-F238E27FC236}">
                <a16:creationId xmlns:a16="http://schemas.microsoft.com/office/drawing/2014/main" id="{40F8BACE-0AFA-D6AF-64D8-C46BC8854EE1}"/>
              </a:ext>
            </a:extLst>
          </p:cNvPr>
          <p:cNvSpPr txBox="1"/>
          <p:nvPr/>
        </p:nvSpPr>
        <p:spPr>
          <a:xfrm>
            <a:off x="449248" y="3277842"/>
            <a:ext cx="10999184" cy="707886"/>
          </a:xfrm>
          <a:prstGeom prst="rect">
            <a:avLst/>
          </a:prstGeom>
          <a:noFill/>
        </p:spPr>
        <p:txBody>
          <a:bodyPr wrap="square" rtlCol="0">
            <a:spAutoFit/>
          </a:bodyPr>
          <a:lstStyle/>
          <a:p>
            <a:r>
              <a:rPr lang="fr-FR" sz="2000" b="1" dirty="0">
                <a:latin typeface="Times New Roman" panose="02020603050405020304" pitchFamily="18" charset="0"/>
                <a:cs typeface="Times New Roman" panose="02020603050405020304" pitchFamily="18" charset="0"/>
              </a:rPr>
              <a:t>Les commentaires multilignes: </a:t>
            </a:r>
            <a:r>
              <a:rPr lang="fr-FR" sz="2000" dirty="0">
                <a:latin typeface="Times New Roman" panose="02020603050405020304" pitchFamily="18" charset="0"/>
                <a:cs typeface="Times New Roman" panose="02020603050405020304" pitchFamily="18" charset="0"/>
              </a:rPr>
              <a:t>commentaires sur plusieurs lignes encadrées par 3 guillemets doubles ou simples.</a:t>
            </a:r>
            <a:endParaRPr lang="fr-FR" sz="2000" b="1" dirty="0">
              <a:latin typeface="Times New Roman" panose="02020603050405020304" pitchFamily="18" charset="0"/>
              <a:cs typeface="Times New Roman" panose="02020603050405020304" pitchFamily="18" charset="0"/>
            </a:endParaRPr>
          </a:p>
        </p:txBody>
      </p:sp>
      <p:pic>
        <p:nvPicPr>
          <p:cNvPr id="13" name="Image 12" descr="Une image contenant texte, Police, capture d’écran, ligne&#10;&#10;Description générée automatiquement">
            <a:extLst>
              <a:ext uri="{FF2B5EF4-FFF2-40B4-BE49-F238E27FC236}">
                <a16:creationId xmlns:a16="http://schemas.microsoft.com/office/drawing/2014/main" id="{EC05EBB8-07EE-5E9D-8F1E-57FD01FA1F7A}"/>
              </a:ext>
            </a:extLst>
          </p:cNvPr>
          <p:cNvPicPr>
            <a:picLocks noChangeAspect="1"/>
          </p:cNvPicPr>
          <p:nvPr/>
        </p:nvPicPr>
        <p:blipFill>
          <a:blip r:embed="rId2"/>
          <a:stretch>
            <a:fillRect/>
          </a:stretch>
        </p:blipFill>
        <p:spPr>
          <a:xfrm>
            <a:off x="2878589" y="2323125"/>
            <a:ext cx="4622800" cy="711200"/>
          </a:xfrm>
          <a:prstGeom prst="rect">
            <a:avLst/>
          </a:prstGeom>
        </p:spPr>
      </p:pic>
      <p:pic>
        <p:nvPicPr>
          <p:cNvPr id="15" name="Image 14" descr="Une image contenant texte, capture d’écran, Police, ligne&#10;&#10;Description générée automatiquement">
            <a:extLst>
              <a:ext uri="{FF2B5EF4-FFF2-40B4-BE49-F238E27FC236}">
                <a16:creationId xmlns:a16="http://schemas.microsoft.com/office/drawing/2014/main" id="{3AD2C33A-356D-9C85-0A24-6DE5F080A413}"/>
              </a:ext>
            </a:extLst>
          </p:cNvPr>
          <p:cNvPicPr>
            <a:picLocks noChangeAspect="1"/>
          </p:cNvPicPr>
          <p:nvPr/>
        </p:nvPicPr>
        <p:blipFill>
          <a:blip r:embed="rId3"/>
          <a:stretch>
            <a:fillRect/>
          </a:stretch>
        </p:blipFill>
        <p:spPr>
          <a:xfrm>
            <a:off x="868564" y="4263888"/>
            <a:ext cx="4622800" cy="939800"/>
          </a:xfrm>
          <a:prstGeom prst="rect">
            <a:avLst/>
          </a:prstGeom>
        </p:spPr>
      </p:pic>
      <p:pic>
        <p:nvPicPr>
          <p:cNvPr id="17" name="Image 16" descr="Une image contenant texte, Police, capture d’écran, ligne&#10;&#10;Description générée automatiquement">
            <a:extLst>
              <a:ext uri="{FF2B5EF4-FFF2-40B4-BE49-F238E27FC236}">
                <a16:creationId xmlns:a16="http://schemas.microsoft.com/office/drawing/2014/main" id="{7D19D95F-D5DA-4019-10A5-E9EACD424525}"/>
              </a:ext>
            </a:extLst>
          </p:cNvPr>
          <p:cNvPicPr>
            <a:picLocks noChangeAspect="1"/>
          </p:cNvPicPr>
          <p:nvPr/>
        </p:nvPicPr>
        <p:blipFill>
          <a:blip r:embed="rId4"/>
          <a:stretch>
            <a:fillRect/>
          </a:stretch>
        </p:blipFill>
        <p:spPr>
          <a:xfrm>
            <a:off x="6700636" y="4171168"/>
            <a:ext cx="4622800" cy="939800"/>
          </a:xfrm>
          <a:prstGeom prst="rect">
            <a:avLst/>
          </a:prstGeom>
        </p:spPr>
      </p:pic>
      <p:cxnSp>
        <p:nvCxnSpPr>
          <p:cNvPr id="21" name="Connecteur droit 20">
            <a:extLst>
              <a:ext uri="{FF2B5EF4-FFF2-40B4-BE49-F238E27FC236}">
                <a16:creationId xmlns:a16="http://schemas.microsoft.com/office/drawing/2014/main" id="{39993526-6520-2AE5-459F-1440819B826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3771118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5</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228590"/>
            <a:ext cx="3069204"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Condition </a:t>
            </a:r>
            <a:r>
              <a:rPr lang="fr-FR" sz="2400" b="1" i="1" dirty="0">
                <a:latin typeface="Times New Roman" panose="02020603050405020304" pitchFamily="18" charset="0"/>
                <a:cs typeface="Times New Roman" panose="02020603050405020304" pitchFamily="18" charset="0"/>
              </a:rPr>
              <a:t>if</a:t>
            </a:r>
          </a:p>
        </p:txBody>
      </p:sp>
      <p:sp>
        <p:nvSpPr>
          <p:cNvPr id="11" name="ZoneTexte 10">
            <a:extLst>
              <a:ext uri="{FF2B5EF4-FFF2-40B4-BE49-F238E27FC236}">
                <a16:creationId xmlns:a16="http://schemas.microsoft.com/office/drawing/2014/main" id="{C27A3656-3CB0-8161-AE9F-B92FBE4F5083}"/>
              </a:ext>
            </a:extLst>
          </p:cNvPr>
          <p:cNvSpPr txBox="1"/>
          <p:nvPr/>
        </p:nvSpPr>
        <p:spPr>
          <a:xfrm>
            <a:off x="417684" y="709844"/>
            <a:ext cx="11286636" cy="400110"/>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En Python pour écrire un test sans alternative on utilise le mot clé </a:t>
            </a:r>
            <a:r>
              <a:rPr lang="fr-FR" sz="2000" b="1" dirty="0">
                <a:latin typeface="Times New Roman" panose="02020603050405020304" pitchFamily="18" charset="0"/>
                <a:cs typeface="Times New Roman" panose="02020603050405020304" pitchFamily="18" charset="0"/>
              </a:rPr>
              <a:t>if </a:t>
            </a:r>
            <a:r>
              <a:rPr lang="fr-FR" sz="2000" dirty="0">
                <a:latin typeface="Times New Roman" panose="02020603050405020304" pitchFamily="18" charset="0"/>
                <a:cs typeface="Times New Roman" panose="02020603050405020304" pitchFamily="18" charset="0"/>
              </a:rPr>
              <a:t>avec le format suivant:</a:t>
            </a:r>
          </a:p>
        </p:txBody>
      </p:sp>
      <p:sp>
        <p:nvSpPr>
          <p:cNvPr id="8" name="ZoneTexte 7">
            <a:extLst>
              <a:ext uri="{FF2B5EF4-FFF2-40B4-BE49-F238E27FC236}">
                <a16:creationId xmlns:a16="http://schemas.microsoft.com/office/drawing/2014/main" id="{1A352E09-1592-AB8E-9477-9456E1AAAB0A}"/>
              </a:ext>
            </a:extLst>
          </p:cNvPr>
          <p:cNvSpPr txBox="1"/>
          <p:nvPr/>
        </p:nvSpPr>
        <p:spPr>
          <a:xfrm>
            <a:off x="487680" y="2208677"/>
            <a:ext cx="11216640" cy="707886"/>
          </a:xfrm>
          <a:prstGeom prst="rect">
            <a:avLst/>
          </a:prstGeom>
          <a:noFill/>
        </p:spPr>
        <p:txBody>
          <a:bodyPr wrap="square" rtlCol="0">
            <a:spAutoFit/>
          </a:bodyPr>
          <a:lstStyle/>
          <a:p>
            <a:r>
              <a:rPr lang="fr-FR" sz="2000" b="1" dirty="0">
                <a:latin typeface="Times New Roman" panose="02020603050405020304" pitchFamily="18" charset="0"/>
                <a:cs typeface="Times New Roman" panose="02020603050405020304" pitchFamily="18" charset="0"/>
              </a:rPr>
              <a:t>Les deux points à la fin de la condition sont obligatoires ainsi que l’indentation avant écriture des instructions. </a:t>
            </a:r>
          </a:p>
        </p:txBody>
      </p:sp>
      <p:pic>
        <p:nvPicPr>
          <p:cNvPr id="14" name="Image 13" descr="Une image contenant texte, capture d’écran, Police, blanc&#10;&#10;Description générée automatiquement">
            <a:extLst>
              <a:ext uri="{FF2B5EF4-FFF2-40B4-BE49-F238E27FC236}">
                <a16:creationId xmlns:a16="http://schemas.microsoft.com/office/drawing/2014/main" id="{D9C2E3D2-4EC9-0503-BBA6-9CE2F39B9AAC}"/>
              </a:ext>
            </a:extLst>
          </p:cNvPr>
          <p:cNvPicPr>
            <a:picLocks noChangeAspect="1"/>
          </p:cNvPicPr>
          <p:nvPr/>
        </p:nvPicPr>
        <p:blipFill>
          <a:blip r:embed="rId2"/>
          <a:stretch>
            <a:fillRect/>
          </a:stretch>
        </p:blipFill>
        <p:spPr>
          <a:xfrm>
            <a:off x="3402214" y="1130080"/>
            <a:ext cx="4622800" cy="939800"/>
          </a:xfrm>
          <a:prstGeom prst="rect">
            <a:avLst/>
          </a:prstGeom>
        </p:spPr>
      </p:pic>
      <p:pic>
        <p:nvPicPr>
          <p:cNvPr id="18" name="Image 17" descr="Une image contenant texte, Police, capture d’écran&#10;&#10;Description générée automatiquement">
            <a:extLst>
              <a:ext uri="{FF2B5EF4-FFF2-40B4-BE49-F238E27FC236}">
                <a16:creationId xmlns:a16="http://schemas.microsoft.com/office/drawing/2014/main" id="{C236FC42-CD7A-EDFA-5748-C40FB404F8C6}"/>
              </a:ext>
            </a:extLst>
          </p:cNvPr>
          <p:cNvPicPr>
            <a:picLocks noChangeAspect="1"/>
          </p:cNvPicPr>
          <p:nvPr/>
        </p:nvPicPr>
        <p:blipFill>
          <a:blip r:embed="rId3"/>
          <a:stretch>
            <a:fillRect/>
          </a:stretch>
        </p:blipFill>
        <p:spPr>
          <a:xfrm>
            <a:off x="487680" y="3027596"/>
            <a:ext cx="5531156" cy="1755298"/>
          </a:xfrm>
          <a:prstGeom prst="rect">
            <a:avLst/>
          </a:prstGeom>
        </p:spPr>
      </p:pic>
      <p:pic>
        <p:nvPicPr>
          <p:cNvPr id="20" name="Image 19" descr="Une image contenant texte, Police, capture d’écran&#10;&#10;Description générée automatiquement">
            <a:extLst>
              <a:ext uri="{FF2B5EF4-FFF2-40B4-BE49-F238E27FC236}">
                <a16:creationId xmlns:a16="http://schemas.microsoft.com/office/drawing/2014/main" id="{B2A2FE0F-90B8-AF0A-ED75-265EDA60CB0A}"/>
              </a:ext>
            </a:extLst>
          </p:cNvPr>
          <p:cNvPicPr>
            <a:picLocks noChangeAspect="1"/>
          </p:cNvPicPr>
          <p:nvPr/>
        </p:nvPicPr>
        <p:blipFill>
          <a:blip r:embed="rId4"/>
          <a:stretch>
            <a:fillRect/>
          </a:stretch>
        </p:blipFill>
        <p:spPr>
          <a:xfrm>
            <a:off x="6314480" y="3015946"/>
            <a:ext cx="5664160" cy="1755294"/>
          </a:xfrm>
          <a:prstGeom prst="rect">
            <a:avLst/>
          </a:prstGeom>
        </p:spPr>
      </p:pic>
      <p:sp>
        <p:nvSpPr>
          <p:cNvPr id="22" name="ZoneTexte 21">
            <a:extLst>
              <a:ext uri="{FF2B5EF4-FFF2-40B4-BE49-F238E27FC236}">
                <a16:creationId xmlns:a16="http://schemas.microsoft.com/office/drawing/2014/main" id="{5CE2371A-7AD4-247B-7B3D-0EC83D07758C}"/>
              </a:ext>
            </a:extLst>
          </p:cNvPr>
          <p:cNvSpPr txBox="1"/>
          <p:nvPr/>
        </p:nvSpPr>
        <p:spPr>
          <a:xfrm>
            <a:off x="410516" y="5389525"/>
            <a:ext cx="11216640" cy="707886"/>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Le programme 1 affichera bien « Bienvenue » lors de l’exécution, contrairement au programme 2 qui ne fera rien lors de son exécution.</a:t>
            </a:r>
          </a:p>
        </p:txBody>
      </p:sp>
      <p:sp>
        <p:nvSpPr>
          <p:cNvPr id="23" name="ZoneTexte 22">
            <a:extLst>
              <a:ext uri="{FF2B5EF4-FFF2-40B4-BE49-F238E27FC236}">
                <a16:creationId xmlns:a16="http://schemas.microsoft.com/office/drawing/2014/main" id="{25E2625B-A58A-E781-4D53-9B2F20A8A8B5}"/>
              </a:ext>
            </a:extLst>
          </p:cNvPr>
          <p:cNvSpPr txBox="1"/>
          <p:nvPr/>
        </p:nvSpPr>
        <p:spPr>
          <a:xfrm>
            <a:off x="2294873" y="4798846"/>
            <a:ext cx="1406599" cy="338554"/>
          </a:xfrm>
          <a:prstGeom prst="rect">
            <a:avLst/>
          </a:prstGeom>
          <a:noFill/>
        </p:spPr>
        <p:txBody>
          <a:bodyPr wrap="square" rtlCol="0">
            <a:spAutoFit/>
          </a:bodyPr>
          <a:lstStyle/>
          <a:p>
            <a:r>
              <a:rPr lang="fr-FR" sz="1600" dirty="0">
                <a:latin typeface="Times New Roman" panose="02020603050405020304" pitchFamily="18" charset="0"/>
                <a:cs typeface="Times New Roman" panose="02020603050405020304" pitchFamily="18" charset="0"/>
              </a:rPr>
              <a:t>Programme 1</a:t>
            </a:r>
          </a:p>
        </p:txBody>
      </p:sp>
      <p:sp>
        <p:nvSpPr>
          <p:cNvPr id="24" name="ZoneTexte 23">
            <a:extLst>
              <a:ext uri="{FF2B5EF4-FFF2-40B4-BE49-F238E27FC236}">
                <a16:creationId xmlns:a16="http://schemas.microsoft.com/office/drawing/2014/main" id="{5B15E9B5-D788-3330-343C-184FC8AEDFB8}"/>
              </a:ext>
            </a:extLst>
          </p:cNvPr>
          <p:cNvSpPr txBox="1"/>
          <p:nvPr/>
        </p:nvSpPr>
        <p:spPr>
          <a:xfrm>
            <a:off x="8222671" y="4770324"/>
            <a:ext cx="1406599" cy="338554"/>
          </a:xfrm>
          <a:prstGeom prst="rect">
            <a:avLst/>
          </a:prstGeom>
          <a:noFill/>
        </p:spPr>
        <p:txBody>
          <a:bodyPr wrap="square" rtlCol="0">
            <a:spAutoFit/>
          </a:bodyPr>
          <a:lstStyle/>
          <a:p>
            <a:r>
              <a:rPr lang="fr-FR" sz="1600" dirty="0">
                <a:latin typeface="Times New Roman" panose="02020603050405020304" pitchFamily="18" charset="0"/>
                <a:cs typeface="Times New Roman" panose="02020603050405020304" pitchFamily="18" charset="0"/>
              </a:rPr>
              <a:t>Programme 2</a:t>
            </a:r>
          </a:p>
        </p:txBody>
      </p:sp>
      <p:cxnSp>
        <p:nvCxnSpPr>
          <p:cNvPr id="25" name="Connecteur droit 24">
            <a:extLst>
              <a:ext uri="{FF2B5EF4-FFF2-40B4-BE49-F238E27FC236}">
                <a16:creationId xmlns:a16="http://schemas.microsoft.com/office/drawing/2014/main" id="{48ABA646-1631-B16C-5F2E-A876E403E586}"/>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37172600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6</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228590"/>
            <a:ext cx="3069204"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Conditions </a:t>
            </a:r>
            <a:r>
              <a:rPr lang="fr-FR" sz="2400" b="1" i="1" dirty="0">
                <a:latin typeface="Times New Roman" panose="02020603050405020304" pitchFamily="18" charset="0"/>
                <a:cs typeface="Times New Roman" panose="02020603050405020304" pitchFamily="18" charset="0"/>
              </a:rPr>
              <a:t>if/</a:t>
            </a:r>
            <a:r>
              <a:rPr lang="fr-FR" sz="2400" b="1" i="1" dirty="0" err="1">
                <a:latin typeface="Times New Roman" panose="02020603050405020304" pitchFamily="18" charset="0"/>
                <a:cs typeface="Times New Roman" panose="02020603050405020304" pitchFamily="18" charset="0"/>
              </a:rPr>
              <a:t>else</a:t>
            </a:r>
            <a:endParaRPr lang="fr-FR" sz="2400" b="1" i="1" dirty="0">
              <a:latin typeface="Times New Roman" panose="02020603050405020304" pitchFamily="18" charset="0"/>
              <a:cs typeface="Times New Roman" panose="02020603050405020304" pitchFamily="18" charset="0"/>
            </a:endParaRPr>
          </a:p>
        </p:txBody>
      </p:sp>
      <p:sp>
        <p:nvSpPr>
          <p:cNvPr id="11" name="ZoneTexte 10">
            <a:extLst>
              <a:ext uri="{FF2B5EF4-FFF2-40B4-BE49-F238E27FC236}">
                <a16:creationId xmlns:a16="http://schemas.microsoft.com/office/drawing/2014/main" id="{C27A3656-3CB0-8161-AE9F-B92FBE4F5083}"/>
              </a:ext>
            </a:extLst>
          </p:cNvPr>
          <p:cNvSpPr txBox="1"/>
          <p:nvPr/>
        </p:nvSpPr>
        <p:spPr>
          <a:xfrm>
            <a:off x="417684" y="709844"/>
            <a:ext cx="11286636" cy="400110"/>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En Python pour écrire un test avec alternative on utilise les mots clés </a:t>
            </a:r>
            <a:r>
              <a:rPr lang="fr-FR" sz="2000" b="1" i="1" dirty="0">
                <a:latin typeface="Times New Roman" panose="02020603050405020304" pitchFamily="18" charset="0"/>
                <a:cs typeface="Times New Roman" panose="02020603050405020304" pitchFamily="18" charset="0"/>
              </a:rPr>
              <a:t>if/</a:t>
            </a:r>
            <a:r>
              <a:rPr lang="fr-FR" sz="2000" b="1" i="1" dirty="0" err="1">
                <a:latin typeface="Times New Roman" panose="02020603050405020304" pitchFamily="18" charset="0"/>
                <a:cs typeface="Times New Roman" panose="02020603050405020304" pitchFamily="18" charset="0"/>
              </a:rPr>
              <a:t>else</a:t>
            </a:r>
            <a:r>
              <a:rPr lang="fr-FR" sz="2000" b="1" dirty="0">
                <a:latin typeface="Times New Roman" panose="02020603050405020304" pitchFamily="18" charset="0"/>
                <a:cs typeface="Times New Roman" panose="02020603050405020304" pitchFamily="18" charset="0"/>
              </a:rPr>
              <a:t> </a:t>
            </a:r>
            <a:r>
              <a:rPr lang="fr-FR" sz="2000" dirty="0">
                <a:latin typeface="Times New Roman" panose="02020603050405020304" pitchFamily="18" charset="0"/>
                <a:cs typeface="Times New Roman" panose="02020603050405020304" pitchFamily="18" charset="0"/>
              </a:rPr>
              <a:t>avec le format suivant:</a:t>
            </a:r>
          </a:p>
        </p:txBody>
      </p:sp>
      <p:sp>
        <p:nvSpPr>
          <p:cNvPr id="8" name="ZoneTexte 7">
            <a:extLst>
              <a:ext uri="{FF2B5EF4-FFF2-40B4-BE49-F238E27FC236}">
                <a16:creationId xmlns:a16="http://schemas.microsoft.com/office/drawing/2014/main" id="{1A352E09-1592-AB8E-9477-9456E1AAAB0A}"/>
              </a:ext>
            </a:extLst>
          </p:cNvPr>
          <p:cNvSpPr txBox="1"/>
          <p:nvPr/>
        </p:nvSpPr>
        <p:spPr>
          <a:xfrm>
            <a:off x="452682" y="2239523"/>
            <a:ext cx="11216640" cy="400110"/>
          </a:xfrm>
          <a:prstGeom prst="rect">
            <a:avLst/>
          </a:prstGeom>
          <a:noFill/>
        </p:spPr>
        <p:txBody>
          <a:bodyPr wrap="square" rtlCol="0">
            <a:spAutoFit/>
          </a:bodyPr>
          <a:lstStyle/>
          <a:p>
            <a:r>
              <a:rPr lang="fr-FR" sz="2000" b="1" dirty="0">
                <a:latin typeface="Times New Roman" panose="02020603050405020304" pitchFamily="18" charset="0"/>
                <a:cs typeface="Times New Roman" panose="02020603050405020304" pitchFamily="18" charset="0"/>
              </a:rPr>
              <a:t>Avec </a:t>
            </a:r>
            <a:r>
              <a:rPr lang="fr-FR" sz="2000" b="1" i="1" dirty="0">
                <a:latin typeface="Times New Roman" panose="02020603050405020304" pitchFamily="18" charset="0"/>
                <a:cs typeface="Times New Roman" panose="02020603050405020304" pitchFamily="18" charset="0"/>
              </a:rPr>
              <a:t>if/</a:t>
            </a:r>
            <a:r>
              <a:rPr lang="fr-FR" sz="2000" b="1" i="1" dirty="0" err="1">
                <a:latin typeface="Times New Roman" panose="02020603050405020304" pitchFamily="18" charset="0"/>
                <a:cs typeface="Times New Roman" panose="02020603050405020304" pitchFamily="18" charset="0"/>
              </a:rPr>
              <a:t>else</a:t>
            </a:r>
            <a:r>
              <a:rPr lang="fr-FR" sz="2000" b="1" dirty="0">
                <a:latin typeface="Times New Roman" panose="02020603050405020304" pitchFamily="18" charset="0"/>
                <a:cs typeface="Times New Roman" panose="02020603050405020304" pitchFamily="18" charset="0"/>
              </a:rPr>
              <a:t>, le code aura un comportement différent selon que la condition soit vraie ou fausse.</a:t>
            </a:r>
          </a:p>
        </p:txBody>
      </p:sp>
      <p:cxnSp>
        <p:nvCxnSpPr>
          <p:cNvPr id="25" name="Connecteur droit 24">
            <a:extLst>
              <a:ext uri="{FF2B5EF4-FFF2-40B4-BE49-F238E27FC236}">
                <a16:creationId xmlns:a16="http://schemas.microsoft.com/office/drawing/2014/main" id="{48ABA646-1631-B16C-5F2E-A876E403E586}"/>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pic>
        <p:nvPicPr>
          <p:cNvPr id="3" name="Image 2">
            <a:extLst>
              <a:ext uri="{FF2B5EF4-FFF2-40B4-BE49-F238E27FC236}">
                <a16:creationId xmlns:a16="http://schemas.microsoft.com/office/drawing/2014/main" id="{D6C66D1B-E26F-A5C2-7E11-B4A08CDCF07D}"/>
              </a:ext>
            </a:extLst>
          </p:cNvPr>
          <p:cNvPicPr>
            <a:picLocks noChangeAspect="1"/>
          </p:cNvPicPr>
          <p:nvPr/>
        </p:nvPicPr>
        <p:blipFill>
          <a:blip r:embed="rId2"/>
          <a:stretch>
            <a:fillRect/>
          </a:stretch>
        </p:blipFill>
        <p:spPr>
          <a:xfrm>
            <a:off x="1932167" y="1168215"/>
            <a:ext cx="7772400" cy="914400"/>
          </a:xfrm>
          <a:prstGeom prst="rect">
            <a:avLst/>
          </a:prstGeom>
        </p:spPr>
      </p:pic>
      <p:pic>
        <p:nvPicPr>
          <p:cNvPr id="9" name="Image 8" descr="Une image contenant texte, Police, capture d’écran&#10;&#10;Description générée automatiquement">
            <a:extLst>
              <a:ext uri="{FF2B5EF4-FFF2-40B4-BE49-F238E27FC236}">
                <a16:creationId xmlns:a16="http://schemas.microsoft.com/office/drawing/2014/main" id="{03E62201-6D89-3652-AF57-5B91D1B1A8E8}"/>
              </a:ext>
            </a:extLst>
          </p:cNvPr>
          <p:cNvPicPr>
            <a:picLocks noChangeAspect="1"/>
          </p:cNvPicPr>
          <p:nvPr/>
        </p:nvPicPr>
        <p:blipFill>
          <a:blip r:embed="rId3"/>
          <a:stretch>
            <a:fillRect/>
          </a:stretch>
        </p:blipFill>
        <p:spPr>
          <a:xfrm>
            <a:off x="2376863" y="2677052"/>
            <a:ext cx="7772400" cy="1733106"/>
          </a:xfrm>
          <a:prstGeom prst="rect">
            <a:avLst/>
          </a:prstGeom>
        </p:spPr>
      </p:pic>
      <p:sp>
        <p:nvSpPr>
          <p:cNvPr id="10" name="ZoneTexte 9">
            <a:extLst>
              <a:ext uri="{FF2B5EF4-FFF2-40B4-BE49-F238E27FC236}">
                <a16:creationId xmlns:a16="http://schemas.microsoft.com/office/drawing/2014/main" id="{00D82A33-265F-D08D-559B-80DCA0360122}"/>
              </a:ext>
            </a:extLst>
          </p:cNvPr>
          <p:cNvSpPr txBox="1"/>
          <p:nvPr/>
        </p:nvSpPr>
        <p:spPr>
          <a:xfrm>
            <a:off x="452682" y="4559611"/>
            <a:ext cx="11286636" cy="400110"/>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Le programme précédent exécutera une action peu importe le résultat du test sur la variable </a:t>
            </a:r>
            <a:r>
              <a:rPr lang="fr-FR" sz="2000" b="1" i="1" dirty="0" err="1">
                <a:latin typeface="Times New Roman" panose="02020603050405020304" pitchFamily="18" charset="0"/>
                <a:cs typeface="Times New Roman" panose="02020603050405020304" pitchFamily="18" charset="0"/>
              </a:rPr>
              <a:t>username</a:t>
            </a:r>
            <a:r>
              <a:rPr lang="fr-FR" sz="2000" b="1" dirty="0">
                <a:latin typeface="Times New Roman" panose="02020603050405020304" pitchFamily="18" charset="0"/>
                <a:cs typeface="Times New Roman" panose="02020603050405020304" pitchFamily="18" charset="0"/>
              </a:rPr>
              <a:t>.</a:t>
            </a:r>
            <a:r>
              <a:rPr lang="fr-FR" sz="2000" dirty="0">
                <a:latin typeface="Times New Roman" panose="02020603050405020304" pitchFamily="18" charset="0"/>
                <a:cs typeface="Times New Roman" panose="02020603050405020304" pitchFamily="18" charset="0"/>
              </a:rPr>
              <a:t> </a:t>
            </a:r>
          </a:p>
        </p:txBody>
      </p:sp>
      <p:sp>
        <p:nvSpPr>
          <p:cNvPr id="12" name="ZoneTexte 11">
            <a:extLst>
              <a:ext uri="{FF2B5EF4-FFF2-40B4-BE49-F238E27FC236}">
                <a16:creationId xmlns:a16="http://schemas.microsoft.com/office/drawing/2014/main" id="{271F63E6-E5D3-0482-738C-5444C6C48A95}"/>
              </a:ext>
            </a:extLst>
          </p:cNvPr>
          <p:cNvSpPr txBox="1"/>
          <p:nvPr/>
        </p:nvSpPr>
        <p:spPr>
          <a:xfrm>
            <a:off x="500932" y="5178329"/>
            <a:ext cx="11286636" cy="707886"/>
          </a:xfrm>
          <a:prstGeom prst="rect">
            <a:avLst/>
          </a:prstGeom>
          <a:noFill/>
        </p:spPr>
        <p:txBody>
          <a:bodyPr wrap="square" rtlCol="0">
            <a:spAutoFit/>
          </a:bodyPr>
          <a:lstStyle/>
          <a:p>
            <a:r>
              <a:rPr lang="fr-FR" sz="2000" b="1" dirty="0">
                <a:latin typeface="Times New Roman" panose="02020603050405020304" pitchFamily="18" charset="0"/>
                <a:cs typeface="Times New Roman" panose="02020603050405020304" pitchFamily="18" charset="0"/>
              </a:rPr>
              <a:t>En Python la simple égalité permet d’assigner une valeur à une variable alors que la double égalité </a:t>
            </a:r>
            <a:r>
              <a:rPr lang="fr-FR" sz="2000" b="1" i="1" dirty="0">
                <a:latin typeface="Times New Roman" panose="02020603050405020304" pitchFamily="18" charset="0"/>
                <a:cs typeface="Times New Roman" panose="02020603050405020304" pitchFamily="18" charset="0"/>
              </a:rPr>
              <a:t>==</a:t>
            </a:r>
            <a:r>
              <a:rPr lang="fr-FR" sz="2000" b="1" dirty="0">
                <a:latin typeface="Times New Roman" panose="02020603050405020304" pitchFamily="18" charset="0"/>
                <a:cs typeface="Times New Roman" panose="02020603050405020304" pitchFamily="18" charset="0"/>
              </a:rPr>
              <a:t> permet d’exprimer la condition d’égalité de deux valeurs. </a:t>
            </a:r>
          </a:p>
        </p:txBody>
      </p:sp>
    </p:spTree>
    <p:extLst>
      <p:ext uri="{BB962C8B-B14F-4D97-AF65-F5344CB8AC3E}">
        <p14:creationId xmlns:p14="http://schemas.microsoft.com/office/powerpoint/2010/main" val="26040945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dirty="0"/>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7</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228590"/>
            <a:ext cx="3069204"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Conditions </a:t>
            </a:r>
            <a:r>
              <a:rPr lang="fr-FR" sz="2400" b="1" i="1" dirty="0">
                <a:latin typeface="Times New Roman" panose="02020603050405020304" pitchFamily="18" charset="0"/>
                <a:cs typeface="Times New Roman" panose="02020603050405020304" pitchFamily="18" charset="0"/>
              </a:rPr>
              <a:t>if/</a:t>
            </a:r>
            <a:r>
              <a:rPr lang="fr-FR" sz="2400" b="1" i="1" dirty="0" err="1">
                <a:latin typeface="Times New Roman" panose="02020603050405020304" pitchFamily="18" charset="0"/>
                <a:cs typeface="Times New Roman" panose="02020603050405020304" pitchFamily="18" charset="0"/>
              </a:rPr>
              <a:t>elif</a:t>
            </a:r>
            <a:r>
              <a:rPr lang="fr-FR" sz="2400" b="1" i="1" dirty="0">
                <a:latin typeface="Times New Roman" panose="02020603050405020304" pitchFamily="18" charset="0"/>
                <a:cs typeface="Times New Roman" panose="02020603050405020304" pitchFamily="18" charset="0"/>
              </a:rPr>
              <a:t>/</a:t>
            </a:r>
            <a:r>
              <a:rPr lang="fr-FR" sz="2400" b="1" i="1" dirty="0" err="1">
                <a:latin typeface="Times New Roman" panose="02020603050405020304" pitchFamily="18" charset="0"/>
                <a:cs typeface="Times New Roman" panose="02020603050405020304" pitchFamily="18" charset="0"/>
              </a:rPr>
              <a:t>else</a:t>
            </a:r>
            <a:endParaRPr lang="fr-FR" sz="2400" b="1" i="1" dirty="0">
              <a:latin typeface="Times New Roman" panose="02020603050405020304" pitchFamily="18" charset="0"/>
              <a:cs typeface="Times New Roman" panose="02020603050405020304" pitchFamily="18" charset="0"/>
            </a:endParaRPr>
          </a:p>
        </p:txBody>
      </p:sp>
      <p:sp>
        <p:nvSpPr>
          <p:cNvPr id="11" name="ZoneTexte 10">
            <a:extLst>
              <a:ext uri="{FF2B5EF4-FFF2-40B4-BE49-F238E27FC236}">
                <a16:creationId xmlns:a16="http://schemas.microsoft.com/office/drawing/2014/main" id="{C27A3656-3CB0-8161-AE9F-B92FBE4F5083}"/>
              </a:ext>
            </a:extLst>
          </p:cNvPr>
          <p:cNvSpPr txBox="1"/>
          <p:nvPr/>
        </p:nvSpPr>
        <p:spPr>
          <a:xfrm>
            <a:off x="417684" y="709844"/>
            <a:ext cx="11286636" cy="707886"/>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Parfois on a besoin de faire des tests imbriqués ou suite de tests.  Avec Python, on utilisera les mots clés </a:t>
            </a:r>
            <a:r>
              <a:rPr lang="fr-FR" sz="2000" b="1" i="1" dirty="0">
                <a:latin typeface="Times New Roman" panose="02020603050405020304" pitchFamily="18" charset="0"/>
                <a:cs typeface="Times New Roman" panose="02020603050405020304" pitchFamily="18" charset="0"/>
              </a:rPr>
              <a:t>if/</a:t>
            </a:r>
            <a:r>
              <a:rPr lang="fr-FR" sz="2000" b="1" i="1" dirty="0" err="1">
                <a:latin typeface="Times New Roman" panose="02020603050405020304" pitchFamily="18" charset="0"/>
                <a:cs typeface="Times New Roman" panose="02020603050405020304" pitchFamily="18" charset="0"/>
              </a:rPr>
              <a:t>elif</a:t>
            </a:r>
            <a:r>
              <a:rPr lang="fr-FR" sz="2000" b="1" i="1" dirty="0">
                <a:latin typeface="Times New Roman" panose="02020603050405020304" pitchFamily="18" charset="0"/>
                <a:cs typeface="Times New Roman" panose="02020603050405020304" pitchFamily="18" charset="0"/>
              </a:rPr>
              <a:t>/</a:t>
            </a:r>
            <a:r>
              <a:rPr lang="fr-FR" sz="2000" b="1" i="1" dirty="0" err="1">
                <a:latin typeface="Times New Roman" panose="02020603050405020304" pitchFamily="18" charset="0"/>
                <a:cs typeface="Times New Roman" panose="02020603050405020304" pitchFamily="18" charset="0"/>
              </a:rPr>
              <a:t>else</a:t>
            </a:r>
            <a:r>
              <a:rPr lang="fr-FR" sz="2000" b="1" i="1" dirty="0">
                <a:latin typeface="Times New Roman" panose="02020603050405020304" pitchFamily="18" charset="0"/>
                <a:cs typeface="Times New Roman" panose="02020603050405020304" pitchFamily="18" charset="0"/>
              </a:rPr>
              <a:t> </a:t>
            </a:r>
            <a:r>
              <a:rPr lang="fr-FR" sz="2000" dirty="0">
                <a:latin typeface="Times New Roman" panose="02020603050405020304" pitchFamily="18" charset="0"/>
                <a:cs typeface="Times New Roman" panose="02020603050405020304" pitchFamily="18" charset="0"/>
              </a:rPr>
              <a:t>avec le format suivant:</a:t>
            </a:r>
          </a:p>
        </p:txBody>
      </p:sp>
      <p:cxnSp>
        <p:nvCxnSpPr>
          <p:cNvPr id="25" name="Connecteur droit 24">
            <a:extLst>
              <a:ext uri="{FF2B5EF4-FFF2-40B4-BE49-F238E27FC236}">
                <a16:creationId xmlns:a16="http://schemas.microsoft.com/office/drawing/2014/main" id="{48ABA646-1631-B16C-5F2E-A876E403E586}"/>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grpSp>
        <p:nvGrpSpPr>
          <p:cNvPr id="3" name="Groupe 2">
            <a:extLst>
              <a:ext uri="{FF2B5EF4-FFF2-40B4-BE49-F238E27FC236}">
                <a16:creationId xmlns:a16="http://schemas.microsoft.com/office/drawing/2014/main" id="{76E170E1-F2BD-B261-DEA0-F05343011F83}"/>
              </a:ext>
            </a:extLst>
          </p:cNvPr>
          <p:cNvGrpSpPr/>
          <p:nvPr/>
        </p:nvGrpSpPr>
        <p:grpSpPr>
          <a:xfrm>
            <a:off x="1075812" y="1357940"/>
            <a:ext cx="3375314" cy="1567015"/>
            <a:chOff x="1075812" y="1417730"/>
            <a:chExt cx="3375314" cy="1567015"/>
          </a:xfrm>
        </p:grpSpPr>
        <p:pic>
          <p:nvPicPr>
            <p:cNvPr id="7" name="Image 6" descr="Une image contenant texte, Police, capture d’écran&#10;&#10;Description générée automatiquement">
              <a:extLst>
                <a:ext uri="{FF2B5EF4-FFF2-40B4-BE49-F238E27FC236}">
                  <a16:creationId xmlns:a16="http://schemas.microsoft.com/office/drawing/2014/main" id="{E30B4477-0E17-85EC-6668-EC93DC4C2511}"/>
                </a:ext>
              </a:extLst>
            </p:cNvPr>
            <p:cNvPicPr>
              <a:picLocks noChangeAspect="1"/>
            </p:cNvPicPr>
            <p:nvPr/>
          </p:nvPicPr>
          <p:blipFill>
            <a:blip r:embed="rId2"/>
            <a:stretch>
              <a:fillRect/>
            </a:stretch>
          </p:blipFill>
          <p:spPr>
            <a:xfrm>
              <a:off x="1075812" y="1417730"/>
              <a:ext cx="3375314" cy="1257300"/>
            </a:xfrm>
            <a:prstGeom prst="rect">
              <a:avLst/>
            </a:prstGeom>
          </p:spPr>
        </p:pic>
        <p:sp>
          <p:nvSpPr>
            <p:cNvPr id="15" name="ZoneTexte 14">
              <a:extLst>
                <a:ext uri="{FF2B5EF4-FFF2-40B4-BE49-F238E27FC236}">
                  <a16:creationId xmlns:a16="http://schemas.microsoft.com/office/drawing/2014/main" id="{D274B488-2E4A-C1DE-1FD6-EC608DB8BC2E}"/>
                </a:ext>
              </a:extLst>
            </p:cNvPr>
            <p:cNvSpPr txBox="1"/>
            <p:nvPr/>
          </p:nvSpPr>
          <p:spPr>
            <a:xfrm>
              <a:off x="1932167" y="2646191"/>
              <a:ext cx="1406599" cy="338554"/>
            </a:xfrm>
            <a:prstGeom prst="rect">
              <a:avLst/>
            </a:prstGeom>
            <a:noFill/>
          </p:spPr>
          <p:txBody>
            <a:bodyPr wrap="square" rtlCol="0">
              <a:spAutoFit/>
            </a:bodyPr>
            <a:lstStyle/>
            <a:p>
              <a:r>
                <a:rPr lang="fr-FR" sz="1600" dirty="0">
                  <a:latin typeface="Times New Roman" panose="02020603050405020304" pitchFamily="18" charset="0"/>
                  <a:cs typeface="Times New Roman" panose="02020603050405020304" pitchFamily="18" charset="0"/>
                </a:rPr>
                <a:t>Suite de tests</a:t>
              </a:r>
            </a:p>
          </p:txBody>
        </p:sp>
      </p:grpSp>
      <p:sp>
        <p:nvSpPr>
          <p:cNvPr id="17" name="ZoneTexte 16">
            <a:extLst>
              <a:ext uri="{FF2B5EF4-FFF2-40B4-BE49-F238E27FC236}">
                <a16:creationId xmlns:a16="http://schemas.microsoft.com/office/drawing/2014/main" id="{E27150DA-8372-BDC6-6D06-6C093E344A64}"/>
              </a:ext>
            </a:extLst>
          </p:cNvPr>
          <p:cNvSpPr txBox="1"/>
          <p:nvPr/>
        </p:nvSpPr>
        <p:spPr>
          <a:xfrm>
            <a:off x="523055" y="2807995"/>
            <a:ext cx="11286636" cy="400110"/>
          </a:xfrm>
          <a:prstGeom prst="rect">
            <a:avLst/>
          </a:prstGeom>
          <a:noFill/>
        </p:spPr>
        <p:txBody>
          <a:bodyPr wrap="square" rtlCol="0">
            <a:spAutoFit/>
          </a:bodyPr>
          <a:lstStyle/>
          <a:p>
            <a:r>
              <a:rPr lang="fr-FR" sz="2000" b="1" dirty="0">
                <a:latin typeface="Times New Roman" panose="02020603050405020304" pitchFamily="18" charset="0"/>
                <a:cs typeface="Times New Roman" panose="02020603050405020304" pitchFamily="18" charset="0"/>
              </a:rPr>
              <a:t>Généralement une suite de tests peut être convertie en tests imbriqués et vice versa.</a:t>
            </a:r>
          </a:p>
        </p:txBody>
      </p:sp>
      <p:grpSp>
        <p:nvGrpSpPr>
          <p:cNvPr id="8" name="Groupe 7">
            <a:extLst>
              <a:ext uri="{FF2B5EF4-FFF2-40B4-BE49-F238E27FC236}">
                <a16:creationId xmlns:a16="http://schemas.microsoft.com/office/drawing/2014/main" id="{35146CCB-61FE-A898-4CD7-B51389234DC9}"/>
              </a:ext>
            </a:extLst>
          </p:cNvPr>
          <p:cNvGrpSpPr/>
          <p:nvPr/>
        </p:nvGrpSpPr>
        <p:grpSpPr>
          <a:xfrm>
            <a:off x="856767" y="3116940"/>
            <a:ext cx="10085035" cy="2030972"/>
            <a:chOff x="930477" y="3906070"/>
            <a:chExt cx="10085035" cy="2030972"/>
          </a:xfrm>
        </p:grpSpPr>
        <p:pic>
          <p:nvPicPr>
            <p:cNvPr id="21" name="Image 20" descr="Une image contenant texte, Police, capture d’écran&#10;&#10;Description générée automatiquement">
              <a:extLst>
                <a:ext uri="{FF2B5EF4-FFF2-40B4-BE49-F238E27FC236}">
                  <a16:creationId xmlns:a16="http://schemas.microsoft.com/office/drawing/2014/main" id="{41971E4D-1F95-4215-64F3-26C67EA0EEFA}"/>
                </a:ext>
              </a:extLst>
            </p:cNvPr>
            <p:cNvPicPr>
              <a:picLocks noChangeAspect="1"/>
            </p:cNvPicPr>
            <p:nvPr/>
          </p:nvPicPr>
          <p:blipFill>
            <a:blip r:embed="rId3"/>
            <a:stretch>
              <a:fillRect/>
            </a:stretch>
          </p:blipFill>
          <p:spPr>
            <a:xfrm>
              <a:off x="930477" y="3906070"/>
              <a:ext cx="3098800" cy="1917700"/>
            </a:xfrm>
            <a:prstGeom prst="rect">
              <a:avLst/>
            </a:prstGeom>
          </p:spPr>
        </p:pic>
        <p:pic>
          <p:nvPicPr>
            <p:cNvPr id="23" name="Image 22" descr="Une image contenant texte, Police, capture d’écran&#10;&#10;Description générée automatiquement">
              <a:extLst>
                <a:ext uri="{FF2B5EF4-FFF2-40B4-BE49-F238E27FC236}">
                  <a16:creationId xmlns:a16="http://schemas.microsoft.com/office/drawing/2014/main" id="{76069E87-9F61-D3C9-1D55-C506F5C1F2B8}"/>
                </a:ext>
              </a:extLst>
            </p:cNvPr>
            <p:cNvPicPr>
              <a:picLocks noChangeAspect="1"/>
            </p:cNvPicPr>
            <p:nvPr/>
          </p:nvPicPr>
          <p:blipFill>
            <a:blip r:embed="rId4"/>
            <a:stretch>
              <a:fillRect/>
            </a:stretch>
          </p:blipFill>
          <p:spPr>
            <a:xfrm>
              <a:off x="7700812" y="4019342"/>
              <a:ext cx="3314700" cy="1917700"/>
            </a:xfrm>
            <a:prstGeom prst="rect">
              <a:avLst/>
            </a:prstGeom>
          </p:spPr>
        </p:pic>
        <p:sp>
          <p:nvSpPr>
            <p:cNvPr id="24" name="Flèche vers la droite 23">
              <a:extLst>
                <a:ext uri="{FF2B5EF4-FFF2-40B4-BE49-F238E27FC236}">
                  <a16:creationId xmlns:a16="http://schemas.microsoft.com/office/drawing/2014/main" id="{2DAA639B-8AEC-2BF3-8CD3-B99AF32098A3}"/>
                </a:ext>
              </a:extLst>
            </p:cNvPr>
            <p:cNvSpPr/>
            <p:nvPr/>
          </p:nvSpPr>
          <p:spPr>
            <a:xfrm>
              <a:off x="4184611" y="4702477"/>
              <a:ext cx="3316778" cy="551431"/>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fr-FR" dirty="0">
                  <a:latin typeface="Times New Roman" panose="02020603050405020304" pitchFamily="18" charset="0"/>
                  <a:cs typeface="Times New Roman" panose="02020603050405020304" pitchFamily="18" charset="0"/>
                </a:rPr>
                <a:t>Est équivalent à</a:t>
              </a:r>
            </a:p>
          </p:txBody>
        </p:sp>
      </p:grpSp>
      <p:grpSp>
        <p:nvGrpSpPr>
          <p:cNvPr id="2" name="Groupe 1">
            <a:extLst>
              <a:ext uri="{FF2B5EF4-FFF2-40B4-BE49-F238E27FC236}">
                <a16:creationId xmlns:a16="http://schemas.microsoft.com/office/drawing/2014/main" id="{613BFCF5-801F-13DD-ACAC-100A2ED64AAD}"/>
              </a:ext>
            </a:extLst>
          </p:cNvPr>
          <p:cNvGrpSpPr/>
          <p:nvPr/>
        </p:nvGrpSpPr>
        <p:grpSpPr>
          <a:xfrm>
            <a:off x="6166373" y="1187188"/>
            <a:ext cx="3822700" cy="1849854"/>
            <a:chOff x="6175592" y="1218216"/>
            <a:chExt cx="3822700" cy="1849854"/>
          </a:xfrm>
        </p:grpSpPr>
        <p:sp>
          <p:nvSpPr>
            <p:cNvPr id="16" name="ZoneTexte 15">
              <a:extLst>
                <a:ext uri="{FF2B5EF4-FFF2-40B4-BE49-F238E27FC236}">
                  <a16:creationId xmlns:a16="http://schemas.microsoft.com/office/drawing/2014/main" id="{6F81B256-F373-8F37-B5E6-CE80B77AABCC}"/>
                </a:ext>
              </a:extLst>
            </p:cNvPr>
            <p:cNvSpPr txBox="1"/>
            <p:nvPr/>
          </p:nvSpPr>
          <p:spPr>
            <a:xfrm>
              <a:off x="7425975" y="2729516"/>
              <a:ext cx="1856773" cy="338554"/>
            </a:xfrm>
            <a:prstGeom prst="rect">
              <a:avLst/>
            </a:prstGeom>
            <a:noFill/>
          </p:spPr>
          <p:txBody>
            <a:bodyPr wrap="square" rtlCol="0">
              <a:spAutoFit/>
            </a:bodyPr>
            <a:lstStyle/>
            <a:p>
              <a:r>
                <a:rPr lang="fr-FR" sz="1600" dirty="0">
                  <a:latin typeface="Times New Roman" panose="02020603050405020304" pitchFamily="18" charset="0"/>
                  <a:cs typeface="Times New Roman" panose="02020603050405020304" pitchFamily="18" charset="0"/>
                </a:rPr>
                <a:t>Tests imbriqués</a:t>
              </a:r>
            </a:p>
          </p:txBody>
        </p:sp>
        <p:pic>
          <p:nvPicPr>
            <p:cNvPr id="27" name="Image 26" descr="Une image contenant texte, Police, capture d’écran&#10;&#10;Description générée automatiquement">
              <a:extLst>
                <a:ext uri="{FF2B5EF4-FFF2-40B4-BE49-F238E27FC236}">
                  <a16:creationId xmlns:a16="http://schemas.microsoft.com/office/drawing/2014/main" id="{ED9430C5-12BA-2F4F-BE07-ECF4E6174D74}"/>
                </a:ext>
              </a:extLst>
            </p:cNvPr>
            <p:cNvPicPr>
              <a:picLocks noChangeAspect="1"/>
            </p:cNvPicPr>
            <p:nvPr/>
          </p:nvPicPr>
          <p:blipFill>
            <a:blip r:embed="rId5"/>
            <a:stretch>
              <a:fillRect/>
            </a:stretch>
          </p:blipFill>
          <p:spPr>
            <a:xfrm>
              <a:off x="6175592" y="1218216"/>
              <a:ext cx="3822700" cy="1511300"/>
            </a:xfrm>
            <a:prstGeom prst="rect">
              <a:avLst/>
            </a:prstGeom>
          </p:spPr>
        </p:pic>
      </p:grpSp>
      <p:sp>
        <p:nvSpPr>
          <p:cNvPr id="9" name="ZoneTexte 8">
            <a:extLst>
              <a:ext uri="{FF2B5EF4-FFF2-40B4-BE49-F238E27FC236}">
                <a16:creationId xmlns:a16="http://schemas.microsoft.com/office/drawing/2014/main" id="{729F2613-7188-63C9-8F70-6088902B2977}"/>
              </a:ext>
            </a:extLst>
          </p:cNvPr>
          <p:cNvSpPr txBox="1"/>
          <p:nvPr/>
        </p:nvSpPr>
        <p:spPr>
          <a:xfrm>
            <a:off x="607897" y="4824717"/>
            <a:ext cx="11286636" cy="1323439"/>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Il faut noter les points suivants:</a:t>
            </a:r>
          </a:p>
          <a:p>
            <a:pPr marL="342900" indent="-342900">
              <a:buFont typeface="Arial" panose="020B0604020202020204" pitchFamily="34" charset="0"/>
              <a:buChar char="•"/>
            </a:pPr>
            <a:r>
              <a:rPr lang="fr-FR" sz="2000" dirty="0">
                <a:latin typeface="Times New Roman" panose="02020603050405020304" pitchFamily="18" charset="0"/>
                <a:cs typeface="Times New Roman" panose="02020603050405020304" pitchFamily="18" charset="0"/>
              </a:rPr>
              <a:t>Il n’y a jamais de </a:t>
            </a:r>
            <a:r>
              <a:rPr lang="fr-FR" sz="2000" b="1" dirty="0" err="1">
                <a:latin typeface="Times New Roman" panose="02020603050405020304" pitchFamily="18" charset="0"/>
                <a:cs typeface="Times New Roman" panose="02020603050405020304" pitchFamily="18" charset="0"/>
              </a:rPr>
              <a:t>elif</a:t>
            </a:r>
            <a:r>
              <a:rPr lang="fr-FR" sz="2000" b="1" dirty="0">
                <a:latin typeface="Times New Roman" panose="02020603050405020304" pitchFamily="18" charset="0"/>
                <a:cs typeface="Times New Roman" panose="02020603050405020304" pitchFamily="18" charset="0"/>
              </a:rPr>
              <a:t> </a:t>
            </a:r>
            <a:r>
              <a:rPr lang="fr-FR" sz="2000" dirty="0">
                <a:latin typeface="Times New Roman" panose="02020603050405020304" pitchFamily="18" charset="0"/>
                <a:cs typeface="Times New Roman" panose="02020603050405020304" pitchFamily="18" charset="0"/>
              </a:rPr>
              <a:t>sans </a:t>
            </a:r>
            <a:r>
              <a:rPr lang="fr-FR" sz="2000" b="1" dirty="0">
                <a:latin typeface="Times New Roman" panose="02020603050405020304" pitchFamily="18" charset="0"/>
                <a:cs typeface="Times New Roman" panose="02020603050405020304" pitchFamily="18" charset="0"/>
              </a:rPr>
              <a:t>if (test avec alternative)</a:t>
            </a:r>
          </a:p>
          <a:p>
            <a:pPr marL="342900" indent="-342900">
              <a:buFont typeface="Arial" panose="020B0604020202020204" pitchFamily="34" charset="0"/>
              <a:buChar char="•"/>
            </a:pPr>
            <a:r>
              <a:rPr lang="fr-FR" sz="2000" dirty="0">
                <a:latin typeface="Times New Roman" panose="02020603050405020304" pitchFamily="18" charset="0"/>
                <a:cs typeface="Times New Roman" panose="02020603050405020304" pitchFamily="18" charset="0"/>
              </a:rPr>
              <a:t>Il n’y a jamais de </a:t>
            </a:r>
            <a:r>
              <a:rPr lang="fr-FR" sz="2000" b="1" dirty="0" err="1">
                <a:latin typeface="Times New Roman" panose="02020603050405020304" pitchFamily="18" charset="0"/>
                <a:cs typeface="Times New Roman" panose="02020603050405020304" pitchFamily="18" charset="0"/>
              </a:rPr>
              <a:t>else</a:t>
            </a:r>
            <a:r>
              <a:rPr lang="fr-FR" sz="2000" b="1" dirty="0">
                <a:latin typeface="Times New Roman" panose="02020603050405020304" pitchFamily="18" charset="0"/>
                <a:cs typeface="Times New Roman" panose="02020603050405020304" pitchFamily="18" charset="0"/>
              </a:rPr>
              <a:t> </a:t>
            </a:r>
            <a:r>
              <a:rPr lang="fr-FR" sz="2000" dirty="0">
                <a:latin typeface="Times New Roman" panose="02020603050405020304" pitchFamily="18" charset="0"/>
                <a:cs typeface="Times New Roman" panose="02020603050405020304" pitchFamily="18" charset="0"/>
              </a:rPr>
              <a:t>sans </a:t>
            </a:r>
            <a:r>
              <a:rPr lang="fr-FR" sz="2000" b="1" dirty="0">
                <a:latin typeface="Times New Roman" panose="02020603050405020304" pitchFamily="18" charset="0"/>
                <a:cs typeface="Times New Roman" panose="02020603050405020304" pitchFamily="18" charset="0"/>
              </a:rPr>
              <a:t>if (test avec alternative)</a:t>
            </a:r>
          </a:p>
          <a:p>
            <a:pPr marL="342900" indent="-342900">
              <a:buFont typeface="Arial" panose="020B0604020202020204" pitchFamily="34" charset="0"/>
              <a:buChar char="•"/>
            </a:pPr>
            <a:r>
              <a:rPr lang="fr-FR" sz="2000" dirty="0">
                <a:latin typeface="Times New Roman" panose="02020603050405020304" pitchFamily="18" charset="0"/>
                <a:cs typeface="Times New Roman" panose="02020603050405020304" pitchFamily="18" charset="0"/>
              </a:rPr>
              <a:t>Il peut y avoir un </a:t>
            </a:r>
            <a:r>
              <a:rPr lang="fr-FR" sz="2000" b="1" dirty="0">
                <a:latin typeface="Times New Roman" panose="02020603050405020304" pitchFamily="18" charset="0"/>
                <a:cs typeface="Times New Roman" panose="02020603050405020304" pitchFamily="18" charset="0"/>
              </a:rPr>
              <a:t>if </a:t>
            </a:r>
            <a:r>
              <a:rPr lang="fr-FR" sz="2000" dirty="0">
                <a:latin typeface="Times New Roman" panose="02020603050405020304" pitchFamily="18" charset="0"/>
                <a:cs typeface="Times New Roman" panose="02020603050405020304" pitchFamily="18" charset="0"/>
              </a:rPr>
              <a:t>sans </a:t>
            </a:r>
            <a:r>
              <a:rPr lang="fr-FR" sz="2000" b="1" dirty="0" err="1">
                <a:latin typeface="Times New Roman" panose="02020603050405020304" pitchFamily="18" charset="0"/>
                <a:cs typeface="Times New Roman" panose="02020603050405020304" pitchFamily="18" charset="0"/>
              </a:rPr>
              <a:t>else</a:t>
            </a:r>
            <a:r>
              <a:rPr lang="fr-FR" sz="2000" b="1" dirty="0">
                <a:latin typeface="Times New Roman" panose="02020603050405020304" pitchFamily="18" charset="0"/>
                <a:cs typeface="Times New Roman" panose="02020603050405020304" pitchFamily="18" charset="0"/>
              </a:rPr>
              <a:t> ou </a:t>
            </a:r>
            <a:r>
              <a:rPr lang="fr-FR" sz="2000" b="1" dirty="0" err="1">
                <a:latin typeface="Times New Roman" panose="02020603050405020304" pitchFamily="18" charset="0"/>
                <a:cs typeface="Times New Roman" panose="02020603050405020304" pitchFamily="18" charset="0"/>
              </a:rPr>
              <a:t>elif</a:t>
            </a:r>
            <a:r>
              <a:rPr lang="fr-FR" sz="2000" b="1" dirty="0">
                <a:latin typeface="Times New Roman" panose="02020603050405020304" pitchFamily="18" charset="0"/>
                <a:cs typeface="Times New Roman" panose="02020603050405020304" pitchFamily="18" charset="0"/>
              </a:rPr>
              <a:t> (test sans alternative)</a:t>
            </a:r>
          </a:p>
        </p:txBody>
      </p:sp>
    </p:spTree>
    <p:extLst>
      <p:ext uri="{BB962C8B-B14F-4D97-AF65-F5344CB8AC3E}">
        <p14:creationId xmlns:p14="http://schemas.microsoft.com/office/powerpoint/2010/main" val="15956722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8</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228590"/>
            <a:ext cx="4897642"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Opérateurs de comparaison</a:t>
            </a:r>
          </a:p>
        </p:txBody>
      </p:sp>
      <p:sp>
        <p:nvSpPr>
          <p:cNvPr id="11" name="ZoneTexte 10">
            <a:extLst>
              <a:ext uri="{FF2B5EF4-FFF2-40B4-BE49-F238E27FC236}">
                <a16:creationId xmlns:a16="http://schemas.microsoft.com/office/drawing/2014/main" id="{C27A3656-3CB0-8161-AE9F-B92FBE4F5083}"/>
              </a:ext>
            </a:extLst>
          </p:cNvPr>
          <p:cNvSpPr txBox="1"/>
          <p:nvPr/>
        </p:nvSpPr>
        <p:spPr>
          <a:xfrm>
            <a:off x="417684" y="709844"/>
            <a:ext cx="11286636" cy="400110"/>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Pour faire les tests en Python on dispose des opérateurs de comparaison suivants:</a:t>
            </a:r>
          </a:p>
        </p:txBody>
      </p:sp>
      <p:cxnSp>
        <p:nvCxnSpPr>
          <p:cNvPr id="25" name="Connecteur droit 24">
            <a:extLst>
              <a:ext uri="{FF2B5EF4-FFF2-40B4-BE49-F238E27FC236}">
                <a16:creationId xmlns:a16="http://schemas.microsoft.com/office/drawing/2014/main" id="{48ABA646-1631-B16C-5F2E-A876E403E586}"/>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graphicFrame>
        <p:nvGraphicFramePr>
          <p:cNvPr id="2" name="Tableau 2">
            <a:extLst>
              <a:ext uri="{FF2B5EF4-FFF2-40B4-BE49-F238E27FC236}">
                <a16:creationId xmlns:a16="http://schemas.microsoft.com/office/drawing/2014/main" id="{B97CCD90-FCAF-6F56-C391-2BBE30914BB1}"/>
              </a:ext>
            </a:extLst>
          </p:cNvPr>
          <p:cNvGraphicFramePr>
            <a:graphicFrameLocks noGrp="1"/>
          </p:cNvGraphicFramePr>
          <p:nvPr>
            <p:extLst>
              <p:ext uri="{D42A27DB-BD31-4B8C-83A1-F6EECF244321}">
                <p14:modId xmlns:p14="http://schemas.microsoft.com/office/powerpoint/2010/main" val="1976661882"/>
              </p:ext>
            </p:extLst>
          </p:nvPr>
        </p:nvGraphicFramePr>
        <p:xfrm>
          <a:off x="3156925" y="1093886"/>
          <a:ext cx="4520177" cy="2595880"/>
        </p:xfrm>
        <a:graphic>
          <a:graphicData uri="http://schemas.openxmlformats.org/drawingml/2006/table">
            <a:tbl>
              <a:tblPr firstRow="1" bandRow="1">
                <a:tableStyleId>{21E4AEA4-8DFA-4A89-87EB-49C32662AFE0}</a:tableStyleId>
              </a:tblPr>
              <a:tblGrid>
                <a:gridCol w="1652835">
                  <a:extLst>
                    <a:ext uri="{9D8B030D-6E8A-4147-A177-3AD203B41FA5}">
                      <a16:colId xmlns:a16="http://schemas.microsoft.com/office/drawing/2014/main" val="3361073855"/>
                    </a:ext>
                  </a:extLst>
                </a:gridCol>
                <a:gridCol w="2867342">
                  <a:extLst>
                    <a:ext uri="{9D8B030D-6E8A-4147-A177-3AD203B41FA5}">
                      <a16:colId xmlns:a16="http://schemas.microsoft.com/office/drawing/2014/main" val="697682153"/>
                    </a:ext>
                  </a:extLst>
                </a:gridCol>
              </a:tblGrid>
              <a:tr h="370840">
                <a:tc>
                  <a:txBody>
                    <a:bodyPr/>
                    <a:lstStyle/>
                    <a:p>
                      <a:r>
                        <a:rPr lang="fr-FR" sz="1800" dirty="0">
                          <a:latin typeface="Times New Roman" panose="02020603050405020304" pitchFamily="18" charset="0"/>
                          <a:cs typeface="Times New Roman" panose="02020603050405020304" pitchFamily="18" charset="0"/>
                        </a:rPr>
                        <a:t>Opérateurs</a:t>
                      </a:r>
                    </a:p>
                  </a:txBody>
                  <a:tcPr/>
                </a:tc>
                <a:tc>
                  <a:txBody>
                    <a:bodyPr/>
                    <a:lstStyle/>
                    <a:p>
                      <a:r>
                        <a:rPr lang="fr-FR" sz="1800" dirty="0">
                          <a:latin typeface="Times New Roman" panose="02020603050405020304" pitchFamily="18" charset="0"/>
                          <a:cs typeface="Times New Roman" panose="02020603050405020304" pitchFamily="18" charset="0"/>
                        </a:rPr>
                        <a:t>Signification littérale</a:t>
                      </a:r>
                    </a:p>
                  </a:txBody>
                  <a:tcPr/>
                </a:tc>
                <a:extLst>
                  <a:ext uri="{0D108BD9-81ED-4DB2-BD59-A6C34878D82A}">
                    <a16:rowId xmlns:a16="http://schemas.microsoft.com/office/drawing/2014/main" val="1051872308"/>
                  </a:ext>
                </a:extLst>
              </a:tr>
              <a:tr h="370840">
                <a:tc>
                  <a:txBody>
                    <a:bodyPr/>
                    <a:lstStyle/>
                    <a:p>
                      <a:r>
                        <a:rPr lang="fr-FR" sz="1800" dirty="0">
                          <a:latin typeface="Times New Roman" panose="02020603050405020304" pitchFamily="18" charset="0"/>
                          <a:cs typeface="Times New Roman" panose="02020603050405020304" pitchFamily="18" charset="0"/>
                        </a:rPr>
                        <a:t>&lt;</a:t>
                      </a:r>
                    </a:p>
                  </a:txBody>
                  <a:tcPr/>
                </a:tc>
                <a:tc>
                  <a:txBody>
                    <a:bodyPr/>
                    <a:lstStyle/>
                    <a:p>
                      <a:r>
                        <a:rPr lang="fr-FR" sz="1800" dirty="0">
                          <a:latin typeface="Times New Roman" panose="02020603050405020304" pitchFamily="18" charset="0"/>
                          <a:cs typeface="Times New Roman" panose="02020603050405020304" pitchFamily="18" charset="0"/>
                        </a:rPr>
                        <a:t>Strictement inférieur à</a:t>
                      </a:r>
                    </a:p>
                  </a:txBody>
                  <a:tcPr/>
                </a:tc>
                <a:extLst>
                  <a:ext uri="{0D108BD9-81ED-4DB2-BD59-A6C34878D82A}">
                    <a16:rowId xmlns:a16="http://schemas.microsoft.com/office/drawing/2014/main" val="3549175592"/>
                  </a:ext>
                </a:extLst>
              </a:tr>
              <a:tr h="370840">
                <a:tc>
                  <a:txBody>
                    <a:bodyPr/>
                    <a:lstStyle/>
                    <a:p>
                      <a:r>
                        <a:rPr lang="fr-FR" sz="1800" dirty="0">
                          <a:latin typeface="Times New Roman" panose="02020603050405020304" pitchFamily="18" charset="0"/>
                          <a:cs typeface="Times New Roman" panose="02020603050405020304" pitchFamily="18" charset="0"/>
                        </a:rPr>
                        <a:t>&gt;</a:t>
                      </a:r>
                    </a:p>
                  </a:txBody>
                  <a:tcPr/>
                </a:tc>
                <a:tc>
                  <a:txBody>
                    <a:bodyPr/>
                    <a:lstStyle/>
                    <a:p>
                      <a:r>
                        <a:rPr lang="fr-FR" sz="1800" dirty="0">
                          <a:latin typeface="Times New Roman" panose="02020603050405020304" pitchFamily="18" charset="0"/>
                          <a:cs typeface="Times New Roman" panose="02020603050405020304" pitchFamily="18" charset="0"/>
                        </a:rPr>
                        <a:t>Strictement supérieur à</a:t>
                      </a:r>
                    </a:p>
                  </a:txBody>
                  <a:tcPr/>
                </a:tc>
                <a:extLst>
                  <a:ext uri="{0D108BD9-81ED-4DB2-BD59-A6C34878D82A}">
                    <a16:rowId xmlns:a16="http://schemas.microsoft.com/office/drawing/2014/main" val="24484699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800" dirty="0">
                          <a:latin typeface="Times New Roman" panose="02020603050405020304" pitchFamily="18" charset="0"/>
                          <a:cs typeface="Times New Roman" panose="02020603050405020304" pitchFamily="18" charset="0"/>
                        </a:rPr>
                        <a:t>&gt;=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800" dirty="0">
                          <a:latin typeface="Times New Roman" panose="02020603050405020304" pitchFamily="18" charset="0"/>
                          <a:cs typeface="Times New Roman" panose="02020603050405020304" pitchFamily="18" charset="0"/>
                        </a:rPr>
                        <a:t>Supérieur ou égal à</a:t>
                      </a:r>
                    </a:p>
                  </a:txBody>
                  <a:tcPr/>
                </a:tc>
                <a:extLst>
                  <a:ext uri="{0D108BD9-81ED-4DB2-BD59-A6C34878D82A}">
                    <a16:rowId xmlns:a16="http://schemas.microsoft.com/office/drawing/2014/main" val="1949275037"/>
                  </a:ext>
                </a:extLst>
              </a:tr>
              <a:tr h="370840">
                <a:tc>
                  <a:txBody>
                    <a:bodyPr/>
                    <a:lstStyle/>
                    <a:p>
                      <a:r>
                        <a:rPr lang="fr-FR" sz="1800" dirty="0">
                          <a:latin typeface="Times New Roman" panose="02020603050405020304" pitchFamily="18" charset="0"/>
                          <a:cs typeface="Times New Roman" panose="02020603050405020304" pitchFamily="18" charset="0"/>
                        </a:rPr>
                        <a:t>&lt;=</a:t>
                      </a:r>
                    </a:p>
                  </a:txBody>
                  <a:tcPr/>
                </a:tc>
                <a:tc>
                  <a:txBody>
                    <a:bodyPr/>
                    <a:lstStyle/>
                    <a:p>
                      <a:r>
                        <a:rPr lang="fr-FR" sz="1800" dirty="0">
                          <a:latin typeface="Times New Roman" panose="02020603050405020304" pitchFamily="18" charset="0"/>
                          <a:cs typeface="Times New Roman" panose="02020603050405020304" pitchFamily="18" charset="0"/>
                        </a:rPr>
                        <a:t>Inférieur ou égal à</a:t>
                      </a:r>
                    </a:p>
                  </a:txBody>
                  <a:tcPr/>
                </a:tc>
                <a:extLst>
                  <a:ext uri="{0D108BD9-81ED-4DB2-BD59-A6C34878D82A}">
                    <a16:rowId xmlns:a16="http://schemas.microsoft.com/office/drawing/2014/main" val="196386826"/>
                  </a:ext>
                </a:extLst>
              </a:tr>
              <a:tr h="370840">
                <a:tc>
                  <a:txBody>
                    <a:bodyPr/>
                    <a:lstStyle/>
                    <a:p>
                      <a:r>
                        <a:rPr lang="fr-FR" sz="1800" dirty="0">
                          <a:latin typeface="Times New Roman" panose="02020603050405020304" pitchFamily="18" charset="0"/>
                          <a:cs typeface="Times New Roman" panose="02020603050405020304" pitchFamily="18" charset="0"/>
                        </a:rPr>
                        <a:t>==</a:t>
                      </a:r>
                    </a:p>
                  </a:txBody>
                  <a:tcPr/>
                </a:tc>
                <a:tc>
                  <a:txBody>
                    <a:bodyPr/>
                    <a:lstStyle/>
                    <a:p>
                      <a:r>
                        <a:rPr lang="fr-FR" sz="1800" dirty="0">
                          <a:latin typeface="Times New Roman" panose="02020603050405020304" pitchFamily="18" charset="0"/>
                          <a:cs typeface="Times New Roman" panose="02020603050405020304" pitchFamily="18" charset="0"/>
                        </a:rPr>
                        <a:t>Egal à</a:t>
                      </a:r>
                    </a:p>
                  </a:txBody>
                  <a:tcPr/>
                </a:tc>
                <a:extLst>
                  <a:ext uri="{0D108BD9-81ED-4DB2-BD59-A6C34878D82A}">
                    <a16:rowId xmlns:a16="http://schemas.microsoft.com/office/drawing/2014/main" val="2214898379"/>
                  </a:ext>
                </a:extLst>
              </a:tr>
              <a:tr h="370840">
                <a:tc>
                  <a:txBody>
                    <a:bodyPr/>
                    <a:lstStyle/>
                    <a:p>
                      <a:r>
                        <a:rPr lang="fr-FR" sz="1800" dirty="0">
                          <a:latin typeface="Times New Roman" panose="02020603050405020304" pitchFamily="18" charset="0"/>
                          <a:cs typeface="Times New Roman" panose="02020603050405020304" pitchFamily="18" charset="0"/>
                        </a:rPr>
                        <a:t>!=</a:t>
                      </a:r>
                    </a:p>
                  </a:txBody>
                  <a:tcPr/>
                </a:tc>
                <a:tc>
                  <a:txBody>
                    <a:bodyPr/>
                    <a:lstStyle/>
                    <a:p>
                      <a:r>
                        <a:rPr lang="fr-FR" sz="1800" dirty="0">
                          <a:latin typeface="Times New Roman" panose="02020603050405020304" pitchFamily="18" charset="0"/>
                          <a:cs typeface="Times New Roman" panose="02020603050405020304" pitchFamily="18" charset="0"/>
                        </a:rPr>
                        <a:t>Différent de</a:t>
                      </a:r>
                    </a:p>
                  </a:txBody>
                  <a:tcPr/>
                </a:tc>
                <a:extLst>
                  <a:ext uri="{0D108BD9-81ED-4DB2-BD59-A6C34878D82A}">
                    <a16:rowId xmlns:a16="http://schemas.microsoft.com/office/drawing/2014/main" val="1405776217"/>
                  </a:ext>
                </a:extLst>
              </a:tr>
            </a:tbl>
          </a:graphicData>
        </a:graphic>
      </p:graphicFrame>
      <p:sp>
        <p:nvSpPr>
          <p:cNvPr id="3" name="ZoneTexte 2">
            <a:extLst>
              <a:ext uri="{FF2B5EF4-FFF2-40B4-BE49-F238E27FC236}">
                <a16:creationId xmlns:a16="http://schemas.microsoft.com/office/drawing/2014/main" id="{1521EF1C-7BB2-299B-4762-9CD448C8BC4D}"/>
              </a:ext>
            </a:extLst>
          </p:cNvPr>
          <p:cNvSpPr txBox="1"/>
          <p:nvPr/>
        </p:nvSpPr>
        <p:spPr>
          <a:xfrm>
            <a:off x="500932" y="3712431"/>
            <a:ext cx="11286636" cy="400110"/>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Ces opérateurs de comparaison ont pour résultat </a:t>
            </a:r>
            <a:r>
              <a:rPr lang="fr-FR" sz="2000" b="1" i="1" dirty="0" err="1">
                <a:latin typeface="Times New Roman" panose="02020603050405020304" pitchFamily="18" charset="0"/>
                <a:cs typeface="Times New Roman" panose="02020603050405020304" pitchFamily="18" charset="0"/>
              </a:rPr>
              <a:t>True</a:t>
            </a:r>
            <a:r>
              <a:rPr lang="fr-FR" sz="2000" b="1" i="1" dirty="0">
                <a:latin typeface="Times New Roman" panose="02020603050405020304" pitchFamily="18" charset="0"/>
                <a:cs typeface="Times New Roman" panose="02020603050405020304" pitchFamily="18" charset="0"/>
              </a:rPr>
              <a:t>/False </a:t>
            </a:r>
            <a:r>
              <a:rPr lang="fr-FR" sz="2000" dirty="0">
                <a:latin typeface="Times New Roman" panose="02020603050405020304" pitchFamily="18" charset="0"/>
                <a:cs typeface="Times New Roman" panose="02020603050405020304" pitchFamily="18" charset="0"/>
              </a:rPr>
              <a:t>selon la condition à vérifier.</a:t>
            </a:r>
          </a:p>
        </p:txBody>
      </p:sp>
      <p:pic>
        <p:nvPicPr>
          <p:cNvPr id="9" name="Image 8" descr="Une image contenant texte, capture d’écran, Police&#10;&#10;Description générée automatiquement">
            <a:extLst>
              <a:ext uri="{FF2B5EF4-FFF2-40B4-BE49-F238E27FC236}">
                <a16:creationId xmlns:a16="http://schemas.microsoft.com/office/drawing/2014/main" id="{BAADD16B-90FC-B52B-0D12-705A770055F3}"/>
              </a:ext>
            </a:extLst>
          </p:cNvPr>
          <p:cNvPicPr>
            <a:picLocks noChangeAspect="1"/>
          </p:cNvPicPr>
          <p:nvPr/>
        </p:nvPicPr>
        <p:blipFill>
          <a:blip r:embed="rId2"/>
          <a:stretch>
            <a:fillRect/>
          </a:stretch>
        </p:blipFill>
        <p:spPr>
          <a:xfrm>
            <a:off x="4550794" y="4203710"/>
            <a:ext cx="4457700" cy="2425700"/>
          </a:xfrm>
          <a:prstGeom prst="rect">
            <a:avLst/>
          </a:prstGeom>
        </p:spPr>
      </p:pic>
    </p:spTree>
    <p:extLst>
      <p:ext uri="{BB962C8B-B14F-4D97-AF65-F5344CB8AC3E}">
        <p14:creationId xmlns:p14="http://schemas.microsoft.com/office/powerpoint/2010/main" val="37001658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9</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228590"/>
            <a:ext cx="4897642"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Opérateurs logiques</a:t>
            </a:r>
          </a:p>
        </p:txBody>
      </p:sp>
      <p:sp>
        <p:nvSpPr>
          <p:cNvPr id="11" name="ZoneTexte 10">
            <a:extLst>
              <a:ext uri="{FF2B5EF4-FFF2-40B4-BE49-F238E27FC236}">
                <a16:creationId xmlns:a16="http://schemas.microsoft.com/office/drawing/2014/main" id="{C27A3656-3CB0-8161-AE9F-B92FBE4F5083}"/>
              </a:ext>
            </a:extLst>
          </p:cNvPr>
          <p:cNvSpPr txBox="1"/>
          <p:nvPr/>
        </p:nvSpPr>
        <p:spPr>
          <a:xfrm>
            <a:off x="417684" y="709844"/>
            <a:ext cx="11286636" cy="400110"/>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On peut faire une association de conditions avec les opérateurs logiques suivants:</a:t>
            </a:r>
          </a:p>
        </p:txBody>
      </p:sp>
      <p:cxnSp>
        <p:nvCxnSpPr>
          <p:cNvPr id="25" name="Connecteur droit 24">
            <a:extLst>
              <a:ext uri="{FF2B5EF4-FFF2-40B4-BE49-F238E27FC236}">
                <a16:creationId xmlns:a16="http://schemas.microsoft.com/office/drawing/2014/main" id="{48ABA646-1631-B16C-5F2E-A876E403E586}"/>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graphicFrame>
        <p:nvGraphicFramePr>
          <p:cNvPr id="2" name="Tableau 2">
            <a:extLst>
              <a:ext uri="{FF2B5EF4-FFF2-40B4-BE49-F238E27FC236}">
                <a16:creationId xmlns:a16="http://schemas.microsoft.com/office/drawing/2014/main" id="{B97CCD90-FCAF-6F56-C391-2BBE30914BB1}"/>
              </a:ext>
            </a:extLst>
          </p:cNvPr>
          <p:cNvGraphicFramePr>
            <a:graphicFrameLocks noGrp="1"/>
          </p:cNvGraphicFramePr>
          <p:nvPr>
            <p:extLst>
              <p:ext uri="{D42A27DB-BD31-4B8C-83A1-F6EECF244321}">
                <p14:modId xmlns:p14="http://schemas.microsoft.com/office/powerpoint/2010/main" val="1659988391"/>
              </p:ext>
            </p:extLst>
          </p:nvPr>
        </p:nvGraphicFramePr>
        <p:xfrm>
          <a:off x="2939679" y="1046512"/>
          <a:ext cx="4491672" cy="1981200"/>
        </p:xfrm>
        <a:graphic>
          <a:graphicData uri="http://schemas.openxmlformats.org/drawingml/2006/table">
            <a:tbl>
              <a:tblPr firstRow="1" bandRow="1">
                <a:tableStyleId>{21E4AEA4-8DFA-4A89-87EB-49C32662AFE0}</a:tableStyleId>
              </a:tblPr>
              <a:tblGrid>
                <a:gridCol w="1624330">
                  <a:extLst>
                    <a:ext uri="{9D8B030D-6E8A-4147-A177-3AD203B41FA5}">
                      <a16:colId xmlns:a16="http://schemas.microsoft.com/office/drawing/2014/main" val="3361073855"/>
                    </a:ext>
                  </a:extLst>
                </a:gridCol>
                <a:gridCol w="2867342">
                  <a:extLst>
                    <a:ext uri="{9D8B030D-6E8A-4147-A177-3AD203B41FA5}">
                      <a16:colId xmlns:a16="http://schemas.microsoft.com/office/drawing/2014/main" val="697682153"/>
                    </a:ext>
                  </a:extLst>
                </a:gridCol>
              </a:tblGrid>
              <a:tr h="370840">
                <a:tc>
                  <a:txBody>
                    <a:bodyPr/>
                    <a:lstStyle/>
                    <a:p>
                      <a:r>
                        <a:rPr lang="fr-FR" sz="2000" dirty="0">
                          <a:latin typeface="Times New Roman" panose="02020603050405020304" pitchFamily="18" charset="0"/>
                          <a:cs typeface="Times New Roman" panose="02020603050405020304" pitchFamily="18" charset="0"/>
                        </a:rPr>
                        <a:t>Opérateurs</a:t>
                      </a:r>
                    </a:p>
                  </a:txBody>
                  <a:tcPr/>
                </a:tc>
                <a:tc>
                  <a:txBody>
                    <a:bodyPr/>
                    <a:lstStyle/>
                    <a:p>
                      <a:r>
                        <a:rPr lang="fr-FR" sz="2000" dirty="0">
                          <a:latin typeface="Times New Roman" panose="02020603050405020304" pitchFamily="18" charset="0"/>
                          <a:cs typeface="Times New Roman" panose="02020603050405020304" pitchFamily="18" charset="0"/>
                        </a:rPr>
                        <a:t>Signification littérale</a:t>
                      </a:r>
                    </a:p>
                  </a:txBody>
                  <a:tcPr/>
                </a:tc>
                <a:extLst>
                  <a:ext uri="{0D108BD9-81ED-4DB2-BD59-A6C34878D82A}">
                    <a16:rowId xmlns:a16="http://schemas.microsoft.com/office/drawing/2014/main" val="1051872308"/>
                  </a:ext>
                </a:extLst>
              </a:tr>
              <a:tr h="370840">
                <a:tc>
                  <a:txBody>
                    <a:bodyPr/>
                    <a:lstStyle/>
                    <a:p>
                      <a:r>
                        <a:rPr lang="fr-FR" sz="2000" dirty="0">
                          <a:latin typeface="Times New Roman" panose="02020603050405020304" pitchFamily="18" charset="0"/>
                          <a:cs typeface="Times New Roman" panose="02020603050405020304" pitchFamily="18" charset="0"/>
                        </a:rPr>
                        <a:t>and</a:t>
                      </a:r>
                    </a:p>
                  </a:txBody>
                  <a:tcPr/>
                </a:tc>
                <a:tc>
                  <a:txBody>
                    <a:bodyPr/>
                    <a:lstStyle/>
                    <a:p>
                      <a:r>
                        <a:rPr lang="fr-FR" sz="2000" dirty="0">
                          <a:latin typeface="Times New Roman" panose="02020603050405020304" pitchFamily="18" charset="0"/>
                          <a:cs typeface="Times New Roman" panose="02020603050405020304" pitchFamily="18" charset="0"/>
                        </a:rPr>
                        <a:t>Et</a:t>
                      </a:r>
                    </a:p>
                  </a:txBody>
                  <a:tcPr/>
                </a:tc>
                <a:extLst>
                  <a:ext uri="{0D108BD9-81ED-4DB2-BD59-A6C34878D82A}">
                    <a16:rowId xmlns:a16="http://schemas.microsoft.com/office/drawing/2014/main" val="3549175592"/>
                  </a:ext>
                </a:extLst>
              </a:tr>
              <a:tr h="370840">
                <a:tc>
                  <a:txBody>
                    <a:bodyPr/>
                    <a:lstStyle/>
                    <a:p>
                      <a:r>
                        <a:rPr lang="fr-FR" sz="2000" dirty="0">
                          <a:latin typeface="Times New Roman" panose="02020603050405020304" pitchFamily="18" charset="0"/>
                          <a:cs typeface="Times New Roman" panose="02020603050405020304" pitchFamily="18" charset="0"/>
                        </a:rPr>
                        <a:t>or</a:t>
                      </a:r>
                    </a:p>
                  </a:txBody>
                  <a:tcPr/>
                </a:tc>
                <a:tc>
                  <a:txBody>
                    <a:bodyPr/>
                    <a:lstStyle/>
                    <a:p>
                      <a:r>
                        <a:rPr lang="fr-FR" sz="2000" dirty="0">
                          <a:latin typeface="Times New Roman" panose="02020603050405020304" pitchFamily="18" charset="0"/>
                          <a:cs typeface="Times New Roman" panose="02020603050405020304" pitchFamily="18" charset="0"/>
                        </a:rPr>
                        <a:t>ou</a:t>
                      </a:r>
                    </a:p>
                  </a:txBody>
                  <a:tcPr/>
                </a:tc>
                <a:extLst>
                  <a:ext uri="{0D108BD9-81ED-4DB2-BD59-A6C34878D82A}">
                    <a16:rowId xmlns:a16="http://schemas.microsoft.com/office/drawing/2014/main" val="244846992"/>
                  </a:ext>
                </a:extLst>
              </a:tr>
              <a:tr h="370840">
                <a:tc>
                  <a:txBody>
                    <a:bodyPr/>
                    <a:lstStyle/>
                    <a:p>
                      <a:r>
                        <a:rPr lang="fr-FR" sz="2000" dirty="0" err="1">
                          <a:latin typeface="Times New Roman" panose="02020603050405020304" pitchFamily="18" charset="0"/>
                          <a:cs typeface="Times New Roman" panose="02020603050405020304" pitchFamily="18" charset="0"/>
                        </a:rPr>
                        <a:t>is</a:t>
                      </a:r>
                      <a:r>
                        <a:rPr lang="fr-FR" sz="2000" dirty="0">
                          <a:latin typeface="Times New Roman" panose="02020603050405020304" pitchFamily="18" charset="0"/>
                          <a:cs typeface="Times New Roman" panose="02020603050405020304" pitchFamily="18" charset="0"/>
                        </a:rPr>
                        <a:t> not</a:t>
                      </a:r>
                    </a:p>
                  </a:txBody>
                  <a:tcPr/>
                </a:tc>
                <a:tc>
                  <a:txBody>
                    <a:bodyPr/>
                    <a:lstStyle/>
                    <a:p>
                      <a:r>
                        <a:rPr lang="fr-FR" sz="2000" dirty="0">
                          <a:latin typeface="Times New Roman" panose="02020603050405020304" pitchFamily="18" charset="0"/>
                          <a:cs typeface="Times New Roman" panose="02020603050405020304" pitchFamily="18" charset="0"/>
                        </a:rPr>
                        <a:t>Non</a:t>
                      </a:r>
                    </a:p>
                  </a:txBody>
                  <a:tcPr/>
                </a:tc>
                <a:extLst>
                  <a:ext uri="{0D108BD9-81ED-4DB2-BD59-A6C34878D82A}">
                    <a16:rowId xmlns:a16="http://schemas.microsoft.com/office/drawing/2014/main" val="196386826"/>
                  </a:ext>
                </a:extLst>
              </a:tr>
              <a:tr h="370840">
                <a:tc>
                  <a:txBody>
                    <a:bodyPr/>
                    <a:lstStyle/>
                    <a:p>
                      <a:r>
                        <a:rPr lang="fr-FR" sz="2000" dirty="0" err="1">
                          <a:latin typeface="Times New Roman" panose="02020603050405020304" pitchFamily="18" charset="0"/>
                          <a:cs typeface="Times New Roman" panose="02020603050405020304" pitchFamily="18" charset="0"/>
                        </a:rPr>
                        <a:t>is</a:t>
                      </a:r>
                      <a:endParaRPr lang="fr-FR" sz="2000" dirty="0">
                        <a:latin typeface="Times New Roman" panose="02020603050405020304" pitchFamily="18" charset="0"/>
                        <a:cs typeface="Times New Roman" panose="02020603050405020304" pitchFamily="18" charset="0"/>
                      </a:endParaRPr>
                    </a:p>
                  </a:txBody>
                  <a:tcPr/>
                </a:tc>
                <a:tc>
                  <a:txBody>
                    <a:bodyPr/>
                    <a:lstStyle/>
                    <a:p>
                      <a:r>
                        <a:rPr lang="fr-FR" sz="2000" dirty="0">
                          <a:latin typeface="Times New Roman" panose="02020603050405020304" pitchFamily="18" charset="0"/>
                          <a:cs typeface="Times New Roman" panose="02020603050405020304" pitchFamily="18" charset="0"/>
                        </a:rPr>
                        <a:t>Est égal</a:t>
                      </a:r>
                    </a:p>
                  </a:txBody>
                  <a:tcPr/>
                </a:tc>
                <a:extLst>
                  <a:ext uri="{0D108BD9-81ED-4DB2-BD59-A6C34878D82A}">
                    <a16:rowId xmlns:a16="http://schemas.microsoft.com/office/drawing/2014/main" val="1357503858"/>
                  </a:ext>
                </a:extLst>
              </a:tr>
            </a:tbl>
          </a:graphicData>
        </a:graphic>
      </p:graphicFrame>
      <p:sp>
        <p:nvSpPr>
          <p:cNvPr id="3" name="ZoneTexte 2">
            <a:extLst>
              <a:ext uri="{FF2B5EF4-FFF2-40B4-BE49-F238E27FC236}">
                <a16:creationId xmlns:a16="http://schemas.microsoft.com/office/drawing/2014/main" id="{1521EF1C-7BB2-299B-4762-9CD448C8BC4D}"/>
              </a:ext>
            </a:extLst>
          </p:cNvPr>
          <p:cNvSpPr txBox="1"/>
          <p:nvPr/>
        </p:nvSpPr>
        <p:spPr>
          <a:xfrm>
            <a:off x="319248" y="3714961"/>
            <a:ext cx="11286636" cy="400110"/>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Ces opérateurs de comparaison ont pour résultat </a:t>
            </a:r>
            <a:r>
              <a:rPr lang="fr-FR" sz="2000" b="1" i="1" dirty="0" err="1">
                <a:latin typeface="Times New Roman" panose="02020603050405020304" pitchFamily="18" charset="0"/>
                <a:cs typeface="Times New Roman" panose="02020603050405020304" pitchFamily="18" charset="0"/>
              </a:rPr>
              <a:t>True</a:t>
            </a:r>
            <a:r>
              <a:rPr lang="fr-FR" sz="2000" b="1" i="1" dirty="0">
                <a:latin typeface="Times New Roman" panose="02020603050405020304" pitchFamily="18" charset="0"/>
                <a:cs typeface="Times New Roman" panose="02020603050405020304" pitchFamily="18" charset="0"/>
              </a:rPr>
              <a:t>/False </a:t>
            </a:r>
            <a:r>
              <a:rPr lang="fr-FR" sz="2000" dirty="0">
                <a:latin typeface="Times New Roman" panose="02020603050405020304" pitchFamily="18" charset="0"/>
                <a:cs typeface="Times New Roman" panose="02020603050405020304" pitchFamily="18" charset="0"/>
              </a:rPr>
              <a:t>selon la condition à vérifier.</a:t>
            </a:r>
          </a:p>
        </p:txBody>
      </p:sp>
      <p:pic>
        <p:nvPicPr>
          <p:cNvPr id="8" name="Image 7" descr="Une image contenant texte, capture d’écran, Police&#10;&#10;Description générée automatiquement">
            <a:extLst>
              <a:ext uri="{FF2B5EF4-FFF2-40B4-BE49-F238E27FC236}">
                <a16:creationId xmlns:a16="http://schemas.microsoft.com/office/drawing/2014/main" id="{D09DF181-280C-AEA2-DD5B-0E6E0F9E0391}"/>
              </a:ext>
            </a:extLst>
          </p:cNvPr>
          <p:cNvPicPr>
            <a:picLocks noChangeAspect="1"/>
          </p:cNvPicPr>
          <p:nvPr/>
        </p:nvPicPr>
        <p:blipFill>
          <a:blip r:embed="rId3"/>
          <a:stretch>
            <a:fillRect/>
          </a:stretch>
        </p:blipFill>
        <p:spPr>
          <a:xfrm>
            <a:off x="2846386" y="4097223"/>
            <a:ext cx="4457700" cy="1628063"/>
          </a:xfrm>
          <a:prstGeom prst="rect">
            <a:avLst/>
          </a:prstGeom>
        </p:spPr>
      </p:pic>
      <p:sp>
        <p:nvSpPr>
          <p:cNvPr id="10" name="ZoneTexte 9">
            <a:extLst>
              <a:ext uri="{FF2B5EF4-FFF2-40B4-BE49-F238E27FC236}">
                <a16:creationId xmlns:a16="http://schemas.microsoft.com/office/drawing/2014/main" id="{C0714A99-B1CF-E152-B70C-AE0F4B5B0070}"/>
              </a:ext>
            </a:extLst>
          </p:cNvPr>
          <p:cNvSpPr txBox="1"/>
          <p:nvPr/>
        </p:nvSpPr>
        <p:spPr>
          <a:xfrm>
            <a:off x="84473" y="5602541"/>
            <a:ext cx="12545112" cy="707886"/>
          </a:xfrm>
          <a:prstGeom prst="rect">
            <a:avLst/>
          </a:prstGeom>
          <a:noFill/>
        </p:spPr>
        <p:txBody>
          <a:bodyPr wrap="square" rtlCol="0">
            <a:spAutoFit/>
          </a:bodyPr>
          <a:lstStyle/>
          <a:p>
            <a:r>
              <a:rPr lang="fr-FR" sz="2000" b="1" dirty="0">
                <a:latin typeface="Times New Roman" panose="02020603050405020304" pitchFamily="18" charset="0"/>
                <a:cs typeface="Times New Roman" panose="02020603050405020304" pitchFamily="18" charset="0"/>
              </a:rPr>
              <a:t>Ne pas oublier de mettre des parenthèses en cas d’importance d’ordre de priorité des conditions et pour éviter toute ambiguïté.</a:t>
            </a:r>
          </a:p>
        </p:txBody>
      </p:sp>
      <mc:AlternateContent xmlns:mc="http://schemas.openxmlformats.org/markup-compatibility/2006">
        <mc:Choice xmlns:a14="http://schemas.microsoft.com/office/drawing/2010/main" Requires="a14">
          <p:sp>
            <p:nvSpPr>
              <p:cNvPr id="7" name="ZoneTexte 6">
                <a:extLst>
                  <a:ext uri="{FF2B5EF4-FFF2-40B4-BE49-F238E27FC236}">
                    <a16:creationId xmlns:a16="http://schemas.microsoft.com/office/drawing/2014/main" id="{1F1E01FF-2514-0859-0EA2-6BCF5ED0A20E}"/>
                  </a:ext>
                </a:extLst>
              </p:cNvPr>
              <p:cNvSpPr txBox="1"/>
              <p:nvPr/>
            </p:nvSpPr>
            <p:spPr>
              <a:xfrm>
                <a:off x="84472" y="3027379"/>
                <a:ext cx="11788279" cy="707886"/>
              </a:xfrm>
              <a:prstGeom prst="rect">
                <a:avLst/>
              </a:prstGeom>
              <a:noFill/>
            </p:spPr>
            <p:txBody>
              <a:bodyPr wrap="square" rtlCol="0">
                <a:spAutoFit/>
              </a:bodyPr>
              <a:lstStyle/>
              <a:p>
                <a:r>
                  <a:rPr lang="fr-FR" sz="2000" b="1" dirty="0">
                    <a:latin typeface="Times New Roman" panose="02020603050405020304" pitchFamily="18" charset="0"/>
                    <a:cs typeface="Times New Roman" panose="02020603050405020304" pitchFamily="18" charset="0"/>
                  </a:rPr>
                  <a:t>Le </a:t>
                </a:r>
                <a14:m>
                  <m:oMath xmlns:m="http://schemas.openxmlformats.org/officeDocument/2006/math">
                    <m:r>
                      <a:rPr lang="fr-FR" sz="2000" b="1" i="1" dirty="0" smtClean="0">
                        <a:latin typeface="Cambria Math" panose="02040503050406030204" pitchFamily="18" charset="0"/>
                        <a:cs typeface="Times New Roman" panose="02020603050405020304" pitchFamily="18" charset="0"/>
                      </a:rPr>
                      <m:t>𝒊𝒔</m:t>
                    </m:r>
                  </m:oMath>
                </a14:m>
                <a:r>
                  <a:rPr lang="fr-FR" sz="2000" b="1" dirty="0">
                    <a:latin typeface="Times New Roman" panose="02020603050405020304" pitchFamily="18" charset="0"/>
                    <a:cs typeface="Times New Roman" panose="02020603050405020304" pitchFamily="18" charset="0"/>
                  </a:rPr>
                  <a:t> et </a:t>
                </a:r>
                <a14:m>
                  <m:oMath xmlns:m="http://schemas.openxmlformats.org/officeDocument/2006/math">
                    <m:r>
                      <a:rPr lang="fr-FR" sz="2000" b="1" i="1" dirty="0" smtClean="0">
                        <a:latin typeface="Cambria Math" panose="02040503050406030204" pitchFamily="18" charset="0"/>
                        <a:cs typeface="Times New Roman" panose="02020603050405020304" pitchFamily="18" charset="0"/>
                      </a:rPr>
                      <m:t>𝒊𝒔</m:t>
                    </m:r>
                    <m:r>
                      <a:rPr lang="fr-FR" sz="2000" b="1" i="1" dirty="0" smtClean="0">
                        <a:latin typeface="Cambria Math" panose="02040503050406030204" pitchFamily="18" charset="0"/>
                        <a:cs typeface="Times New Roman" panose="02020603050405020304" pitchFamily="18" charset="0"/>
                      </a:rPr>
                      <m:t> </m:t>
                    </m:r>
                    <m:r>
                      <a:rPr lang="fr-FR" sz="2000" b="1" i="1" dirty="0" smtClean="0">
                        <a:latin typeface="Cambria Math" panose="02040503050406030204" pitchFamily="18" charset="0"/>
                        <a:cs typeface="Times New Roman" panose="02020603050405020304" pitchFamily="18" charset="0"/>
                      </a:rPr>
                      <m:t>𝒏𝒐𝒕</m:t>
                    </m:r>
                    <m:r>
                      <a:rPr lang="fr-FR" sz="2000" b="1" i="1" dirty="0" smtClean="0">
                        <a:latin typeface="Cambria Math" panose="02040503050406030204" pitchFamily="18" charset="0"/>
                        <a:cs typeface="Times New Roman" panose="02020603050405020304" pitchFamily="18" charset="0"/>
                      </a:rPr>
                      <m:t> </m:t>
                    </m:r>
                  </m:oMath>
                </a14:m>
                <a:r>
                  <a:rPr lang="fr-FR" sz="2000" b="1" dirty="0">
                    <a:latin typeface="Times New Roman" panose="02020603050405020304" pitchFamily="18" charset="0"/>
                    <a:cs typeface="Times New Roman" panose="02020603050405020304" pitchFamily="18" charset="0"/>
                  </a:rPr>
                  <a:t>doivent être utilisées aves précaution ne compare pas pareil avec les autres types comme les tableaux </a:t>
                </a:r>
                <a:r>
                  <a:rPr lang="fr-FR" sz="2000" b="1">
                    <a:latin typeface="Times New Roman" panose="02020603050405020304" pitchFamily="18" charset="0"/>
                    <a:cs typeface="Times New Roman" panose="02020603050405020304" pitchFamily="18" charset="0"/>
                  </a:rPr>
                  <a:t>ou chaîne….</a:t>
                </a:r>
                <a:endParaRPr lang="fr-FR" sz="2000" b="1" dirty="0">
                  <a:latin typeface="Times New Roman" panose="02020603050405020304" pitchFamily="18" charset="0"/>
                  <a:cs typeface="Times New Roman" panose="02020603050405020304" pitchFamily="18" charset="0"/>
                </a:endParaRPr>
              </a:p>
            </p:txBody>
          </p:sp>
        </mc:Choice>
        <mc:Fallback>
          <p:sp>
            <p:nvSpPr>
              <p:cNvPr id="7" name="ZoneTexte 6">
                <a:extLst>
                  <a:ext uri="{FF2B5EF4-FFF2-40B4-BE49-F238E27FC236}">
                    <a16:creationId xmlns:a16="http://schemas.microsoft.com/office/drawing/2014/main" id="{1F1E01FF-2514-0859-0EA2-6BCF5ED0A20E}"/>
                  </a:ext>
                </a:extLst>
              </p:cNvPr>
              <p:cNvSpPr txBox="1">
                <a:spLocks noRot="1" noChangeAspect="1" noMove="1" noResize="1" noEditPoints="1" noAdjustHandles="1" noChangeArrowheads="1" noChangeShapeType="1" noTextEdit="1"/>
              </p:cNvSpPr>
              <p:nvPr/>
            </p:nvSpPr>
            <p:spPr>
              <a:xfrm>
                <a:off x="84472" y="3027379"/>
                <a:ext cx="11788279" cy="707886"/>
              </a:xfrm>
              <a:prstGeom prst="rect">
                <a:avLst/>
              </a:prstGeom>
              <a:blipFill>
                <a:blip r:embed="rId4"/>
                <a:stretch>
                  <a:fillRect l="-569" t="-5172" b="-14655"/>
                </a:stretch>
              </a:blipFill>
            </p:spPr>
            <p:txBody>
              <a:bodyPr/>
              <a:lstStyle/>
              <a:p>
                <a:r>
                  <a:rPr lang="fr-FR">
                    <a:noFill/>
                  </a:rPr>
                  <a:t> </a:t>
                </a:r>
              </a:p>
            </p:txBody>
          </p:sp>
        </mc:Fallback>
      </mc:AlternateContent>
    </p:spTree>
    <p:extLst>
      <p:ext uri="{BB962C8B-B14F-4D97-AF65-F5344CB8AC3E}">
        <p14:creationId xmlns:p14="http://schemas.microsoft.com/office/powerpoint/2010/main" val="2521371462"/>
      </p:ext>
    </p:extLst>
  </p:cSld>
  <p:clrMapOvr>
    <a:masterClrMapping/>
  </p:clrMapOvr>
</p:sld>
</file>

<file path=ppt/theme/theme1.xml><?xml version="1.0" encoding="utf-8"?>
<a:theme xmlns:a="http://schemas.openxmlformats.org/drawingml/2006/main" name="Colis">
  <a:themeElements>
    <a:clrScheme name="Colis">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Colis">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olis">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{1991B394-6474-D448-893E-2D8671049D47}tf10001120</Template>
  <TotalTime>210</TotalTime>
  <Words>1178</Words>
  <Application>Microsoft Office PowerPoint</Application>
  <PresentationFormat>Grand écran</PresentationFormat>
  <Paragraphs>130</Paragraphs>
  <Slides>13</Slides>
  <Notes>5</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13</vt:i4>
      </vt:variant>
    </vt:vector>
  </HeadingPairs>
  <TitlesOfParts>
    <vt:vector size="19" baseType="lpstr">
      <vt:lpstr>Arial</vt:lpstr>
      <vt:lpstr>Calibri</vt:lpstr>
      <vt:lpstr>Cambria Math</vt:lpstr>
      <vt:lpstr>Gill Sans MT</vt:lpstr>
      <vt:lpstr>Times New Roman</vt:lpstr>
      <vt:lpstr>Colis</vt:lpstr>
      <vt:lpstr>PROGRAMMATION PYTHON</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FIN CHAPITRE 3</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PROGRAMMATION PYTHON</dc:title>
  <dc:creator>Ismaël Tuo</dc:creator>
  <cp:lastModifiedBy>Ismaël Tuo</cp:lastModifiedBy>
  <cp:revision>16</cp:revision>
  <dcterms:created xsi:type="dcterms:W3CDTF">2023-06-10T08:45:28Z</dcterms:created>
  <dcterms:modified xsi:type="dcterms:W3CDTF">2024-02-18T17:53:37Z</dcterms:modified>
</cp:coreProperties>
</file>