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4"/>
  </p:notesMasterIdLst>
  <p:sldIdLst>
    <p:sldId id="257" r:id="rId2"/>
    <p:sldId id="285" r:id="rId3"/>
    <p:sldId id="286" r:id="rId4"/>
    <p:sldId id="294" r:id="rId5"/>
    <p:sldId id="287" r:id="rId6"/>
    <p:sldId id="295" r:id="rId7"/>
    <p:sldId id="288" r:id="rId8"/>
    <p:sldId id="296" r:id="rId9"/>
    <p:sldId id="297" r:id="rId10"/>
    <p:sldId id="289" r:id="rId11"/>
    <p:sldId id="290" r:id="rId12"/>
    <p:sldId id="300" r:id="rId13"/>
    <p:sldId id="299" r:id="rId14"/>
    <p:sldId id="291" r:id="rId15"/>
    <p:sldId id="292" r:id="rId16"/>
    <p:sldId id="298" r:id="rId17"/>
    <p:sldId id="302" r:id="rId18"/>
    <p:sldId id="303" r:id="rId19"/>
    <p:sldId id="301" r:id="rId20"/>
    <p:sldId id="304" r:id="rId21"/>
    <p:sldId id="293"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52ED8-BDDA-42B4-90C4-1B322ACD0F02}" v="2683" dt="2024-02-18T17:46:05.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0EB52ED8-BDDA-42B4-90C4-1B322ACD0F02}"/>
    <pc:docChg chg="undo custSel addSld modSld">
      <pc:chgData name="Ismaël Tuo" userId="fca7baf0e513a1e6" providerId="LiveId" clId="{0EB52ED8-BDDA-42B4-90C4-1B322ACD0F02}" dt="2024-02-18T17:46:15.702" v="15871" actId="1076"/>
      <pc:docMkLst>
        <pc:docMk/>
      </pc:docMkLst>
      <pc:sldChg chg="modSp mod">
        <pc:chgData name="Ismaël Tuo" userId="fca7baf0e513a1e6" providerId="LiveId" clId="{0EB52ED8-BDDA-42B4-90C4-1B322ACD0F02}" dt="2024-01-14T12:09:16.934" v="35" actId="20577"/>
        <pc:sldMkLst>
          <pc:docMk/>
          <pc:sldMk cId="0" sldId="257"/>
        </pc:sldMkLst>
        <pc:spChg chg="mod">
          <ac:chgData name="Ismaël Tuo" userId="fca7baf0e513a1e6" providerId="LiveId" clId="{0EB52ED8-BDDA-42B4-90C4-1B322ACD0F02}" dt="2024-01-14T12:09:16.934" v="35" actId="20577"/>
          <ac:spMkLst>
            <pc:docMk/>
            <pc:sldMk cId="0" sldId="257"/>
            <ac:spMk id="3" creationId="{44036CE4-A502-6275-4A8A-31CB182AFE34}"/>
          </ac:spMkLst>
        </pc:spChg>
      </pc:sldChg>
      <pc:sldChg chg="modSp">
        <pc:chgData name="Ismaël Tuo" userId="fca7baf0e513a1e6" providerId="LiveId" clId="{0EB52ED8-BDDA-42B4-90C4-1B322ACD0F02}" dt="2024-01-14T12:09:22.978" v="37" actId="20577"/>
        <pc:sldMkLst>
          <pc:docMk/>
          <pc:sldMk cId="2029635794" sldId="284"/>
        </pc:sldMkLst>
        <pc:spChg chg="mod">
          <ac:chgData name="Ismaël Tuo" userId="fca7baf0e513a1e6" providerId="LiveId" clId="{0EB52ED8-BDDA-42B4-90C4-1B322ACD0F02}" dt="2024-01-14T12:09:22.978" v="37" actId="20577"/>
          <ac:spMkLst>
            <pc:docMk/>
            <pc:sldMk cId="2029635794" sldId="284"/>
            <ac:spMk id="6" creationId="{6F3F27CE-DAF0-FDE9-1F09-904298E2C122}"/>
          </ac:spMkLst>
        </pc:spChg>
      </pc:sldChg>
      <pc:sldChg chg="modSp mod">
        <pc:chgData name="Ismaël Tuo" userId="fca7baf0e513a1e6" providerId="LiveId" clId="{0EB52ED8-BDDA-42B4-90C4-1B322ACD0F02}" dt="2024-02-18T16:42:29.017" v="11153" actId="1076"/>
        <pc:sldMkLst>
          <pc:docMk/>
          <pc:sldMk cId="1268069196" sldId="285"/>
        </pc:sldMkLst>
        <pc:spChg chg="mod">
          <ac:chgData name="Ismaël Tuo" userId="fca7baf0e513a1e6" providerId="LiveId" clId="{0EB52ED8-BDDA-42B4-90C4-1B322ACD0F02}" dt="2024-02-18T16:42:29.017" v="11153" actId="1076"/>
          <ac:spMkLst>
            <pc:docMk/>
            <pc:sldMk cId="1268069196" sldId="285"/>
            <ac:spMk id="11" creationId="{C27A3656-3CB0-8161-AE9F-B92FBE4F5083}"/>
          </ac:spMkLst>
        </pc:spChg>
      </pc:sldChg>
      <pc:sldChg chg="addSp delSp modSp mod">
        <pc:chgData name="Ismaël Tuo" userId="fca7baf0e513a1e6" providerId="LiveId" clId="{0EB52ED8-BDDA-42B4-90C4-1B322ACD0F02}" dt="2024-02-18T15:27:55.711" v="7500" actId="1076"/>
        <pc:sldMkLst>
          <pc:docMk/>
          <pc:sldMk cId="2639441608" sldId="286"/>
        </pc:sldMkLst>
        <pc:spChg chg="add mod">
          <ac:chgData name="Ismaël Tuo" userId="fca7baf0e513a1e6" providerId="LiveId" clId="{0EB52ED8-BDDA-42B4-90C4-1B322ACD0F02}" dt="2024-02-18T15:27:41.766" v="7496" actId="1076"/>
          <ac:spMkLst>
            <pc:docMk/>
            <pc:sldMk cId="2639441608" sldId="286"/>
            <ac:spMk id="2" creationId="{C1BE7911-CAA0-299C-8992-81D8DF50B5E9}"/>
          </ac:spMkLst>
        </pc:spChg>
        <pc:spChg chg="mod">
          <ac:chgData name="Ismaël Tuo" userId="fca7baf0e513a1e6" providerId="LiveId" clId="{0EB52ED8-BDDA-42B4-90C4-1B322ACD0F02}" dt="2024-01-14T12:13:27.698" v="81" actId="20577"/>
          <ac:spMkLst>
            <pc:docMk/>
            <pc:sldMk cId="2639441608" sldId="286"/>
            <ac:spMk id="6" creationId="{84F10693-2FE8-EFC8-8DB6-84BFD181D260}"/>
          </ac:spMkLst>
        </pc:spChg>
        <pc:spChg chg="add mod">
          <ac:chgData name="Ismaël Tuo" userId="fca7baf0e513a1e6" providerId="LiveId" clId="{0EB52ED8-BDDA-42B4-90C4-1B322ACD0F02}" dt="2024-02-18T15:27:46.119" v="7497" actId="1076"/>
          <ac:spMkLst>
            <pc:docMk/>
            <pc:sldMk cId="2639441608" sldId="286"/>
            <ac:spMk id="7" creationId="{B31AF22B-77AC-398F-8B32-17C6B4914236}"/>
          </ac:spMkLst>
        </pc:spChg>
        <pc:spChg chg="add mod">
          <ac:chgData name="Ismaël Tuo" userId="fca7baf0e513a1e6" providerId="LiveId" clId="{0EB52ED8-BDDA-42B4-90C4-1B322ACD0F02}" dt="2024-02-18T15:27:50.191" v="7498" actId="1076"/>
          <ac:spMkLst>
            <pc:docMk/>
            <pc:sldMk cId="2639441608" sldId="286"/>
            <ac:spMk id="8" creationId="{1EB37036-6733-1136-E39A-CB37C740C4A1}"/>
          </ac:spMkLst>
        </pc:spChg>
        <pc:spChg chg="add mod">
          <ac:chgData name="Ismaël Tuo" userId="fca7baf0e513a1e6" providerId="LiveId" clId="{0EB52ED8-BDDA-42B4-90C4-1B322ACD0F02}" dt="2024-02-18T15:27:52.525" v="7499" actId="1076"/>
          <ac:spMkLst>
            <pc:docMk/>
            <pc:sldMk cId="2639441608" sldId="286"/>
            <ac:spMk id="9" creationId="{0FFE95E2-C869-C89B-98AE-66B06101F89F}"/>
          </ac:spMkLst>
        </pc:spChg>
        <pc:spChg chg="add mod">
          <ac:chgData name="Ismaël Tuo" userId="fca7baf0e513a1e6" providerId="LiveId" clId="{0EB52ED8-BDDA-42B4-90C4-1B322ACD0F02}" dt="2024-02-18T15:27:55.711" v="7500" actId="1076"/>
          <ac:spMkLst>
            <pc:docMk/>
            <pc:sldMk cId="2639441608" sldId="286"/>
            <ac:spMk id="10" creationId="{332E14C6-85E2-C1BF-E3D9-5709040AC36A}"/>
          </ac:spMkLst>
        </pc:spChg>
        <pc:spChg chg="del mod">
          <ac:chgData name="Ismaël Tuo" userId="fca7baf0e513a1e6" providerId="LiveId" clId="{0EB52ED8-BDDA-42B4-90C4-1B322ACD0F02}" dt="2024-01-31T13:35:43.126" v="1783" actId="478"/>
          <ac:spMkLst>
            <pc:docMk/>
            <pc:sldMk cId="2639441608" sldId="286"/>
            <ac:spMk id="11" creationId="{C27A3656-3CB0-8161-AE9F-B92FBE4F5083}"/>
          </ac:spMkLst>
        </pc:spChg>
        <pc:picChg chg="add mod">
          <ac:chgData name="Ismaël Tuo" userId="fca7baf0e513a1e6" providerId="LiveId" clId="{0EB52ED8-BDDA-42B4-90C4-1B322ACD0F02}" dt="2024-01-31T13:36:14.917" v="1795" actId="1076"/>
          <ac:picMkLst>
            <pc:docMk/>
            <pc:sldMk cId="2639441608" sldId="286"/>
            <ac:picMk id="13" creationId="{38898C26-6905-50EE-224C-D48A99A26F85}"/>
          </ac:picMkLst>
        </pc:picChg>
      </pc:sldChg>
      <pc:sldChg chg="addSp modSp add mod">
        <pc:chgData name="Ismaël Tuo" userId="fca7baf0e513a1e6" providerId="LiveId" clId="{0EB52ED8-BDDA-42B4-90C4-1B322ACD0F02}" dt="2024-01-31T14:24:07.382" v="4297" actId="313"/>
        <pc:sldMkLst>
          <pc:docMk/>
          <pc:sldMk cId="485410779" sldId="287"/>
        </pc:sldMkLst>
        <pc:spChg chg="add mod">
          <ac:chgData name="Ismaël Tuo" userId="fca7baf0e513a1e6" providerId="LiveId" clId="{0EB52ED8-BDDA-42B4-90C4-1B322ACD0F02}" dt="2024-01-31T14:23:56.387" v="4282" actId="20577"/>
          <ac:spMkLst>
            <pc:docMk/>
            <pc:sldMk cId="485410779" sldId="287"/>
            <ac:spMk id="2" creationId="{4EC629BA-E942-25EE-AA03-10FEDEC1606A}"/>
          </ac:spMkLst>
        </pc:spChg>
        <pc:spChg chg="mod">
          <ac:chgData name="Ismaël Tuo" userId="fca7baf0e513a1e6" providerId="LiveId" clId="{0EB52ED8-BDDA-42B4-90C4-1B322ACD0F02}" dt="2024-01-14T12:15:39.303" v="153" actId="14100"/>
          <ac:spMkLst>
            <pc:docMk/>
            <pc:sldMk cId="485410779" sldId="287"/>
            <ac:spMk id="6" creationId="{84F10693-2FE8-EFC8-8DB6-84BFD181D260}"/>
          </ac:spMkLst>
        </pc:spChg>
        <pc:spChg chg="add mod">
          <ac:chgData name="Ismaël Tuo" userId="fca7baf0e513a1e6" providerId="LiveId" clId="{0EB52ED8-BDDA-42B4-90C4-1B322ACD0F02}" dt="2024-01-31T14:24:07.382" v="4297" actId="313"/>
          <ac:spMkLst>
            <pc:docMk/>
            <pc:sldMk cId="485410779" sldId="287"/>
            <ac:spMk id="7" creationId="{9439FF34-C966-073B-5059-15CB4D942176}"/>
          </ac:spMkLst>
        </pc:spChg>
        <pc:spChg chg="mod">
          <ac:chgData name="Ismaël Tuo" userId="fca7baf0e513a1e6" providerId="LiveId" clId="{0EB52ED8-BDDA-42B4-90C4-1B322ACD0F02}" dt="2024-01-31T14:14:59.339" v="3736" actId="20577"/>
          <ac:spMkLst>
            <pc:docMk/>
            <pc:sldMk cId="485410779" sldId="287"/>
            <ac:spMk id="11" creationId="{C27A3656-3CB0-8161-AE9F-B92FBE4F5083}"/>
          </ac:spMkLst>
        </pc:spChg>
        <pc:spChg chg="add mod">
          <ac:chgData name="Ismaël Tuo" userId="fca7baf0e513a1e6" providerId="LiveId" clId="{0EB52ED8-BDDA-42B4-90C4-1B322ACD0F02}" dt="2024-01-31T14:14:32.456" v="3731" actId="1076"/>
          <ac:spMkLst>
            <pc:docMk/>
            <pc:sldMk cId="485410779" sldId="287"/>
            <ac:spMk id="13" creationId="{B77A6DEA-868A-C9C6-B951-E1F2A951DBF0}"/>
          </ac:spMkLst>
        </pc:spChg>
        <pc:picChg chg="add mod">
          <ac:chgData name="Ismaël Tuo" userId="fca7baf0e513a1e6" providerId="LiveId" clId="{0EB52ED8-BDDA-42B4-90C4-1B322ACD0F02}" dt="2024-01-31T14:15:08.136" v="3738" actId="1076"/>
          <ac:picMkLst>
            <pc:docMk/>
            <pc:sldMk cId="485410779" sldId="287"/>
            <ac:picMk id="9" creationId="{9C875690-4EBA-5E85-7D2E-65E04A0A5FF5}"/>
          </ac:picMkLst>
        </pc:picChg>
        <pc:picChg chg="add mod">
          <ac:chgData name="Ismaël Tuo" userId="fca7baf0e513a1e6" providerId="LiveId" clId="{0EB52ED8-BDDA-42B4-90C4-1B322ACD0F02}" dt="2024-01-31T14:15:12.230" v="3740" actId="1076"/>
          <ac:picMkLst>
            <pc:docMk/>
            <pc:sldMk cId="485410779" sldId="287"/>
            <ac:picMk id="12" creationId="{2AF9A661-FF7C-F771-5B43-DC8F94B79C74}"/>
          </ac:picMkLst>
        </pc:picChg>
      </pc:sldChg>
      <pc:sldChg chg="addSp modSp add mod">
        <pc:chgData name="Ismaël Tuo" userId="fca7baf0e513a1e6" providerId="LiveId" clId="{0EB52ED8-BDDA-42B4-90C4-1B322ACD0F02}" dt="2024-02-18T15:30:40.964" v="7503" actId="1076"/>
        <pc:sldMkLst>
          <pc:docMk/>
          <pc:sldMk cId="2342007768" sldId="288"/>
        </pc:sldMkLst>
        <pc:spChg chg="add mod">
          <ac:chgData name="Ismaël Tuo" userId="fca7baf0e513a1e6" providerId="LiveId" clId="{0EB52ED8-BDDA-42B4-90C4-1B322ACD0F02}" dt="2024-02-18T15:30:40.964" v="7503" actId="1076"/>
          <ac:spMkLst>
            <pc:docMk/>
            <pc:sldMk cId="2342007768" sldId="288"/>
            <ac:spMk id="2" creationId="{98DF6B14-F971-D350-5770-A573958A0084}"/>
          </ac:spMkLst>
        </pc:spChg>
        <pc:spChg chg="mod">
          <ac:chgData name="Ismaël Tuo" userId="fca7baf0e513a1e6" providerId="LiveId" clId="{0EB52ED8-BDDA-42B4-90C4-1B322ACD0F02}" dt="2024-01-14T12:21:38.494" v="205" actId="20577"/>
          <ac:spMkLst>
            <pc:docMk/>
            <pc:sldMk cId="2342007768" sldId="288"/>
            <ac:spMk id="6" creationId="{84F10693-2FE8-EFC8-8DB6-84BFD181D260}"/>
          </ac:spMkLst>
        </pc:spChg>
        <pc:spChg chg="add mod">
          <ac:chgData name="Ismaël Tuo" userId="fca7baf0e513a1e6" providerId="LiveId" clId="{0EB52ED8-BDDA-42B4-90C4-1B322ACD0F02}" dt="2024-01-31T14:42:05.505" v="4894" actId="1076"/>
          <ac:spMkLst>
            <pc:docMk/>
            <pc:sldMk cId="2342007768" sldId="288"/>
            <ac:spMk id="7" creationId="{D689B8F5-7319-C314-5B43-2E88779EAD0E}"/>
          </ac:spMkLst>
        </pc:spChg>
        <pc:spChg chg="add mod">
          <ac:chgData name="Ismaël Tuo" userId="fca7baf0e513a1e6" providerId="LiveId" clId="{0EB52ED8-BDDA-42B4-90C4-1B322ACD0F02}" dt="2024-01-31T14:51:28.225" v="5567" actId="20577"/>
          <ac:spMkLst>
            <pc:docMk/>
            <pc:sldMk cId="2342007768" sldId="288"/>
            <ac:spMk id="10" creationId="{3D5BBE59-D92D-5047-76AF-133458DDF060}"/>
          </ac:spMkLst>
        </pc:spChg>
        <pc:spChg chg="mod">
          <ac:chgData name="Ismaël Tuo" userId="fca7baf0e513a1e6" providerId="LiveId" clId="{0EB52ED8-BDDA-42B4-90C4-1B322ACD0F02}" dt="2024-02-18T15:30:38.812" v="7502" actId="1076"/>
          <ac:spMkLst>
            <pc:docMk/>
            <pc:sldMk cId="2342007768" sldId="288"/>
            <ac:spMk id="11" creationId="{C27A3656-3CB0-8161-AE9F-B92FBE4F5083}"/>
          </ac:spMkLst>
        </pc:spChg>
        <pc:picChg chg="add mod">
          <ac:chgData name="Ismaël Tuo" userId="fca7baf0e513a1e6" providerId="LiveId" clId="{0EB52ED8-BDDA-42B4-90C4-1B322ACD0F02}" dt="2024-01-31T14:44:34.684" v="4898" actId="1076"/>
          <ac:picMkLst>
            <pc:docMk/>
            <pc:sldMk cId="2342007768" sldId="288"/>
            <ac:picMk id="9" creationId="{C982D1DC-9815-87C2-B46D-60CAF1BD99B4}"/>
          </ac:picMkLst>
        </pc:picChg>
      </pc:sldChg>
      <pc:sldChg chg="addSp modSp add mod">
        <pc:chgData name="Ismaël Tuo" userId="fca7baf0e513a1e6" providerId="LiveId" clId="{0EB52ED8-BDDA-42B4-90C4-1B322ACD0F02}" dt="2024-01-31T15:34:50.227" v="7493" actId="1076"/>
        <pc:sldMkLst>
          <pc:docMk/>
          <pc:sldMk cId="555581175" sldId="289"/>
        </pc:sldMkLst>
        <pc:spChg chg="mod">
          <ac:chgData name="Ismaël Tuo" userId="fca7baf0e513a1e6" providerId="LiveId" clId="{0EB52ED8-BDDA-42B4-90C4-1B322ACD0F02}" dt="2024-01-14T12:24:07.264" v="245" actId="20577"/>
          <ac:spMkLst>
            <pc:docMk/>
            <pc:sldMk cId="555581175" sldId="289"/>
            <ac:spMk id="6" creationId="{84F10693-2FE8-EFC8-8DB6-84BFD181D260}"/>
          </ac:spMkLst>
        </pc:spChg>
        <pc:spChg chg="add mod">
          <ac:chgData name="Ismaël Tuo" userId="fca7baf0e513a1e6" providerId="LiveId" clId="{0EB52ED8-BDDA-42B4-90C4-1B322ACD0F02}" dt="2024-01-31T15:34:36.435" v="7489" actId="1076"/>
          <ac:spMkLst>
            <pc:docMk/>
            <pc:sldMk cId="555581175" sldId="289"/>
            <ac:spMk id="8" creationId="{1D637D46-0415-7D02-3A30-3DB174D7811D}"/>
          </ac:spMkLst>
        </pc:spChg>
        <pc:spChg chg="mod">
          <ac:chgData name="Ismaël Tuo" userId="fca7baf0e513a1e6" providerId="LiveId" clId="{0EB52ED8-BDDA-42B4-90C4-1B322ACD0F02}" dt="2024-01-31T15:33:32.324" v="7452" actId="1076"/>
          <ac:spMkLst>
            <pc:docMk/>
            <pc:sldMk cId="555581175" sldId="289"/>
            <ac:spMk id="11" creationId="{C27A3656-3CB0-8161-AE9F-B92FBE4F5083}"/>
          </ac:spMkLst>
        </pc:spChg>
        <pc:picChg chg="add mod">
          <ac:chgData name="Ismaël Tuo" userId="fca7baf0e513a1e6" providerId="LiveId" clId="{0EB52ED8-BDDA-42B4-90C4-1B322ACD0F02}" dt="2024-01-31T15:34:46.005" v="7492" actId="14100"/>
          <ac:picMkLst>
            <pc:docMk/>
            <pc:sldMk cId="555581175" sldId="289"/>
            <ac:picMk id="7" creationId="{93F4C85F-22DB-F3EC-2756-8ED575A707DB}"/>
          </ac:picMkLst>
        </pc:picChg>
        <pc:picChg chg="add mod">
          <ac:chgData name="Ismaël Tuo" userId="fca7baf0e513a1e6" providerId="LiveId" clId="{0EB52ED8-BDDA-42B4-90C4-1B322ACD0F02}" dt="2024-01-31T15:34:50.227" v="7493" actId="1076"/>
          <ac:picMkLst>
            <pc:docMk/>
            <pc:sldMk cId="555581175" sldId="289"/>
            <ac:picMk id="10" creationId="{7A0924CC-2902-E1E9-200E-4D0BAC7EB177}"/>
          </ac:picMkLst>
        </pc:picChg>
      </pc:sldChg>
      <pc:sldChg chg="addSp delSp modSp add mod">
        <pc:chgData name="Ismaël Tuo" userId="fca7baf0e513a1e6" providerId="LiveId" clId="{0EB52ED8-BDDA-42B4-90C4-1B322ACD0F02}" dt="2024-02-18T15:50:01.731" v="8463" actId="1076"/>
        <pc:sldMkLst>
          <pc:docMk/>
          <pc:sldMk cId="161855368" sldId="290"/>
        </pc:sldMkLst>
        <pc:spChg chg="add mod">
          <ac:chgData name="Ismaël Tuo" userId="fca7baf0e513a1e6" providerId="LiveId" clId="{0EB52ED8-BDDA-42B4-90C4-1B322ACD0F02}" dt="2024-02-18T15:45:11.077" v="8112" actId="164"/>
          <ac:spMkLst>
            <pc:docMk/>
            <pc:sldMk cId="161855368" sldId="290"/>
            <ac:spMk id="2" creationId="{83A64BA1-E1AB-1852-7A4E-BFE5FB0F967B}"/>
          </ac:spMkLst>
        </pc:spChg>
        <pc:spChg chg="mod">
          <ac:chgData name="Ismaël Tuo" userId="fca7baf0e513a1e6" providerId="LiveId" clId="{0EB52ED8-BDDA-42B4-90C4-1B322ACD0F02}" dt="2024-01-14T12:27:16.716" v="293" actId="20577"/>
          <ac:spMkLst>
            <pc:docMk/>
            <pc:sldMk cId="161855368" sldId="290"/>
            <ac:spMk id="6" creationId="{84F10693-2FE8-EFC8-8DB6-84BFD181D260}"/>
          </ac:spMkLst>
        </pc:spChg>
        <pc:spChg chg="add mod">
          <ac:chgData name="Ismaël Tuo" userId="fca7baf0e513a1e6" providerId="LiveId" clId="{0EB52ED8-BDDA-42B4-90C4-1B322ACD0F02}" dt="2024-02-18T15:45:29.494" v="8118" actId="1076"/>
          <ac:spMkLst>
            <pc:docMk/>
            <pc:sldMk cId="161855368" sldId="290"/>
            <ac:spMk id="7" creationId="{58BFBBAD-251C-4722-DF6F-3FF2A9A37887}"/>
          </ac:spMkLst>
        </pc:spChg>
        <pc:spChg chg="add del mod">
          <ac:chgData name="Ismaël Tuo" userId="fca7baf0e513a1e6" providerId="LiveId" clId="{0EB52ED8-BDDA-42B4-90C4-1B322ACD0F02}" dt="2024-02-18T15:39:59.115" v="7988" actId="478"/>
          <ac:spMkLst>
            <pc:docMk/>
            <pc:sldMk cId="161855368" sldId="290"/>
            <ac:spMk id="8" creationId="{2D807EFF-1346-2C21-C488-2CF7AECDD14C}"/>
          </ac:spMkLst>
        </pc:spChg>
        <pc:spChg chg="add mod">
          <ac:chgData name="Ismaël Tuo" userId="fca7baf0e513a1e6" providerId="LiveId" clId="{0EB52ED8-BDDA-42B4-90C4-1B322ACD0F02}" dt="2024-02-18T15:41:50.250" v="8036"/>
          <ac:spMkLst>
            <pc:docMk/>
            <pc:sldMk cId="161855368" sldId="290"/>
            <ac:spMk id="9" creationId="{EE575CC5-2596-5963-72DD-28373D31E9CD}"/>
          </ac:spMkLst>
        </pc:spChg>
        <pc:spChg chg="add del mod">
          <ac:chgData name="Ismaël Tuo" userId="fca7baf0e513a1e6" providerId="LiveId" clId="{0EB52ED8-BDDA-42B4-90C4-1B322ACD0F02}" dt="2024-02-18T15:40:41.259" v="8001" actId="478"/>
          <ac:spMkLst>
            <pc:docMk/>
            <pc:sldMk cId="161855368" sldId="290"/>
            <ac:spMk id="10" creationId="{8A3D6B37-1D4D-E484-4895-965F61837306}"/>
          </ac:spMkLst>
        </pc:spChg>
        <pc:spChg chg="mod">
          <ac:chgData name="Ismaël Tuo" userId="fca7baf0e513a1e6" providerId="LiveId" clId="{0EB52ED8-BDDA-42B4-90C4-1B322ACD0F02}" dt="2024-02-18T15:45:27.168" v="8117" actId="1076"/>
          <ac:spMkLst>
            <pc:docMk/>
            <pc:sldMk cId="161855368" sldId="290"/>
            <ac:spMk id="11" creationId="{C27A3656-3CB0-8161-AE9F-B92FBE4F5083}"/>
          </ac:spMkLst>
        </pc:spChg>
        <pc:spChg chg="add mod">
          <ac:chgData name="Ismaël Tuo" userId="fca7baf0e513a1e6" providerId="LiveId" clId="{0EB52ED8-BDDA-42B4-90C4-1B322ACD0F02}" dt="2024-02-18T15:41:56.945" v="8037" actId="1076"/>
          <ac:spMkLst>
            <pc:docMk/>
            <pc:sldMk cId="161855368" sldId="290"/>
            <ac:spMk id="12" creationId="{37F42237-DD5F-1275-2CE3-1A4EF114CB55}"/>
          </ac:spMkLst>
        </pc:spChg>
        <pc:spChg chg="add mod">
          <ac:chgData name="Ismaël Tuo" userId="fca7baf0e513a1e6" providerId="LiveId" clId="{0EB52ED8-BDDA-42B4-90C4-1B322ACD0F02}" dt="2024-02-18T15:40:37.302" v="8000"/>
          <ac:spMkLst>
            <pc:docMk/>
            <pc:sldMk cId="161855368" sldId="290"/>
            <ac:spMk id="13" creationId="{768BEE77-6970-27A5-D6A6-5F4969BA3E8A}"/>
          </ac:spMkLst>
        </pc:spChg>
        <pc:spChg chg="add mod">
          <ac:chgData name="Ismaël Tuo" userId="fca7baf0e513a1e6" providerId="LiveId" clId="{0EB52ED8-BDDA-42B4-90C4-1B322ACD0F02}" dt="2024-02-18T15:41:31.691" v="8035" actId="164"/>
          <ac:spMkLst>
            <pc:docMk/>
            <pc:sldMk cId="161855368" sldId="290"/>
            <ac:spMk id="14" creationId="{F8172A7A-3E21-4C3B-4BAD-4701034B34A3}"/>
          </ac:spMkLst>
        </pc:spChg>
        <pc:spChg chg="mod">
          <ac:chgData name="Ismaël Tuo" userId="fca7baf0e513a1e6" providerId="LiveId" clId="{0EB52ED8-BDDA-42B4-90C4-1B322ACD0F02}" dt="2024-02-18T15:42:00.087" v="8038"/>
          <ac:spMkLst>
            <pc:docMk/>
            <pc:sldMk cId="161855368" sldId="290"/>
            <ac:spMk id="17" creationId="{A1DA9CEF-4CFB-63A5-B339-E766381EF0C4}"/>
          </ac:spMkLst>
        </pc:spChg>
        <pc:spChg chg="mod">
          <ac:chgData name="Ismaël Tuo" userId="fca7baf0e513a1e6" providerId="LiveId" clId="{0EB52ED8-BDDA-42B4-90C4-1B322ACD0F02}" dt="2024-02-18T15:42:11.428" v="8043" actId="20577"/>
          <ac:spMkLst>
            <pc:docMk/>
            <pc:sldMk cId="161855368" sldId="290"/>
            <ac:spMk id="18" creationId="{1F6F8016-A97F-1A67-DE3A-7FED37FCBEAB}"/>
          </ac:spMkLst>
        </pc:spChg>
        <pc:spChg chg="mod">
          <ac:chgData name="Ismaël Tuo" userId="fca7baf0e513a1e6" providerId="LiveId" clId="{0EB52ED8-BDDA-42B4-90C4-1B322ACD0F02}" dt="2024-02-18T15:42:08.374" v="8041" actId="20577"/>
          <ac:spMkLst>
            <pc:docMk/>
            <pc:sldMk cId="161855368" sldId="290"/>
            <ac:spMk id="19" creationId="{03901460-D55B-7C6A-3ABF-C04F01AFF9CB}"/>
          </ac:spMkLst>
        </pc:spChg>
        <pc:spChg chg="mod">
          <ac:chgData name="Ismaël Tuo" userId="fca7baf0e513a1e6" providerId="LiveId" clId="{0EB52ED8-BDDA-42B4-90C4-1B322ACD0F02}" dt="2024-02-18T15:42:13.842" v="8044"/>
          <ac:spMkLst>
            <pc:docMk/>
            <pc:sldMk cId="161855368" sldId="290"/>
            <ac:spMk id="21" creationId="{FAE00A27-9DD1-2DA2-DCBA-1CA1E2FAFDAE}"/>
          </ac:spMkLst>
        </pc:spChg>
        <pc:spChg chg="mod">
          <ac:chgData name="Ismaël Tuo" userId="fca7baf0e513a1e6" providerId="LiveId" clId="{0EB52ED8-BDDA-42B4-90C4-1B322ACD0F02}" dt="2024-02-18T15:42:23.591" v="8049" actId="20577"/>
          <ac:spMkLst>
            <pc:docMk/>
            <pc:sldMk cId="161855368" sldId="290"/>
            <ac:spMk id="22" creationId="{DCAC8308-7B66-45FB-F8CF-12BAB28BF230}"/>
          </ac:spMkLst>
        </pc:spChg>
        <pc:spChg chg="mod">
          <ac:chgData name="Ismaël Tuo" userId="fca7baf0e513a1e6" providerId="LiveId" clId="{0EB52ED8-BDDA-42B4-90C4-1B322ACD0F02}" dt="2024-02-18T15:42:19.374" v="8047" actId="20577"/>
          <ac:spMkLst>
            <pc:docMk/>
            <pc:sldMk cId="161855368" sldId="290"/>
            <ac:spMk id="23" creationId="{3596F453-898A-BDF2-9647-C960DC223525}"/>
          </ac:spMkLst>
        </pc:spChg>
        <pc:spChg chg="mod">
          <ac:chgData name="Ismaël Tuo" userId="fca7baf0e513a1e6" providerId="LiveId" clId="{0EB52ED8-BDDA-42B4-90C4-1B322ACD0F02}" dt="2024-02-18T15:42:26.204" v="8050"/>
          <ac:spMkLst>
            <pc:docMk/>
            <pc:sldMk cId="161855368" sldId="290"/>
            <ac:spMk id="25" creationId="{C7E3E18A-5C81-6727-1DDF-36224F53A72F}"/>
          </ac:spMkLst>
        </pc:spChg>
        <pc:spChg chg="mod">
          <ac:chgData name="Ismaël Tuo" userId="fca7baf0e513a1e6" providerId="LiveId" clId="{0EB52ED8-BDDA-42B4-90C4-1B322ACD0F02}" dt="2024-02-18T15:42:33.327" v="8053" actId="20577"/>
          <ac:spMkLst>
            <pc:docMk/>
            <pc:sldMk cId="161855368" sldId="290"/>
            <ac:spMk id="26" creationId="{C801F118-7165-A322-03A0-25FE503BA52D}"/>
          </ac:spMkLst>
        </pc:spChg>
        <pc:spChg chg="mod">
          <ac:chgData name="Ismaël Tuo" userId="fca7baf0e513a1e6" providerId="LiveId" clId="{0EB52ED8-BDDA-42B4-90C4-1B322ACD0F02}" dt="2024-02-18T15:42:26.204" v="8050"/>
          <ac:spMkLst>
            <pc:docMk/>
            <pc:sldMk cId="161855368" sldId="290"/>
            <ac:spMk id="27" creationId="{A7407094-D863-4B4C-402E-78693137319F}"/>
          </ac:spMkLst>
        </pc:spChg>
        <pc:spChg chg="mod">
          <ac:chgData name="Ismaël Tuo" userId="fca7baf0e513a1e6" providerId="LiveId" clId="{0EB52ED8-BDDA-42B4-90C4-1B322ACD0F02}" dt="2024-02-18T15:42:36.111" v="8054"/>
          <ac:spMkLst>
            <pc:docMk/>
            <pc:sldMk cId="161855368" sldId="290"/>
            <ac:spMk id="29" creationId="{B75971C1-DDD8-3FD5-3D5B-1015971D9E22}"/>
          </ac:spMkLst>
        </pc:spChg>
        <pc:spChg chg="mod">
          <ac:chgData name="Ismaël Tuo" userId="fca7baf0e513a1e6" providerId="LiveId" clId="{0EB52ED8-BDDA-42B4-90C4-1B322ACD0F02}" dt="2024-02-18T15:42:41.420" v="8057" actId="20577"/>
          <ac:spMkLst>
            <pc:docMk/>
            <pc:sldMk cId="161855368" sldId="290"/>
            <ac:spMk id="30" creationId="{73598FB5-3D81-9266-99A2-C367C4D54ABC}"/>
          </ac:spMkLst>
        </pc:spChg>
        <pc:spChg chg="mod">
          <ac:chgData name="Ismaël Tuo" userId="fca7baf0e513a1e6" providerId="LiveId" clId="{0EB52ED8-BDDA-42B4-90C4-1B322ACD0F02}" dt="2024-02-18T15:42:47.405" v="8059" actId="20577"/>
          <ac:spMkLst>
            <pc:docMk/>
            <pc:sldMk cId="161855368" sldId="290"/>
            <ac:spMk id="31" creationId="{4463B63A-8DA0-133B-0E99-546906133577}"/>
          </ac:spMkLst>
        </pc:spChg>
        <pc:spChg chg="mod">
          <ac:chgData name="Ismaël Tuo" userId="fca7baf0e513a1e6" providerId="LiveId" clId="{0EB52ED8-BDDA-42B4-90C4-1B322ACD0F02}" dt="2024-02-18T15:42:50.408" v="8060"/>
          <ac:spMkLst>
            <pc:docMk/>
            <pc:sldMk cId="161855368" sldId="290"/>
            <ac:spMk id="33" creationId="{97C205AC-D8F6-BD9F-F38C-807F87ED3539}"/>
          </ac:spMkLst>
        </pc:spChg>
        <pc:spChg chg="mod">
          <ac:chgData name="Ismaël Tuo" userId="fca7baf0e513a1e6" providerId="LiveId" clId="{0EB52ED8-BDDA-42B4-90C4-1B322ACD0F02}" dt="2024-02-18T15:42:57.578" v="8064" actId="20577"/>
          <ac:spMkLst>
            <pc:docMk/>
            <pc:sldMk cId="161855368" sldId="290"/>
            <ac:spMk id="34" creationId="{63099E94-4C2A-0330-8038-74A451DD81E9}"/>
          </ac:spMkLst>
        </pc:spChg>
        <pc:spChg chg="mod">
          <ac:chgData name="Ismaël Tuo" userId="fca7baf0e513a1e6" providerId="LiveId" clId="{0EB52ED8-BDDA-42B4-90C4-1B322ACD0F02}" dt="2024-02-18T15:42:54.714" v="8062" actId="20577"/>
          <ac:spMkLst>
            <pc:docMk/>
            <pc:sldMk cId="161855368" sldId="290"/>
            <ac:spMk id="35" creationId="{84176A1C-02D6-5521-CC00-4B39BF97DE9C}"/>
          </ac:spMkLst>
        </pc:spChg>
        <pc:spChg chg="mod">
          <ac:chgData name="Ismaël Tuo" userId="fca7baf0e513a1e6" providerId="LiveId" clId="{0EB52ED8-BDDA-42B4-90C4-1B322ACD0F02}" dt="2024-02-18T15:43:34.149" v="8075" actId="20577"/>
          <ac:spMkLst>
            <pc:docMk/>
            <pc:sldMk cId="161855368" sldId="290"/>
            <ac:spMk id="37" creationId="{64BC32F3-CA3D-9175-C32D-0F95CC5FE079}"/>
          </ac:spMkLst>
        </pc:spChg>
        <pc:spChg chg="mod">
          <ac:chgData name="Ismaël Tuo" userId="fca7baf0e513a1e6" providerId="LiveId" clId="{0EB52ED8-BDDA-42B4-90C4-1B322ACD0F02}" dt="2024-02-18T15:43:29.094" v="8073" actId="20577"/>
          <ac:spMkLst>
            <pc:docMk/>
            <pc:sldMk cId="161855368" sldId="290"/>
            <ac:spMk id="38" creationId="{E1AB9386-472B-6555-F75F-25DEEFBE4839}"/>
          </ac:spMkLst>
        </pc:spChg>
        <pc:spChg chg="mod">
          <ac:chgData name="Ismaël Tuo" userId="fca7baf0e513a1e6" providerId="LiveId" clId="{0EB52ED8-BDDA-42B4-90C4-1B322ACD0F02}" dt="2024-02-18T15:43:46.336" v="8080" actId="20577"/>
          <ac:spMkLst>
            <pc:docMk/>
            <pc:sldMk cId="161855368" sldId="290"/>
            <ac:spMk id="39" creationId="{9B0A07CF-C96C-C2CB-2952-938CF74DF9BD}"/>
          </ac:spMkLst>
        </pc:spChg>
        <pc:spChg chg="add del">
          <ac:chgData name="Ismaël Tuo" userId="fca7baf0e513a1e6" providerId="LiveId" clId="{0EB52ED8-BDDA-42B4-90C4-1B322ACD0F02}" dt="2024-02-18T15:43:43.287" v="8077" actId="22"/>
          <ac:spMkLst>
            <pc:docMk/>
            <pc:sldMk cId="161855368" sldId="290"/>
            <ac:spMk id="41" creationId="{087FE38E-2355-52BD-74E2-724432E10BA5}"/>
          </ac:spMkLst>
        </pc:spChg>
        <pc:spChg chg="mod">
          <ac:chgData name="Ismaël Tuo" userId="fca7baf0e513a1e6" providerId="LiveId" clId="{0EB52ED8-BDDA-42B4-90C4-1B322ACD0F02}" dt="2024-02-18T15:43:48.763" v="8081"/>
          <ac:spMkLst>
            <pc:docMk/>
            <pc:sldMk cId="161855368" sldId="290"/>
            <ac:spMk id="43" creationId="{4D2D20D4-1B2F-498D-E94C-3B0A28F246A9}"/>
          </ac:spMkLst>
        </pc:spChg>
        <pc:spChg chg="mod">
          <ac:chgData name="Ismaël Tuo" userId="fca7baf0e513a1e6" providerId="LiveId" clId="{0EB52ED8-BDDA-42B4-90C4-1B322ACD0F02}" dt="2024-02-18T15:43:56.941" v="8086" actId="20577"/>
          <ac:spMkLst>
            <pc:docMk/>
            <pc:sldMk cId="161855368" sldId="290"/>
            <ac:spMk id="44" creationId="{CEEAEFAF-0B2F-9C2E-DAEC-9381EE35D762}"/>
          </ac:spMkLst>
        </pc:spChg>
        <pc:spChg chg="mod">
          <ac:chgData name="Ismaël Tuo" userId="fca7baf0e513a1e6" providerId="LiveId" clId="{0EB52ED8-BDDA-42B4-90C4-1B322ACD0F02}" dt="2024-02-18T15:43:53.149" v="8084" actId="20577"/>
          <ac:spMkLst>
            <pc:docMk/>
            <pc:sldMk cId="161855368" sldId="290"/>
            <ac:spMk id="45" creationId="{D944E33E-E09C-243D-4F2B-062710CAAE9D}"/>
          </ac:spMkLst>
        </pc:spChg>
        <pc:spChg chg="mod">
          <ac:chgData name="Ismaël Tuo" userId="fca7baf0e513a1e6" providerId="LiveId" clId="{0EB52ED8-BDDA-42B4-90C4-1B322ACD0F02}" dt="2024-02-18T15:43:59.658" v="8087"/>
          <ac:spMkLst>
            <pc:docMk/>
            <pc:sldMk cId="161855368" sldId="290"/>
            <ac:spMk id="47" creationId="{70E87F70-D6A8-DA07-C923-86FA59C0F40C}"/>
          </ac:spMkLst>
        </pc:spChg>
        <pc:spChg chg="mod">
          <ac:chgData name="Ismaël Tuo" userId="fca7baf0e513a1e6" providerId="LiveId" clId="{0EB52ED8-BDDA-42B4-90C4-1B322ACD0F02}" dt="2024-02-18T15:44:16.688" v="8103" actId="20577"/>
          <ac:spMkLst>
            <pc:docMk/>
            <pc:sldMk cId="161855368" sldId="290"/>
            <ac:spMk id="48" creationId="{F0ABBEA6-A7CE-E665-E943-D2B2B0839896}"/>
          </ac:spMkLst>
        </pc:spChg>
        <pc:spChg chg="mod">
          <ac:chgData name="Ismaël Tuo" userId="fca7baf0e513a1e6" providerId="LiveId" clId="{0EB52ED8-BDDA-42B4-90C4-1B322ACD0F02}" dt="2024-02-18T15:44:13.533" v="8101" actId="5793"/>
          <ac:spMkLst>
            <pc:docMk/>
            <pc:sldMk cId="161855368" sldId="290"/>
            <ac:spMk id="49" creationId="{35B66705-7E5B-E098-FA04-E3991224A568}"/>
          </ac:spMkLst>
        </pc:spChg>
        <pc:spChg chg="mod">
          <ac:chgData name="Ismaël Tuo" userId="fca7baf0e513a1e6" providerId="LiveId" clId="{0EB52ED8-BDDA-42B4-90C4-1B322ACD0F02}" dt="2024-02-18T15:44:18.609" v="8104"/>
          <ac:spMkLst>
            <pc:docMk/>
            <pc:sldMk cId="161855368" sldId="290"/>
            <ac:spMk id="51" creationId="{836380F3-A9FD-4419-E459-F94DC79F0F34}"/>
          </ac:spMkLst>
        </pc:spChg>
        <pc:spChg chg="mod">
          <ac:chgData name="Ismaël Tuo" userId="fca7baf0e513a1e6" providerId="LiveId" clId="{0EB52ED8-BDDA-42B4-90C4-1B322ACD0F02}" dt="2024-02-18T15:44:51.516" v="8109" actId="14100"/>
          <ac:spMkLst>
            <pc:docMk/>
            <pc:sldMk cId="161855368" sldId="290"/>
            <ac:spMk id="52" creationId="{DB51C27E-97A1-1058-3059-FB6D0AD80B6C}"/>
          </ac:spMkLst>
        </pc:spChg>
        <pc:spChg chg="mod">
          <ac:chgData name="Ismaël Tuo" userId="fca7baf0e513a1e6" providerId="LiveId" clId="{0EB52ED8-BDDA-42B4-90C4-1B322ACD0F02}" dt="2024-02-18T15:44:55.636" v="8110" actId="20577"/>
          <ac:spMkLst>
            <pc:docMk/>
            <pc:sldMk cId="161855368" sldId="290"/>
            <ac:spMk id="53" creationId="{D8342C64-4584-C5E1-9F94-C60D81E932CD}"/>
          </ac:spMkLst>
        </pc:spChg>
        <pc:spChg chg="add mod">
          <ac:chgData name="Ismaël Tuo" userId="fca7baf0e513a1e6" providerId="LiveId" clId="{0EB52ED8-BDDA-42B4-90C4-1B322ACD0F02}" dt="2024-02-18T15:47:30.223" v="8458" actId="20577"/>
          <ac:spMkLst>
            <pc:docMk/>
            <pc:sldMk cId="161855368" sldId="290"/>
            <ac:spMk id="55" creationId="{CDCF43AD-E706-2CA0-2B7D-8D5279498921}"/>
          </ac:spMkLst>
        </pc:spChg>
        <pc:grpChg chg="add mod">
          <ac:chgData name="Ismaël Tuo" userId="fca7baf0e513a1e6" providerId="LiveId" clId="{0EB52ED8-BDDA-42B4-90C4-1B322ACD0F02}" dt="2024-02-18T15:45:11.077" v="8112" actId="164"/>
          <ac:grpSpMkLst>
            <pc:docMk/>
            <pc:sldMk cId="161855368" sldId="290"/>
            <ac:grpSpMk id="15" creationId="{16268A70-63FD-CD15-F4A5-09FAFB8F2F27}"/>
          </ac:grpSpMkLst>
        </pc:grpChg>
        <pc:grpChg chg="add mod">
          <ac:chgData name="Ismaël Tuo" userId="fca7baf0e513a1e6" providerId="LiveId" clId="{0EB52ED8-BDDA-42B4-90C4-1B322ACD0F02}" dt="2024-02-18T15:45:11.077" v="8112" actId="164"/>
          <ac:grpSpMkLst>
            <pc:docMk/>
            <pc:sldMk cId="161855368" sldId="290"/>
            <ac:grpSpMk id="16" creationId="{23563B94-F87C-1333-7319-7FB67BB8A4E9}"/>
          </ac:grpSpMkLst>
        </pc:grpChg>
        <pc:grpChg chg="add mod">
          <ac:chgData name="Ismaël Tuo" userId="fca7baf0e513a1e6" providerId="LiveId" clId="{0EB52ED8-BDDA-42B4-90C4-1B322ACD0F02}" dt="2024-02-18T15:45:11.077" v="8112" actId="164"/>
          <ac:grpSpMkLst>
            <pc:docMk/>
            <pc:sldMk cId="161855368" sldId="290"/>
            <ac:grpSpMk id="20" creationId="{0BD7FE90-BA20-CF1C-F6FC-DDEA7A2448C7}"/>
          </ac:grpSpMkLst>
        </pc:grpChg>
        <pc:grpChg chg="add mod">
          <ac:chgData name="Ismaël Tuo" userId="fca7baf0e513a1e6" providerId="LiveId" clId="{0EB52ED8-BDDA-42B4-90C4-1B322ACD0F02}" dt="2024-02-18T15:45:11.077" v="8112" actId="164"/>
          <ac:grpSpMkLst>
            <pc:docMk/>
            <pc:sldMk cId="161855368" sldId="290"/>
            <ac:grpSpMk id="24" creationId="{C031D986-A852-3598-47E8-5DBA549DA515}"/>
          </ac:grpSpMkLst>
        </pc:grpChg>
        <pc:grpChg chg="add mod">
          <ac:chgData name="Ismaël Tuo" userId="fca7baf0e513a1e6" providerId="LiveId" clId="{0EB52ED8-BDDA-42B4-90C4-1B322ACD0F02}" dt="2024-02-18T15:45:11.077" v="8112" actId="164"/>
          <ac:grpSpMkLst>
            <pc:docMk/>
            <pc:sldMk cId="161855368" sldId="290"/>
            <ac:grpSpMk id="28" creationId="{F3997A9B-A0E5-CF05-73CB-2E926BD1EEF3}"/>
          </ac:grpSpMkLst>
        </pc:grpChg>
        <pc:grpChg chg="add mod">
          <ac:chgData name="Ismaël Tuo" userId="fca7baf0e513a1e6" providerId="LiveId" clId="{0EB52ED8-BDDA-42B4-90C4-1B322ACD0F02}" dt="2024-02-18T15:45:11.077" v="8112" actId="164"/>
          <ac:grpSpMkLst>
            <pc:docMk/>
            <pc:sldMk cId="161855368" sldId="290"/>
            <ac:grpSpMk id="32" creationId="{779E1D60-A126-FB97-C8E6-2CC01FDAD603}"/>
          </ac:grpSpMkLst>
        </pc:grpChg>
        <pc:grpChg chg="add mod">
          <ac:chgData name="Ismaël Tuo" userId="fca7baf0e513a1e6" providerId="LiveId" clId="{0EB52ED8-BDDA-42B4-90C4-1B322ACD0F02}" dt="2024-02-18T15:45:11.077" v="8112" actId="164"/>
          <ac:grpSpMkLst>
            <pc:docMk/>
            <pc:sldMk cId="161855368" sldId="290"/>
            <ac:grpSpMk id="36" creationId="{6F579A8B-C9B7-F8E7-BBC0-0E5171ADF19A}"/>
          </ac:grpSpMkLst>
        </pc:grpChg>
        <pc:grpChg chg="add mod">
          <ac:chgData name="Ismaël Tuo" userId="fca7baf0e513a1e6" providerId="LiveId" clId="{0EB52ED8-BDDA-42B4-90C4-1B322ACD0F02}" dt="2024-02-18T15:45:11.077" v="8112" actId="164"/>
          <ac:grpSpMkLst>
            <pc:docMk/>
            <pc:sldMk cId="161855368" sldId="290"/>
            <ac:grpSpMk id="42" creationId="{6486356B-6B1B-7DBE-1F23-A024448A0E63}"/>
          </ac:grpSpMkLst>
        </pc:grpChg>
        <pc:grpChg chg="add mod">
          <ac:chgData name="Ismaël Tuo" userId="fca7baf0e513a1e6" providerId="LiveId" clId="{0EB52ED8-BDDA-42B4-90C4-1B322ACD0F02}" dt="2024-02-18T15:45:11.077" v="8112" actId="164"/>
          <ac:grpSpMkLst>
            <pc:docMk/>
            <pc:sldMk cId="161855368" sldId="290"/>
            <ac:grpSpMk id="46" creationId="{F6FDE9E3-E2BC-7909-511D-798E1F862EA5}"/>
          </ac:grpSpMkLst>
        </pc:grpChg>
        <pc:grpChg chg="add mod">
          <ac:chgData name="Ismaël Tuo" userId="fca7baf0e513a1e6" providerId="LiveId" clId="{0EB52ED8-BDDA-42B4-90C4-1B322ACD0F02}" dt="2024-02-18T15:45:11.077" v="8112" actId="164"/>
          <ac:grpSpMkLst>
            <pc:docMk/>
            <pc:sldMk cId="161855368" sldId="290"/>
            <ac:grpSpMk id="50" creationId="{4C3DF2FF-A732-6F99-15DD-D6355083831F}"/>
          </ac:grpSpMkLst>
        </pc:grpChg>
        <pc:grpChg chg="add mod">
          <ac:chgData name="Ismaël Tuo" userId="fca7baf0e513a1e6" providerId="LiveId" clId="{0EB52ED8-BDDA-42B4-90C4-1B322ACD0F02}" dt="2024-02-18T15:45:32.196" v="8119" actId="1076"/>
          <ac:grpSpMkLst>
            <pc:docMk/>
            <pc:sldMk cId="161855368" sldId="290"/>
            <ac:grpSpMk id="54" creationId="{3EC471A3-E971-CAD8-DF36-309A87FDF7D4}"/>
          </ac:grpSpMkLst>
        </pc:grpChg>
        <pc:picChg chg="add mod">
          <ac:chgData name="Ismaël Tuo" userId="fca7baf0e513a1e6" providerId="LiveId" clId="{0EB52ED8-BDDA-42B4-90C4-1B322ACD0F02}" dt="2024-02-18T15:50:01.731" v="8463" actId="1076"/>
          <ac:picMkLst>
            <pc:docMk/>
            <pc:sldMk cId="161855368" sldId="290"/>
            <ac:picMk id="57" creationId="{24B7905E-0EFA-032D-4561-212580CC3626}"/>
          </ac:picMkLst>
        </pc:picChg>
      </pc:sldChg>
      <pc:sldChg chg="addSp modSp add mod">
        <pc:chgData name="Ismaël Tuo" userId="fca7baf0e513a1e6" providerId="LiveId" clId="{0EB52ED8-BDDA-42B4-90C4-1B322ACD0F02}" dt="2024-02-18T16:26:05.493" v="10229" actId="14100"/>
        <pc:sldMkLst>
          <pc:docMk/>
          <pc:sldMk cId="388590506" sldId="291"/>
        </pc:sldMkLst>
        <pc:spChg chg="add mod">
          <ac:chgData name="Ismaël Tuo" userId="fca7baf0e513a1e6" providerId="LiveId" clId="{0EB52ED8-BDDA-42B4-90C4-1B322ACD0F02}" dt="2024-02-18T16:21:20.060" v="10177" actId="1076"/>
          <ac:spMkLst>
            <pc:docMk/>
            <pc:sldMk cId="388590506" sldId="291"/>
            <ac:spMk id="2" creationId="{50B5ED0B-5575-7F0F-4E0B-33392291EBA0}"/>
          </ac:spMkLst>
        </pc:spChg>
        <pc:spChg chg="mod">
          <ac:chgData name="Ismaël Tuo" userId="fca7baf0e513a1e6" providerId="LiveId" clId="{0EB52ED8-BDDA-42B4-90C4-1B322ACD0F02}" dt="2024-01-14T12:28:56.772" v="317" actId="20577"/>
          <ac:spMkLst>
            <pc:docMk/>
            <pc:sldMk cId="388590506" sldId="291"/>
            <ac:spMk id="6" creationId="{84F10693-2FE8-EFC8-8DB6-84BFD181D260}"/>
          </ac:spMkLst>
        </pc:spChg>
        <pc:spChg chg="mod">
          <ac:chgData name="Ismaël Tuo" userId="fca7baf0e513a1e6" providerId="LiveId" clId="{0EB52ED8-BDDA-42B4-90C4-1B322ACD0F02}" dt="2024-02-18T16:21:16.339" v="10176" actId="1076"/>
          <ac:spMkLst>
            <pc:docMk/>
            <pc:sldMk cId="388590506" sldId="291"/>
            <ac:spMk id="11" creationId="{C27A3656-3CB0-8161-AE9F-B92FBE4F5083}"/>
          </ac:spMkLst>
        </pc:spChg>
        <pc:spChg chg="add mod">
          <ac:chgData name="Ismaël Tuo" userId="fca7baf0e513a1e6" providerId="LiveId" clId="{0EB52ED8-BDDA-42B4-90C4-1B322ACD0F02}" dt="2024-02-18T16:26:00.657" v="10228" actId="1076"/>
          <ac:spMkLst>
            <pc:docMk/>
            <pc:sldMk cId="388590506" sldId="291"/>
            <ac:spMk id="12" creationId="{12924859-3813-5162-CD6D-935D1DFEEC94}"/>
          </ac:spMkLst>
        </pc:spChg>
        <pc:picChg chg="add mod">
          <ac:chgData name="Ismaël Tuo" userId="fca7baf0e513a1e6" providerId="LiveId" clId="{0EB52ED8-BDDA-42B4-90C4-1B322ACD0F02}" dt="2024-02-18T16:25:56.187" v="10226" actId="14100"/>
          <ac:picMkLst>
            <pc:docMk/>
            <pc:sldMk cId="388590506" sldId="291"/>
            <ac:picMk id="8" creationId="{8E29A0AE-981D-4BE3-9549-BCE65C45EB1A}"/>
          </ac:picMkLst>
        </pc:picChg>
        <pc:picChg chg="add mod">
          <ac:chgData name="Ismaël Tuo" userId="fca7baf0e513a1e6" providerId="LiveId" clId="{0EB52ED8-BDDA-42B4-90C4-1B322ACD0F02}" dt="2024-02-18T16:26:05.493" v="10229" actId="14100"/>
          <ac:picMkLst>
            <pc:docMk/>
            <pc:sldMk cId="388590506" sldId="291"/>
            <ac:picMk id="10" creationId="{134626FF-F5F3-DDD8-BA8E-F87F8B078E5E}"/>
          </ac:picMkLst>
        </pc:picChg>
      </pc:sldChg>
      <pc:sldChg chg="addSp delSp modSp add mod">
        <pc:chgData name="Ismaël Tuo" userId="fca7baf0e513a1e6" providerId="LiveId" clId="{0EB52ED8-BDDA-42B4-90C4-1B322ACD0F02}" dt="2024-02-18T16:40:13.317" v="11006" actId="113"/>
        <pc:sldMkLst>
          <pc:docMk/>
          <pc:sldMk cId="402679512" sldId="292"/>
        </pc:sldMkLst>
        <pc:spChg chg="add del mod">
          <ac:chgData name="Ismaël Tuo" userId="fca7baf0e513a1e6" providerId="LiveId" clId="{0EB52ED8-BDDA-42B4-90C4-1B322ACD0F02}" dt="2024-02-18T16:29:21.659" v="10366" actId="478"/>
          <ac:spMkLst>
            <pc:docMk/>
            <pc:sldMk cId="402679512" sldId="292"/>
            <ac:spMk id="2" creationId="{29E023DB-AD70-9AAE-F152-2D6ACFFE9F60}"/>
          </ac:spMkLst>
        </pc:spChg>
        <pc:spChg chg="mod">
          <ac:chgData name="Ismaël Tuo" userId="fca7baf0e513a1e6" providerId="LiveId" clId="{0EB52ED8-BDDA-42B4-90C4-1B322ACD0F02}" dt="2024-01-14T12:29:39.720" v="354" actId="20577"/>
          <ac:spMkLst>
            <pc:docMk/>
            <pc:sldMk cId="402679512" sldId="292"/>
            <ac:spMk id="6" creationId="{84F10693-2FE8-EFC8-8DB6-84BFD181D260}"/>
          </ac:spMkLst>
        </pc:spChg>
        <pc:spChg chg="add mod">
          <ac:chgData name="Ismaël Tuo" userId="fca7baf0e513a1e6" providerId="LiveId" clId="{0EB52ED8-BDDA-42B4-90C4-1B322ACD0F02}" dt="2024-02-18T16:34:53.072" v="10843" actId="113"/>
          <ac:spMkLst>
            <pc:docMk/>
            <pc:sldMk cId="402679512" sldId="292"/>
            <ac:spMk id="7" creationId="{172BC740-B6E4-8EBD-BA76-AD7788BA7B5C}"/>
          </ac:spMkLst>
        </pc:spChg>
        <pc:spChg chg="add mod">
          <ac:chgData name="Ismaël Tuo" userId="fca7baf0e513a1e6" providerId="LiveId" clId="{0EB52ED8-BDDA-42B4-90C4-1B322ACD0F02}" dt="2024-02-18T16:40:13.317" v="11006" actId="113"/>
          <ac:spMkLst>
            <pc:docMk/>
            <pc:sldMk cId="402679512" sldId="292"/>
            <ac:spMk id="9" creationId="{ECB47E3A-5CA1-BBCB-2145-4E763E27DCC6}"/>
          </ac:spMkLst>
        </pc:spChg>
        <pc:spChg chg="mod">
          <ac:chgData name="Ismaël Tuo" userId="fca7baf0e513a1e6" providerId="LiveId" clId="{0EB52ED8-BDDA-42B4-90C4-1B322ACD0F02}" dt="2024-02-18T16:29:15.865" v="10364" actId="14100"/>
          <ac:spMkLst>
            <pc:docMk/>
            <pc:sldMk cId="402679512" sldId="292"/>
            <ac:spMk id="11" creationId="{C27A3656-3CB0-8161-AE9F-B92FBE4F5083}"/>
          </ac:spMkLst>
        </pc:spChg>
        <pc:picChg chg="add mod">
          <ac:chgData name="Ismaël Tuo" userId="fca7baf0e513a1e6" providerId="LiveId" clId="{0EB52ED8-BDDA-42B4-90C4-1B322ACD0F02}" dt="2024-02-18T16:40:09.859" v="11004" actId="1076"/>
          <ac:picMkLst>
            <pc:docMk/>
            <pc:sldMk cId="402679512" sldId="292"/>
            <ac:picMk id="8" creationId="{A76EFF3F-911F-DD3A-F496-F3EF1B3C5229}"/>
          </ac:picMkLst>
        </pc:picChg>
      </pc:sldChg>
      <pc:sldChg chg="modSp add mod">
        <pc:chgData name="Ismaël Tuo" userId="fca7baf0e513a1e6" providerId="LiveId" clId="{0EB52ED8-BDDA-42B4-90C4-1B322ACD0F02}" dt="2024-01-14T12:30:18.667" v="366" actId="20577"/>
        <pc:sldMkLst>
          <pc:docMk/>
          <pc:sldMk cId="1332028687" sldId="293"/>
        </pc:sldMkLst>
        <pc:spChg chg="mod">
          <ac:chgData name="Ismaël Tuo" userId="fca7baf0e513a1e6" providerId="LiveId" clId="{0EB52ED8-BDDA-42B4-90C4-1B322ACD0F02}" dt="2024-01-14T12:30:18.667" v="366" actId="20577"/>
          <ac:spMkLst>
            <pc:docMk/>
            <pc:sldMk cId="1332028687" sldId="293"/>
            <ac:spMk id="6" creationId="{84F10693-2FE8-EFC8-8DB6-84BFD181D260}"/>
          </ac:spMkLst>
        </pc:spChg>
      </pc:sldChg>
      <pc:sldChg chg="addSp delSp modSp add mod">
        <pc:chgData name="Ismaël Tuo" userId="fca7baf0e513a1e6" providerId="LiveId" clId="{0EB52ED8-BDDA-42B4-90C4-1B322ACD0F02}" dt="2024-01-31T13:51:46.084" v="2854" actId="20577"/>
        <pc:sldMkLst>
          <pc:docMk/>
          <pc:sldMk cId="2976560216" sldId="294"/>
        </pc:sldMkLst>
        <pc:spChg chg="mod">
          <ac:chgData name="Ismaël Tuo" userId="fca7baf0e513a1e6" providerId="LiveId" clId="{0EB52ED8-BDDA-42B4-90C4-1B322ACD0F02}" dt="2024-01-31T13:50:49.594" v="2810" actId="20577"/>
          <ac:spMkLst>
            <pc:docMk/>
            <pc:sldMk cId="2976560216" sldId="294"/>
            <ac:spMk id="2" creationId="{C1BE7911-CAA0-299C-8992-81D8DF50B5E9}"/>
          </ac:spMkLst>
        </pc:spChg>
        <pc:spChg chg="del">
          <ac:chgData name="Ismaël Tuo" userId="fca7baf0e513a1e6" providerId="LiveId" clId="{0EB52ED8-BDDA-42B4-90C4-1B322ACD0F02}" dt="2024-01-31T13:41:27.531" v="2177" actId="478"/>
          <ac:spMkLst>
            <pc:docMk/>
            <pc:sldMk cId="2976560216" sldId="294"/>
            <ac:spMk id="7" creationId="{B31AF22B-77AC-398F-8B32-17C6B4914236}"/>
          </ac:spMkLst>
        </pc:spChg>
        <pc:spChg chg="del mod">
          <ac:chgData name="Ismaël Tuo" userId="fca7baf0e513a1e6" providerId="LiveId" clId="{0EB52ED8-BDDA-42B4-90C4-1B322ACD0F02}" dt="2024-01-31T13:41:30.301" v="2179" actId="478"/>
          <ac:spMkLst>
            <pc:docMk/>
            <pc:sldMk cId="2976560216" sldId="294"/>
            <ac:spMk id="8" creationId="{1EB37036-6733-1136-E39A-CB37C740C4A1}"/>
          </ac:spMkLst>
        </pc:spChg>
        <pc:spChg chg="del">
          <ac:chgData name="Ismaël Tuo" userId="fca7baf0e513a1e6" providerId="LiveId" clId="{0EB52ED8-BDDA-42B4-90C4-1B322ACD0F02}" dt="2024-01-31T13:41:31.894" v="2180" actId="478"/>
          <ac:spMkLst>
            <pc:docMk/>
            <pc:sldMk cId="2976560216" sldId="294"/>
            <ac:spMk id="9" creationId="{0FFE95E2-C869-C89B-98AE-66B06101F89F}"/>
          </ac:spMkLst>
        </pc:spChg>
        <pc:spChg chg="del">
          <ac:chgData name="Ismaël Tuo" userId="fca7baf0e513a1e6" providerId="LiveId" clId="{0EB52ED8-BDDA-42B4-90C4-1B322ACD0F02}" dt="2024-01-31T13:41:33.141" v="2181" actId="478"/>
          <ac:spMkLst>
            <pc:docMk/>
            <pc:sldMk cId="2976560216" sldId="294"/>
            <ac:spMk id="10" creationId="{332E14C6-85E2-C1BF-E3D9-5709040AC36A}"/>
          </ac:spMkLst>
        </pc:spChg>
        <pc:spChg chg="add mod">
          <ac:chgData name="Ismaël Tuo" userId="fca7baf0e513a1e6" providerId="LiveId" clId="{0EB52ED8-BDDA-42B4-90C4-1B322ACD0F02}" dt="2024-01-31T13:48:42.747" v="2648" actId="1076"/>
          <ac:spMkLst>
            <pc:docMk/>
            <pc:sldMk cId="2976560216" sldId="294"/>
            <ac:spMk id="11" creationId="{3B6E51E1-EB3A-1158-B589-935C5A1FE4F2}"/>
          </ac:spMkLst>
        </pc:spChg>
        <pc:spChg chg="add mod">
          <ac:chgData name="Ismaël Tuo" userId="fca7baf0e513a1e6" providerId="LiveId" clId="{0EB52ED8-BDDA-42B4-90C4-1B322ACD0F02}" dt="2024-01-31T13:51:46.084" v="2854" actId="20577"/>
          <ac:spMkLst>
            <pc:docMk/>
            <pc:sldMk cId="2976560216" sldId="294"/>
            <ac:spMk id="15" creationId="{81B42FCF-4159-C61C-1B59-7C3D16A5BAFA}"/>
          </ac:spMkLst>
        </pc:spChg>
        <pc:picChg chg="del">
          <ac:chgData name="Ismaël Tuo" userId="fca7baf0e513a1e6" providerId="LiveId" clId="{0EB52ED8-BDDA-42B4-90C4-1B322ACD0F02}" dt="2024-01-31T13:41:33.815" v="2182" actId="478"/>
          <ac:picMkLst>
            <pc:docMk/>
            <pc:sldMk cId="2976560216" sldId="294"/>
            <ac:picMk id="13" creationId="{38898C26-6905-50EE-224C-D48A99A26F85}"/>
          </ac:picMkLst>
        </pc:picChg>
        <pc:picChg chg="add mod">
          <ac:chgData name="Ismaël Tuo" userId="fca7baf0e513a1e6" providerId="LiveId" clId="{0EB52ED8-BDDA-42B4-90C4-1B322ACD0F02}" dt="2024-01-31T13:49:50.970" v="2764" actId="1076"/>
          <ac:picMkLst>
            <pc:docMk/>
            <pc:sldMk cId="2976560216" sldId="294"/>
            <ac:picMk id="14" creationId="{9CD0C884-E1B1-B809-E4A7-243F50AFB431}"/>
          </ac:picMkLst>
        </pc:picChg>
      </pc:sldChg>
      <pc:sldChg chg="addSp delSp modSp add mod">
        <pc:chgData name="Ismaël Tuo" userId="fca7baf0e513a1e6" providerId="LiveId" clId="{0EB52ED8-BDDA-42B4-90C4-1B322ACD0F02}" dt="2024-02-18T15:30:16.537" v="7501" actId="14100"/>
        <pc:sldMkLst>
          <pc:docMk/>
          <pc:sldMk cId="3570689638" sldId="295"/>
        </pc:sldMkLst>
        <pc:spChg chg="mod">
          <ac:chgData name="Ismaël Tuo" userId="fca7baf0e513a1e6" providerId="LiveId" clId="{0EB52ED8-BDDA-42B4-90C4-1B322ACD0F02}" dt="2024-01-31T14:21:32.111" v="4105" actId="1076"/>
          <ac:spMkLst>
            <pc:docMk/>
            <pc:sldMk cId="3570689638" sldId="295"/>
            <ac:spMk id="2" creationId="{4EC629BA-E942-25EE-AA03-10FEDEC1606A}"/>
          </ac:spMkLst>
        </pc:spChg>
        <pc:spChg chg="del">
          <ac:chgData name="Ismaël Tuo" userId="fca7baf0e513a1e6" providerId="LiveId" clId="{0EB52ED8-BDDA-42B4-90C4-1B322ACD0F02}" dt="2024-01-31T14:17:39.527" v="3879" actId="478"/>
          <ac:spMkLst>
            <pc:docMk/>
            <pc:sldMk cId="3570689638" sldId="295"/>
            <ac:spMk id="7" creationId="{9439FF34-C966-073B-5059-15CB4D942176}"/>
          </ac:spMkLst>
        </pc:spChg>
        <pc:spChg chg="del mod">
          <ac:chgData name="Ismaël Tuo" userId="fca7baf0e513a1e6" providerId="LiveId" clId="{0EB52ED8-BDDA-42B4-90C4-1B322ACD0F02}" dt="2024-01-31T14:15:40.748" v="3743" actId="478"/>
          <ac:spMkLst>
            <pc:docMk/>
            <pc:sldMk cId="3570689638" sldId="295"/>
            <ac:spMk id="11" creationId="{C27A3656-3CB0-8161-AE9F-B92FBE4F5083}"/>
          </ac:spMkLst>
        </pc:spChg>
        <pc:spChg chg="del">
          <ac:chgData name="Ismaël Tuo" userId="fca7baf0e513a1e6" providerId="LiveId" clId="{0EB52ED8-BDDA-42B4-90C4-1B322ACD0F02}" dt="2024-01-31T14:15:43.163" v="3744" actId="478"/>
          <ac:spMkLst>
            <pc:docMk/>
            <pc:sldMk cId="3570689638" sldId="295"/>
            <ac:spMk id="13" creationId="{B77A6DEA-868A-C9C6-B951-E1F2A951DBF0}"/>
          </ac:spMkLst>
        </pc:spChg>
        <pc:spChg chg="add mod">
          <ac:chgData name="Ismaël Tuo" userId="fca7baf0e513a1e6" providerId="LiveId" clId="{0EB52ED8-BDDA-42B4-90C4-1B322ACD0F02}" dt="2024-01-31T14:18:25.900" v="3973" actId="20577"/>
          <ac:spMkLst>
            <pc:docMk/>
            <pc:sldMk cId="3570689638" sldId="295"/>
            <ac:spMk id="14" creationId="{DCB8CDEA-B327-F227-788E-A8B3F2E992FF}"/>
          </ac:spMkLst>
        </pc:spChg>
        <pc:spChg chg="add mod">
          <ac:chgData name="Ismaël Tuo" userId="fca7baf0e513a1e6" providerId="LiveId" clId="{0EB52ED8-BDDA-42B4-90C4-1B322ACD0F02}" dt="2024-01-31T14:21:29.426" v="4104" actId="1076"/>
          <ac:spMkLst>
            <pc:docMk/>
            <pc:sldMk cId="3570689638" sldId="295"/>
            <ac:spMk id="17" creationId="{73E7ADEB-9071-1F42-1252-9AD2EAC6B827}"/>
          </ac:spMkLst>
        </pc:spChg>
        <pc:spChg chg="add mod">
          <ac:chgData name="Ismaël Tuo" userId="fca7baf0e513a1e6" providerId="LiveId" clId="{0EB52ED8-BDDA-42B4-90C4-1B322ACD0F02}" dt="2024-01-31T14:22:22.879" v="4261" actId="1076"/>
          <ac:spMkLst>
            <pc:docMk/>
            <pc:sldMk cId="3570689638" sldId="295"/>
            <ac:spMk id="20" creationId="{F1FB708E-EB11-5B1A-3D3F-86072A8231A4}"/>
          </ac:spMkLst>
        </pc:spChg>
        <pc:picChg chg="del">
          <ac:chgData name="Ismaël Tuo" userId="fca7baf0e513a1e6" providerId="LiveId" clId="{0EB52ED8-BDDA-42B4-90C4-1B322ACD0F02}" dt="2024-01-31T14:17:32.542" v="3876" actId="478"/>
          <ac:picMkLst>
            <pc:docMk/>
            <pc:sldMk cId="3570689638" sldId="295"/>
            <ac:picMk id="9" creationId="{9C875690-4EBA-5E85-7D2E-65E04A0A5FF5}"/>
          </ac:picMkLst>
        </pc:picChg>
        <pc:picChg chg="add mod">
          <ac:chgData name="Ismaël Tuo" userId="fca7baf0e513a1e6" providerId="LiveId" clId="{0EB52ED8-BDDA-42B4-90C4-1B322ACD0F02}" dt="2024-01-31T14:23:14.855" v="4267" actId="14100"/>
          <ac:picMkLst>
            <pc:docMk/>
            <pc:sldMk cId="3570689638" sldId="295"/>
            <ac:picMk id="10" creationId="{BC5F087B-0581-0495-B03A-F81F06E6634F}"/>
          </ac:picMkLst>
        </pc:picChg>
        <pc:picChg chg="del">
          <ac:chgData name="Ismaël Tuo" userId="fca7baf0e513a1e6" providerId="LiveId" clId="{0EB52ED8-BDDA-42B4-90C4-1B322ACD0F02}" dt="2024-01-31T14:17:41.033" v="3880" actId="478"/>
          <ac:picMkLst>
            <pc:docMk/>
            <pc:sldMk cId="3570689638" sldId="295"/>
            <ac:picMk id="12" creationId="{2AF9A661-FF7C-F771-5B43-DC8F94B79C74}"/>
          </ac:picMkLst>
        </pc:picChg>
        <pc:picChg chg="add mod">
          <ac:chgData name="Ismaël Tuo" userId="fca7baf0e513a1e6" providerId="LiveId" clId="{0EB52ED8-BDDA-42B4-90C4-1B322ACD0F02}" dt="2024-01-31T14:21:25.510" v="4103" actId="14100"/>
          <ac:picMkLst>
            <pc:docMk/>
            <pc:sldMk cId="3570689638" sldId="295"/>
            <ac:picMk id="16" creationId="{59655CBA-11D1-2770-4828-B5A7B99C3C3E}"/>
          </ac:picMkLst>
        </pc:picChg>
        <pc:picChg chg="add mod">
          <ac:chgData name="Ismaël Tuo" userId="fca7baf0e513a1e6" providerId="LiveId" clId="{0EB52ED8-BDDA-42B4-90C4-1B322ACD0F02}" dt="2024-01-31T14:23:19.721" v="4268" actId="14100"/>
          <ac:picMkLst>
            <pc:docMk/>
            <pc:sldMk cId="3570689638" sldId="295"/>
            <ac:picMk id="19" creationId="{AE278236-0CB3-D1CB-C868-A7BBCEA81C7F}"/>
          </ac:picMkLst>
        </pc:picChg>
        <pc:picChg chg="add mod">
          <ac:chgData name="Ismaël Tuo" userId="fca7baf0e513a1e6" providerId="LiveId" clId="{0EB52ED8-BDDA-42B4-90C4-1B322ACD0F02}" dt="2024-02-18T15:30:16.537" v="7501" actId="14100"/>
          <ac:picMkLst>
            <pc:docMk/>
            <pc:sldMk cId="3570689638" sldId="295"/>
            <ac:picMk id="22" creationId="{E51CDED1-BE57-6C36-837C-428FA848C8D6}"/>
          </ac:picMkLst>
        </pc:picChg>
      </pc:sldChg>
      <pc:sldChg chg="addSp delSp modSp add mod">
        <pc:chgData name="Ismaël Tuo" userId="fca7baf0e513a1e6" providerId="LiveId" clId="{0EB52ED8-BDDA-42B4-90C4-1B322ACD0F02}" dt="2024-02-18T15:31:51.161" v="7505" actId="14100"/>
        <pc:sldMkLst>
          <pc:docMk/>
          <pc:sldMk cId="4258654424" sldId="296"/>
        </pc:sldMkLst>
        <pc:spChg chg="del">
          <ac:chgData name="Ismaël Tuo" userId="fca7baf0e513a1e6" providerId="LiveId" clId="{0EB52ED8-BDDA-42B4-90C4-1B322ACD0F02}" dt="2024-01-31T14:52:08.540" v="5572" actId="478"/>
          <ac:spMkLst>
            <pc:docMk/>
            <pc:sldMk cId="4258654424" sldId="296"/>
            <ac:spMk id="2" creationId="{98DF6B14-F971-D350-5770-A573958A0084}"/>
          </ac:spMkLst>
        </pc:spChg>
        <pc:spChg chg="del">
          <ac:chgData name="Ismaël Tuo" userId="fca7baf0e513a1e6" providerId="LiveId" clId="{0EB52ED8-BDDA-42B4-90C4-1B322ACD0F02}" dt="2024-01-31T14:52:06.653" v="5571" actId="478"/>
          <ac:spMkLst>
            <pc:docMk/>
            <pc:sldMk cId="4258654424" sldId="296"/>
            <ac:spMk id="7" creationId="{D689B8F5-7319-C314-5B43-2E88779EAD0E}"/>
          </ac:spMkLst>
        </pc:spChg>
        <pc:spChg chg="del">
          <ac:chgData name="Ismaël Tuo" userId="fca7baf0e513a1e6" providerId="LiveId" clId="{0EB52ED8-BDDA-42B4-90C4-1B322ACD0F02}" dt="2024-01-31T14:52:04.270" v="5569" actId="478"/>
          <ac:spMkLst>
            <pc:docMk/>
            <pc:sldMk cId="4258654424" sldId="296"/>
            <ac:spMk id="10" creationId="{3D5BBE59-D92D-5047-76AF-133458DDF060}"/>
          </ac:spMkLst>
        </pc:spChg>
        <pc:spChg chg="mod">
          <ac:chgData name="Ismaël Tuo" userId="fca7baf0e513a1e6" providerId="LiveId" clId="{0EB52ED8-BDDA-42B4-90C4-1B322ACD0F02}" dt="2024-01-31T14:55:03.675" v="5675" actId="14100"/>
          <ac:spMkLst>
            <pc:docMk/>
            <pc:sldMk cId="4258654424" sldId="296"/>
            <ac:spMk id="11" creationId="{C27A3656-3CB0-8161-AE9F-B92FBE4F5083}"/>
          </ac:spMkLst>
        </pc:spChg>
        <pc:spChg chg="add mod">
          <ac:chgData name="Ismaël Tuo" userId="fca7baf0e513a1e6" providerId="LiveId" clId="{0EB52ED8-BDDA-42B4-90C4-1B322ACD0F02}" dt="2024-01-31T14:56:19.697" v="5853" actId="20577"/>
          <ac:spMkLst>
            <pc:docMk/>
            <pc:sldMk cId="4258654424" sldId="296"/>
            <ac:spMk id="13" creationId="{C58AE388-EBAB-6AC2-26EC-A99CAB0CDA1E}"/>
          </ac:spMkLst>
        </pc:spChg>
        <pc:spChg chg="add mod">
          <ac:chgData name="Ismaël Tuo" userId="fca7baf0e513a1e6" providerId="LiveId" clId="{0EB52ED8-BDDA-42B4-90C4-1B322ACD0F02}" dt="2024-01-31T14:58:34.445" v="6022" actId="14100"/>
          <ac:spMkLst>
            <pc:docMk/>
            <pc:sldMk cId="4258654424" sldId="296"/>
            <ac:spMk id="16" creationId="{67587930-0AD3-BC4C-36CF-28270DA4CAEC}"/>
          </ac:spMkLst>
        </pc:spChg>
        <pc:picChg chg="del">
          <ac:chgData name="Ismaël Tuo" userId="fca7baf0e513a1e6" providerId="LiveId" clId="{0EB52ED8-BDDA-42B4-90C4-1B322ACD0F02}" dt="2024-01-31T14:52:04.989" v="5570" actId="478"/>
          <ac:picMkLst>
            <pc:docMk/>
            <pc:sldMk cId="4258654424" sldId="296"/>
            <ac:picMk id="9" creationId="{C982D1DC-9815-87C2-B46D-60CAF1BD99B4}"/>
          </ac:picMkLst>
        </pc:picChg>
        <pc:picChg chg="add mod">
          <ac:chgData name="Ismaël Tuo" userId="fca7baf0e513a1e6" providerId="LiveId" clId="{0EB52ED8-BDDA-42B4-90C4-1B322ACD0F02}" dt="2024-01-31T14:54:22.731" v="5672" actId="1076"/>
          <ac:picMkLst>
            <pc:docMk/>
            <pc:sldMk cId="4258654424" sldId="296"/>
            <ac:picMk id="12" creationId="{747728D2-1AC8-4A5E-14E7-2D8D00694641}"/>
          </ac:picMkLst>
        </pc:picChg>
        <pc:picChg chg="add mod">
          <ac:chgData name="Ismaël Tuo" userId="fca7baf0e513a1e6" providerId="LiveId" clId="{0EB52ED8-BDDA-42B4-90C4-1B322ACD0F02}" dt="2024-02-18T15:31:51.161" v="7505" actId="14100"/>
          <ac:picMkLst>
            <pc:docMk/>
            <pc:sldMk cId="4258654424" sldId="296"/>
            <ac:picMk id="15" creationId="{A32FC67D-AD2C-443B-6110-79EEBB4BB389}"/>
          </ac:picMkLst>
        </pc:picChg>
        <pc:picChg chg="add mod">
          <ac:chgData name="Ismaël Tuo" userId="fca7baf0e513a1e6" providerId="LiveId" clId="{0EB52ED8-BDDA-42B4-90C4-1B322ACD0F02}" dt="2024-01-31T14:58:59.381" v="6026" actId="1076"/>
          <ac:picMkLst>
            <pc:docMk/>
            <pc:sldMk cId="4258654424" sldId="296"/>
            <ac:picMk id="18" creationId="{A83D3028-6805-66B0-6F03-1B56B0596058}"/>
          </ac:picMkLst>
        </pc:picChg>
      </pc:sldChg>
      <pc:sldChg chg="addSp delSp modSp add mod">
        <pc:chgData name="Ismaël Tuo" userId="fca7baf0e513a1e6" providerId="LiveId" clId="{0EB52ED8-BDDA-42B4-90C4-1B322ACD0F02}" dt="2024-01-31T15:20:56.197" v="6735" actId="1076"/>
        <pc:sldMkLst>
          <pc:docMk/>
          <pc:sldMk cId="1523225851" sldId="297"/>
        </pc:sldMkLst>
        <pc:spChg chg="add mod">
          <ac:chgData name="Ismaël Tuo" userId="fca7baf0e513a1e6" providerId="LiveId" clId="{0EB52ED8-BDDA-42B4-90C4-1B322ACD0F02}" dt="2024-01-31T15:20:56.197" v="6735" actId="1076"/>
          <ac:spMkLst>
            <pc:docMk/>
            <pc:sldMk cId="1523225851" sldId="297"/>
            <ac:spMk id="8" creationId="{7B1D5EF7-E562-679D-BDBF-9260E952BB66}"/>
          </ac:spMkLst>
        </pc:spChg>
        <pc:spChg chg="mod">
          <ac:chgData name="Ismaël Tuo" userId="fca7baf0e513a1e6" providerId="LiveId" clId="{0EB52ED8-BDDA-42B4-90C4-1B322ACD0F02}" dt="2024-01-31T15:01:58.040" v="6140" actId="20577"/>
          <ac:spMkLst>
            <pc:docMk/>
            <pc:sldMk cId="1523225851" sldId="297"/>
            <ac:spMk id="11" creationId="{C27A3656-3CB0-8161-AE9F-B92FBE4F5083}"/>
          </ac:spMkLst>
        </pc:spChg>
        <pc:spChg chg="del">
          <ac:chgData name="Ismaël Tuo" userId="fca7baf0e513a1e6" providerId="LiveId" clId="{0EB52ED8-BDDA-42B4-90C4-1B322ACD0F02}" dt="2024-01-31T15:01:29.018" v="6033" actId="478"/>
          <ac:spMkLst>
            <pc:docMk/>
            <pc:sldMk cId="1523225851" sldId="297"/>
            <ac:spMk id="13" creationId="{C58AE388-EBAB-6AC2-26EC-A99CAB0CDA1E}"/>
          </ac:spMkLst>
        </pc:spChg>
        <pc:spChg chg="add mod">
          <ac:chgData name="Ismaël Tuo" userId="fca7baf0e513a1e6" providerId="LiveId" clId="{0EB52ED8-BDDA-42B4-90C4-1B322ACD0F02}" dt="2024-01-31T15:20:52.229" v="6733" actId="1076"/>
          <ac:spMkLst>
            <pc:docMk/>
            <pc:sldMk cId="1523225851" sldId="297"/>
            <ac:spMk id="14" creationId="{F8DDF1EF-2A06-2E47-FE0D-79BBC5481D00}"/>
          </ac:spMkLst>
        </pc:spChg>
        <pc:spChg chg="del">
          <ac:chgData name="Ismaël Tuo" userId="fca7baf0e513a1e6" providerId="LiveId" clId="{0EB52ED8-BDDA-42B4-90C4-1B322ACD0F02}" dt="2024-01-31T15:01:26.374" v="6030" actId="478"/>
          <ac:spMkLst>
            <pc:docMk/>
            <pc:sldMk cId="1523225851" sldId="297"/>
            <ac:spMk id="16" creationId="{67587930-0AD3-BC4C-36CF-28270DA4CAEC}"/>
          </ac:spMkLst>
        </pc:spChg>
        <pc:picChg chg="add mod">
          <ac:chgData name="Ismaël Tuo" userId="fca7baf0e513a1e6" providerId="LiveId" clId="{0EB52ED8-BDDA-42B4-90C4-1B322ACD0F02}" dt="2024-01-31T15:05:05.508" v="6198" actId="14100"/>
          <ac:picMkLst>
            <pc:docMk/>
            <pc:sldMk cId="1523225851" sldId="297"/>
            <ac:picMk id="7" creationId="{B04FE94A-A2E3-2055-08C3-8CE63BAFCC75}"/>
          </ac:picMkLst>
        </pc:picChg>
        <pc:picChg chg="add mod">
          <ac:chgData name="Ismaël Tuo" userId="fca7baf0e513a1e6" providerId="LiveId" clId="{0EB52ED8-BDDA-42B4-90C4-1B322ACD0F02}" dt="2024-01-31T15:20:53.842" v="6734" actId="1076"/>
          <ac:picMkLst>
            <pc:docMk/>
            <pc:sldMk cId="1523225851" sldId="297"/>
            <ac:picMk id="10" creationId="{AE98593F-00F5-8EF5-76A2-A7E3FA087D6B}"/>
          </ac:picMkLst>
        </pc:picChg>
        <pc:picChg chg="del">
          <ac:chgData name="Ismaël Tuo" userId="fca7baf0e513a1e6" providerId="LiveId" clId="{0EB52ED8-BDDA-42B4-90C4-1B322ACD0F02}" dt="2024-01-31T15:01:29.524" v="6034" actId="478"/>
          <ac:picMkLst>
            <pc:docMk/>
            <pc:sldMk cId="1523225851" sldId="297"/>
            <ac:picMk id="12" creationId="{747728D2-1AC8-4A5E-14E7-2D8D00694641}"/>
          </ac:picMkLst>
        </pc:picChg>
        <pc:picChg chg="del">
          <ac:chgData name="Ismaël Tuo" userId="fca7baf0e513a1e6" providerId="LiveId" clId="{0EB52ED8-BDDA-42B4-90C4-1B322ACD0F02}" dt="2024-01-31T15:01:27.627" v="6032" actId="478"/>
          <ac:picMkLst>
            <pc:docMk/>
            <pc:sldMk cId="1523225851" sldId="297"/>
            <ac:picMk id="15" creationId="{A32FC67D-AD2C-443B-6110-79EEBB4BB389}"/>
          </ac:picMkLst>
        </pc:picChg>
        <pc:picChg chg="del">
          <ac:chgData name="Ismaël Tuo" userId="fca7baf0e513a1e6" providerId="LiveId" clId="{0EB52ED8-BDDA-42B4-90C4-1B322ACD0F02}" dt="2024-01-31T15:01:27.071" v="6031" actId="478"/>
          <ac:picMkLst>
            <pc:docMk/>
            <pc:sldMk cId="1523225851" sldId="297"/>
            <ac:picMk id="18" creationId="{A83D3028-6805-66B0-6F03-1B56B0596058}"/>
          </ac:picMkLst>
        </pc:picChg>
      </pc:sldChg>
      <pc:sldChg chg="addSp modSp add mod">
        <pc:chgData name="Ismaël Tuo" userId="fca7baf0e513a1e6" providerId="LiveId" clId="{0EB52ED8-BDDA-42B4-90C4-1B322ACD0F02}" dt="2024-02-18T16:56:17.009" v="11879" actId="1076"/>
        <pc:sldMkLst>
          <pc:docMk/>
          <pc:sldMk cId="4166790313" sldId="298"/>
        </pc:sldMkLst>
        <pc:spChg chg="add mod">
          <ac:chgData name="Ismaël Tuo" userId="fca7baf0e513a1e6" providerId="LiveId" clId="{0EB52ED8-BDDA-42B4-90C4-1B322ACD0F02}" dt="2024-02-18T16:46:20.884" v="11620" actId="1076"/>
          <ac:spMkLst>
            <pc:docMk/>
            <pc:sldMk cId="4166790313" sldId="298"/>
            <ac:spMk id="2" creationId="{505F987D-9315-F5CD-25B6-DB75EF635E2A}"/>
          </ac:spMkLst>
        </pc:spChg>
        <pc:spChg chg="mod">
          <ac:chgData name="Ismaël Tuo" userId="fca7baf0e513a1e6" providerId="LiveId" clId="{0EB52ED8-BDDA-42B4-90C4-1B322ACD0F02}" dt="2024-02-18T16:41:58.139" v="11147" actId="20577"/>
          <ac:spMkLst>
            <pc:docMk/>
            <pc:sldMk cId="4166790313" sldId="298"/>
            <ac:spMk id="6" creationId="{83A8595C-CB4F-5C86-0151-834038AA7113}"/>
          </ac:spMkLst>
        </pc:spChg>
        <pc:spChg chg="add mod">
          <ac:chgData name="Ismaël Tuo" userId="fca7baf0e513a1e6" providerId="LiveId" clId="{0EB52ED8-BDDA-42B4-90C4-1B322ACD0F02}" dt="2024-02-18T16:48:10.841" v="11877" actId="20577"/>
          <ac:spMkLst>
            <pc:docMk/>
            <pc:sldMk cId="4166790313" sldId="298"/>
            <ac:spMk id="7" creationId="{8B547359-8CAD-ED52-D3B8-238D3024EE5F}"/>
          </ac:spMkLst>
        </pc:spChg>
        <pc:spChg chg="mod">
          <ac:chgData name="Ismaël Tuo" userId="fca7baf0e513a1e6" providerId="LiveId" clId="{0EB52ED8-BDDA-42B4-90C4-1B322ACD0F02}" dt="2024-02-18T16:43:40.748" v="11305" actId="1076"/>
          <ac:spMkLst>
            <pc:docMk/>
            <pc:sldMk cId="4166790313" sldId="298"/>
            <ac:spMk id="11" creationId="{23E693F7-5FD8-E86B-349E-CA18DA116EB5}"/>
          </ac:spMkLst>
        </pc:spChg>
        <pc:picChg chg="add mod">
          <ac:chgData name="Ismaël Tuo" userId="fca7baf0e513a1e6" providerId="LiveId" clId="{0EB52ED8-BDDA-42B4-90C4-1B322ACD0F02}" dt="2024-02-18T16:56:17.009" v="11879" actId="1076"/>
          <ac:picMkLst>
            <pc:docMk/>
            <pc:sldMk cId="4166790313" sldId="298"/>
            <ac:picMk id="9" creationId="{C71BBF4D-0E65-C987-0222-E8122AA2C1B8}"/>
          </ac:picMkLst>
        </pc:picChg>
      </pc:sldChg>
      <pc:sldChg chg="addSp delSp modSp add mod">
        <pc:chgData name="Ismaël Tuo" userId="fca7baf0e513a1e6" providerId="LiveId" clId="{0EB52ED8-BDDA-42B4-90C4-1B322ACD0F02}" dt="2024-02-18T16:08:12.361" v="9119" actId="113"/>
        <pc:sldMkLst>
          <pc:docMk/>
          <pc:sldMk cId="1172178182" sldId="299"/>
        </pc:sldMkLst>
        <pc:spChg chg="del">
          <ac:chgData name="Ismaël Tuo" userId="fca7baf0e513a1e6" providerId="LiveId" clId="{0EB52ED8-BDDA-42B4-90C4-1B322ACD0F02}" dt="2024-02-18T15:51:20.100" v="8468" actId="478"/>
          <ac:spMkLst>
            <pc:docMk/>
            <pc:sldMk cId="1172178182" sldId="299"/>
            <ac:spMk id="7" creationId="{71AFD65B-6287-1106-81C2-27A618A90CA0}"/>
          </ac:spMkLst>
        </pc:spChg>
        <pc:spChg chg="add mod">
          <ac:chgData name="Ismaël Tuo" userId="fca7baf0e513a1e6" providerId="LiveId" clId="{0EB52ED8-BDDA-42B4-90C4-1B322ACD0F02}" dt="2024-02-18T15:57:41.598" v="8757" actId="1076"/>
          <ac:spMkLst>
            <pc:docMk/>
            <pc:sldMk cId="1172178182" sldId="299"/>
            <ac:spMk id="8" creationId="{6084778A-0218-A123-EDB7-46FFB8736B3C}"/>
          </ac:spMkLst>
        </pc:spChg>
        <pc:spChg chg="mod">
          <ac:chgData name="Ismaël Tuo" userId="fca7baf0e513a1e6" providerId="LiveId" clId="{0EB52ED8-BDDA-42B4-90C4-1B322ACD0F02}" dt="2024-02-18T15:56:46.019" v="8623" actId="33524"/>
          <ac:spMkLst>
            <pc:docMk/>
            <pc:sldMk cId="1172178182" sldId="299"/>
            <ac:spMk id="11" creationId="{2C858808-A0FA-B216-A885-9BBDFE76105F}"/>
          </ac:spMkLst>
        </pc:spChg>
        <pc:spChg chg="del">
          <ac:chgData name="Ismaël Tuo" userId="fca7baf0e513a1e6" providerId="LiveId" clId="{0EB52ED8-BDDA-42B4-90C4-1B322ACD0F02}" dt="2024-02-18T15:51:17.418" v="8466" actId="478"/>
          <ac:spMkLst>
            <pc:docMk/>
            <pc:sldMk cId="1172178182" sldId="299"/>
            <ac:spMk id="55" creationId="{1602C7AD-A8D2-2A8B-FE72-149ED672ACCB}"/>
          </ac:spMkLst>
        </pc:spChg>
        <pc:spChg chg="add mod">
          <ac:chgData name="Ismaël Tuo" userId="fca7baf0e513a1e6" providerId="LiveId" clId="{0EB52ED8-BDDA-42B4-90C4-1B322ACD0F02}" dt="2024-02-18T16:04:53.331" v="8790" actId="1076"/>
          <ac:spMkLst>
            <pc:docMk/>
            <pc:sldMk cId="1172178182" sldId="299"/>
            <ac:spMk id="56" creationId="{8D054B99-82A6-A8CE-0D2B-12445140D200}"/>
          </ac:spMkLst>
        </pc:spChg>
        <pc:spChg chg="add mod">
          <ac:chgData name="Ismaël Tuo" userId="fca7baf0e513a1e6" providerId="LiveId" clId="{0EB52ED8-BDDA-42B4-90C4-1B322ACD0F02}" dt="2024-02-18T16:08:12.361" v="9119" actId="113"/>
          <ac:spMkLst>
            <pc:docMk/>
            <pc:sldMk cId="1172178182" sldId="299"/>
            <ac:spMk id="58" creationId="{349DE244-65B4-DC62-ECB2-8B86B5DC46F6}"/>
          </ac:spMkLst>
        </pc:spChg>
        <pc:grpChg chg="del">
          <ac:chgData name="Ismaël Tuo" userId="fca7baf0e513a1e6" providerId="LiveId" clId="{0EB52ED8-BDDA-42B4-90C4-1B322ACD0F02}" dt="2024-02-18T15:51:15.563" v="8465" actId="478"/>
          <ac:grpSpMkLst>
            <pc:docMk/>
            <pc:sldMk cId="1172178182" sldId="299"/>
            <ac:grpSpMk id="54" creationId="{D5068570-0D99-9915-500E-E54FD720A3F2}"/>
          </ac:grpSpMkLst>
        </pc:grpChg>
        <pc:picChg chg="add mod">
          <ac:chgData name="Ismaël Tuo" userId="fca7baf0e513a1e6" providerId="LiveId" clId="{0EB52ED8-BDDA-42B4-90C4-1B322ACD0F02}" dt="2024-02-18T16:04:50.293" v="8789" actId="1076"/>
          <ac:picMkLst>
            <pc:docMk/>
            <pc:sldMk cId="1172178182" sldId="299"/>
            <ac:picMk id="13" creationId="{5A5F86C5-5ACE-3851-849E-2824DBF01B84}"/>
          </ac:picMkLst>
        </pc:picChg>
        <pc:picChg chg="add mod">
          <ac:chgData name="Ismaël Tuo" userId="fca7baf0e513a1e6" providerId="LiveId" clId="{0EB52ED8-BDDA-42B4-90C4-1B322ACD0F02}" dt="2024-02-18T16:04:45.215" v="8787" actId="14100"/>
          <ac:picMkLst>
            <pc:docMk/>
            <pc:sldMk cId="1172178182" sldId="299"/>
            <ac:picMk id="41" creationId="{3E62FE1B-4B07-39F7-7BB4-1967A9B563E8}"/>
          </ac:picMkLst>
        </pc:picChg>
        <pc:picChg chg="del">
          <ac:chgData name="Ismaël Tuo" userId="fca7baf0e513a1e6" providerId="LiveId" clId="{0EB52ED8-BDDA-42B4-90C4-1B322ACD0F02}" dt="2024-02-18T15:51:18.008" v="8467" actId="478"/>
          <ac:picMkLst>
            <pc:docMk/>
            <pc:sldMk cId="1172178182" sldId="299"/>
            <ac:picMk id="57" creationId="{62AF2705-5986-ED94-9499-B938E6BAC773}"/>
          </ac:picMkLst>
        </pc:picChg>
      </pc:sldChg>
      <pc:sldChg chg="addSp delSp modSp add mod">
        <pc:chgData name="Ismaël Tuo" userId="fca7baf0e513a1e6" providerId="LiveId" clId="{0EB52ED8-BDDA-42B4-90C4-1B322ACD0F02}" dt="2024-02-18T16:15:33.144" v="9684" actId="14100"/>
        <pc:sldMkLst>
          <pc:docMk/>
          <pc:sldMk cId="4189741124" sldId="300"/>
        </pc:sldMkLst>
        <pc:spChg chg="del">
          <ac:chgData name="Ismaël Tuo" userId="fca7baf0e513a1e6" providerId="LiveId" clId="{0EB52ED8-BDDA-42B4-90C4-1B322ACD0F02}" dt="2024-02-18T16:10:22.170" v="9310" actId="478"/>
          <ac:spMkLst>
            <pc:docMk/>
            <pc:sldMk cId="4189741124" sldId="300"/>
            <ac:spMk id="7" creationId="{5D77A2EE-2FCD-823A-80C3-86D14107B44F}"/>
          </ac:spMkLst>
        </pc:spChg>
        <pc:spChg chg="add mod">
          <ac:chgData name="Ismaël Tuo" userId="fca7baf0e513a1e6" providerId="LiveId" clId="{0EB52ED8-BDDA-42B4-90C4-1B322ACD0F02}" dt="2024-02-18T16:13:33.930" v="9569" actId="1076"/>
          <ac:spMkLst>
            <pc:docMk/>
            <pc:sldMk cId="4189741124" sldId="300"/>
            <ac:spMk id="8" creationId="{857271E7-A2D3-3E21-6CB5-B135C54D4C10}"/>
          </ac:spMkLst>
        </pc:spChg>
        <pc:spChg chg="mod">
          <ac:chgData name="Ismaël Tuo" userId="fca7baf0e513a1e6" providerId="LiveId" clId="{0EB52ED8-BDDA-42B4-90C4-1B322ACD0F02}" dt="2024-02-18T16:10:14.023" v="9309" actId="20577"/>
          <ac:spMkLst>
            <pc:docMk/>
            <pc:sldMk cId="4189741124" sldId="300"/>
            <ac:spMk id="11" creationId="{CE4E466A-F83D-8139-4F32-58761AB82AAD}"/>
          </ac:spMkLst>
        </pc:spChg>
        <pc:spChg chg="add mod">
          <ac:chgData name="Ismaël Tuo" userId="fca7baf0e513a1e6" providerId="LiveId" clId="{0EB52ED8-BDDA-42B4-90C4-1B322ACD0F02}" dt="2024-02-18T16:15:14.192" v="9679" actId="1076"/>
          <ac:spMkLst>
            <pc:docMk/>
            <pc:sldMk cId="4189741124" sldId="300"/>
            <ac:spMk id="40" creationId="{D7562D24-8295-4E25-826E-E911DF02D923}"/>
          </ac:spMkLst>
        </pc:spChg>
        <pc:spChg chg="del">
          <ac:chgData name="Ismaël Tuo" userId="fca7baf0e513a1e6" providerId="LiveId" clId="{0EB52ED8-BDDA-42B4-90C4-1B322ACD0F02}" dt="2024-02-18T16:09:03.138" v="9122" actId="478"/>
          <ac:spMkLst>
            <pc:docMk/>
            <pc:sldMk cId="4189741124" sldId="300"/>
            <ac:spMk id="55" creationId="{A989686A-5FBC-A5F0-3F09-FDD85D24F118}"/>
          </ac:spMkLst>
        </pc:spChg>
        <pc:grpChg chg="del">
          <ac:chgData name="Ismaël Tuo" userId="fca7baf0e513a1e6" providerId="LiveId" clId="{0EB52ED8-BDDA-42B4-90C4-1B322ACD0F02}" dt="2024-02-18T16:09:01.076" v="9121" actId="478"/>
          <ac:grpSpMkLst>
            <pc:docMk/>
            <pc:sldMk cId="4189741124" sldId="300"/>
            <ac:grpSpMk id="54" creationId="{FF2A3185-1DE7-C046-5FD1-D77C358BEBEA}"/>
          </ac:grpSpMkLst>
        </pc:grpChg>
        <pc:picChg chg="add mod">
          <ac:chgData name="Ismaël Tuo" userId="fca7baf0e513a1e6" providerId="LiveId" clId="{0EB52ED8-BDDA-42B4-90C4-1B322ACD0F02}" dt="2024-02-18T16:13:35.617" v="9570" actId="1076"/>
          <ac:picMkLst>
            <pc:docMk/>
            <pc:sldMk cId="4189741124" sldId="300"/>
            <ac:picMk id="13" creationId="{ED2ADD6A-8C31-CCFD-CA95-90266ECBCCD7}"/>
          </ac:picMkLst>
        </pc:picChg>
        <pc:picChg chg="add mod">
          <ac:chgData name="Ismaël Tuo" userId="fca7baf0e513a1e6" providerId="LiveId" clId="{0EB52ED8-BDDA-42B4-90C4-1B322ACD0F02}" dt="2024-02-18T16:15:33.144" v="9684" actId="14100"/>
          <ac:picMkLst>
            <pc:docMk/>
            <pc:sldMk cId="4189741124" sldId="300"/>
            <ac:picMk id="56" creationId="{76EB14A4-6DD5-CFAC-AB80-B3E616EBE9A9}"/>
          </ac:picMkLst>
        </pc:picChg>
        <pc:picChg chg="del">
          <ac:chgData name="Ismaël Tuo" userId="fca7baf0e513a1e6" providerId="LiveId" clId="{0EB52ED8-BDDA-42B4-90C4-1B322ACD0F02}" dt="2024-02-18T16:09:03.737" v="9123" actId="478"/>
          <ac:picMkLst>
            <pc:docMk/>
            <pc:sldMk cId="4189741124" sldId="300"/>
            <ac:picMk id="57" creationId="{E07B3DB4-2AC8-8AE4-5B1F-B2BA0708BB12}"/>
          </ac:picMkLst>
        </pc:picChg>
      </pc:sldChg>
      <pc:sldChg chg="addSp modSp add mod">
        <pc:chgData name="Ismaël Tuo" userId="fca7baf0e513a1e6" providerId="LiveId" clId="{0EB52ED8-BDDA-42B4-90C4-1B322ACD0F02}" dt="2024-02-18T17:32:58.737" v="15447" actId="1076"/>
        <pc:sldMkLst>
          <pc:docMk/>
          <pc:sldMk cId="1118991029" sldId="301"/>
        </pc:sldMkLst>
        <pc:spChg chg="add mod">
          <ac:chgData name="Ismaël Tuo" userId="fca7baf0e513a1e6" providerId="LiveId" clId="{0EB52ED8-BDDA-42B4-90C4-1B322ACD0F02}" dt="2024-02-18T17:24:56.277" v="14078" actId="1076"/>
          <ac:spMkLst>
            <pc:docMk/>
            <pc:sldMk cId="1118991029" sldId="301"/>
            <ac:spMk id="2" creationId="{EEA23536-FADC-65E7-E2DB-B0FD0404375A}"/>
          </ac:spMkLst>
        </pc:spChg>
        <pc:spChg chg="add mod">
          <ac:chgData name="Ismaël Tuo" userId="fca7baf0e513a1e6" providerId="LiveId" clId="{0EB52ED8-BDDA-42B4-90C4-1B322ACD0F02}" dt="2024-02-18T17:32:58.737" v="15447" actId="1076"/>
          <ac:spMkLst>
            <pc:docMk/>
            <pc:sldMk cId="1118991029" sldId="301"/>
            <ac:spMk id="7" creationId="{6A8B637A-308C-17DD-96E5-EEF1B25803A2}"/>
          </ac:spMkLst>
        </pc:spChg>
        <pc:spChg chg="add mod">
          <ac:chgData name="Ismaël Tuo" userId="fca7baf0e513a1e6" providerId="LiveId" clId="{0EB52ED8-BDDA-42B4-90C4-1B322ACD0F02}" dt="2024-02-18T17:32:56.101" v="15446" actId="1076"/>
          <ac:spMkLst>
            <pc:docMk/>
            <pc:sldMk cId="1118991029" sldId="301"/>
            <ac:spMk id="8" creationId="{C9FC6158-95DB-7B71-56A4-A9281C23F486}"/>
          </ac:spMkLst>
        </pc:spChg>
        <pc:spChg chg="mod">
          <ac:chgData name="Ismaël Tuo" userId="fca7baf0e513a1e6" providerId="LiveId" clId="{0EB52ED8-BDDA-42B4-90C4-1B322ACD0F02}" dt="2024-02-18T17:23:58.361" v="13954" actId="1076"/>
          <ac:spMkLst>
            <pc:docMk/>
            <pc:sldMk cId="1118991029" sldId="301"/>
            <ac:spMk id="11" creationId="{D478DD88-5E7C-1ACF-67AA-0C60AF0EBF38}"/>
          </ac:spMkLst>
        </pc:spChg>
      </pc:sldChg>
      <pc:sldChg chg="addSp delSp modSp add mod">
        <pc:chgData name="Ismaël Tuo" userId="fca7baf0e513a1e6" providerId="LiveId" clId="{0EB52ED8-BDDA-42B4-90C4-1B322ACD0F02}" dt="2024-02-18T17:11:16.604" v="12722" actId="20577"/>
        <pc:sldMkLst>
          <pc:docMk/>
          <pc:sldMk cId="3238743357" sldId="302"/>
        </pc:sldMkLst>
        <pc:spChg chg="del">
          <ac:chgData name="Ismaël Tuo" userId="fca7baf0e513a1e6" providerId="LiveId" clId="{0EB52ED8-BDDA-42B4-90C4-1B322ACD0F02}" dt="2024-02-18T16:57:18.662" v="11995" actId="478"/>
          <ac:spMkLst>
            <pc:docMk/>
            <pc:sldMk cId="3238743357" sldId="302"/>
            <ac:spMk id="2" creationId="{5F8AD108-6670-545D-4979-4788AF6B6BBB}"/>
          </ac:spMkLst>
        </pc:spChg>
        <pc:spChg chg="del">
          <ac:chgData name="Ismaël Tuo" userId="fca7baf0e513a1e6" providerId="LiveId" clId="{0EB52ED8-BDDA-42B4-90C4-1B322ACD0F02}" dt="2024-02-18T16:57:19.932" v="11996" actId="478"/>
          <ac:spMkLst>
            <pc:docMk/>
            <pc:sldMk cId="3238743357" sldId="302"/>
            <ac:spMk id="7" creationId="{95C5E530-21B1-5F02-2625-1E6B1B014E2F}"/>
          </ac:spMkLst>
        </pc:spChg>
        <pc:spChg chg="mod">
          <ac:chgData name="Ismaël Tuo" userId="fca7baf0e513a1e6" providerId="LiveId" clId="{0EB52ED8-BDDA-42B4-90C4-1B322ACD0F02}" dt="2024-02-18T16:57:51.214" v="12120" actId="20577"/>
          <ac:spMkLst>
            <pc:docMk/>
            <pc:sldMk cId="3238743357" sldId="302"/>
            <ac:spMk id="11" creationId="{C0952B0A-702F-2A31-52BE-930A560331D7}"/>
          </ac:spMkLst>
        </pc:spChg>
        <pc:spChg chg="add mod">
          <ac:chgData name="Ismaël Tuo" userId="fca7baf0e513a1e6" providerId="LiveId" clId="{0EB52ED8-BDDA-42B4-90C4-1B322ACD0F02}" dt="2024-02-18T17:06:21.355" v="12492" actId="1076"/>
          <ac:spMkLst>
            <pc:docMk/>
            <pc:sldMk cId="3238743357" sldId="302"/>
            <ac:spMk id="12" creationId="{1F280481-8393-2E52-033C-C358391ACFA1}"/>
          </ac:spMkLst>
        </pc:spChg>
        <pc:spChg chg="add mod">
          <ac:chgData name="Ismaël Tuo" userId="fca7baf0e513a1e6" providerId="LiveId" clId="{0EB52ED8-BDDA-42B4-90C4-1B322ACD0F02}" dt="2024-02-18T17:11:16.604" v="12722" actId="20577"/>
          <ac:spMkLst>
            <pc:docMk/>
            <pc:sldMk cId="3238743357" sldId="302"/>
            <ac:spMk id="19" creationId="{82DBB655-DF77-2D95-FF91-AF02405A54C5}"/>
          </ac:spMkLst>
        </pc:spChg>
        <pc:picChg chg="del">
          <ac:chgData name="Ismaël Tuo" userId="fca7baf0e513a1e6" providerId="LiveId" clId="{0EB52ED8-BDDA-42B4-90C4-1B322ACD0F02}" dt="2024-02-18T16:56:26.849" v="11881" actId="478"/>
          <ac:picMkLst>
            <pc:docMk/>
            <pc:sldMk cId="3238743357" sldId="302"/>
            <ac:picMk id="9" creationId="{58DC0085-0D49-1DFA-2807-04BC0F06FC5E}"/>
          </ac:picMkLst>
        </pc:picChg>
        <pc:picChg chg="add del">
          <ac:chgData name="Ismaël Tuo" userId="fca7baf0e513a1e6" providerId="LiveId" clId="{0EB52ED8-BDDA-42B4-90C4-1B322ACD0F02}" dt="2024-02-18T16:57:56.758" v="12122" actId="478"/>
          <ac:picMkLst>
            <pc:docMk/>
            <pc:sldMk cId="3238743357" sldId="302"/>
            <ac:picMk id="10" creationId="{E7EFC40F-0184-48EC-6E45-7BFCE6454C2C}"/>
          </ac:picMkLst>
        </pc:picChg>
        <pc:picChg chg="add del mod">
          <ac:chgData name="Ismaël Tuo" userId="fca7baf0e513a1e6" providerId="LiveId" clId="{0EB52ED8-BDDA-42B4-90C4-1B322ACD0F02}" dt="2024-02-18T17:08:54.782" v="12493" actId="478"/>
          <ac:picMkLst>
            <pc:docMk/>
            <pc:sldMk cId="3238743357" sldId="302"/>
            <ac:picMk id="14" creationId="{C4E132A6-0A14-01DD-6EB6-BDAF269EB408}"/>
          </ac:picMkLst>
        </pc:picChg>
        <pc:picChg chg="add mod">
          <ac:chgData name="Ismaël Tuo" userId="fca7baf0e513a1e6" providerId="LiveId" clId="{0EB52ED8-BDDA-42B4-90C4-1B322ACD0F02}" dt="2024-02-18T17:08:57.708" v="12497" actId="1076"/>
          <ac:picMkLst>
            <pc:docMk/>
            <pc:sldMk cId="3238743357" sldId="302"/>
            <ac:picMk id="16" creationId="{C1AD818D-12C0-3B39-6B76-36BB873176E9}"/>
          </ac:picMkLst>
        </pc:picChg>
        <pc:picChg chg="add mod">
          <ac:chgData name="Ismaël Tuo" userId="fca7baf0e513a1e6" providerId="LiveId" clId="{0EB52ED8-BDDA-42B4-90C4-1B322ACD0F02}" dt="2024-02-18T17:09:07.921" v="12502"/>
          <ac:picMkLst>
            <pc:docMk/>
            <pc:sldMk cId="3238743357" sldId="302"/>
            <ac:picMk id="18" creationId="{5DAB8D63-20CC-93A7-A393-9B0FE875DB77}"/>
          </ac:picMkLst>
        </pc:picChg>
      </pc:sldChg>
      <pc:sldChg chg="addSp delSp modSp add mod">
        <pc:chgData name="Ismaël Tuo" userId="fca7baf0e513a1e6" providerId="LiveId" clId="{0EB52ED8-BDDA-42B4-90C4-1B322ACD0F02}" dt="2024-02-18T17:21:16.416" v="13638" actId="1076"/>
        <pc:sldMkLst>
          <pc:docMk/>
          <pc:sldMk cId="1239094899" sldId="303"/>
        </pc:sldMkLst>
        <pc:spChg chg="add mod">
          <ac:chgData name="Ismaël Tuo" userId="fca7baf0e513a1e6" providerId="LiveId" clId="{0EB52ED8-BDDA-42B4-90C4-1B322ACD0F02}" dt="2024-02-18T17:21:16.416" v="13638" actId="1076"/>
          <ac:spMkLst>
            <pc:docMk/>
            <pc:sldMk cId="1239094899" sldId="303"/>
            <ac:spMk id="10" creationId="{6C12B1ED-A7DC-1285-5A72-57FD58E762F9}"/>
          </ac:spMkLst>
        </pc:spChg>
        <pc:spChg chg="mod">
          <ac:chgData name="Ismaël Tuo" userId="fca7baf0e513a1e6" providerId="LiveId" clId="{0EB52ED8-BDDA-42B4-90C4-1B322ACD0F02}" dt="2024-02-18T17:13:01.399" v="12968" actId="20577"/>
          <ac:spMkLst>
            <pc:docMk/>
            <pc:sldMk cId="1239094899" sldId="303"/>
            <ac:spMk id="11" creationId="{859CB3A5-0212-41BE-2488-84F8FD166EDD}"/>
          </ac:spMkLst>
        </pc:spChg>
        <pc:spChg chg="del">
          <ac:chgData name="Ismaël Tuo" userId="fca7baf0e513a1e6" providerId="LiveId" clId="{0EB52ED8-BDDA-42B4-90C4-1B322ACD0F02}" dt="2024-02-18T17:13:04.995" v="12969" actId="478"/>
          <ac:spMkLst>
            <pc:docMk/>
            <pc:sldMk cId="1239094899" sldId="303"/>
            <ac:spMk id="12" creationId="{C27D7893-18A7-83B1-0B98-54CB717F9155}"/>
          </ac:spMkLst>
        </pc:spChg>
        <pc:spChg chg="add mod">
          <ac:chgData name="Ismaël Tuo" userId="fca7baf0e513a1e6" providerId="LiveId" clId="{0EB52ED8-BDDA-42B4-90C4-1B322ACD0F02}" dt="2024-02-18T17:21:04.959" v="13633" actId="113"/>
          <ac:spMkLst>
            <pc:docMk/>
            <pc:sldMk cId="1239094899" sldId="303"/>
            <ac:spMk id="13" creationId="{CE2100EA-F0D8-4A46-6113-92A7808CB80A}"/>
          </ac:spMkLst>
        </pc:spChg>
        <pc:spChg chg="del">
          <ac:chgData name="Ismaël Tuo" userId="fca7baf0e513a1e6" providerId="LiveId" clId="{0EB52ED8-BDDA-42B4-90C4-1B322ACD0F02}" dt="2024-02-18T17:11:27.787" v="12724" actId="478"/>
          <ac:spMkLst>
            <pc:docMk/>
            <pc:sldMk cId="1239094899" sldId="303"/>
            <ac:spMk id="19" creationId="{42B199A6-E17A-CFCB-27EB-82A2A218EBD5}"/>
          </ac:spMkLst>
        </pc:spChg>
        <pc:picChg chg="add del mod">
          <ac:chgData name="Ismaël Tuo" userId="fca7baf0e513a1e6" providerId="LiveId" clId="{0EB52ED8-BDDA-42B4-90C4-1B322ACD0F02}" dt="2024-02-18T17:16:02.912" v="12972" actId="478"/>
          <ac:picMkLst>
            <pc:docMk/>
            <pc:sldMk cId="1239094899" sldId="303"/>
            <ac:picMk id="7" creationId="{1E68C20B-7657-B194-BF0C-0263AD3006A2}"/>
          </ac:picMkLst>
        </pc:picChg>
        <pc:picChg chg="add mod">
          <ac:chgData name="Ismaël Tuo" userId="fca7baf0e513a1e6" providerId="LiveId" clId="{0EB52ED8-BDDA-42B4-90C4-1B322ACD0F02}" dt="2024-02-18T17:21:14.135" v="13637" actId="1076"/>
          <ac:picMkLst>
            <pc:docMk/>
            <pc:sldMk cId="1239094899" sldId="303"/>
            <ac:picMk id="9" creationId="{839E2A34-D06A-01A2-142B-3F6524AD25CB}"/>
          </ac:picMkLst>
        </pc:picChg>
        <pc:picChg chg="del">
          <ac:chgData name="Ismaël Tuo" userId="fca7baf0e513a1e6" providerId="LiveId" clId="{0EB52ED8-BDDA-42B4-90C4-1B322ACD0F02}" dt="2024-02-18T17:11:30.775" v="12725" actId="478"/>
          <ac:picMkLst>
            <pc:docMk/>
            <pc:sldMk cId="1239094899" sldId="303"/>
            <ac:picMk id="16" creationId="{DA081C4B-9F41-9C0A-B050-3AD4D654A9BC}"/>
          </ac:picMkLst>
        </pc:picChg>
      </pc:sldChg>
      <pc:sldChg chg="addSp delSp modSp add mod">
        <pc:chgData name="Ismaël Tuo" userId="fca7baf0e513a1e6" providerId="LiveId" clId="{0EB52ED8-BDDA-42B4-90C4-1B322ACD0F02}" dt="2024-02-18T17:46:15.702" v="15871" actId="1076"/>
        <pc:sldMkLst>
          <pc:docMk/>
          <pc:sldMk cId="2302406874" sldId="304"/>
        </pc:sldMkLst>
        <pc:spChg chg="del">
          <ac:chgData name="Ismaël Tuo" userId="fca7baf0e513a1e6" providerId="LiveId" clId="{0EB52ED8-BDDA-42B4-90C4-1B322ACD0F02}" dt="2024-02-18T17:34:26.803" v="15450" actId="478"/>
          <ac:spMkLst>
            <pc:docMk/>
            <pc:sldMk cId="2302406874" sldId="304"/>
            <ac:spMk id="2" creationId="{6FE6C591-4AAC-D0A6-7272-64986648E152}"/>
          </ac:spMkLst>
        </pc:spChg>
        <pc:spChg chg="del">
          <ac:chgData name="Ismaël Tuo" userId="fca7baf0e513a1e6" providerId="LiveId" clId="{0EB52ED8-BDDA-42B4-90C4-1B322ACD0F02}" dt="2024-02-18T17:34:29.370" v="15451" actId="478"/>
          <ac:spMkLst>
            <pc:docMk/>
            <pc:sldMk cId="2302406874" sldId="304"/>
            <ac:spMk id="7" creationId="{53620270-EBBE-2D39-6000-ADAF68507A4E}"/>
          </ac:spMkLst>
        </pc:spChg>
        <pc:spChg chg="del">
          <ac:chgData name="Ismaël Tuo" userId="fca7baf0e513a1e6" providerId="LiveId" clId="{0EB52ED8-BDDA-42B4-90C4-1B322ACD0F02}" dt="2024-02-18T17:34:31.963" v="15452" actId="478"/>
          <ac:spMkLst>
            <pc:docMk/>
            <pc:sldMk cId="2302406874" sldId="304"/>
            <ac:spMk id="8" creationId="{794781BB-D9BA-0ED0-4CC4-BCABF3835F2A}"/>
          </ac:spMkLst>
        </pc:spChg>
        <pc:spChg chg="del">
          <ac:chgData name="Ismaël Tuo" userId="fca7baf0e513a1e6" providerId="LiveId" clId="{0EB52ED8-BDDA-42B4-90C4-1B322ACD0F02}" dt="2024-02-18T17:34:24.526" v="15449" actId="478"/>
          <ac:spMkLst>
            <pc:docMk/>
            <pc:sldMk cId="2302406874" sldId="304"/>
            <ac:spMk id="11" creationId="{2A2E5B18-38CC-7CEF-F371-CD1F1CBADD7F}"/>
          </ac:spMkLst>
        </pc:spChg>
        <pc:spChg chg="add mod">
          <ac:chgData name="Ismaël Tuo" userId="fca7baf0e513a1e6" providerId="LiveId" clId="{0EB52ED8-BDDA-42B4-90C4-1B322ACD0F02}" dt="2024-02-18T17:46:08.809" v="15869" actId="1076"/>
          <ac:spMkLst>
            <pc:docMk/>
            <pc:sldMk cId="2302406874" sldId="304"/>
            <ac:spMk id="18" creationId="{1703E3B8-70D2-0E7F-D27B-649034123AE2}"/>
          </ac:spMkLst>
        </pc:spChg>
        <pc:picChg chg="add del mod">
          <ac:chgData name="Ismaël Tuo" userId="fca7baf0e513a1e6" providerId="LiveId" clId="{0EB52ED8-BDDA-42B4-90C4-1B322ACD0F02}" dt="2024-02-18T17:38:04.743" v="15455" actId="478"/>
          <ac:picMkLst>
            <pc:docMk/>
            <pc:sldMk cId="2302406874" sldId="304"/>
            <ac:picMk id="10" creationId="{8D114C17-2A71-29E3-19E4-85946FFB72CC}"/>
          </ac:picMkLst>
        </pc:picChg>
        <pc:picChg chg="add del mod">
          <ac:chgData name="Ismaël Tuo" userId="fca7baf0e513a1e6" providerId="LiveId" clId="{0EB52ED8-BDDA-42B4-90C4-1B322ACD0F02}" dt="2024-02-18T17:39:50.263" v="15460" actId="478"/>
          <ac:picMkLst>
            <pc:docMk/>
            <pc:sldMk cId="2302406874" sldId="304"/>
            <ac:picMk id="13" creationId="{703306A0-8F4D-D12D-1770-D1D572BC6FAF}"/>
          </ac:picMkLst>
        </pc:picChg>
        <pc:picChg chg="add mod">
          <ac:chgData name="Ismaël Tuo" userId="fca7baf0e513a1e6" providerId="LiveId" clId="{0EB52ED8-BDDA-42B4-90C4-1B322ACD0F02}" dt="2024-02-18T17:46:11.569" v="15870" actId="1076"/>
          <ac:picMkLst>
            <pc:docMk/>
            <pc:sldMk cId="2302406874" sldId="304"/>
            <ac:picMk id="15" creationId="{5C23C7FE-65B4-9348-94D9-305547DC216E}"/>
          </ac:picMkLst>
        </pc:picChg>
        <pc:picChg chg="add mod">
          <ac:chgData name="Ismaël Tuo" userId="fca7baf0e513a1e6" providerId="LiveId" clId="{0EB52ED8-BDDA-42B4-90C4-1B322ACD0F02}" dt="2024-02-18T17:46:15.702" v="15871" actId="1076"/>
          <ac:picMkLst>
            <pc:docMk/>
            <pc:sldMk cId="2302406874" sldId="304"/>
            <ac:picMk id="17" creationId="{58761255-2FA3-B4C7-B23F-6F91651393C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18/02/2024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18/02/2024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18/02/2024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18/02/2024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18/02/2024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18/02/2024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18/02/2024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18/02/2024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18/02/2024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18/02/2024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18/02/2024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18/02/2024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18/02/2024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5.xml"/><Relationship Id="rId7" Type="http://schemas.openxmlformats.org/officeDocument/2006/relationships/slide" Target="slide14.xml"/><Relationship Id="rId12"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21.xml"/><Relationship Id="rId5" Type="http://schemas.openxmlformats.org/officeDocument/2006/relationships/slide" Target="slide10.xml"/><Relationship Id="rId10" Type="http://schemas.openxmlformats.org/officeDocument/2006/relationships/slide" Target="slide19.xml"/><Relationship Id="rId4" Type="http://schemas.openxmlformats.org/officeDocument/2006/relationships/slide" Target="slide7.xml"/><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python.org/fr/3/library/stdtypes.html#string-methods" TargetMode="External"/><Relationship Id="rId7" Type="http://schemas.openxmlformats.org/officeDocument/2006/relationships/image" Target="../media/image7.png"/><Relationship Id="rId2" Type="http://schemas.openxmlformats.org/officeDocument/2006/relationships/hyperlink" Target="https://docs.python.org/fr/3/library/string.htm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fontScale="85000" lnSpcReduction="20000"/>
          </a:bodyPr>
          <a:lstStyle/>
          <a:p>
            <a:pPr lvl="0"/>
            <a:r>
              <a:rPr lang="fr-FR" sz="2800" dirty="0">
                <a:solidFill>
                  <a:schemeClr val="tx1"/>
                </a:solidFill>
              </a:rPr>
              <a:t>Chapitre 8: Les chaînes de caractères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Concaténation de chaînes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0602" y="662731"/>
            <a:ext cx="1125046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concaténation de chaînes est une opération qui consiste à regrouper deux chaines en une en mettant la seconde à la suite de la première. Pour faire de la concaténation on utilisera le signe plus +.</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93F4C85F-22DB-F3EC-2756-8ED575A707DB}"/>
              </a:ext>
            </a:extLst>
          </p:cNvPr>
          <p:cNvPicPr>
            <a:picLocks noChangeAspect="1"/>
          </p:cNvPicPr>
          <p:nvPr/>
        </p:nvPicPr>
        <p:blipFill>
          <a:blip r:embed="rId2"/>
          <a:stretch>
            <a:fillRect/>
          </a:stretch>
        </p:blipFill>
        <p:spPr>
          <a:xfrm>
            <a:off x="3295066" y="1327409"/>
            <a:ext cx="4502780" cy="1723607"/>
          </a:xfrm>
          <a:prstGeom prst="rect">
            <a:avLst/>
          </a:prstGeom>
        </p:spPr>
      </p:pic>
      <p:sp>
        <p:nvSpPr>
          <p:cNvPr id="8" name="ZoneTexte 7">
            <a:extLst>
              <a:ext uri="{FF2B5EF4-FFF2-40B4-BE49-F238E27FC236}">
                <a16:creationId xmlns:a16="http://schemas.microsoft.com/office/drawing/2014/main" id="{1D637D46-0415-7D02-3A30-3DB174D7811D}"/>
              </a:ext>
            </a:extLst>
          </p:cNvPr>
          <p:cNvSpPr txBox="1"/>
          <p:nvPr/>
        </p:nvSpPr>
        <p:spPr>
          <a:xfrm>
            <a:off x="500932" y="2960480"/>
            <a:ext cx="11283113"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concaténation ne marche que sur les types chaine de caractères si on essaie de faire une concaténation entre un type chaine de caractères et un nombre Python lève une exception car ambiguë Python ne sait pas s’il doit faire une opération de nombre ou une concaténation de chaines. On utilisera la fonction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convertir un nombre en chaine si on veut éviter une erreur.</a:t>
            </a:r>
          </a:p>
        </p:txBody>
      </p:sp>
      <p:pic>
        <p:nvPicPr>
          <p:cNvPr id="10" name="Image 9">
            <a:extLst>
              <a:ext uri="{FF2B5EF4-FFF2-40B4-BE49-F238E27FC236}">
                <a16:creationId xmlns:a16="http://schemas.microsoft.com/office/drawing/2014/main" id="{7A0924CC-2902-E1E9-200E-4D0BAC7EB177}"/>
              </a:ext>
            </a:extLst>
          </p:cNvPr>
          <p:cNvPicPr>
            <a:picLocks noChangeAspect="1"/>
          </p:cNvPicPr>
          <p:nvPr/>
        </p:nvPicPr>
        <p:blipFill>
          <a:blip r:embed="rId3"/>
          <a:stretch>
            <a:fillRect/>
          </a:stretch>
        </p:blipFill>
        <p:spPr>
          <a:xfrm>
            <a:off x="3553138" y="4283919"/>
            <a:ext cx="4244708" cy="1883688"/>
          </a:xfrm>
          <a:prstGeom prst="rect">
            <a:avLst/>
          </a:prstGeom>
        </p:spPr>
      </p:pic>
    </p:spTree>
    <p:extLst>
      <p:ext uri="{BB962C8B-B14F-4D97-AF65-F5344CB8AC3E}">
        <p14:creationId xmlns:p14="http://schemas.microsoft.com/office/powerpoint/2010/main" val="55558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par indice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28129" y="79632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chaîne de caractères par définition est une séquence de caractères. Chaque caractère dans une chaîne de caractères est identifiée par une position appelée indice dont le premier est 0.</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58BFBBAD-251C-4722-DF6F-3FF2A9A37887}"/>
              </a:ext>
            </a:extLst>
          </p:cNvPr>
          <p:cNvSpPr txBox="1"/>
          <p:nvPr/>
        </p:nvSpPr>
        <p:spPr>
          <a:xfrm>
            <a:off x="397564" y="1473690"/>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 exemple la représentation de la chaine de caractère « Hello Christophe » donne:</a:t>
            </a:r>
          </a:p>
        </p:txBody>
      </p:sp>
      <p:grpSp>
        <p:nvGrpSpPr>
          <p:cNvPr id="54" name="Groupe 53">
            <a:extLst>
              <a:ext uri="{FF2B5EF4-FFF2-40B4-BE49-F238E27FC236}">
                <a16:creationId xmlns:a16="http://schemas.microsoft.com/office/drawing/2014/main" id="{3EC471A3-E971-CAD8-DF36-309A87FDF7D4}"/>
              </a:ext>
            </a:extLst>
          </p:cNvPr>
          <p:cNvGrpSpPr/>
          <p:nvPr/>
        </p:nvGrpSpPr>
        <p:grpSpPr>
          <a:xfrm>
            <a:off x="500932" y="1908143"/>
            <a:ext cx="10427565" cy="1428184"/>
            <a:chOff x="609528" y="2369224"/>
            <a:chExt cx="10427565" cy="1428184"/>
          </a:xfrm>
        </p:grpSpPr>
        <p:sp>
          <p:nvSpPr>
            <p:cNvPr id="2" name="Rectangle 1">
              <a:extLst>
                <a:ext uri="{FF2B5EF4-FFF2-40B4-BE49-F238E27FC236}">
                  <a16:creationId xmlns:a16="http://schemas.microsoft.com/office/drawing/2014/main" id="{83A64BA1-E1AB-1852-7A4E-BFE5FB0F967B}"/>
                </a:ext>
              </a:extLst>
            </p:cNvPr>
            <p:cNvSpPr/>
            <p:nvPr/>
          </p:nvSpPr>
          <p:spPr>
            <a:xfrm>
              <a:off x="609528" y="2369224"/>
              <a:ext cx="10427565" cy="14281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grpSp>
          <p:nvGrpSpPr>
            <p:cNvPr id="15" name="Groupe 14">
              <a:extLst>
                <a:ext uri="{FF2B5EF4-FFF2-40B4-BE49-F238E27FC236}">
                  <a16:creationId xmlns:a16="http://schemas.microsoft.com/office/drawing/2014/main" id="{16268A70-63FD-CD15-F4A5-09FAFB8F2F27}"/>
                </a:ext>
              </a:extLst>
            </p:cNvPr>
            <p:cNvGrpSpPr/>
            <p:nvPr/>
          </p:nvGrpSpPr>
          <p:grpSpPr>
            <a:xfrm>
              <a:off x="753311" y="2653275"/>
              <a:ext cx="948162" cy="851172"/>
              <a:chOff x="765489" y="2688879"/>
              <a:chExt cx="948162" cy="851172"/>
            </a:xfrm>
          </p:grpSpPr>
          <p:sp>
            <p:nvSpPr>
              <p:cNvPr id="9" name="Rectangle 8">
                <a:extLst>
                  <a:ext uri="{FF2B5EF4-FFF2-40B4-BE49-F238E27FC236}">
                    <a16:creationId xmlns:a16="http://schemas.microsoft.com/office/drawing/2014/main" id="{EE575CC5-2596-5963-72DD-28373D31E9CD}"/>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12" name="ZoneTexte 11">
                <a:extLst>
                  <a:ext uri="{FF2B5EF4-FFF2-40B4-BE49-F238E27FC236}">
                    <a16:creationId xmlns:a16="http://schemas.microsoft.com/office/drawing/2014/main" id="{37F42237-DD5F-1275-2CE3-1A4EF114CB55}"/>
                  </a:ext>
                </a:extLst>
              </p:cNvPr>
              <p:cNvSpPr txBox="1"/>
              <p:nvPr/>
            </p:nvSpPr>
            <p:spPr>
              <a:xfrm>
                <a:off x="765489" y="3170719"/>
                <a:ext cx="948162" cy="369332"/>
              </a:xfrm>
              <a:prstGeom prst="rect">
                <a:avLst/>
              </a:prstGeom>
              <a:noFill/>
            </p:spPr>
            <p:txBody>
              <a:bodyPr wrap="square" rtlCol="0">
                <a:spAutoFit/>
              </a:bodyPr>
              <a:lstStyle/>
              <a:p>
                <a:r>
                  <a:rPr lang="fr-FR" dirty="0"/>
                  <a:t>Indice 0</a:t>
                </a:r>
              </a:p>
            </p:txBody>
          </p:sp>
          <p:sp>
            <p:nvSpPr>
              <p:cNvPr id="14" name="ZoneTexte 13">
                <a:extLst>
                  <a:ext uri="{FF2B5EF4-FFF2-40B4-BE49-F238E27FC236}">
                    <a16:creationId xmlns:a16="http://schemas.microsoft.com/office/drawing/2014/main" id="{F8172A7A-3E21-4C3B-4BAD-4701034B34A3}"/>
                  </a:ext>
                </a:extLst>
              </p:cNvPr>
              <p:cNvSpPr txBox="1"/>
              <p:nvPr/>
            </p:nvSpPr>
            <p:spPr>
              <a:xfrm>
                <a:off x="1042657" y="2745133"/>
                <a:ext cx="289334" cy="369332"/>
              </a:xfrm>
              <a:prstGeom prst="rect">
                <a:avLst/>
              </a:prstGeom>
              <a:noFill/>
            </p:spPr>
            <p:txBody>
              <a:bodyPr wrap="square" rtlCol="0">
                <a:spAutoFit/>
              </a:bodyPr>
              <a:lstStyle/>
              <a:p>
                <a:r>
                  <a:rPr lang="fr-FR" dirty="0"/>
                  <a:t>H</a:t>
                </a:r>
              </a:p>
            </p:txBody>
          </p:sp>
        </p:grpSp>
        <p:grpSp>
          <p:nvGrpSpPr>
            <p:cNvPr id="16" name="Groupe 15">
              <a:extLst>
                <a:ext uri="{FF2B5EF4-FFF2-40B4-BE49-F238E27FC236}">
                  <a16:creationId xmlns:a16="http://schemas.microsoft.com/office/drawing/2014/main" id="{23563B94-F87C-1333-7319-7FB67BB8A4E9}"/>
                </a:ext>
              </a:extLst>
            </p:cNvPr>
            <p:cNvGrpSpPr/>
            <p:nvPr/>
          </p:nvGrpSpPr>
          <p:grpSpPr>
            <a:xfrm>
              <a:off x="1743357" y="2657730"/>
              <a:ext cx="948162" cy="851172"/>
              <a:chOff x="765489" y="2688879"/>
              <a:chExt cx="948162" cy="851172"/>
            </a:xfrm>
          </p:grpSpPr>
          <p:sp>
            <p:nvSpPr>
              <p:cNvPr id="17" name="Rectangle 16">
                <a:extLst>
                  <a:ext uri="{FF2B5EF4-FFF2-40B4-BE49-F238E27FC236}">
                    <a16:creationId xmlns:a16="http://schemas.microsoft.com/office/drawing/2014/main" id="{A1DA9CEF-4CFB-63A5-B339-E766381EF0C4}"/>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18" name="ZoneTexte 17">
                <a:extLst>
                  <a:ext uri="{FF2B5EF4-FFF2-40B4-BE49-F238E27FC236}">
                    <a16:creationId xmlns:a16="http://schemas.microsoft.com/office/drawing/2014/main" id="{1F6F8016-A97F-1A67-DE3A-7FED37FCBEAB}"/>
                  </a:ext>
                </a:extLst>
              </p:cNvPr>
              <p:cNvSpPr txBox="1"/>
              <p:nvPr/>
            </p:nvSpPr>
            <p:spPr>
              <a:xfrm>
                <a:off x="765489" y="3170719"/>
                <a:ext cx="948162" cy="369332"/>
              </a:xfrm>
              <a:prstGeom prst="rect">
                <a:avLst/>
              </a:prstGeom>
              <a:noFill/>
            </p:spPr>
            <p:txBody>
              <a:bodyPr wrap="square" rtlCol="0">
                <a:spAutoFit/>
              </a:bodyPr>
              <a:lstStyle/>
              <a:p>
                <a:r>
                  <a:rPr lang="fr-FR" dirty="0"/>
                  <a:t>Indice 1</a:t>
                </a:r>
              </a:p>
            </p:txBody>
          </p:sp>
          <p:sp>
            <p:nvSpPr>
              <p:cNvPr id="19" name="ZoneTexte 18">
                <a:extLst>
                  <a:ext uri="{FF2B5EF4-FFF2-40B4-BE49-F238E27FC236}">
                    <a16:creationId xmlns:a16="http://schemas.microsoft.com/office/drawing/2014/main" id="{03901460-D55B-7C6A-3ABF-C04F01AFF9CB}"/>
                  </a:ext>
                </a:extLst>
              </p:cNvPr>
              <p:cNvSpPr txBox="1"/>
              <p:nvPr/>
            </p:nvSpPr>
            <p:spPr>
              <a:xfrm>
                <a:off x="1042657" y="2745133"/>
                <a:ext cx="289334" cy="369332"/>
              </a:xfrm>
              <a:prstGeom prst="rect">
                <a:avLst/>
              </a:prstGeom>
              <a:noFill/>
            </p:spPr>
            <p:txBody>
              <a:bodyPr wrap="square" rtlCol="0">
                <a:spAutoFit/>
              </a:bodyPr>
              <a:lstStyle/>
              <a:p>
                <a:r>
                  <a:rPr lang="fr-FR" dirty="0"/>
                  <a:t>e</a:t>
                </a:r>
              </a:p>
            </p:txBody>
          </p:sp>
        </p:grpSp>
        <p:grpSp>
          <p:nvGrpSpPr>
            <p:cNvPr id="20" name="Groupe 19">
              <a:extLst>
                <a:ext uri="{FF2B5EF4-FFF2-40B4-BE49-F238E27FC236}">
                  <a16:creationId xmlns:a16="http://schemas.microsoft.com/office/drawing/2014/main" id="{0BD7FE90-BA20-CF1C-F6FC-DDEA7A2448C7}"/>
                </a:ext>
              </a:extLst>
            </p:cNvPr>
            <p:cNvGrpSpPr/>
            <p:nvPr/>
          </p:nvGrpSpPr>
          <p:grpSpPr>
            <a:xfrm>
              <a:off x="2691519" y="2684891"/>
              <a:ext cx="948162" cy="851172"/>
              <a:chOff x="765489" y="2688879"/>
              <a:chExt cx="948162" cy="851172"/>
            </a:xfrm>
          </p:grpSpPr>
          <p:sp>
            <p:nvSpPr>
              <p:cNvPr id="21" name="Rectangle 20">
                <a:extLst>
                  <a:ext uri="{FF2B5EF4-FFF2-40B4-BE49-F238E27FC236}">
                    <a16:creationId xmlns:a16="http://schemas.microsoft.com/office/drawing/2014/main" id="{FAE00A27-9DD1-2DA2-DCBA-1CA1E2FAFDAE}"/>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DCAC8308-7B66-45FB-F8CF-12BAB28BF230}"/>
                  </a:ext>
                </a:extLst>
              </p:cNvPr>
              <p:cNvSpPr txBox="1"/>
              <p:nvPr/>
            </p:nvSpPr>
            <p:spPr>
              <a:xfrm>
                <a:off x="765489" y="3170719"/>
                <a:ext cx="948162" cy="369332"/>
              </a:xfrm>
              <a:prstGeom prst="rect">
                <a:avLst/>
              </a:prstGeom>
              <a:noFill/>
            </p:spPr>
            <p:txBody>
              <a:bodyPr wrap="square" rtlCol="0">
                <a:spAutoFit/>
              </a:bodyPr>
              <a:lstStyle/>
              <a:p>
                <a:r>
                  <a:rPr lang="fr-FR" dirty="0"/>
                  <a:t>Indice 2</a:t>
                </a:r>
              </a:p>
            </p:txBody>
          </p:sp>
          <p:sp>
            <p:nvSpPr>
              <p:cNvPr id="23" name="ZoneTexte 22">
                <a:extLst>
                  <a:ext uri="{FF2B5EF4-FFF2-40B4-BE49-F238E27FC236}">
                    <a16:creationId xmlns:a16="http://schemas.microsoft.com/office/drawing/2014/main" id="{3596F453-898A-BDF2-9647-C960DC223525}"/>
                  </a:ext>
                </a:extLst>
              </p:cNvPr>
              <p:cNvSpPr txBox="1"/>
              <p:nvPr/>
            </p:nvSpPr>
            <p:spPr>
              <a:xfrm>
                <a:off x="1042657" y="2745133"/>
                <a:ext cx="289334" cy="369332"/>
              </a:xfrm>
              <a:prstGeom prst="rect">
                <a:avLst/>
              </a:prstGeom>
              <a:noFill/>
            </p:spPr>
            <p:txBody>
              <a:bodyPr wrap="square" rtlCol="0">
                <a:spAutoFit/>
              </a:bodyPr>
              <a:lstStyle/>
              <a:p>
                <a:r>
                  <a:rPr lang="fr-FR" dirty="0"/>
                  <a:t>l</a:t>
                </a:r>
              </a:p>
            </p:txBody>
          </p:sp>
        </p:grpSp>
        <p:grpSp>
          <p:nvGrpSpPr>
            <p:cNvPr id="24" name="Groupe 23">
              <a:extLst>
                <a:ext uri="{FF2B5EF4-FFF2-40B4-BE49-F238E27FC236}">
                  <a16:creationId xmlns:a16="http://schemas.microsoft.com/office/drawing/2014/main" id="{C031D986-A852-3598-47E8-5DBA549DA515}"/>
                </a:ext>
              </a:extLst>
            </p:cNvPr>
            <p:cNvGrpSpPr/>
            <p:nvPr/>
          </p:nvGrpSpPr>
          <p:grpSpPr>
            <a:xfrm>
              <a:off x="3664875" y="2680974"/>
              <a:ext cx="948162" cy="851172"/>
              <a:chOff x="765489" y="2688879"/>
              <a:chExt cx="948162" cy="851172"/>
            </a:xfrm>
          </p:grpSpPr>
          <p:sp>
            <p:nvSpPr>
              <p:cNvPr id="25" name="Rectangle 24">
                <a:extLst>
                  <a:ext uri="{FF2B5EF4-FFF2-40B4-BE49-F238E27FC236}">
                    <a16:creationId xmlns:a16="http://schemas.microsoft.com/office/drawing/2014/main" id="{C7E3E18A-5C81-6727-1DDF-36224F53A72F}"/>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C801F118-7165-A322-03A0-25FE503BA52D}"/>
                  </a:ext>
                </a:extLst>
              </p:cNvPr>
              <p:cNvSpPr txBox="1"/>
              <p:nvPr/>
            </p:nvSpPr>
            <p:spPr>
              <a:xfrm>
                <a:off x="765489" y="3170719"/>
                <a:ext cx="948162" cy="369332"/>
              </a:xfrm>
              <a:prstGeom prst="rect">
                <a:avLst/>
              </a:prstGeom>
              <a:noFill/>
            </p:spPr>
            <p:txBody>
              <a:bodyPr wrap="square" rtlCol="0">
                <a:spAutoFit/>
              </a:bodyPr>
              <a:lstStyle/>
              <a:p>
                <a:r>
                  <a:rPr lang="fr-FR" dirty="0"/>
                  <a:t>Indice 3</a:t>
                </a:r>
              </a:p>
            </p:txBody>
          </p:sp>
          <p:sp>
            <p:nvSpPr>
              <p:cNvPr id="27" name="ZoneTexte 26">
                <a:extLst>
                  <a:ext uri="{FF2B5EF4-FFF2-40B4-BE49-F238E27FC236}">
                    <a16:creationId xmlns:a16="http://schemas.microsoft.com/office/drawing/2014/main" id="{A7407094-D863-4B4C-402E-78693137319F}"/>
                  </a:ext>
                </a:extLst>
              </p:cNvPr>
              <p:cNvSpPr txBox="1"/>
              <p:nvPr/>
            </p:nvSpPr>
            <p:spPr>
              <a:xfrm>
                <a:off x="1042657" y="2745133"/>
                <a:ext cx="289334" cy="369332"/>
              </a:xfrm>
              <a:prstGeom prst="rect">
                <a:avLst/>
              </a:prstGeom>
              <a:noFill/>
            </p:spPr>
            <p:txBody>
              <a:bodyPr wrap="square" rtlCol="0">
                <a:spAutoFit/>
              </a:bodyPr>
              <a:lstStyle/>
              <a:p>
                <a:r>
                  <a:rPr lang="fr-FR" dirty="0"/>
                  <a:t>l</a:t>
                </a:r>
              </a:p>
            </p:txBody>
          </p:sp>
        </p:grpSp>
        <p:grpSp>
          <p:nvGrpSpPr>
            <p:cNvPr id="28" name="Groupe 27">
              <a:extLst>
                <a:ext uri="{FF2B5EF4-FFF2-40B4-BE49-F238E27FC236}">
                  <a16:creationId xmlns:a16="http://schemas.microsoft.com/office/drawing/2014/main" id="{F3997A9B-A0E5-CF05-73CB-2E926BD1EEF3}"/>
                </a:ext>
              </a:extLst>
            </p:cNvPr>
            <p:cNvGrpSpPr/>
            <p:nvPr/>
          </p:nvGrpSpPr>
          <p:grpSpPr>
            <a:xfrm>
              <a:off x="4598429" y="2653275"/>
              <a:ext cx="948162" cy="851172"/>
              <a:chOff x="765489" y="2688879"/>
              <a:chExt cx="948162" cy="851172"/>
            </a:xfrm>
          </p:grpSpPr>
          <p:sp>
            <p:nvSpPr>
              <p:cNvPr id="29" name="Rectangle 28">
                <a:extLst>
                  <a:ext uri="{FF2B5EF4-FFF2-40B4-BE49-F238E27FC236}">
                    <a16:creationId xmlns:a16="http://schemas.microsoft.com/office/drawing/2014/main" id="{B75971C1-DDD8-3FD5-3D5B-1015971D9E22}"/>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30" name="ZoneTexte 29">
                <a:extLst>
                  <a:ext uri="{FF2B5EF4-FFF2-40B4-BE49-F238E27FC236}">
                    <a16:creationId xmlns:a16="http://schemas.microsoft.com/office/drawing/2014/main" id="{73598FB5-3D81-9266-99A2-C367C4D54ABC}"/>
                  </a:ext>
                </a:extLst>
              </p:cNvPr>
              <p:cNvSpPr txBox="1"/>
              <p:nvPr/>
            </p:nvSpPr>
            <p:spPr>
              <a:xfrm>
                <a:off x="765489" y="3170719"/>
                <a:ext cx="948162" cy="369332"/>
              </a:xfrm>
              <a:prstGeom prst="rect">
                <a:avLst/>
              </a:prstGeom>
              <a:noFill/>
            </p:spPr>
            <p:txBody>
              <a:bodyPr wrap="square" rtlCol="0">
                <a:spAutoFit/>
              </a:bodyPr>
              <a:lstStyle/>
              <a:p>
                <a:r>
                  <a:rPr lang="fr-FR" dirty="0"/>
                  <a:t>Indice 4</a:t>
                </a:r>
              </a:p>
            </p:txBody>
          </p:sp>
          <p:sp>
            <p:nvSpPr>
              <p:cNvPr id="31" name="ZoneTexte 30">
                <a:extLst>
                  <a:ext uri="{FF2B5EF4-FFF2-40B4-BE49-F238E27FC236}">
                    <a16:creationId xmlns:a16="http://schemas.microsoft.com/office/drawing/2014/main" id="{4463B63A-8DA0-133B-0E99-546906133577}"/>
                  </a:ext>
                </a:extLst>
              </p:cNvPr>
              <p:cNvSpPr txBox="1"/>
              <p:nvPr/>
            </p:nvSpPr>
            <p:spPr>
              <a:xfrm>
                <a:off x="1042657" y="2745133"/>
                <a:ext cx="289334" cy="369332"/>
              </a:xfrm>
              <a:prstGeom prst="rect">
                <a:avLst/>
              </a:prstGeom>
              <a:noFill/>
            </p:spPr>
            <p:txBody>
              <a:bodyPr wrap="square" rtlCol="0">
                <a:spAutoFit/>
              </a:bodyPr>
              <a:lstStyle/>
              <a:p>
                <a:r>
                  <a:rPr lang="fr-FR" dirty="0"/>
                  <a:t>o</a:t>
                </a:r>
              </a:p>
            </p:txBody>
          </p:sp>
        </p:grpSp>
        <p:grpSp>
          <p:nvGrpSpPr>
            <p:cNvPr id="32" name="Groupe 31">
              <a:extLst>
                <a:ext uri="{FF2B5EF4-FFF2-40B4-BE49-F238E27FC236}">
                  <a16:creationId xmlns:a16="http://schemas.microsoft.com/office/drawing/2014/main" id="{779E1D60-A126-FB97-C8E6-2CC01FDAD603}"/>
                </a:ext>
              </a:extLst>
            </p:cNvPr>
            <p:cNvGrpSpPr/>
            <p:nvPr/>
          </p:nvGrpSpPr>
          <p:grpSpPr>
            <a:xfrm>
              <a:off x="5546143" y="2677057"/>
              <a:ext cx="948162" cy="851172"/>
              <a:chOff x="765489" y="2688879"/>
              <a:chExt cx="948162" cy="851172"/>
            </a:xfrm>
          </p:grpSpPr>
          <p:sp>
            <p:nvSpPr>
              <p:cNvPr id="33" name="Rectangle 32">
                <a:extLst>
                  <a:ext uri="{FF2B5EF4-FFF2-40B4-BE49-F238E27FC236}">
                    <a16:creationId xmlns:a16="http://schemas.microsoft.com/office/drawing/2014/main" id="{97C205AC-D8F6-BD9F-F38C-807F87ED3539}"/>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34" name="ZoneTexte 33">
                <a:extLst>
                  <a:ext uri="{FF2B5EF4-FFF2-40B4-BE49-F238E27FC236}">
                    <a16:creationId xmlns:a16="http://schemas.microsoft.com/office/drawing/2014/main" id="{63099E94-4C2A-0330-8038-74A451DD81E9}"/>
                  </a:ext>
                </a:extLst>
              </p:cNvPr>
              <p:cNvSpPr txBox="1"/>
              <p:nvPr/>
            </p:nvSpPr>
            <p:spPr>
              <a:xfrm>
                <a:off x="765489" y="3170719"/>
                <a:ext cx="948162" cy="369332"/>
              </a:xfrm>
              <a:prstGeom prst="rect">
                <a:avLst/>
              </a:prstGeom>
              <a:noFill/>
            </p:spPr>
            <p:txBody>
              <a:bodyPr wrap="square" rtlCol="0">
                <a:spAutoFit/>
              </a:bodyPr>
              <a:lstStyle/>
              <a:p>
                <a:r>
                  <a:rPr lang="fr-FR" dirty="0"/>
                  <a:t>Indice 5</a:t>
                </a:r>
              </a:p>
            </p:txBody>
          </p:sp>
          <p:sp>
            <p:nvSpPr>
              <p:cNvPr id="35" name="ZoneTexte 34">
                <a:extLst>
                  <a:ext uri="{FF2B5EF4-FFF2-40B4-BE49-F238E27FC236}">
                    <a16:creationId xmlns:a16="http://schemas.microsoft.com/office/drawing/2014/main" id="{84176A1C-02D6-5521-CC00-4B39BF97DE9C}"/>
                  </a:ext>
                </a:extLst>
              </p:cNvPr>
              <p:cNvSpPr txBox="1"/>
              <p:nvPr/>
            </p:nvSpPr>
            <p:spPr>
              <a:xfrm>
                <a:off x="1042657" y="2745133"/>
                <a:ext cx="289334" cy="369332"/>
              </a:xfrm>
              <a:prstGeom prst="rect">
                <a:avLst/>
              </a:prstGeom>
              <a:noFill/>
            </p:spPr>
            <p:txBody>
              <a:bodyPr wrap="square" rtlCol="0">
                <a:spAutoFit/>
              </a:bodyPr>
              <a:lstStyle/>
              <a:p>
                <a:endParaRPr lang="fr-FR" dirty="0"/>
              </a:p>
            </p:txBody>
          </p:sp>
        </p:grpSp>
        <p:grpSp>
          <p:nvGrpSpPr>
            <p:cNvPr id="36" name="Groupe 35">
              <a:extLst>
                <a:ext uri="{FF2B5EF4-FFF2-40B4-BE49-F238E27FC236}">
                  <a16:creationId xmlns:a16="http://schemas.microsoft.com/office/drawing/2014/main" id="{6F579A8B-C9B7-F8E7-BBC0-0E5171ADF19A}"/>
                </a:ext>
              </a:extLst>
            </p:cNvPr>
            <p:cNvGrpSpPr/>
            <p:nvPr/>
          </p:nvGrpSpPr>
          <p:grpSpPr>
            <a:xfrm>
              <a:off x="6459294" y="2682516"/>
              <a:ext cx="948162" cy="851172"/>
              <a:chOff x="765489" y="2688879"/>
              <a:chExt cx="948162" cy="851172"/>
            </a:xfrm>
          </p:grpSpPr>
          <p:sp>
            <p:nvSpPr>
              <p:cNvPr id="37" name="Rectangle 36">
                <a:extLst>
                  <a:ext uri="{FF2B5EF4-FFF2-40B4-BE49-F238E27FC236}">
                    <a16:creationId xmlns:a16="http://schemas.microsoft.com/office/drawing/2014/main" id="{64BC32F3-CA3D-9175-C32D-0F95CC5FE079}"/>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38" name="ZoneTexte 37">
                <a:extLst>
                  <a:ext uri="{FF2B5EF4-FFF2-40B4-BE49-F238E27FC236}">
                    <a16:creationId xmlns:a16="http://schemas.microsoft.com/office/drawing/2014/main" id="{E1AB9386-472B-6555-F75F-25DEEFBE4839}"/>
                  </a:ext>
                </a:extLst>
              </p:cNvPr>
              <p:cNvSpPr txBox="1"/>
              <p:nvPr/>
            </p:nvSpPr>
            <p:spPr>
              <a:xfrm>
                <a:off x="765489" y="3170719"/>
                <a:ext cx="948162" cy="369332"/>
              </a:xfrm>
              <a:prstGeom prst="rect">
                <a:avLst/>
              </a:prstGeom>
              <a:noFill/>
            </p:spPr>
            <p:txBody>
              <a:bodyPr wrap="square" rtlCol="0">
                <a:spAutoFit/>
              </a:bodyPr>
              <a:lstStyle/>
              <a:p>
                <a:r>
                  <a:rPr lang="fr-FR" dirty="0"/>
                  <a:t>Indice 6</a:t>
                </a:r>
              </a:p>
            </p:txBody>
          </p:sp>
          <p:sp>
            <p:nvSpPr>
              <p:cNvPr id="39" name="ZoneTexte 38">
                <a:extLst>
                  <a:ext uri="{FF2B5EF4-FFF2-40B4-BE49-F238E27FC236}">
                    <a16:creationId xmlns:a16="http://schemas.microsoft.com/office/drawing/2014/main" id="{9B0A07CF-C96C-C2CB-2952-938CF74DF9BD}"/>
                  </a:ext>
                </a:extLst>
              </p:cNvPr>
              <p:cNvSpPr txBox="1"/>
              <p:nvPr/>
            </p:nvSpPr>
            <p:spPr>
              <a:xfrm>
                <a:off x="1042657" y="2745133"/>
                <a:ext cx="289334" cy="369332"/>
              </a:xfrm>
              <a:prstGeom prst="rect">
                <a:avLst/>
              </a:prstGeom>
              <a:noFill/>
            </p:spPr>
            <p:txBody>
              <a:bodyPr wrap="square" rtlCol="0">
                <a:spAutoFit/>
              </a:bodyPr>
              <a:lstStyle/>
              <a:p>
                <a:r>
                  <a:rPr lang="fr-FR" dirty="0"/>
                  <a:t>C</a:t>
                </a:r>
              </a:p>
            </p:txBody>
          </p:sp>
        </p:grpSp>
        <p:grpSp>
          <p:nvGrpSpPr>
            <p:cNvPr id="42" name="Groupe 41">
              <a:extLst>
                <a:ext uri="{FF2B5EF4-FFF2-40B4-BE49-F238E27FC236}">
                  <a16:creationId xmlns:a16="http://schemas.microsoft.com/office/drawing/2014/main" id="{6486356B-6B1B-7DBE-1F23-A024448A0E63}"/>
                </a:ext>
              </a:extLst>
            </p:cNvPr>
            <p:cNvGrpSpPr/>
            <p:nvPr/>
          </p:nvGrpSpPr>
          <p:grpSpPr>
            <a:xfrm>
              <a:off x="7392848" y="2653275"/>
              <a:ext cx="948162" cy="851172"/>
              <a:chOff x="765489" y="2688879"/>
              <a:chExt cx="948162" cy="851172"/>
            </a:xfrm>
          </p:grpSpPr>
          <p:sp>
            <p:nvSpPr>
              <p:cNvPr id="43" name="Rectangle 42">
                <a:extLst>
                  <a:ext uri="{FF2B5EF4-FFF2-40B4-BE49-F238E27FC236}">
                    <a16:creationId xmlns:a16="http://schemas.microsoft.com/office/drawing/2014/main" id="{4D2D20D4-1B2F-498D-E94C-3B0A28F246A9}"/>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44" name="ZoneTexte 43">
                <a:extLst>
                  <a:ext uri="{FF2B5EF4-FFF2-40B4-BE49-F238E27FC236}">
                    <a16:creationId xmlns:a16="http://schemas.microsoft.com/office/drawing/2014/main" id="{CEEAEFAF-0B2F-9C2E-DAEC-9381EE35D762}"/>
                  </a:ext>
                </a:extLst>
              </p:cNvPr>
              <p:cNvSpPr txBox="1"/>
              <p:nvPr/>
            </p:nvSpPr>
            <p:spPr>
              <a:xfrm>
                <a:off x="765489" y="3170719"/>
                <a:ext cx="948162" cy="369332"/>
              </a:xfrm>
              <a:prstGeom prst="rect">
                <a:avLst/>
              </a:prstGeom>
              <a:noFill/>
            </p:spPr>
            <p:txBody>
              <a:bodyPr wrap="square" rtlCol="0">
                <a:spAutoFit/>
              </a:bodyPr>
              <a:lstStyle/>
              <a:p>
                <a:r>
                  <a:rPr lang="fr-FR" dirty="0"/>
                  <a:t>Indice 7</a:t>
                </a:r>
              </a:p>
            </p:txBody>
          </p:sp>
          <p:sp>
            <p:nvSpPr>
              <p:cNvPr id="45" name="ZoneTexte 44">
                <a:extLst>
                  <a:ext uri="{FF2B5EF4-FFF2-40B4-BE49-F238E27FC236}">
                    <a16:creationId xmlns:a16="http://schemas.microsoft.com/office/drawing/2014/main" id="{D944E33E-E09C-243D-4F2B-062710CAAE9D}"/>
                  </a:ext>
                </a:extLst>
              </p:cNvPr>
              <p:cNvSpPr txBox="1"/>
              <p:nvPr/>
            </p:nvSpPr>
            <p:spPr>
              <a:xfrm>
                <a:off x="1042657" y="2745133"/>
                <a:ext cx="289334" cy="369332"/>
              </a:xfrm>
              <a:prstGeom prst="rect">
                <a:avLst/>
              </a:prstGeom>
              <a:noFill/>
            </p:spPr>
            <p:txBody>
              <a:bodyPr wrap="square" rtlCol="0">
                <a:spAutoFit/>
              </a:bodyPr>
              <a:lstStyle/>
              <a:p>
                <a:r>
                  <a:rPr lang="fr-FR" dirty="0"/>
                  <a:t>h</a:t>
                </a:r>
              </a:p>
            </p:txBody>
          </p:sp>
        </p:grpSp>
        <p:grpSp>
          <p:nvGrpSpPr>
            <p:cNvPr id="46" name="Groupe 45">
              <a:extLst>
                <a:ext uri="{FF2B5EF4-FFF2-40B4-BE49-F238E27FC236}">
                  <a16:creationId xmlns:a16="http://schemas.microsoft.com/office/drawing/2014/main" id="{F6FDE9E3-E2BC-7909-511D-798E1F862EA5}"/>
                </a:ext>
              </a:extLst>
            </p:cNvPr>
            <p:cNvGrpSpPr/>
            <p:nvPr/>
          </p:nvGrpSpPr>
          <p:grpSpPr>
            <a:xfrm>
              <a:off x="8293524" y="2649360"/>
              <a:ext cx="948162" cy="851172"/>
              <a:chOff x="765489" y="2688879"/>
              <a:chExt cx="948162" cy="851172"/>
            </a:xfrm>
          </p:grpSpPr>
          <p:sp>
            <p:nvSpPr>
              <p:cNvPr id="47" name="Rectangle 46">
                <a:extLst>
                  <a:ext uri="{FF2B5EF4-FFF2-40B4-BE49-F238E27FC236}">
                    <a16:creationId xmlns:a16="http://schemas.microsoft.com/office/drawing/2014/main" id="{70E87F70-D6A8-DA07-C923-86FA59C0F40C}"/>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48" name="ZoneTexte 47">
                <a:extLst>
                  <a:ext uri="{FF2B5EF4-FFF2-40B4-BE49-F238E27FC236}">
                    <a16:creationId xmlns:a16="http://schemas.microsoft.com/office/drawing/2014/main" id="{F0ABBEA6-A7CE-E665-E943-D2B2B0839896}"/>
                  </a:ext>
                </a:extLst>
              </p:cNvPr>
              <p:cNvSpPr txBox="1"/>
              <p:nvPr/>
            </p:nvSpPr>
            <p:spPr>
              <a:xfrm>
                <a:off x="765489" y="3170719"/>
                <a:ext cx="948162" cy="369332"/>
              </a:xfrm>
              <a:prstGeom prst="rect">
                <a:avLst/>
              </a:prstGeom>
              <a:noFill/>
            </p:spPr>
            <p:txBody>
              <a:bodyPr wrap="square" rtlCol="0">
                <a:spAutoFit/>
              </a:bodyPr>
              <a:lstStyle/>
              <a:p>
                <a:r>
                  <a:rPr lang="fr-FR" dirty="0"/>
                  <a:t>Indice n</a:t>
                </a:r>
              </a:p>
            </p:txBody>
          </p:sp>
          <p:sp>
            <p:nvSpPr>
              <p:cNvPr id="49" name="ZoneTexte 48">
                <a:extLst>
                  <a:ext uri="{FF2B5EF4-FFF2-40B4-BE49-F238E27FC236}">
                    <a16:creationId xmlns:a16="http://schemas.microsoft.com/office/drawing/2014/main" id="{35B66705-7E5B-E098-FA04-E3991224A568}"/>
                  </a:ext>
                </a:extLst>
              </p:cNvPr>
              <p:cNvSpPr txBox="1"/>
              <p:nvPr/>
            </p:nvSpPr>
            <p:spPr>
              <a:xfrm>
                <a:off x="1042657" y="2745133"/>
                <a:ext cx="289334" cy="369332"/>
              </a:xfrm>
              <a:prstGeom prst="rect">
                <a:avLst/>
              </a:prstGeom>
              <a:noFill/>
            </p:spPr>
            <p:txBody>
              <a:bodyPr wrap="square" rtlCol="0">
                <a:spAutoFit/>
              </a:bodyPr>
              <a:lstStyle/>
              <a:p>
                <a:r>
                  <a:rPr lang="fr-FR" dirty="0"/>
                  <a:t>…</a:t>
                </a:r>
              </a:p>
            </p:txBody>
          </p:sp>
        </p:grpSp>
        <p:grpSp>
          <p:nvGrpSpPr>
            <p:cNvPr id="50" name="Groupe 49">
              <a:extLst>
                <a:ext uri="{FF2B5EF4-FFF2-40B4-BE49-F238E27FC236}">
                  <a16:creationId xmlns:a16="http://schemas.microsoft.com/office/drawing/2014/main" id="{4C3DF2FF-A732-6F99-15DD-D6355083831F}"/>
                </a:ext>
              </a:extLst>
            </p:cNvPr>
            <p:cNvGrpSpPr/>
            <p:nvPr/>
          </p:nvGrpSpPr>
          <p:grpSpPr>
            <a:xfrm>
              <a:off x="9786685" y="2649360"/>
              <a:ext cx="1041260" cy="851172"/>
              <a:chOff x="765489" y="2688879"/>
              <a:chExt cx="1041260" cy="851172"/>
            </a:xfrm>
          </p:grpSpPr>
          <p:sp>
            <p:nvSpPr>
              <p:cNvPr id="51" name="Rectangle 50">
                <a:extLst>
                  <a:ext uri="{FF2B5EF4-FFF2-40B4-BE49-F238E27FC236}">
                    <a16:creationId xmlns:a16="http://schemas.microsoft.com/office/drawing/2014/main" id="{836380F3-A9FD-4419-E459-F94DC79F0F34}"/>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52" name="ZoneTexte 51">
                <a:extLst>
                  <a:ext uri="{FF2B5EF4-FFF2-40B4-BE49-F238E27FC236}">
                    <a16:creationId xmlns:a16="http://schemas.microsoft.com/office/drawing/2014/main" id="{DB51C27E-97A1-1058-3059-FB6D0AD80B6C}"/>
                  </a:ext>
                </a:extLst>
              </p:cNvPr>
              <p:cNvSpPr txBox="1"/>
              <p:nvPr/>
            </p:nvSpPr>
            <p:spPr>
              <a:xfrm>
                <a:off x="765489" y="3170719"/>
                <a:ext cx="1041260" cy="369332"/>
              </a:xfrm>
              <a:prstGeom prst="rect">
                <a:avLst/>
              </a:prstGeom>
              <a:noFill/>
            </p:spPr>
            <p:txBody>
              <a:bodyPr wrap="square" rtlCol="0">
                <a:spAutoFit/>
              </a:bodyPr>
              <a:lstStyle/>
              <a:p>
                <a:r>
                  <a:rPr lang="fr-FR" dirty="0"/>
                  <a:t>Indice 15</a:t>
                </a:r>
              </a:p>
            </p:txBody>
          </p:sp>
          <p:sp>
            <p:nvSpPr>
              <p:cNvPr id="53" name="ZoneTexte 52">
                <a:extLst>
                  <a:ext uri="{FF2B5EF4-FFF2-40B4-BE49-F238E27FC236}">
                    <a16:creationId xmlns:a16="http://schemas.microsoft.com/office/drawing/2014/main" id="{D8342C64-4584-C5E1-9F94-C60D81E932CD}"/>
                  </a:ext>
                </a:extLst>
              </p:cNvPr>
              <p:cNvSpPr txBox="1"/>
              <p:nvPr/>
            </p:nvSpPr>
            <p:spPr>
              <a:xfrm>
                <a:off x="1042657" y="2745133"/>
                <a:ext cx="289334" cy="369332"/>
              </a:xfrm>
              <a:prstGeom prst="rect">
                <a:avLst/>
              </a:prstGeom>
              <a:noFill/>
            </p:spPr>
            <p:txBody>
              <a:bodyPr wrap="square" rtlCol="0">
                <a:spAutoFit/>
              </a:bodyPr>
              <a:lstStyle/>
              <a:p>
                <a:r>
                  <a:rPr lang="fr-FR" dirty="0"/>
                  <a:t>e</a:t>
                </a:r>
              </a:p>
            </p:txBody>
          </p:sp>
        </p:grpSp>
      </p:grpSp>
      <mc:AlternateContent xmlns:mc="http://schemas.openxmlformats.org/markup-compatibility/2006" xmlns:a14="http://schemas.microsoft.com/office/drawing/2010/main">
        <mc:Choice Requires="a14">
          <p:sp>
            <p:nvSpPr>
              <p:cNvPr id="55" name="ZoneTexte 54">
                <a:extLst>
                  <a:ext uri="{FF2B5EF4-FFF2-40B4-BE49-F238E27FC236}">
                    <a16:creationId xmlns:a16="http://schemas.microsoft.com/office/drawing/2014/main" id="{CDCF43AD-E706-2CA0-2B7D-8D5279498921}"/>
                  </a:ext>
                </a:extLst>
              </p:cNvPr>
              <p:cNvSpPr txBox="1"/>
              <p:nvPr/>
            </p:nvSpPr>
            <p:spPr>
              <a:xfrm>
                <a:off x="414824" y="3503590"/>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L’espace est considéré comme un caractère (indice 5). Pour afficher le caractère situé à l’indice n en python on utilise la syntaxe suivante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𝑣𝑎𝑟𝑖𝑎𝑏𝑙𝑒</m:t>
                    </m:r>
                    <m:r>
                      <a:rPr lang="fr-FR" sz="2000" b="0" i="1" smtClean="0">
                        <a:latin typeface="Cambria Math" panose="02040503050406030204" pitchFamily="18" charset="0"/>
                        <a:cs typeface="Times New Roman" panose="02020603050405020304" pitchFamily="18" charset="0"/>
                      </a:rPr>
                      <m:t>_</m:t>
                    </m:r>
                    <m:r>
                      <a:rPr lang="fr-FR" sz="2000" b="0" i="1" smtClean="0">
                        <a:latin typeface="Cambria Math" panose="02040503050406030204" pitchFamily="18" charset="0"/>
                        <a:cs typeface="Times New Roman" panose="02020603050405020304" pitchFamily="18" charset="0"/>
                      </a:rPr>
                      <m:t>𝑐h𝑎𝑖𝑛𝑒</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𝑖𝑛𝑑𝑖𝑐𝑒</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a:t>
                </a:r>
              </a:p>
            </p:txBody>
          </p:sp>
        </mc:Choice>
        <mc:Fallback xmlns="">
          <p:sp>
            <p:nvSpPr>
              <p:cNvPr id="55" name="ZoneTexte 54">
                <a:extLst>
                  <a:ext uri="{FF2B5EF4-FFF2-40B4-BE49-F238E27FC236}">
                    <a16:creationId xmlns:a16="http://schemas.microsoft.com/office/drawing/2014/main" id="{CDCF43AD-E706-2CA0-2B7D-8D5279498921}"/>
                  </a:ext>
                </a:extLst>
              </p:cNvPr>
              <p:cNvSpPr txBox="1">
                <a:spLocks noRot="1" noChangeAspect="1" noMove="1" noResize="1" noEditPoints="1" noAdjustHandles="1" noChangeArrowheads="1" noChangeShapeType="1" noTextEdit="1"/>
              </p:cNvSpPr>
              <p:nvPr/>
            </p:nvSpPr>
            <p:spPr>
              <a:xfrm>
                <a:off x="414824" y="3503590"/>
                <a:ext cx="11178450" cy="707886"/>
              </a:xfrm>
              <a:prstGeom prst="rect">
                <a:avLst/>
              </a:prstGeom>
              <a:blipFill>
                <a:blip r:embed="rId2"/>
                <a:stretch>
                  <a:fillRect l="-545" t="-5172" r="-382" b="-14655"/>
                </a:stretch>
              </a:blipFill>
            </p:spPr>
            <p:txBody>
              <a:bodyPr/>
              <a:lstStyle/>
              <a:p>
                <a:r>
                  <a:rPr lang="fr-FR">
                    <a:noFill/>
                  </a:rPr>
                  <a:t> </a:t>
                </a:r>
              </a:p>
            </p:txBody>
          </p:sp>
        </mc:Fallback>
      </mc:AlternateContent>
      <p:pic>
        <p:nvPicPr>
          <p:cNvPr id="57" name="Image 56">
            <a:extLst>
              <a:ext uri="{FF2B5EF4-FFF2-40B4-BE49-F238E27FC236}">
                <a16:creationId xmlns:a16="http://schemas.microsoft.com/office/drawing/2014/main" id="{24B7905E-0EFA-032D-4561-212580CC3626}"/>
              </a:ext>
            </a:extLst>
          </p:cNvPr>
          <p:cNvPicPr>
            <a:picLocks noChangeAspect="1"/>
          </p:cNvPicPr>
          <p:nvPr/>
        </p:nvPicPr>
        <p:blipFill>
          <a:blip r:embed="rId3"/>
          <a:stretch>
            <a:fillRect/>
          </a:stretch>
        </p:blipFill>
        <p:spPr>
          <a:xfrm>
            <a:off x="2982552" y="4211476"/>
            <a:ext cx="6069603" cy="1966333"/>
          </a:xfrm>
          <a:prstGeom prst="rect">
            <a:avLst/>
          </a:prstGeom>
        </p:spPr>
      </p:pic>
    </p:spTree>
    <p:extLst>
      <p:ext uri="{BB962C8B-B14F-4D97-AF65-F5344CB8AC3E}">
        <p14:creationId xmlns:p14="http://schemas.microsoft.com/office/powerpoint/2010/main" val="16185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581C3-007C-F3A8-EE59-7694E859D22B}"/>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61906728-65A5-0B34-D77A-BC36B05FB987}"/>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199FDF5E-0638-032C-90F6-4E76FB921BAB}"/>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9E5FC92-8202-0487-F374-E49F8B59E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par indice</a:t>
            </a:r>
          </a:p>
        </p:txBody>
      </p:sp>
      <p:sp>
        <p:nvSpPr>
          <p:cNvPr id="11" name="ZoneTexte 10">
            <a:extLst>
              <a:ext uri="{FF2B5EF4-FFF2-40B4-BE49-F238E27FC236}">
                <a16:creationId xmlns:a16="http://schemas.microsoft.com/office/drawing/2014/main" id="{CE4E466A-F83D-8139-4F32-58761AB82AAD}"/>
              </a:ext>
            </a:extLst>
          </p:cNvPr>
          <p:cNvSpPr txBox="1"/>
          <p:nvPr/>
        </p:nvSpPr>
        <p:spPr>
          <a:xfrm>
            <a:off x="428129" y="79632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permet aussi d’avoir le caractère situé à la fin de la chaine en spécifiant un indice négatif. Par exemple: </a:t>
            </a:r>
          </a:p>
        </p:txBody>
      </p:sp>
      <p:cxnSp>
        <p:nvCxnSpPr>
          <p:cNvPr id="3" name="Connecteur droit 2">
            <a:extLst>
              <a:ext uri="{FF2B5EF4-FFF2-40B4-BE49-F238E27FC236}">
                <a16:creationId xmlns:a16="http://schemas.microsoft.com/office/drawing/2014/main" id="{98171619-FDE1-8041-1DC3-93454ABB0194}"/>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857271E7-A2D3-3E21-6CB5-B135C54D4C10}"/>
              </a:ext>
            </a:extLst>
          </p:cNvPr>
          <p:cNvSpPr txBox="1"/>
          <p:nvPr/>
        </p:nvSpPr>
        <p:spPr>
          <a:xfrm>
            <a:off x="397564" y="1504210"/>
            <a:ext cx="11178450" cy="1015663"/>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caractère situé à l’indice 1 correspond au deuxième caractère de la chaine.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caractère situé à l’indice -1 correspond au dernier caractère la chaine.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caractère situé à l’indice -2 correspond à l’avant dernier caractère la chaine.</a:t>
            </a:r>
          </a:p>
        </p:txBody>
      </p:sp>
      <p:pic>
        <p:nvPicPr>
          <p:cNvPr id="13" name="Image 12">
            <a:extLst>
              <a:ext uri="{FF2B5EF4-FFF2-40B4-BE49-F238E27FC236}">
                <a16:creationId xmlns:a16="http://schemas.microsoft.com/office/drawing/2014/main" id="{ED2ADD6A-8C31-CCFD-CA95-90266ECBCCD7}"/>
              </a:ext>
            </a:extLst>
          </p:cNvPr>
          <p:cNvPicPr>
            <a:picLocks noChangeAspect="1"/>
          </p:cNvPicPr>
          <p:nvPr/>
        </p:nvPicPr>
        <p:blipFill>
          <a:blip r:embed="rId2"/>
          <a:stretch>
            <a:fillRect/>
          </a:stretch>
        </p:blipFill>
        <p:spPr>
          <a:xfrm>
            <a:off x="2759179" y="2502735"/>
            <a:ext cx="4184830" cy="1719285"/>
          </a:xfrm>
          <a:prstGeom prst="rect">
            <a:avLst/>
          </a:prstGeom>
        </p:spPr>
      </p:pic>
      <p:sp>
        <p:nvSpPr>
          <p:cNvPr id="40" name="ZoneTexte 39">
            <a:extLst>
              <a:ext uri="{FF2B5EF4-FFF2-40B4-BE49-F238E27FC236}">
                <a16:creationId xmlns:a16="http://schemas.microsoft.com/office/drawing/2014/main" id="{D7562D24-8295-4E25-826E-E911DF02D923}"/>
              </a:ext>
            </a:extLst>
          </p:cNvPr>
          <p:cNvSpPr txBox="1"/>
          <p:nvPr/>
        </p:nvSpPr>
        <p:spPr>
          <a:xfrm>
            <a:off x="428129" y="4378238"/>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lève l’exception </a:t>
            </a:r>
            <a:r>
              <a:rPr lang="fr-FR" sz="2000" b="1" dirty="0" err="1">
                <a:latin typeface="Times New Roman" panose="02020603050405020304" pitchFamily="18" charset="0"/>
                <a:cs typeface="Times New Roman" panose="02020603050405020304" pitchFamily="18" charset="0"/>
              </a:rPr>
              <a:t>IndexError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quand on spécifie un indice qui n’existe pas dans la chaine:</a:t>
            </a:r>
            <a:endParaRPr lang="fr-FR" sz="2000" b="1" dirty="0">
              <a:latin typeface="Times New Roman" panose="02020603050405020304" pitchFamily="18" charset="0"/>
              <a:cs typeface="Times New Roman" panose="02020603050405020304" pitchFamily="18" charset="0"/>
            </a:endParaRPr>
          </a:p>
        </p:txBody>
      </p:sp>
      <p:pic>
        <p:nvPicPr>
          <p:cNvPr id="56" name="Image 55">
            <a:extLst>
              <a:ext uri="{FF2B5EF4-FFF2-40B4-BE49-F238E27FC236}">
                <a16:creationId xmlns:a16="http://schemas.microsoft.com/office/drawing/2014/main" id="{76EB14A4-6DD5-CFAC-AB80-B3E616EBE9A9}"/>
              </a:ext>
            </a:extLst>
          </p:cNvPr>
          <p:cNvPicPr>
            <a:picLocks noChangeAspect="1"/>
          </p:cNvPicPr>
          <p:nvPr/>
        </p:nvPicPr>
        <p:blipFill>
          <a:blip r:embed="rId3"/>
          <a:stretch>
            <a:fillRect/>
          </a:stretch>
        </p:blipFill>
        <p:spPr>
          <a:xfrm>
            <a:off x="2409377" y="4791051"/>
            <a:ext cx="5092011" cy="1386758"/>
          </a:xfrm>
          <a:prstGeom prst="rect">
            <a:avLst/>
          </a:prstGeom>
        </p:spPr>
      </p:pic>
    </p:spTree>
    <p:extLst>
      <p:ext uri="{BB962C8B-B14F-4D97-AF65-F5344CB8AC3E}">
        <p14:creationId xmlns:p14="http://schemas.microsoft.com/office/powerpoint/2010/main" val="4189741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8161C-271F-2BAD-993F-AC8DE92E6AB1}"/>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F6EB9E2-706C-942F-476D-844B344CD5BC}"/>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A2E15742-4F2F-F334-4F8E-42ED1887D7F2}"/>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C471445E-72F6-5A48-C7DB-D37EB6E72769}"/>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par indice</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2C858808-A0FA-B216-A885-9BBDFE76105F}"/>
                  </a:ext>
                </a:extLst>
              </p:cNvPr>
              <p:cNvSpPr txBox="1"/>
              <p:nvPr/>
            </p:nvSpPr>
            <p:spPr>
              <a:xfrm>
                <a:off x="428129" y="796324"/>
                <a:ext cx="1137759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utiliser les boucles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dirty="0">
                    <a:latin typeface="Times New Roman" panose="02020603050405020304" pitchFamily="18" charset="0"/>
                    <a:cs typeface="Times New Roman" panose="02020603050405020304" pitchFamily="18" charset="0"/>
                  </a:rPr>
                  <a:t> ou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𝑤h𝑖𝑙𝑒</m:t>
                    </m:r>
                  </m:oMath>
                </a14:m>
                <a:r>
                  <a:rPr lang="fr-FR" sz="2000" dirty="0">
                    <a:latin typeface="Times New Roman" panose="02020603050405020304" pitchFamily="18" charset="0"/>
                    <a:cs typeface="Times New Roman" panose="02020603050405020304" pitchFamily="18" charset="0"/>
                  </a:rPr>
                  <a:t> pour parcourir tous les caractères d’une chaine à partir des indices.</a:t>
                </a:r>
              </a:p>
            </p:txBody>
          </p:sp>
        </mc:Choice>
        <mc:Fallback xmlns="">
          <p:sp>
            <p:nvSpPr>
              <p:cNvPr id="11" name="ZoneTexte 10">
                <a:extLst>
                  <a:ext uri="{FF2B5EF4-FFF2-40B4-BE49-F238E27FC236}">
                    <a16:creationId xmlns:a16="http://schemas.microsoft.com/office/drawing/2014/main" id="{2C858808-A0FA-B216-A885-9BBDFE76105F}"/>
                  </a:ext>
                </a:extLst>
              </p:cNvPr>
              <p:cNvSpPr txBox="1">
                <a:spLocks noRot="1" noChangeAspect="1" noMove="1" noResize="1" noEditPoints="1" noAdjustHandles="1" noChangeArrowheads="1" noChangeShapeType="1" noTextEdit="1"/>
              </p:cNvSpPr>
              <p:nvPr/>
            </p:nvSpPr>
            <p:spPr>
              <a:xfrm>
                <a:off x="428129" y="796324"/>
                <a:ext cx="11377590" cy="400110"/>
              </a:xfrm>
              <a:prstGeom prst="rect">
                <a:avLst/>
              </a:prstGeom>
              <a:blipFill>
                <a:blip r:embed="rId2"/>
                <a:stretch>
                  <a:fillRect l="-536" t="-9231" b="-27692"/>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329A4943-5DAD-2FF6-5B66-C21C7D62735F}"/>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6084778A-0218-A123-EDB7-46FFB8736B3C}"/>
              </a:ext>
            </a:extLst>
          </p:cNvPr>
          <p:cNvSpPr txBox="1"/>
          <p:nvPr/>
        </p:nvSpPr>
        <p:spPr>
          <a:xfrm>
            <a:off x="428129" y="1196434"/>
            <a:ext cx="1137759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 exemple pour afficher la liste des caractères dans la chaine « Christophe » on aura:</a:t>
            </a:r>
          </a:p>
        </p:txBody>
      </p:sp>
      <p:pic>
        <p:nvPicPr>
          <p:cNvPr id="13" name="Image 12">
            <a:extLst>
              <a:ext uri="{FF2B5EF4-FFF2-40B4-BE49-F238E27FC236}">
                <a16:creationId xmlns:a16="http://schemas.microsoft.com/office/drawing/2014/main" id="{5A5F86C5-5ACE-3851-849E-2824DBF01B84}"/>
              </a:ext>
            </a:extLst>
          </p:cNvPr>
          <p:cNvPicPr>
            <a:picLocks noChangeAspect="1"/>
          </p:cNvPicPr>
          <p:nvPr/>
        </p:nvPicPr>
        <p:blipFill>
          <a:blip r:embed="rId3"/>
          <a:stretch>
            <a:fillRect/>
          </a:stretch>
        </p:blipFill>
        <p:spPr>
          <a:xfrm>
            <a:off x="500932" y="1739500"/>
            <a:ext cx="4318866" cy="2928487"/>
          </a:xfrm>
          <a:prstGeom prst="rect">
            <a:avLst/>
          </a:prstGeom>
        </p:spPr>
      </p:pic>
      <p:pic>
        <p:nvPicPr>
          <p:cNvPr id="41" name="Image 40">
            <a:extLst>
              <a:ext uri="{FF2B5EF4-FFF2-40B4-BE49-F238E27FC236}">
                <a16:creationId xmlns:a16="http://schemas.microsoft.com/office/drawing/2014/main" id="{3E62FE1B-4B07-39F7-7BB4-1967A9B563E8}"/>
              </a:ext>
            </a:extLst>
          </p:cNvPr>
          <p:cNvPicPr>
            <a:picLocks noChangeAspect="1"/>
          </p:cNvPicPr>
          <p:nvPr/>
        </p:nvPicPr>
        <p:blipFill>
          <a:blip r:embed="rId4"/>
          <a:stretch>
            <a:fillRect/>
          </a:stretch>
        </p:blipFill>
        <p:spPr>
          <a:xfrm>
            <a:off x="8034196" y="1763139"/>
            <a:ext cx="3787468" cy="2696192"/>
          </a:xfrm>
          <a:prstGeom prst="rect">
            <a:avLst/>
          </a:prstGeom>
        </p:spPr>
      </p:pic>
      <p:sp>
        <p:nvSpPr>
          <p:cNvPr id="56" name="Flèche : droite 55">
            <a:extLst>
              <a:ext uri="{FF2B5EF4-FFF2-40B4-BE49-F238E27FC236}">
                <a16:creationId xmlns:a16="http://schemas.microsoft.com/office/drawing/2014/main" id="{8D054B99-82A6-A8CE-0D2B-12445140D200}"/>
              </a:ext>
            </a:extLst>
          </p:cNvPr>
          <p:cNvSpPr/>
          <p:nvPr/>
        </p:nvSpPr>
        <p:spPr>
          <a:xfrm>
            <a:off x="5100664" y="2248412"/>
            <a:ext cx="2652665" cy="12312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mc:AlternateContent xmlns:mc="http://schemas.openxmlformats.org/markup-compatibility/2006" xmlns:a14="http://schemas.microsoft.com/office/drawing/2010/main">
        <mc:Choice Requires="a14">
          <p:sp>
            <p:nvSpPr>
              <p:cNvPr id="58" name="ZoneTexte 57">
                <a:extLst>
                  <a:ext uri="{FF2B5EF4-FFF2-40B4-BE49-F238E27FC236}">
                    <a16:creationId xmlns:a16="http://schemas.microsoft.com/office/drawing/2014/main" id="{349DE244-65B4-DC62-ECB2-8B86B5DC46F6}"/>
                  </a:ext>
                </a:extLst>
              </p:cNvPr>
              <p:cNvSpPr txBox="1"/>
              <p:nvPr/>
            </p:nvSpPr>
            <p:spPr>
              <a:xfrm>
                <a:off x="500932" y="4830794"/>
                <a:ext cx="1137759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 dernier caractère d’une chaine a pour indice le nombre total des caractères moins 1.</a:t>
                </a:r>
              </a:p>
              <a:p>
                <a:r>
                  <a:rPr lang="fr-FR" sz="2000" b="1" dirty="0">
                    <a:latin typeface="Times New Roman" panose="02020603050405020304" pitchFamily="18" charset="0"/>
                    <a:cs typeface="Times New Roman" panose="02020603050405020304" pitchFamily="18" charset="0"/>
                  </a:rPr>
                  <a:t>Par exemple si on a une variable chaine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𝒎𝒔𝒈</m:t>
                    </m:r>
                  </m:oMath>
                </a14:m>
                <a:r>
                  <a:rPr lang="fr-FR" sz="2000" b="1" dirty="0">
                    <a:latin typeface="Times New Roman" panose="02020603050405020304" pitchFamily="18" charset="0"/>
                    <a:cs typeface="Times New Roman" panose="02020603050405020304" pitchFamily="18" charset="0"/>
                  </a:rPr>
                  <a:t> qui est composé de 4 caractères le dernier caractère a pour indice 3 car on commence à compter à partir de 0.</a:t>
                </a:r>
              </a:p>
            </p:txBody>
          </p:sp>
        </mc:Choice>
        <mc:Fallback xmlns="">
          <p:sp>
            <p:nvSpPr>
              <p:cNvPr id="58" name="ZoneTexte 57">
                <a:extLst>
                  <a:ext uri="{FF2B5EF4-FFF2-40B4-BE49-F238E27FC236}">
                    <a16:creationId xmlns:a16="http://schemas.microsoft.com/office/drawing/2014/main" id="{349DE244-65B4-DC62-ECB2-8B86B5DC46F6}"/>
                  </a:ext>
                </a:extLst>
              </p:cNvPr>
              <p:cNvSpPr txBox="1">
                <a:spLocks noRot="1" noChangeAspect="1" noMove="1" noResize="1" noEditPoints="1" noAdjustHandles="1" noChangeArrowheads="1" noChangeShapeType="1" noTextEdit="1"/>
              </p:cNvSpPr>
              <p:nvPr/>
            </p:nvSpPr>
            <p:spPr>
              <a:xfrm>
                <a:off x="500932" y="4830794"/>
                <a:ext cx="11377590" cy="1015663"/>
              </a:xfrm>
              <a:prstGeom prst="rect">
                <a:avLst/>
              </a:prstGeom>
              <a:blipFill>
                <a:blip r:embed="rId5"/>
                <a:stretch>
                  <a:fillRect l="-536" t="-2994" b="-9581"/>
                </a:stretch>
              </a:blipFill>
            </p:spPr>
            <p:txBody>
              <a:bodyPr/>
              <a:lstStyle/>
              <a:p>
                <a:r>
                  <a:rPr lang="fr-FR">
                    <a:noFill/>
                  </a:rPr>
                  <a:t> </a:t>
                </a:r>
              </a:p>
            </p:txBody>
          </p:sp>
        </mc:Fallback>
      </mc:AlternateContent>
    </p:spTree>
    <p:extLst>
      <p:ext uri="{BB962C8B-B14F-4D97-AF65-F5344CB8AC3E}">
        <p14:creationId xmlns:p14="http://schemas.microsoft.com/office/powerpoint/2010/main" val="117217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avec for</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C27A3656-3CB0-8161-AE9F-B92FBE4F5083}"/>
                  </a:ext>
                </a:extLst>
              </p:cNvPr>
              <p:cNvSpPr txBox="1"/>
              <p:nvPr/>
            </p:nvSpPr>
            <p:spPr>
              <a:xfrm>
                <a:off x="397563" y="815766"/>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l’a vu précédemment qu’on peut parcourir une chaine à partir de l’indice avec les boucles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𝑤h𝑖𝑙𝑒</m:t>
                    </m:r>
                  </m:oMath>
                </a14:m>
                <a:r>
                  <a:rPr lang="fr-FR" sz="2000" dirty="0">
                    <a:latin typeface="Times New Roman" panose="02020603050405020304" pitchFamily="18" charset="0"/>
                    <a:cs typeface="Times New Roman" panose="02020603050405020304" pitchFamily="18" charset="0"/>
                  </a:rPr>
                  <a:t>.</a:t>
                </a:r>
              </a:p>
            </p:txBody>
          </p:sp>
        </mc:Choice>
        <mc:Fallback xmlns="">
          <p:sp>
            <p:nvSpPr>
              <p:cNvPr id="11" name="ZoneTexte 10">
                <a:extLst>
                  <a:ext uri="{FF2B5EF4-FFF2-40B4-BE49-F238E27FC236}">
                    <a16:creationId xmlns:a16="http://schemas.microsoft.com/office/drawing/2014/main" id="{C27A3656-3CB0-8161-AE9F-B92FBE4F5083}"/>
                  </a:ext>
                </a:extLst>
              </p:cNvPr>
              <p:cNvSpPr txBox="1">
                <a:spLocks noRot="1" noChangeAspect="1" noMove="1" noResize="1" noEditPoints="1" noAdjustHandles="1" noChangeArrowheads="1" noChangeShapeType="1" noTextEdit="1"/>
              </p:cNvSpPr>
              <p:nvPr/>
            </p:nvSpPr>
            <p:spPr>
              <a:xfrm>
                <a:off x="397563" y="815766"/>
                <a:ext cx="11178450" cy="400110"/>
              </a:xfrm>
              <a:prstGeom prst="rect">
                <a:avLst/>
              </a:prstGeom>
              <a:blipFill>
                <a:blip r:embed="rId2"/>
                <a:stretch>
                  <a:fillRect l="-545" t="-9231" r="-218" b="-27692"/>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50B5ED0B-5575-7F0F-4E0B-33392291EBA0}"/>
                  </a:ext>
                </a:extLst>
              </p:cNvPr>
              <p:cNvSpPr txBox="1"/>
              <p:nvPr/>
            </p:nvSpPr>
            <p:spPr>
              <a:xfrm>
                <a:off x="397563" y="1215876"/>
                <a:ext cx="1147152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L’une des méthodes les plus couramment utilisée est d’utiliser la boucle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dirty="0">
                    <a:latin typeface="Times New Roman" panose="02020603050405020304" pitchFamily="18" charset="0"/>
                    <a:cs typeface="Times New Roman" panose="02020603050405020304" pitchFamily="18" charset="0"/>
                  </a:rPr>
                  <a:t> pour traiter ou lire les caractères d’une chaine sans spécifier les indices.</a:t>
                </a:r>
              </a:p>
            </p:txBody>
          </p:sp>
        </mc:Choice>
        <mc:Fallback xmlns="">
          <p:sp>
            <p:nvSpPr>
              <p:cNvPr id="2" name="ZoneTexte 1">
                <a:extLst>
                  <a:ext uri="{FF2B5EF4-FFF2-40B4-BE49-F238E27FC236}">
                    <a16:creationId xmlns:a16="http://schemas.microsoft.com/office/drawing/2014/main" id="{50B5ED0B-5575-7F0F-4E0B-33392291EBA0}"/>
                  </a:ext>
                </a:extLst>
              </p:cNvPr>
              <p:cNvSpPr txBox="1">
                <a:spLocks noRot="1" noChangeAspect="1" noMove="1" noResize="1" noEditPoints="1" noAdjustHandles="1" noChangeArrowheads="1" noChangeShapeType="1" noTextEdit="1"/>
              </p:cNvSpPr>
              <p:nvPr/>
            </p:nvSpPr>
            <p:spPr>
              <a:xfrm>
                <a:off x="397563" y="1215876"/>
                <a:ext cx="11471529" cy="707886"/>
              </a:xfrm>
              <a:prstGeom prst="rect">
                <a:avLst/>
              </a:prstGeom>
              <a:blipFill>
                <a:blip r:embed="rId3"/>
                <a:stretch>
                  <a:fillRect l="-531" t="-4274" b="-13675"/>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8E29A0AE-981D-4BE3-9549-BCE65C45EB1A}"/>
              </a:ext>
            </a:extLst>
          </p:cNvPr>
          <p:cNvPicPr>
            <a:picLocks noChangeAspect="1"/>
          </p:cNvPicPr>
          <p:nvPr/>
        </p:nvPicPr>
        <p:blipFill>
          <a:blip r:embed="rId4"/>
          <a:stretch>
            <a:fillRect/>
          </a:stretch>
        </p:blipFill>
        <p:spPr>
          <a:xfrm>
            <a:off x="397562" y="2061576"/>
            <a:ext cx="4537341" cy="3216594"/>
          </a:xfrm>
          <a:prstGeom prst="rect">
            <a:avLst/>
          </a:prstGeom>
        </p:spPr>
      </p:pic>
      <p:pic>
        <p:nvPicPr>
          <p:cNvPr id="10" name="Image 9">
            <a:extLst>
              <a:ext uri="{FF2B5EF4-FFF2-40B4-BE49-F238E27FC236}">
                <a16:creationId xmlns:a16="http://schemas.microsoft.com/office/drawing/2014/main" id="{134626FF-F5F3-DDD8-BA8E-F87F8B078E5E}"/>
              </a:ext>
            </a:extLst>
          </p:cNvPr>
          <p:cNvPicPr>
            <a:picLocks noChangeAspect="1"/>
          </p:cNvPicPr>
          <p:nvPr/>
        </p:nvPicPr>
        <p:blipFill>
          <a:blip r:embed="rId5"/>
          <a:stretch>
            <a:fillRect/>
          </a:stretch>
        </p:blipFill>
        <p:spPr>
          <a:xfrm>
            <a:off x="7918040" y="2061576"/>
            <a:ext cx="4126201" cy="3098899"/>
          </a:xfrm>
          <a:prstGeom prst="rect">
            <a:avLst/>
          </a:prstGeom>
        </p:spPr>
      </p:pic>
      <p:sp>
        <p:nvSpPr>
          <p:cNvPr id="12" name="Flèche : droite 11">
            <a:extLst>
              <a:ext uri="{FF2B5EF4-FFF2-40B4-BE49-F238E27FC236}">
                <a16:creationId xmlns:a16="http://schemas.microsoft.com/office/drawing/2014/main" id="{12924859-3813-5162-CD6D-935D1DFEEC94}"/>
              </a:ext>
            </a:extLst>
          </p:cNvPr>
          <p:cNvSpPr/>
          <p:nvPr/>
        </p:nvSpPr>
        <p:spPr>
          <a:xfrm>
            <a:off x="5100139" y="2696308"/>
            <a:ext cx="2652665" cy="12312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Si on veut les indices</a:t>
            </a:r>
          </a:p>
        </p:txBody>
      </p:sp>
    </p:spTree>
    <p:extLst>
      <p:ext uri="{BB962C8B-B14F-4D97-AF65-F5344CB8AC3E}">
        <p14:creationId xmlns:p14="http://schemas.microsoft.com/office/powerpoint/2010/main" val="388590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Sélection de chaînes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41801"/>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permet aussi d’extraire tout une partie d’une chaine en utilisant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172BC740-B6E4-8EBD-BA76-AD7788BA7B5C}"/>
                  </a:ext>
                </a:extLst>
              </p:cNvPr>
              <p:cNvSpPr txBox="1"/>
              <p:nvPr/>
            </p:nvSpPr>
            <p:spPr>
              <a:xfrm>
                <a:off x="500932" y="1403465"/>
                <a:ext cx="11178450" cy="1938992"/>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𝒄𝒉𝒂𝒊𝒏𝒆</m:t>
                    </m:r>
                    <m:d>
                      <m:dPr>
                        <m:begChr m:val="["/>
                        <m:endChr m:val="]"/>
                        <m:ctrlPr>
                          <a:rPr lang="fr-FR" sz="2000" b="1" i="1" smtClean="0">
                            <a:latin typeface="Cambria Math" panose="02040503050406030204" pitchFamily="18" charset="0"/>
                            <a:cs typeface="Times New Roman" panose="02020603050405020304" pitchFamily="18" charset="0"/>
                          </a:rPr>
                        </m:ctrlPr>
                      </m:dPr>
                      <m:e>
                        <m:r>
                          <a:rPr lang="fr-FR" sz="2000" b="1" i="1" smtClean="0">
                            <a:latin typeface="Cambria Math" panose="02040503050406030204" pitchFamily="18" charset="0"/>
                            <a:cs typeface="Times New Roman" panose="02020603050405020304" pitchFamily="18" charset="0"/>
                          </a:rPr>
                          <m:t>𝒊𝒏𝒅𝒊𝒄𝒆𝒅𝒆𝒑𝒂𝒓𝒕</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𝒊𝒏𝒅𝒊𝒄𝒆𝒇𝒊𝒏</m:t>
                        </m:r>
                      </m:e>
                    </m:d>
                  </m:oMath>
                </a14:m>
                <a:r>
                  <a:rPr lang="fr-FR" sz="2000" dirty="0">
                    <a:latin typeface="Times New Roman" panose="02020603050405020304" pitchFamily="18" charset="0"/>
                    <a:cs typeface="Times New Roman" panose="02020603050405020304" pitchFamily="18" charset="0"/>
                  </a:rPr>
                  <a:t>: renvoie la chaîne composée des caractères situés de l’indice de départ jusqu’à l’indice de fin exclus.</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𝒄𝒉𝒂𝒊𝒏𝒆</m:t>
                    </m:r>
                    <m:d>
                      <m:dPr>
                        <m:begChr m:val="["/>
                        <m:endChr m:val="]"/>
                        <m:ctrlPr>
                          <a:rPr lang="fr-FR" sz="2000" b="1" i="1" smtClean="0">
                            <a:latin typeface="Cambria Math" panose="02040503050406030204" pitchFamily="18" charset="0"/>
                            <a:cs typeface="Times New Roman" panose="02020603050405020304" pitchFamily="18" charset="0"/>
                          </a:rPr>
                        </m:ctrlPr>
                      </m:dPr>
                      <m:e>
                        <m:r>
                          <a:rPr lang="fr-FR" sz="2000" b="1" i="1" smtClean="0">
                            <a:latin typeface="Cambria Math" panose="02040503050406030204" pitchFamily="18" charset="0"/>
                            <a:cs typeface="Times New Roman" panose="02020603050405020304" pitchFamily="18" charset="0"/>
                          </a:rPr>
                          <m:t>𝒊𝒏𝒅𝒊𝒄𝒆𝒅𝒆𝒑𝒂𝒓𝒕</m:t>
                        </m:r>
                        <m:r>
                          <a:rPr lang="fr-FR" sz="2000" b="1" i="1" smtClean="0">
                            <a:latin typeface="Cambria Math" panose="02040503050406030204" pitchFamily="18" charset="0"/>
                            <a:cs typeface="Times New Roman" panose="02020603050405020304" pitchFamily="18" charset="0"/>
                          </a:rPr>
                          <m:t>:</m:t>
                        </m:r>
                      </m:e>
                    </m:d>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renvoie la chaine composée des caractères de l’indice de départ jusqu'à l’indice de fin soit le dernier caractère.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𝒄𝒉𝒂𝒊𝒏𝒆</m:t>
                    </m:r>
                    <m:d>
                      <m:dPr>
                        <m:begChr m:val="["/>
                        <m:endChr m:val="]"/>
                        <m:ctrlPr>
                          <a:rPr lang="fr-FR" sz="2000" b="1" i="1" smtClean="0">
                            <a:latin typeface="Cambria Math" panose="02040503050406030204" pitchFamily="18" charset="0"/>
                            <a:cs typeface="Times New Roman" panose="02020603050405020304" pitchFamily="18" charset="0"/>
                          </a:rPr>
                        </m:ctrlPr>
                      </m:dPr>
                      <m:e>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𝒊𝒏𝒅𝒊𝒄𝒆𝒅𝒆𝒇𝒊𝒏</m:t>
                        </m:r>
                      </m:e>
                    </m:d>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renvoie la chaine composée des caractères de l’indice de départ jusqu'à l’indice de fin spécifié exclus.</a:t>
                </a:r>
              </a:p>
            </p:txBody>
          </p:sp>
        </mc:Choice>
        <mc:Fallback xmlns="">
          <p:sp>
            <p:nvSpPr>
              <p:cNvPr id="7" name="ZoneTexte 6">
                <a:extLst>
                  <a:ext uri="{FF2B5EF4-FFF2-40B4-BE49-F238E27FC236}">
                    <a16:creationId xmlns:a16="http://schemas.microsoft.com/office/drawing/2014/main" id="{172BC740-B6E4-8EBD-BA76-AD7788BA7B5C}"/>
                  </a:ext>
                </a:extLst>
              </p:cNvPr>
              <p:cNvSpPr txBox="1">
                <a:spLocks noRot="1" noChangeAspect="1" noMove="1" noResize="1" noEditPoints="1" noAdjustHandles="1" noChangeArrowheads="1" noChangeShapeType="1" noTextEdit="1"/>
              </p:cNvSpPr>
              <p:nvPr/>
            </p:nvSpPr>
            <p:spPr>
              <a:xfrm>
                <a:off x="500932" y="1403465"/>
                <a:ext cx="11178450" cy="1938992"/>
              </a:xfrm>
              <a:prstGeom prst="rect">
                <a:avLst/>
              </a:prstGeom>
              <a:blipFill>
                <a:blip r:embed="rId2"/>
                <a:stretch>
                  <a:fillRect l="-491" t="-1572" b="-4717"/>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A76EFF3F-911F-DD3A-F496-F3EF1B3C5229}"/>
              </a:ext>
            </a:extLst>
          </p:cNvPr>
          <p:cNvPicPr>
            <a:picLocks noChangeAspect="1"/>
          </p:cNvPicPr>
          <p:nvPr/>
        </p:nvPicPr>
        <p:blipFill>
          <a:blip r:embed="rId3"/>
          <a:stretch>
            <a:fillRect/>
          </a:stretch>
        </p:blipFill>
        <p:spPr>
          <a:xfrm>
            <a:off x="2794223" y="3321109"/>
            <a:ext cx="6132493" cy="2048796"/>
          </a:xfrm>
          <a:prstGeom prst="rect">
            <a:avLst/>
          </a:prstGeom>
        </p:spPr>
      </p:pic>
      <p:sp>
        <p:nvSpPr>
          <p:cNvPr id="9" name="ZoneTexte 8">
            <a:extLst>
              <a:ext uri="{FF2B5EF4-FFF2-40B4-BE49-F238E27FC236}">
                <a16:creationId xmlns:a16="http://schemas.microsoft.com/office/drawing/2014/main" id="{ECB47E3A-5CA1-BBCB-2145-4E763E27DCC6}"/>
              </a:ext>
            </a:extLst>
          </p:cNvPr>
          <p:cNvSpPr txBox="1"/>
          <p:nvPr/>
        </p:nvSpPr>
        <p:spPr>
          <a:xfrm>
            <a:off x="397564" y="5449113"/>
            <a:ext cx="11525850"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Dans l’extraction d’une chaine quand on spécifie un indice de fin celle-ci est toujours exclu soir l’intervalle [début, fin[.</a:t>
            </a:r>
          </a:p>
        </p:txBody>
      </p:sp>
    </p:spTree>
    <p:extLst>
      <p:ext uri="{BB962C8B-B14F-4D97-AF65-F5344CB8AC3E}">
        <p14:creationId xmlns:p14="http://schemas.microsoft.com/office/powerpoint/2010/main" val="40267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FD5AB-CD1E-6AD3-974A-FAEBCF6E251D}"/>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F116EA5-992E-52E0-2BB1-3D8C0634EF88}"/>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B33A9D81-F16C-6E32-4923-A0ACCAD57C5A}"/>
              </a:ext>
            </a:extLst>
          </p:cNvPr>
          <p:cNvSpPr>
            <a:spLocks noGrp="1"/>
          </p:cNvSpPr>
          <p:nvPr>
            <p:ph type="sldNum" sz="quarter" idx="12"/>
          </p:nvPr>
        </p:nvSpPr>
        <p:spPr/>
        <p:txBody>
          <a:bodyPr/>
          <a:lstStyle/>
          <a:p>
            <a:fld id="{B8C3BB88-DD29-4D42-B62E-D7D541DB4348}" type="slidenum">
              <a:rPr lang="fr-FR" smtClean="0"/>
              <a:t>16</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83A8595C-CB4F-5C86-0151-834038AA7113}"/>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400" b="1" i="1" smtClean="0">
                        <a:latin typeface="Cambria Math" panose="02040503050406030204" pitchFamily="18" charset="0"/>
                        <a:cs typeface="Times New Roman" panose="02020603050405020304" pitchFamily="18" charset="0"/>
                      </a:rPr>
                      <m:t>𝒊𝒅</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83A8595C-CB4F-5C86-0151-834038AA7113}"/>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23E693F7-5FD8-E86B-349E-CA18DA116EB5}"/>
              </a:ext>
            </a:extLst>
          </p:cNvPr>
          <p:cNvSpPr txBox="1"/>
          <p:nvPr/>
        </p:nvSpPr>
        <p:spPr>
          <a:xfrm>
            <a:off x="410603" y="787913"/>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Comme vu dans le </a:t>
            </a:r>
            <a:r>
              <a:rPr lang="fr-FR" sz="2000" b="1" dirty="0">
                <a:latin typeface="Times New Roman" panose="02020603050405020304" pitchFamily="18" charset="0"/>
                <a:cs typeface="Times New Roman" panose="02020603050405020304" pitchFamily="18" charset="0"/>
              </a:rPr>
              <a:t>Chapitre 2 </a:t>
            </a:r>
            <a:r>
              <a:rPr lang="fr-FR" sz="2000" dirty="0">
                <a:latin typeface="Times New Roman" panose="02020603050405020304" pitchFamily="18" charset="0"/>
                <a:cs typeface="Times New Roman" panose="02020603050405020304" pitchFamily="18" charset="0"/>
              </a:rPr>
              <a:t>sur les variables sont de façon imagée des cases dans lesquelles Python va stocker des valeurs identifiées par une étiquette appelée nom de variable. </a:t>
            </a:r>
          </a:p>
        </p:txBody>
      </p:sp>
      <p:cxnSp>
        <p:nvCxnSpPr>
          <p:cNvPr id="3" name="Connecteur droit 2">
            <a:extLst>
              <a:ext uri="{FF2B5EF4-FFF2-40B4-BE49-F238E27FC236}">
                <a16:creationId xmlns:a16="http://schemas.microsoft.com/office/drawing/2014/main" id="{33462431-0297-07BC-7A51-AECD887B82ED}"/>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05F987D-9315-F5CD-25B6-DB75EF635E2A}"/>
              </a:ext>
            </a:extLst>
          </p:cNvPr>
          <p:cNvSpPr txBox="1"/>
          <p:nvPr/>
        </p:nvSpPr>
        <p:spPr>
          <a:xfrm>
            <a:off x="410603" y="1495799"/>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dispose d’une fonction interne </a:t>
            </a:r>
            <a:r>
              <a:rPr lang="fr-FR" sz="2000" b="1" dirty="0">
                <a:latin typeface="Times New Roman" panose="02020603050405020304" pitchFamily="18" charset="0"/>
                <a:cs typeface="Times New Roman" panose="02020603050405020304" pitchFamily="18" charset="0"/>
              </a:rPr>
              <a:t>id </a:t>
            </a:r>
            <a:r>
              <a:rPr lang="fr-FR" sz="2000" dirty="0">
                <a:latin typeface="Times New Roman" panose="02020603050405020304" pitchFamily="18" charset="0"/>
                <a:cs typeface="Times New Roman" panose="02020603050405020304" pitchFamily="18" charset="0"/>
              </a:rPr>
              <a:t>qui permet d’avoir l’identifiant de l’adresse mémoire ou la variable a été stockée. Cette valeur change à chaque exécution d’un programme.</a:t>
            </a:r>
          </a:p>
        </p:txBody>
      </p:sp>
      <p:sp>
        <p:nvSpPr>
          <p:cNvPr id="7" name="ZoneTexte 6">
            <a:extLst>
              <a:ext uri="{FF2B5EF4-FFF2-40B4-BE49-F238E27FC236}">
                <a16:creationId xmlns:a16="http://schemas.microsoft.com/office/drawing/2014/main" id="{8B547359-8CAD-ED52-D3B8-238D3024EE5F}"/>
              </a:ext>
            </a:extLst>
          </p:cNvPr>
          <p:cNvSpPr txBox="1"/>
          <p:nvPr/>
        </p:nvSpPr>
        <p:spPr>
          <a:xfrm>
            <a:off x="500932" y="2333365"/>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Si la mémoire de l’ordinateur était représentée comme une étagère avec plusieurs cases, </a:t>
            </a:r>
            <a:r>
              <a:rPr lang="fr-FR" sz="2000" dirty="0" err="1">
                <a:latin typeface="Times New Roman" panose="02020603050405020304" pitchFamily="18" charset="0"/>
                <a:cs typeface="Times New Roman" panose="02020603050405020304" pitchFamily="18" charset="0"/>
              </a:rPr>
              <a:t>l’id</a:t>
            </a:r>
            <a:r>
              <a:rPr lang="fr-FR" sz="2000" dirty="0">
                <a:latin typeface="Times New Roman" panose="02020603050405020304" pitchFamily="18" charset="0"/>
                <a:cs typeface="Times New Roman" panose="02020603050405020304" pitchFamily="18" charset="0"/>
              </a:rPr>
              <a:t> permettra d’avoir le numéro de la case ou est stockée la valeur </a:t>
            </a:r>
            <a:r>
              <a:rPr lang="fr-FR" sz="2000">
                <a:latin typeface="Times New Roman" panose="02020603050405020304" pitchFamily="18" charset="0"/>
                <a:cs typeface="Times New Roman" panose="02020603050405020304" pitchFamily="18" charset="0"/>
              </a:rPr>
              <a:t>d’une variable.</a:t>
            </a:r>
            <a:endParaRPr lang="fr-FR" sz="2000" dirty="0">
              <a:latin typeface="Times New Roman" panose="02020603050405020304" pitchFamily="18" charset="0"/>
              <a:cs typeface="Times New Roman" panose="02020603050405020304" pitchFamily="18" charset="0"/>
            </a:endParaRPr>
          </a:p>
        </p:txBody>
      </p:sp>
      <p:pic>
        <p:nvPicPr>
          <p:cNvPr id="9" name="Image 8">
            <a:extLst>
              <a:ext uri="{FF2B5EF4-FFF2-40B4-BE49-F238E27FC236}">
                <a16:creationId xmlns:a16="http://schemas.microsoft.com/office/drawing/2014/main" id="{C71BBF4D-0E65-C987-0222-E8122AA2C1B8}"/>
              </a:ext>
            </a:extLst>
          </p:cNvPr>
          <p:cNvPicPr>
            <a:picLocks noChangeAspect="1"/>
          </p:cNvPicPr>
          <p:nvPr/>
        </p:nvPicPr>
        <p:blipFill>
          <a:blip r:embed="rId3"/>
          <a:stretch>
            <a:fillRect/>
          </a:stretch>
        </p:blipFill>
        <p:spPr>
          <a:xfrm>
            <a:off x="2160040" y="3170931"/>
            <a:ext cx="6187976" cy="2568163"/>
          </a:xfrm>
          <a:prstGeom prst="rect">
            <a:avLst/>
          </a:prstGeom>
        </p:spPr>
      </p:pic>
    </p:spTree>
    <p:extLst>
      <p:ext uri="{BB962C8B-B14F-4D97-AF65-F5344CB8AC3E}">
        <p14:creationId xmlns:p14="http://schemas.microsoft.com/office/powerpoint/2010/main" val="416679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2E8B6-0FF9-3EBA-9FF2-DCF36435D082}"/>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FEF3FE-2F9A-9DE2-2FB7-6F9089542B26}"/>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FD531FDF-C38D-481F-14AC-4E7F54E6DB84}"/>
              </a:ext>
            </a:extLst>
          </p:cNvPr>
          <p:cNvSpPr>
            <a:spLocks noGrp="1"/>
          </p:cNvSpPr>
          <p:nvPr>
            <p:ph type="sldNum" sz="quarter" idx="12"/>
          </p:nvPr>
        </p:nvSpPr>
        <p:spPr/>
        <p:txBody>
          <a:bodyPr/>
          <a:lstStyle/>
          <a:p>
            <a:fld id="{B8C3BB88-DD29-4D42-B62E-D7D541DB4348}" type="slidenum">
              <a:rPr lang="fr-FR" smtClean="0"/>
              <a:t>17</a:t>
            </a:fld>
            <a:endParaRPr lang="fr-FR"/>
          </a:p>
        </p:txBody>
      </p:sp>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E59385EF-B4BC-280C-3C05-7C9D581634DA}"/>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400" b="1" i="1" smtClean="0">
                        <a:latin typeface="Cambria Math" panose="02040503050406030204" pitchFamily="18" charset="0"/>
                        <a:cs typeface="Times New Roman" panose="02020603050405020304" pitchFamily="18" charset="0"/>
                      </a:rPr>
                      <m:t>𝒊𝒅</m:t>
                    </m:r>
                  </m:oMath>
                </a14:m>
                <a:endParaRPr lang="fr-FR" sz="2400" b="1" dirty="0">
                  <a:latin typeface="Times New Roman" panose="02020603050405020304" pitchFamily="18" charset="0"/>
                  <a:cs typeface="Times New Roman" panose="02020603050405020304" pitchFamily="18" charset="0"/>
                </a:endParaRPr>
              </a:p>
            </p:txBody>
          </p:sp>
        </mc:Choice>
        <mc:Fallback>
          <p:sp>
            <p:nvSpPr>
              <p:cNvPr id="6" name="ZoneTexte 5">
                <a:extLst>
                  <a:ext uri="{FF2B5EF4-FFF2-40B4-BE49-F238E27FC236}">
                    <a16:creationId xmlns:a16="http://schemas.microsoft.com/office/drawing/2014/main" id="{E59385EF-B4BC-280C-3C05-7C9D581634DA}"/>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C0952B0A-702F-2A31-52BE-930A560331D7}"/>
              </a:ext>
            </a:extLst>
          </p:cNvPr>
          <p:cNvSpPr txBox="1"/>
          <p:nvPr/>
        </p:nvSpPr>
        <p:spPr>
          <a:xfrm>
            <a:off x="410603" y="787913"/>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fonction </a:t>
            </a:r>
            <a:r>
              <a:rPr lang="fr-FR" sz="2000" b="1" dirty="0">
                <a:latin typeface="Times New Roman" panose="02020603050405020304" pitchFamily="18" charset="0"/>
                <a:cs typeface="Times New Roman" panose="02020603050405020304" pitchFamily="18" charset="0"/>
              </a:rPr>
              <a:t>id </a:t>
            </a:r>
            <a:r>
              <a:rPr lang="fr-FR" sz="2000" dirty="0">
                <a:latin typeface="Times New Roman" panose="02020603050405020304" pitchFamily="18" charset="0"/>
                <a:cs typeface="Times New Roman" panose="02020603050405020304" pitchFamily="18" charset="0"/>
              </a:rPr>
              <a:t>ne renvoie pas tout le temps le même numéro de case par exemple quand on utilise la fonction </a:t>
            </a:r>
            <a:r>
              <a:rPr lang="fr-FR" sz="2000" b="1" dirty="0">
                <a:latin typeface="Times New Roman" panose="02020603050405020304" pitchFamily="18" charset="0"/>
                <a:cs typeface="Times New Roman" panose="02020603050405020304" pitchFamily="18" charset="0"/>
              </a:rPr>
              <a:t>Python </a:t>
            </a:r>
            <a:r>
              <a:rPr lang="fr-FR" sz="2000" dirty="0">
                <a:latin typeface="Times New Roman" panose="02020603050405020304" pitchFamily="18" charset="0"/>
                <a:cs typeface="Times New Roman" panose="02020603050405020304" pitchFamily="18" charset="0"/>
              </a:rPr>
              <a:t>utilise une case différente pour stocker la saisie de l’utilisateur. </a:t>
            </a:r>
          </a:p>
        </p:txBody>
      </p:sp>
      <p:cxnSp>
        <p:nvCxnSpPr>
          <p:cNvPr id="3" name="Connecteur droit 2">
            <a:extLst>
              <a:ext uri="{FF2B5EF4-FFF2-40B4-BE49-F238E27FC236}">
                <a16:creationId xmlns:a16="http://schemas.microsoft.com/office/drawing/2014/main" id="{C88F3889-12CF-007D-8136-F6670A91D1C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1F280481-8393-2E52-033C-C358391ACFA1}"/>
              </a:ext>
            </a:extLst>
          </p:cNvPr>
          <p:cNvSpPr txBox="1"/>
          <p:nvPr/>
        </p:nvSpPr>
        <p:spPr>
          <a:xfrm>
            <a:off x="397564" y="3835342"/>
            <a:ext cx="1135910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Précédemment la fonction </a:t>
            </a:r>
            <a:r>
              <a:rPr lang="fr-FR" sz="2000" b="1" dirty="0">
                <a:latin typeface="Times New Roman" panose="02020603050405020304" pitchFamily="18" charset="0"/>
                <a:cs typeface="Times New Roman" panose="02020603050405020304" pitchFamily="18" charset="0"/>
              </a:rPr>
              <a:t>id </a:t>
            </a:r>
            <a:r>
              <a:rPr lang="fr-FR" sz="2000" dirty="0">
                <a:latin typeface="Times New Roman" panose="02020603050405020304" pitchFamily="18" charset="0"/>
                <a:cs typeface="Times New Roman" panose="02020603050405020304" pitchFamily="18" charset="0"/>
              </a:rPr>
              <a:t>renvoyait la même valeur parce les variables contiennent les mêmes valeurs or dans le cas d’input on ne sait pas ce que va fournir l’utilisateur si cette valeur existe ou non sauf si on convertit et qu’on a la même valeur qu’une déjà stockée.</a:t>
            </a:r>
          </a:p>
        </p:txBody>
      </p:sp>
      <p:pic>
        <p:nvPicPr>
          <p:cNvPr id="16" name="Image 15" descr="Une image contenant texte, capture d’écran, Police&#10;&#10;Description générée automatiquement">
            <a:extLst>
              <a:ext uri="{FF2B5EF4-FFF2-40B4-BE49-F238E27FC236}">
                <a16:creationId xmlns:a16="http://schemas.microsoft.com/office/drawing/2014/main" id="{C1AD818D-12C0-3B39-6B76-36BB873176E9}"/>
              </a:ext>
            </a:extLst>
          </p:cNvPr>
          <p:cNvPicPr>
            <a:picLocks noChangeAspect="1"/>
          </p:cNvPicPr>
          <p:nvPr/>
        </p:nvPicPr>
        <p:blipFill>
          <a:blip r:embed="rId3"/>
          <a:stretch>
            <a:fillRect/>
          </a:stretch>
        </p:blipFill>
        <p:spPr>
          <a:xfrm>
            <a:off x="3172342" y="1495799"/>
            <a:ext cx="5014395" cy="2339543"/>
          </a:xfrm>
          <a:prstGeom prst="rect">
            <a:avLst/>
          </a:prstGeom>
        </p:spPr>
      </p:pic>
      <p:sp>
        <p:nvSpPr>
          <p:cNvPr id="19" name="ZoneTexte 18">
            <a:extLst>
              <a:ext uri="{FF2B5EF4-FFF2-40B4-BE49-F238E27FC236}">
                <a16:creationId xmlns:a16="http://schemas.microsoft.com/office/drawing/2014/main" id="{82DBB655-DF77-2D95-FF91-AF02405A54C5}"/>
              </a:ext>
            </a:extLst>
          </p:cNvPr>
          <p:cNvSpPr txBox="1"/>
          <p:nvPr/>
        </p:nvSpPr>
        <p:spPr>
          <a:xfrm>
            <a:off x="397564" y="5008258"/>
            <a:ext cx="1179443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Ce changement d’identifiant ne fonctionne pas sur les objets comme les chaines, les listes… car ces types sont des objets pas des types simples comme les entiers.</a:t>
            </a:r>
          </a:p>
        </p:txBody>
      </p:sp>
    </p:spTree>
    <p:extLst>
      <p:ext uri="{BB962C8B-B14F-4D97-AF65-F5344CB8AC3E}">
        <p14:creationId xmlns:p14="http://schemas.microsoft.com/office/powerpoint/2010/main" val="323874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129DF-EE7B-F062-7BC8-5F2D5A4E45EC}"/>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8B13597-D6FE-0B0B-648A-24FDCEBCE1DC}"/>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F41BECE4-DAA5-FD93-822D-C700E742D023}"/>
              </a:ext>
            </a:extLst>
          </p:cNvPr>
          <p:cNvSpPr>
            <a:spLocks noGrp="1"/>
          </p:cNvSpPr>
          <p:nvPr>
            <p:ph type="sldNum" sz="quarter" idx="12"/>
          </p:nvPr>
        </p:nvSpPr>
        <p:spPr/>
        <p:txBody>
          <a:bodyPr/>
          <a:lstStyle/>
          <a:p>
            <a:fld id="{B8C3BB88-DD29-4D42-B62E-D7D541DB4348}" type="slidenum">
              <a:rPr lang="fr-FR" smtClean="0"/>
              <a:t>18</a:t>
            </a:fld>
            <a:endParaRPr lang="fr-FR"/>
          </a:p>
        </p:txBody>
      </p:sp>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D23E7C46-8BCA-28BC-5D22-CA6F1ADEDC0D}"/>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400" b="1" i="1" smtClean="0">
                        <a:latin typeface="Cambria Math" panose="02040503050406030204" pitchFamily="18" charset="0"/>
                        <a:cs typeface="Times New Roman" panose="02020603050405020304" pitchFamily="18" charset="0"/>
                      </a:rPr>
                      <m:t>𝒊𝒅</m:t>
                    </m:r>
                  </m:oMath>
                </a14:m>
                <a:endParaRPr lang="fr-FR" sz="2400" b="1" dirty="0">
                  <a:latin typeface="Times New Roman" panose="02020603050405020304" pitchFamily="18" charset="0"/>
                  <a:cs typeface="Times New Roman" panose="02020603050405020304" pitchFamily="18" charset="0"/>
                </a:endParaRPr>
              </a:p>
            </p:txBody>
          </p:sp>
        </mc:Choice>
        <mc:Fallback>
          <p:sp>
            <p:nvSpPr>
              <p:cNvPr id="6" name="ZoneTexte 5">
                <a:extLst>
                  <a:ext uri="{FF2B5EF4-FFF2-40B4-BE49-F238E27FC236}">
                    <a16:creationId xmlns:a16="http://schemas.microsoft.com/office/drawing/2014/main" id="{D23E7C46-8BCA-28BC-5D22-CA6F1ADEDC0D}"/>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859CB3A5-0212-41BE-2488-84F8FD166EDD}"/>
                  </a:ext>
                </a:extLst>
              </p:cNvPr>
              <p:cNvSpPr txBox="1"/>
              <p:nvPr/>
            </p:nvSpPr>
            <p:spPr>
              <a:xfrm>
                <a:off x="410603" y="787913"/>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chaines de caractères sont des objets immutables ce qui veut dire que lorsqu’elles sont créées leur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𝑖𝑑</m:t>
                    </m:r>
                  </m:oMath>
                </a14:m>
                <a:r>
                  <a:rPr lang="fr-FR" sz="2000" dirty="0">
                    <a:latin typeface="Times New Roman" panose="02020603050405020304" pitchFamily="18" charset="0"/>
                    <a:cs typeface="Times New Roman" panose="02020603050405020304" pitchFamily="18" charset="0"/>
                  </a:rPr>
                  <a:t> ne mute pas à une nouveau id comme c’est le cas pour les entiers.</a:t>
                </a:r>
              </a:p>
            </p:txBody>
          </p:sp>
        </mc:Choice>
        <mc:Fallback>
          <p:sp>
            <p:nvSpPr>
              <p:cNvPr id="11" name="ZoneTexte 10">
                <a:extLst>
                  <a:ext uri="{FF2B5EF4-FFF2-40B4-BE49-F238E27FC236}">
                    <a16:creationId xmlns:a16="http://schemas.microsoft.com/office/drawing/2014/main" id="{859CB3A5-0212-41BE-2488-84F8FD166EDD}"/>
                  </a:ext>
                </a:extLst>
              </p:cNvPr>
              <p:cNvSpPr txBox="1">
                <a:spLocks noRot="1" noChangeAspect="1" noMove="1" noResize="1" noEditPoints="1" noAdjustHandles="1" noChangeArrowheads="1" noChangeShapeType="1" noTextEdit="1"/>
              </p:cNvSpPr>
              <p:nvPr/>
            </p:nvSpPr>
            <p:spPr>
              <a:xfrm>
                <a:off x="410603" y="787913"/>
                <a:ext cx="11359108" cy="707886"/>
              </a:xfrm>
              <a:prstGeom prst="rect">
                <a:avLst/>
              </a:prstGeom>
              <a:blipFill>
                <a:blip r:embed="rId3"/>
                <a:stretch>
                  <a:fillRect l="-536" t="-4310" b="-14655"/>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A637A061-418F-06E9-285A-B314C8D4F22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9" name="Image 8">
            <a:extLst>
              <a:ext uri="{FF2B5EF4-FFF2-40B4-BE49-F238E27FC236}">
                <a16:creationId xmlns:a16="http://schemas.microsoft.com/office/drawing/2014/main" id="{839E2A34-D06A-01A2-142B-3F6524AD25CB}"/>
              </a:ext>
            </a:extLst>
          </p:cNvPr>
          <p:cNvPicPr>
            <a:picLocks noChangeAspect="1"/>
          </p:cNvPicPr>
          <p:nvPr/>
        </p:nvPicPr>
        <p:blipFill>
          <a:blip r:embed="rId4"/>
          <a:stretch>
            <a:fillRect/>
          </a:stretch>
        </p:blipFill>
        <p:spPr>
          <a:xfrm>
            <a:off x="2517741" y="1603520"/>
            <a:ext cx="7144832" cy="2316630"/>
          </a:xfrm>
          <a:prstGeom prst="rect">
            <a:avLst/>
          </a:prstGeom>
        </p:spPr>
      </p:pic>
      <p:sp>
        <p:nvSpPr>
          <p:cNvPr id="10" name="ZoneTexte 9">
            <a:extLst>
              <a:ext uri="{FF2B5EF4-FFF2-40B4-BE49-F238E27FC236}">
                <a16:creationId xmlns:a16="http://schemas.microsoft.com/office/drawing/2014/main" id="{6C12B1ED-A7DC-1285-5A72-57FD58E762F9}"/>
              </a:ext>
            </a:extLst>
          </p:cNvPr>
          <p:cNvSpPr txBox="1"/>
          <p:nvPr/>
        </p:nvSpPr>
        <p:spPr>
          <a:xfrm>
            <a:off x="500932" y="4073352"/>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deux variables malgré qu’elles contiennent des valeurs identiques sont stockées dans des cases mémoires différentes. En un mot les valeurs sont dupliquées.</a:t>
            </a:r>
          </a:p>
        </p:txBody>
      </p:sp>
      <p:sp>
        <p:nvSpPr>
          <p:cNvPr id="13" name="ZoneTexte 12">
            <a:extLst>
              <a:ext uri="{FF2B5EF4-FFF2-40B4-BE49-F238E27FC236}">
                <a16:creationId xmlns:a16="http://schemas.microsoft.com/office/drawing/2014/main" id="{CE2100EA-F0D8-4A46-6113-92A7808CB80A}"/>
              </a:ext>
            </a:extLst>
          </p:cNvPr>
          <p:cNvSpPr txBox="1"/>
          <p:nvPr/>
        </p:nvSpPr>
        <p:spPr>
          <a:xfrm>
            <a:off x="500932" y="4934440"/>
            <a:ext cx="11359108"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d’allocation des cases mémoires n’est pas la même pour tous les types de données la méthode est différente pour les types primitifs et les types complexes comme les strings…   </a:t>
            </a:r>
          </a:p>
        </p:txBody>
      </p:sp>
    </p:spTree>
    <p:extLst>
      <p:ext uri="{BB962C8B-B14F-4D97-AF65-F5344CB8AC3E}">
        <p14:creationId xmlns:p14="http://schemas.microsoft.com/office/powerpoint/2010/main" val="1239094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F8652-BB4C-84C4-323B-5838F51C3A5A}"/>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CB4EACF1-AABD-5717-1DFE-30D2004083A9}"/>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DAFDDF57-31A5-4563-7222-BBB535405104}"/>
              </a:ext>
            </a:extLst>
          </p:cNvPr>
          <p:cNvSpPr>
            <a:spLocks noGrp="1"/>
          </p:cNvSpPr>
          <p:nvPr>
            <p:ph type="sldNum" sz="quarter" idx="12"/>
          </p:nvPr>
        </p:nvSpPr>
        <p:spPr/>
        <p:txBody>
          <a:bodyPr/>
          <a:lstStyle/>
          <a:p>
            <a:fld id="{B8C3BB88-DD29-4D42-B62E-D7D541DB4348}" type="slidenum">
              <a:rPr lang="fr-FR" smtClean="0"/>
              <a:t>19</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51B10182-A90C-8037-0511-353324FB883A}"/>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Subtilité des comparaisons avec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r>
                      <a:rPr lang="fr-FR" sz="2400" b="1" i="1" dirty="0" smtClean="0">
                        <a:latin typeface="Cambria Math" panose="02040503050406030204" pitchFamily="18" charset="0"/>
                        <a:cs typeface="Times New Roman" panose="02020603050405020304" pitchFamily="18" charset="0"/>
                      </a:rPr>
                      <m:t> </m:t>
                    </m:r>
                    <m:r>
                      <a:rPr lang="fr-FR" sz="2400" b="1" i="1" dirty="0" smtClean="0">
                        <a:latin typeface="Cambria Math" panose="02040503050406030204" pitchFamily="18" charset="0"/>
                        <a:cs typeface="Times New Roman" panose="02020603050405020304" pitchFamily="18" charset="0"/>
                      </a:rPr>
                      <m:t>𝒏𝒐𝒕</m:t>
                    </m:r>
                    <m:r>
                      <a:rPr lang="fr-FR" sz="2400" b="1" i="1" dirty="0" smtClean="0">
                        <a:latin typeface="Cambria Math" panose="02040503050406030204" pitchFamily="18" charset="0"/>
                        <a:cs typeface="Times New Roman" panose="02020603050405020304" pitchFamily="18" charset="0"/>
                      </a:rPr>
                      <m:t> </m:t>
                    </m:r>
                  </m:oMath>
                </a14:m>
                <a:r>
                  <a:rPr lang="fr-FR" sz="2400" b="1" dirty="0">
                    <a:latin typeface="Times New Roman" panose="02020603050405020304" pitchFamily="18" charset="0"/>
                    <a:cs typeface="Times New Roman" panose="02020603050405020304" pitchFamily="18" charset="0"/>
                  </a:rPr>
                  <a:t>et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51B10182-A90C-8037-0511-353324FB883A}"/>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D478DD88-5E7C-1ACF-67AA-0C60AF0EBF38}"/>
              </a:ext>
            </a:extLst>
          </p:cNvPr>
          <p:cNvSpPr txBox="1"/>
          <p:nvPr/>
        </p:nvSpPr>
        <p:spPr>
          <a:xfrm>
            <a:off x="500932" y="787913"/>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 chapitre sur les structures conditionnelles on a vu que les mots clés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not </a:t>
            </a:r>
            <a:r>
              <a:rPr lang="fr-FR" sz="2000" dirty="0">
                <a:latin typeface="Times New Roman" panose="02020603050405020304" pitchFamily="18" charset="0"/>
                <a:cs typeface="Times New Roman" panose="02020603050405020304" pitchFamily="18" charset="0"/>
              </a:rPr>
              <a:t>et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permettaient de vérifier si une valeur d’une variable est égale ou différente à la valeur d’une autre variable.</a:t>
            </a:r>
          </a:p>
        </p:txBody>
      </p:sp>
      <p:cxnSp>
        <p:nvCxnSpPr>
          <p:cNvPr id="3" name="Connecteur droit 2">
            <a:extLst>
              <a:ext uri="{FF2B5EF4-FFF2-40B4-BE49-F238E27FC236}">
                <a16:creationId xmlns:a16="http://schemas.microsoft.com/office/drawing/2014/main" id="{22098B22-7BF5-0AD2-76D4-EA3EAD58B3B3}"/>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EEA23536-FADC-65E7-E2DB-B0FD0404375A}"/>
              </a:ext>
            </a:extLst>
          </p:cNvPr>
          <p:cNvSpPr txBox="1"/>
          <p:nvPr/>
        </p:nvSpPr>
        <p:spPr>
          <a:xfrm>
            <a:off x="500932" y="148245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Cependant cette méthode n’est pas du tout la même chose quand on parle des types complexes comme les strings.</a:t>
            </a:r>
          </a:p>
        </p:txBody>
      </p:sp>
      <p:sp>
        <p:nvSpPr>
          <p:cNvPr id="7" name="ZoneTexte 6">
            <a:extLst>
              <a:ext uri="{FF2B5EF4-FFF2-40B4-BE49-F238E27FC236}">
                <a16:creationId xmlns:a16="http://schemas.microsoft.com/office/drawing/2014/main" id="{6A8B637A-308C-17DD-96E5-EEF1B25803A2}"/>
              </a:ext>
            </a:extLst>
          </p:cNvPr>
          <p:cNvSpPr txBox="1"/>
          <p:nvPr/>
        </p:nvSpPr>
        <p:spPr>
          <a:xfrm>
            <a:off x="500932" y="2268852"/>
            <a:ext cx="11178450"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réalité les mots clés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et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not </a:t>
            </a:r>
            <a:r>
              <a:rPr lang="fr-FR" sz="2000" dirty="0">
                <a:latin typeface="Times New Roman" panose="02020603050405020304" pitchFamily="18" charset="0"/>
                <a:cs typeface="Times New Roman" panose="02020603050405020304" pitchFamily="18" charset="0"/>
              </a:rPr>
              <a:t>font une comparaison des cases mémoire pas des valeurs des variables. Ces méthodes vérifient que deux variables sont stockées dans la même case mémoire. Pour comparer les valeurs on utilisera </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et != quand on parle des chaines.</a:t>
            </a:r>
          </a:p>
        </p:txBody>
      </p:sp>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C9FC6158-95DB-7B71-56A4-A9281C23F486}"/>
                  </a:ext>
                </a:extLst>
              </p:cNvPr>
              <p:cNvSpPr txBox="1"/>
              <p:nvPr/>
            </p:nvSpPr>
            <p:spPr>
              <a:xfrm>
                <a:off x="500932" y="3410802"/>
                <a:ext cx="11178450" cy="2554545"/>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résumer:</a:t>
                </a:r>
              </a:p>
              <a:p>
                <a:pPr marL="342900" indent="-342900">
                  <a:buFont typeface="Arial" panose="020B0604020202020204" pitchFamily="34" charset="0"/>
                  <a:buChar char="•"/>
                </a:pPr>
                <a14:m>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𝒆𝒕</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𝒏𝒐𝒕</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donne le même résultat que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les variables de types simples car ces valeurs sont mutables les identifiants de case mémoire change quand les valeurs sont identiques plusieurs variables avec la même valeur auront la même case mémoire.</a:t>
                </a:r>
              </a:p>
              <a:p>
                <a:pPr marL="342900" indent="-342900">
                  <a:buFont typeface="Arial" panose="020B0604020202020204" pitchFamily="34" charset="0"/>
                  <a:buChar char="•"/>
                </a:pPr>
                <a14:m>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𝒆𝒕</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𝒏𝒐𝒕</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différent de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les variables de types complexes comme les chaines. Deux chaines de mêmes valeurs n’ont pas forcément les mêmes identifiants de case mémoire. Pour ces types on utilisera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vérifier l’égalité des valeurs des variables de type chaine et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vérifier la différence entre les valeurs des variables de type chaine.</a:t>
                </a:r>
                <a:endParaRPr lang="fr-FR" sz="2000" b="1" dirty="0">
                  <a:latin typeface="Times New Roman" panose="02020603050405020304" pitchFamily="18" charset="0"/>
                  <a:cs typeface="Times New Roman" panose="02020603050405020304" pitchFamily="18" charset="0"/>
                </a:endParaRPr>
              </a:p>
            </p:txBody>
          </p:sp>
        </mc:Choice>
        <mc:Fallback>
          <p:sp>
            <p:nvSpPr>
              <p:cNvPr id="8" name="ZoneTexte 7">
                <a:extLst>
                  <a:ext uri="{FF2B5EF4-FFF2-40B4-BE49-F238E27FC236}">
                    <a16:creationId xmlns:a16="http://schemas.microsoft.com/office/drawing/2014/main" id="{C9FC6158-95DB-7B71-56A4-A9281C23F486}"/>
                  </a:ext>
                </a:extLst>
              </p:cNvPr>
              <p:cNvSpPr txBox="1">
                <a:spLocks noRot="1" noChangeAspect="1" noMove="1" noResize="1" noEditPoints="1" noAdjustHandles="1" noChangeArrowheads="1" noChangeShapeType="1" noTextEdit="1"/>
              </p:cNvSpPr>
              <p:nvPr/>
            </p:nvSpPr>
            <p:spPr>
              <a:xfrm>
                <a:off x="500932" y="3410802"/>
                <a:ext cx="11178450" cy="2554545"/>
              </a:xfrm>
              <a:prstGeom prst="rect">
                <a:avLst/>
              </a:prstGeom>
              <a:blipFill>
                <a:blip r:embed="rId3"/>
                <a:stretch>
                  <a:fillRect l="-545" t="-1432" b="-3341"/>
                </a:stretch>
              </a:blipFill>
            </p:spPr>
            <p:txBody>
              <a:bodyPr/>
              <a:lstStyle/>
              <a:p>
                <a:r>
                  <a:rPr lang="fr-FR">
                    <a:noFill/>
                  </a:rPr>
                  <a:t> </a:t>
                </a:r>
              </a:p>
            </p:txBody>
          </p:sp>
        </mc:Fallback>
      </mc:AlternateContent>
    </p:spTree>
    <p:extLst>
      <p:ext uri="{BB962C8B-B14F-4D97-AF65-F5344CB8AC3E}">
        <p14:creationId xmlns:p14="http://schemas.microsoft.com/office/powerpoint/2010/main" val="111899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C27A3656-3CB0-8161-AE9F-B92FBE4F5083}"/>
                  </a:ext>
                </a:extLst>
              </p:cNvPr>
              <p:cNvSpPr txBox="1"/>
              <p:nvPr/>
            </p:nvSpPr>
            <p:spPr>
              <a:xfrm>
                <a:off x="325137" y="902735"/>
                <a:ext cx="9192515" cy="3785652"/>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Définition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Les méthodes de bases de la classe </a:t>
                </a:r>
                <a:r>
                  <a:rPr lang="fr-FR" sz="2400" dirty="0" err="1">
                    <a:latin typeface="Times New Roman" panose="02020603050405020304" pitchFamily="18" charset="0"/>
                    <a:cs typeface="Times New Roman" panose="02020603050405020304" pitchFamily="18" charset="0"/>
                    <a:hlinkClick r:id="rId3" action="ppaction://hlinksldjump"/>
                  </a:rPr>
                  <a:t>str</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Formater et afficher une chaîne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Concaténation de chaînes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Parcours de chaîne par indice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Parcours de chaîne avec for</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8" action="ppaction://hlinksldjump"/>
                  </a:rPr>
                  <a:t>Sélection de chaînes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9" action="ppaction://hlinksldjump"/>
                  </a:rPr>
                  <a:t>La fonction </a:t>
                </a:r>
                <a14:m>
                  <m:oMath xmlns:m="http://schemas.openxmlformats.org/officeDocument/2006/math">
                    <m:r>
                      <a:rPr lang="fr-FR" sz="2400" b="0" i="1" smtClean="0">
                        <a:latin typeface="Cambria Math" panose="02040503050406030204" pitchFamily="18" charset="0"/>
                        <a:cs typeface="Times New Roman" panose="02020603050405020304" pitchFamily="18" charset="0"/>
                        <a:hlinkClick r:id="rId9" action="ppaction://hlinksldjump"/>
                      </a:rPr>
                      <m:t>𝑖𝑑</m:t>
                    </m:r>
                  </m:oMath>
                </a14:m>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0" action="ppaction://hlinksldjump"/>
                  </a:rPr>
                  <a:t>Subtilité des comparaisons avec </a:t>
                </a:r>
                <a14:m>
                  <m:oMath xmlns:m="http://schemas.openxmlformats.org/officeDocument/2006/math">
                    <m:r>
                      <a:rPr lang="fr-FR" sz="2400" b="0" i="1" dirty="0" smtClean="0">
                        <a:latin typeface="Cambria Math" panose="02040503050406030204" pitchFamily="18" charset="0"/>
                        <a:cs typeface="Times New Roman" panose="02020603050405020304" pitchFamily="18" charset="0"/>
                        <a:hlinkClick r:id="rId10" action="ppaction://hlinksldjump"/>
                      </a:rPr>
                      <m:t>𝑖𝑠</m:t>
                    </m:r>
                    <m:r>
                      <a:rPr lang="fr-FR" sz="2400" b="0" i="1" dirty="0" smtClean="0">
                        <a:latin typeface="Cambria Math" panose="02040503050406030204" pitchFamily="18" charset="0"/>
                        <a:cs typeface="Times New Roman" panose="02020603050405020304" pitchFamily="18" charset="0"/>
                        <a:hlinkClick r:id="rId10" action="ppaction://hlinksldjump"/>
                      </a:rPr>
                      <m:t> </m:t>
                    </m:r>
                    <m:r>
                      <a:rPr lang="fr-FR" sz="2400" b="0" i="1" dirty="0" smtClean="0">
                        <a:latin typeface="Cambria Math" panose="02040503050406030204" pitchFamily="18" charset="0"/>
                        <a:cs typeface="Times New Roman" panose="02020603050405020304" pitchFamily="18" charset="0"/>
                        <a:hlinkClick r:id="rId10" action="ppaction://hlinksldjump"/>
                      </a:rPr>
                      <m:t>𝑛𝑜𝑡</m:t>
                    </m:r>
                    <m:r>
                      <a:rPr lang="fr-FR" sz="2400" b="0" i="1" dirty="0" smtClean="0">
                        <a:latin typeface="Cambria Math" panose="02040503050406030204" pitchFamily="18" charset="0"/>
                        <a:cs typeface="Times New Roman" panose="02020603050405020304" pitchFamily="18" charset="0"/>
                        <a:hlinkClick r:id="rId10" action="ppaction://hlinksldjump"/>
                      </a:rPr>
                      <m:t> </m:t>
                    </m:r>
                  </m:oMath>
                </a14:m>
                <a:r>
                  <a:rPr lang="fr-FR" sz="2400" dirty="0">
                    <a:latin typeface="Times New Roman" panose="02020603050405020304" pitchFamily="18" charset="0"/>
                    <a:cs typeface="Times New Roman" panose="02020603050405020304" pitchFamily="18" charset="0"/>
                    <a:hlinkClick r:id="rId10" action="ppaction://hlinksldjump"/>
                  </a:rPr>
                  <a:t>et </a:t>
                </a:r>
                <a14:m>
                  <m:oMath xmlns:m="http://schemas.openxmlformats.org/officeDocument/2006/math">
                    <m:r>
                      <a:rPr lang="fr-FR" sz="2400" b="0" i="1" dirty="0" smtClean="0">
                        <a:latin typeface="Cambria Math" panose="02040503050406030204" pitchFamily="18" charset="0"/>
                        <a:cs typeface="Times New Roman" panose="02020603050405020304" pitchFamily="18" charset="0"/>
                        <a:hlinkClick r:id="rId10" action="ppaction://hlinksldjump"/>
                      </a:rPr>
                      <m:t>𝑖𝑠</m:t>
                    </m:r>
                  </m:oMath>
                </a14:m>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1" action="ppaction://hlinksldjump"/>
                  </a:rPr>
                  <a:t>Exercices</a:t>
                </a:r>
                <a:endParaRPr lang="fr-FR" sz="2400" dirty="0">
                  <a:latin typeface="Times New Roman" panose="02020603050405020304" pitchFamily="18" charset="0"/>
                  <a:cs typeface="Times New Roman" panose="02020603050405020304" pitchFamily="18" charset="0"/>
                </a:endParaRPr>
              </a:p>
            </p:txBody>
          </p:sp>
        </mc:Choice>
        <mc:Fallback xmlns="">
          <p:sp>
            <p:nvSpPr>
              <p:cNvPr id="11" name="ZoneTexte 10">
                <a:extLst>
                  <a:ext uri="{FF2B5EF4-FFF2-40B4-BE49-F238E27FC236}">
                    <a16:creationId xmlns:a16="http://schemas.microsoft.com/office/drawing/2014/main" id="{C27A3656-3CB0-8161-AE9F-B92FBE4F5083}"/>
                  </a:ext>
                </a:extLst>
              </p:cNvPr>
              <p:cNvSpPr txBox="1">
                <a:spLocks noRot="1" noChangeAspect="1" noMove="1" noResize="1" noEditPoints="1" noAdjustHandles="1" noChangeArrowheads="1" noChangeShapeType="1" noTextEdit="1"/>
              </p:cNvSpPr>
              <p:nvPr/>
            </p:nvSpPr>
            <p:spPr>
              <a:xfrm>
                <a:off x="325137" y="902735"/>
                <a:ext cx="9192515" cy="3785652"/>
              </a:xfrm>
              <a:prstGeom prst="rect">
                <a:avLst/>
              </a:prstGeom>
              <a:blipFill>
                <a:blip r:embed="rId12"/>
                <a:stretch>
                  <a:fillRect l="-862" t="-1288" b="-2738"/>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A4BD5-1FB6-942C-FFB9-12EE647155F4}"/>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C40B66B-EEA9-A8DE-8713-B1F3650F18AB}"/>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E9B46807-AA25-1735-9AAF-F35230751287}"/>
              </a:ext>
            </a:extLst>
          </p:cNvPr>
          <p:cNvSpPr>
            <a:spLocks noGrp="1"/>
          </p:cNvSpPr>
          <p:nvPr>
            <p:ph type="sldNum" sz="quarter" idx="12"/>
          </p:nvPr>
        </p:nvSpPr>
        <p:spPr/>
        <p:txBody>
          <a:bodyPr/>
          <a:lstStyle/>
          <a:p>
            <a:fld id="{B8C3BB88-DD29-4D42-B62E-D7D541DB4348}" type="slidenum">
              <a:rPr lang="fr-FR" smtClean="0"/>
              <a:t>20</a:t>
            </a:fld>
            <a:endParaRPr lang="fr-FR"/>
          </a:p>
        </p:txBody>
      </p:sp>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6AF81362-2039-CA9F-B751-7CB8956D653D}"/>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Subtilité des comparaisons avec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r>
                      <a:rPr lang="fr-FR" sz="2400" b="1" i="1" dirty="0" smtClean="0">
                        <a:latin typeface="Cambria Math" panose="02040503050406030204" pitchFamily="18" charset="0"/>
                        <a:cs typeface="Times New Roman" panose="02020603050405020304" pitchFamily="18" charset="0"/>
                      </a:rPr>
                      <m:t> </m:t>
                    </m:r>
                    <m:r>
                      <a:rPr lang="fr-FR" sz="2400" b="1" i="1" dirty="0" smtClean="0">
                        <a:latin typeface="Cambria Math" panose="02040503050406030204" pitchFamily="18" charset="0"/>
                        <a:cs typeface="Times New Roman" panose="02020603050405020304" pitchFamily="18" charset="0"/>
                      </a:rPr>
                      <m:t>𝒏𝒐𝒕</m:t>
                    </m:r>
                    <m:r>
                      <a:rPr lang="fr-FR" sz="2400" b="1" i="1" dirty="0" smtClean="0">
                        <a:latin typeface="Cambria Math" panose="02040503050406030204" pitchFamily="18" charset="0"/>
                        <a:cs typeface="Times New Roman" panose="02020603050405020304" pitchFamily="18" charset="0"/>
                      </a:rPr>
                      <m:t> </m:t>
                    </m:r>
                  </m:oMath>
                </a14:m>
                <a:r>
                  <a:rPr lang="fr-FR" sz="2400" b="1" dirty="0">
                    <a:latin typeface="Times New Roman" panose="02020603050405020304" pitchFamily="18" charset="0"/>
                    <a:cs typeface="Times New Roman" panose="02020603050405020304" pitchFamily="18" charset="0"/>
                  </a:rPr>
                  <a:t>et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oMath>
                </a14:m>
                <a:endParaRPr lang="fr-FR" sz="2400" b="1" dirty="0">
                  <a:latin typeface="Times New Roman" panose="02020603050405020304" pitchFamily="18" charset="0"/>
                  <a:cs typeface="Times New Roman" panose="02020603050405020304" pitchFamily="18" charset="0"/>
                </a:endParaRPr>
              </a:p>
            </p:txBody>
          </p:sp>
        </mc:Choice>
        <mc:Fallback>
          <p:sp>
            <p:nvSpPr>
              <p:cNvPr id="6" name="ZoneTexte 5">
                <a:extLst>
                  <a:ext uri="{FF2B5EF4-FFF2-40B4-BE49-F238E27FC236}">
                    <a16:creationId xmlns:a16="http://schemas.microsoft.com/office/drawing/2014/main" id="{6AF81362-2039-CA9F-B751-7CB8956D653D}"/>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CD1B057F-A8D8-C81A-3561-31E14189EFB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5" name="Image 14">
            <a:extLst>
              <a:ext uri="{FF2B5EF4-FFF2-40B4-BE49-F238E27FC236}">
                <a16:creationId xmlns:a16="http://schemas.microsoft.com/office/drawing/2014/main" id="{5C23C7FE-65B4-9348-94D9-305547DC216E}"/>
              </a:ext>
            </a:extLst>
          </p:cNvPr>
          <p:cNvPicPr>
            <a:picLocks noChangeAspect="1"/>
          </p:cNvPicPr>
          <p:nvPr/>
        </p:nvPicPr>
        <p:blipFill>
          <a:blip r:embed="rId3"/>
          <a:stretch>
            <a:fillRect/>
          </a:stretch>
        </p:blipFill>
        <p:spPr>
          <a:xfrm>
            <a:off x="500932" y="811503"/>
            <a:ext cx="5624047" cy="3985605"/>
          </a:xfrm>
          <a:prstGeom prst="rect">
            <a:avLst/>
          </a:prstGeom>
        </p:spPr>
      </p:pic>
      <p:pic>
        <p:nvPicPr>
          <p:cNvPr id="17" name="Image 16">
            <a:extLst>
              <a:ext uri="{FF2B5EF4-FFF2-40B4-BE49-F238E27FC236}">
                <a16:creationId xmlns:a16="http://schemas.microsoft.com/office/drawing/2014/main" id="{58761255-2FA3-B4C7-B23F-6F91651393C5}"/>
              </a:ext>
            </a:extLst>
          </p:cNvPr>
          <p:cNvPicPr>
            <a:picLocks noChangeAspect="1"/>
          </p:cNvPicPr>
          <p:nvPr/>
        </p:nvPicPr>
        <p:blipFill>
          <a:blip r:embed="rId4"/>
          <a:stretch>
            <a:fillRect/>
          </a:stretch>
        </p:blipFill>
        <p:spPr>
          <a:xfrm>
            <a:off x="6844328" y="805906"/>
            <a:ext cx="4846740" cy="3985597"/>
          </a:xfrm>
          <a:prstGeom prst="rect">
            <a:avLst/>
          </a:prstGeom>
        </p:spPr>
      </p:pic>
      <mc:AlternateContent xmlns:mc="http://schemas.openxmlformats.org/markup-compatibility/2006">
        <mc:Choice xmlns:a14="http://schemas.microsoft.com/office/drawing/2010/main" Requires="a14">
          <p:sp>
            <p:nvSpPr>
              <p:cNvPr id="18" name="ZoneTexte 17">
                <a:extLst>
                  <a:ext uri="{FF2B5EF4-FFF2-40B4-BE49-F238E27FC236}">
                    <a16:creationId xmlns:a16="http://schemas.microsoft.com/office/drawing/2014/main" id="{1703E3B8-70D2-0E7F-D27B-649034123AE2}"/>
                  </a:ext>
                </a:extLst>
              </p:cNvPr>
              <p:cNvSpPr txBox="1"/>
              <p:nvPr/>
            </p:nvSpPr>
            <p:spPr>
              <a:xfrm>
                <a:off x="397564" y="4928421"/>
                <a:ext cx="1117845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Même si == et !=  permettent de vérifier l’égalité ou la différence des valeurs de deux variables, une condition à respecter est que les variables soit du même type. Ainsi </a:t>
                </a:r>
                <a14:m>
                  <m:oMath xmlns:m="http://schemas.openxmlformats.org/officeDocument/2006/math">
                    <m:r>
                      <m:rPr>
                        <m:nor/>
                      </m:rPr>
                      <a:rPr lang="fr-FR" sz="2000" b="1" i="0" smtClean="0">
                        <a:latin typeface="Cambria Math" panose="02040503050406030204" pitchFamily="18" charset="0"/>
                        <a:cs typeface="Times New Roman" panose="02020603050405020304" pitchFamily="18" charset="0"/>
                      </a:rPr>
                      <m:t>1</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𝟏</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sera Faux car même si on la même valeur les types sont différent.</a:t>
                </a:r>
              </a:p>
            </p:txBody>
          </p:sp>
        </mc:Choice>
        <mc:Fallback>
          <p:sp>
            <p:nvSpPr>
              <p:cNvPr id="18" name="ZoneTexte 17">
                <a:extLst>
                  <a:ext uri="{FF2B5EF4-FFF2-40B4-BE49-F238E27FC236}">
                    <a16:creationId xmlns:a16="http://schemas.microsoft.com/office/drawing/2014/main" id="{1703E3B8-70D2-0E7F-D27B-649034123AE2}"/>
                  </a:ext>
                </a:extLst>
              </p:cNvPr>
              <p:cNvSpPr txBox="1">
                <a:spLocks noRot="1" noChangeAspect="1" noMove="1" noResize="1" noEditPoints="1" noAdjustHandles="1" noChangeArrowheads="1" noChangeShapeType="1" noTextEdit="1"/>
              </p:cNvSpPr>
              <p:nvPr/>
            </p:nvSpPr>
            <p:spPr>
              <a:xfrm>
                <a:off x="397564" y="4928421"/>
                <a:ext cx="11178450" cy="1015663"/>
              </a:xfrm>
              <a:prstGeom prst="rect">
                <a:avLst/>
              </a:prstGeom>
              <a:blipFill>
                <a:blip r:embed="rId5"/>
                <a:stretch>
                  <a:fillRect l="-545" t="-2994" b="-9581"/>
                </a:stretch>
              </a:blipFill>
            </p:spPr>
            <p:txBody>
              <a:bodyPr/>
              <a:lstStyle/>
              <a:p>
                <a:r>
                  <a:rPr lang="fr-FR">
                    <a:noFill/>
                  </a:rPr>
                  <a:t> </a:t>
                </a:r>
              </a:p>
            </p:txBody>
          </p:sp>
        </mc:Fallback>
      </mc:AlternateContent>
    </p:spTree>
    <p:extLst>
      <p:ext uri="{BB962C8B-B14F-4D97-AF65-F5344CB8AC3E}">
        <p14:creationId xmlns:p14="http://schemas.microsoft.com/office/powerpoint/2010/main" val="230240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41801"/>
            <a:ext cx="9192515" cy="400110"/>
          </a:xfrm>
          <a:prstGeom prst="rect">
            <a:avLst/>
          </a:prstGeom>
          <a:noFill/>
        </p:spPr>
        <p:txBody>
          <a:bodyPr wrap="square" rtlCol="0">
            <a:spAutoFit/>
          </a:bodyPr>
          <a:lstStyle/>
          <a:p>
            <a:pPr marL="342900" indent="-342900">
              <a:buFont typeface="+mj-lt"/>
              <a:buAutoNum type="arabicPeriod"/>
            </a:pPr>
            <a:r>
              <a:rPr lang="fr-FR" sz="2000" dirty="0">
                <a:latin typeface="Times New Roman" panose="02020603050405020304" pitchFamily="18" charset="0"/>
                <a:cs typeface="Times New Roman" panose="02020603050405020304" pitchFamily="18" charset="0"/>
              </a:rPr>
              <a:t>XXX</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32028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8</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1BE7911-CAA0-299C-8992-81D8DF50B5E9}"/>
              </a:ext>
            </a:extLst>
          </p:cNvPr>
          <p:cNvSpPr txBox="1"/>
          <p:nvPr/>
        </p:nvSpPr>
        <p:spPr>
          <a:xfrm>
            <a:off x="458506" y="787913"/>
            <a:ext cx="1133350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chaines de caractères vont nous permettre de stocker et traiter des valeurs alphanumériques des chiffres et des lettres comme « Chat, Chien, Toto1,… ». C’est un type d’objet incontournable en programmation.</a:t>
            </a:r>
          </a:p>
        </p:txBody>
      </p:sp>
      <p:sp>
        <p:nvSpPr>
          <p:cNvPr id="7" name="ZoneTexte 6">
            <a:extLst>
              <a:ext uri="{FF2B5EF4-FFF2-40B4-BE49-F238E27FC236}">
                <a16:creationId xmlns:a16="http://schemas.microsoft.com/office/drawing/2014/main" id="{B31AF22B-77AC-398F-8B32-17C6B4914236}"/>
              </a:ext>
            </a:extLst>
          </p:cNvPr>
          <p:cNvSpPr txBox="1"/>
          <p:nvPr/>
        </p:nvSpPr>
        <p:spPr>
          <a:xfrm>
            <a:off x="458506" y="154620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aux autres types vus jusqu’à présent, les chaines de caractères sont des types spéciaux appelées des objets.</a:t>
            </a:r>
          </a:p>
        </p:txBody>
      </p:sp>
      <p:sp>
        <p:nvSpPr>
          <p:cNvPr id="8" name="ZoneTexte 7">
            <a:extLst>
              <a:ext uri="{FF2B5EF4-FFF2-40B4-BE49-F238E27FC236}">
                <a16:creationId xmlns:a16="http://schemas.microsoft.com/office/drawing/2014/main" id="{1EB37036-6733-1136-E39A-CB37C740C4A1}"/>
              </a:ext>
            </a:extLst>
          </p:cNvPr>
          <p:cNvSpPr txBox="1"/>
          <p:nvPr/>
        </p:nvSpPr>
        <p:spPr>
          <a:xfrm>
            <a:off x="458506" y="2315786"/>
            <a:ext cx="11281817"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 objet est une structure de données, comme les variables qui peut contenir elle-même d’autres variables et fonctions.</a:t>
            </a:r>
          </a:p>
        </p:txBody>
      </p:sp>
      <p:sp>
        <p:nvSpPr>
          <p:cNvPr id="9" name="ZoneTexte 8">
            <a:extLst>
              <a:ext uri="{FF2B5EF4-FFF2-40B4-BE49-F238E27FC236}">
                <a16:creationId xmlns:a16="http://schemas.microsoft.com/office/drawing/2014/main" id="{0FFE95E2-C869-C89B-98AE-66B06101F89F}"/>
              </a:ext>
            </a:extLst>
          </p:cNvPr>
          <p:cNvSpPr txBox="1"/>
          <p:nvPr/>
        </p:nvSpPr>
        <p:spPr>
          <a:xfrm>
            <a:off x="500932" y="309269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chaines de caractères sont considérées comme des objets car elles contiennent des fonctions qui permettent de faire des opérations comme mettre en minuscule, majuscule…</a:t>
            </a:r>
          </a:p>
        </p:txBody>
      </p:sp>
      <p:sp>
        <p:nvSpPr>
          <p:cNvPr id="10" name="ZoneTexte 9">
            <a:extLst>
              <a:ext uri="{FF2B5EF4-FFF2-40B4-BE49-F238E27FC236}">
                <a16:creationId xmlns:a16="http://schemas.microsoft.com/office/drawing/2014/main" id="{332E14C6-85E2-C1BF-E3D9-5709040AC36A}"/>
              </a:ext>
            </a:extLst>
          </p:cNvPr>
          <p:cNvSpPr txBox="1"/>
          <p:nvPr/>
        </p:nvSpPr>
        <p:spPr>
          <a:xfrm>
            <a:off x="538462" y="3967687"/>
            <a:ext cx="11281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traite les chaines de caractères comme de type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a:t>
            </a:r>
            <a:r>
              <a:rPr lang="fr-FR" sz="2000" b="1" dirty="0">
                <a:latin typeface="Times New Roman" panose="02020603050405020304" pitchFamily="18" charset="0"/>
                <a:cs typeface="Times New Roman" panose="02020603050405020304" pitchFamily="18" charset="0"/>
              </a:rPr>
              <a:t>String</a:t>
            </a:r>
            <a:r>
              <a:rPr lang="fr-FR" sz="2000" dirty="0">
                <a:latin typeface="Times New Roman" panose="02020603050405020304" pitchFamily="18" charset="0"/>
                <a:cs typeface="Times New Roman" panose="02020603050405020304" pitchFamily="18" charset="0"/>
              </a:rPr>
              <a:t>.</a:t>
            </a:r>
          </a:p>
        </p:txBody>
      </p:sp>
      <p:pic>
        <p:nvPicPr>
          <p:cNvPr id="13" name="Image 12">
            <a:extLst>
              <a:ext uri="{FF2B5EF4-FFF2-40B4-BE49-F238E27FC236}">
                <a16:creationId xmlns:a16="http://schemas.microsoft.com/office/drawing/2014/main" id="{38898C26-6905-50EE-224C-D48A99A26F85}"/>
              </a:ext>
            </a:extLst>
          </p:cNvPr>
          <p:cNvPicPr>
            <a:picLocks noChangeAspect="1"/>
          </p:cNvPicPr>
          <p:nvPr/>
        </p:nvPicPr>
        <p:blipFill>
          <a:blip r:embed="rId2"/>
          <a:stretch>
            <a:fillRect/>
          </a:stretch>
        </p:blipFill>
        <p:spPr>
          <a:xfrm>
            <a:off x="2822754" y="4682384"/>
            <a:ext cx="4678635" cy="1232697"/>
          </a:xfrm>
          <a:prstGeom prst="rect">
            <a:avLst/>
          </a:prstGeom>
        </p:spPr>
      </p:pic>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1BE7911-CAA0-299C-8992-81D8DF50B5E9}"/>
              </a:ext>
            </a:extLst>
          </p:cNvPr>
          <p:cNvSpPr txBox="1"/>
          <p:nvPr/>
        </p:nvSpPr>
        <p:spPr>
          <a:xfrm>
            <a:off x="500930" y="778165"/>
            <a:ext cx="11178450"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Certains langages disposent du type chaines de caractères et type caractère. Dans ces langages une variable qui contient un caractère est considérée comme un type caractère et pour plus de 1 caractère une chaine de caractères.</a:t>
            </a:r>
          </a:p>
        </p:txBody>
      </p:sp>
      <p:sp>
        <p:nvSpPr>
          <p:cNvPr id="11" name="ZoneTexte 10">
            <a:extLst>
              <a:ext uri="{FF2B5EF4-FFF2-40B4-BE49-F238E27FC236}">
                <a16:creationId xmlns:a16="http://schemas.microsoft.com/office/drawing/2014/main" id="{3B6E51E1-EB3A-1158-B589-935C5A1FE4F2}"/>
              </a:ext>
            </a:extLst>
          </p:cNvPr>
          <p:cNvSpPr txBox="1"/>
          <p:nvPr/>
        </p:nvSpPr>
        <p:spPr>
          <a:xfrm>
            <a:off x="500930" y="1856311"/>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ne fait pas cette distinction, tout contenu d’une variable entourée par les guillemets simples ou double est considérée comme chaine de caractères.</a:t>
            </a:r>
          </a:p>
        </p:txBody>
      </p:sp>
      <p:pic>
        <p:nvPicPr>
          <p:cNvPr id="14" name="Image 13">
            <a:extLst>
              <a:ext uri="{FF2B5EF4-FFF2-40B4-BE49-F238E27FC236}">
                <a16:creationId xmlns:a16="http://schemas.microsoft.com/office/drawing/2014/main" id="{9CD0C884-E1B1-B809-E4A7-243F50AFB431}"/>
              </a:ext>
            </a:extLst>
          </p:cNvPr>
          <p:cNvPicPr>
            <a:picLocks noChangeAspect="1"/>
          </p:cNvPicPr>
          <p:nvPr/>
        </p:nvPicPr>
        <p:blipFill>
          <a:blip r:embed="rId2"/>
          <a:stretch>
            <a:fillRect/>
          </a:stretch>
        </p:blipFill>
        <p:spPr>
          <a:xfrm>
            <a:off x="3095621" y="2564197"/>
            <a:ext cx="4405768" cy="2453683"/>
          </a:xfrm>
          <a:prstGeom prst="rect">
            <a:avLst/>
          </a:prstGeom>
        </p:spPr>
      </p:pic>
      <p:sp>
        <p:nvSpPr>
          <p:cNvPr id="15" name="ZoneTexte 14">
            <a:extLst>
              <a:ext uri="{FF2B5EF4-FFF2-40B4-BE49-F238E27FC236}">
                <a16:creationId xmlns:a16="http://schemas.microsoft.com/office/drawing/2014/main" id="{81B42FCF-4159-C61C-1B59-7C3D16A5BAFA}"/>
              </a:ext>
            </a:extLst>
          </p:cNvPr>
          <p:cNvSpPr txBox="1"/>
          <p:nvPr/>
        </p:nvSpPr>
        <p:spPr>
          <a:xfrm>
            <a:off x="500930" y="5064172"/>
            <a:ext cx="1117845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Un objet comme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est issu d’une classe. La classe est une forme de type de donnée qui permet de définir des fonctions et variables propres au type. Dans le cas des chaines de caractères on a les fonctions comme mettre en minuscule, majuscule… fournies par les développeurs de Python.</a:t>
            </a:r>
          </a:p>
        </p:txBody>
      </p:sp>
    </p:spTree>
    <p:extLst>
      <p:ext uri="{BB962C8B-B14F-4D97-AF65-F5344CB8AC3E}">
        <p14:creationId xmlns:p14="http://schemas.microsoft.com/office/powerpoint/2010/main" val="297656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méthodes de bases de la classe </a:t>
            </a:r>
            <a:r>
              <a:rPr lang="fr-FR" sz="2400" b="1" dirty="0" err="1">
                <a:latin typeface="Times New Roman" panose="02020603050405020304" pitchFamily="18" charset="0"/>
                <a:cs typeface="Times New Roman" panose="02020603050405020304" pitchFamily="18" charset="0"/>
              </a:rPr>
              <a:t>str</a:t>
            </a:r>
            <a:endParaRPr lang="fr-FR" sz="2400" b="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41746"/>
            <a:ext cx="9192515"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classe </a:t>
            </a:r>
            <a:r>
              <a:rPr lang="fr-FR" sz="2000" b="1" dirty="0" err="1">
                <a:latin typeface="Times New Roman" panose="02020603050405020304" pitchFamily="18" charset="0"/>
                <a:cs typeface="Times New Roman" panose="02020603050405020304" pitchFamily="18" charset="0"/>
              </a:rPr>
              <a:t>str</a:t>
            </a:r>
            <a:r>
              <a:rPr lang="fr-FR" sz="2000" dirty="0">
                <a:latin typeface="Times New Roman" panose="02020603050405020304" pitchFamily="18" charset="0"/>
                <a:cs typeface="Times New Roman" panose="02020603050405020304" pitchFamily="18" charset="0"/>
              </a:rPr>
              <a:t> de Python contient une multitude de fonctions disponible ici </a:t>
            </a:r>
            <a:r>
              <a:rPr lang="fr-FR" sz="2000" dirty="0">
                <a:latin typeface="Times New Roman" panose="02020603050405020304" pitchFamily="18" charset="0"/>
                <a:cs typeface="Times New Roman" panose="02020603050405020304" pitchFamily="18" charset="0"/>
                <a:hlinkClick r:id="rId2"/>
              </a:rPr>
              <a:t>Opérations usuelles sur des chaînes</a:t>
            </a:r>
            <a:r>
              <a:rPr lang="fr-FR" sz="2000" dirty="0">
                <a:latin typeface="Times New Roman" panose="02020603050405020304" pitchFamily="18" charset="0"/>
                <a:cs typeface="Times New Roman" panose="02020603050405020304" pitchFamily="18" charset="0"/>
              </a:rPr>
              <a:t> ou </a:t>
            </a:r>
            <a:r>
              <a:rPr lang="fr-FR" sz="2000" dirty="0">
                <a:latin typeface="Times New Roman" panose="02020603050405020304" pitchFamily="18" charset="0"/>
                <a:cs typeface="Times New Roman" panose="02020603050405020304" pitchFamily="18" charset="0"/>
                <a:hlinkClick r:id="rId3"/>
              </a:rPr>
              <a:t>Méthodes de chaînes de caractères</a:t>
            </a:r>
            <a:r>
              <a:rPr lang="fr-FR" sz="2000" dirty="0">
                <a:latin typeface="Times New Roman" panose="02020603050405020304" pitchFamily="18" charset="0"/>
                <a:cs typeface="Times New Roman" panose="02020603050405020304" pitchFamily="18" charset="0"/>
              </a:rPr>
              <a:t>. </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4EC629BA-E942-25EE-AA03-10FEDEC1606A}"/>
                  </a:ext>
                </a:extLst>
              </p:cNvPr>
              <p:cNvSpPr txBox="1"/>
              <p:nvPr/>
            </p:nvSpPr>
            <p:spPr>
              <a:xfrm>
                <a:off x="397564" y="1910611"/>
                <a:ext cx="11281818" cy="707886"/>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une chaine de caractères en majuscule on utilise la fonction </a:t>
                </a:r>
                <a:r>
                  <a:rPr lang="fr-FR" sz="2000" b="1" dirty="0" err="1">
                    <a:latin typeface="Times New Roman" panose="02020603050405020304" pitchFamily="18" charset="0"/>
                    <a:cs typeface="Times New Roman" panose="02020603050405020304" pitchFamily="18" charset="0"/>
                  </a:rPr>
                  <a:t>upper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𝑐h𝑎𝑖𝑛𝑒</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𝑢𝑝𝑝𝑒𝑟</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Elle retourne le résultat de la chaine de caractère en majuscule.</a:t>
                </a:r>
              </a:p>
            </p:txBody>
          </p:sp>
        </mc:Choice>
        <mc:Fallback xmlns="">
          <p:sp>
            <p:nvSpPr>
              <p:cNvPr id="2" name="ZoneTexte 1">
                <a:extLst>
                  <a:ext uri="{FF2B5EF4-FFF2-40B4-BE49-F238E27FC236}">
                    <a16:creationId xmlns:a16="http://schemas.microsoft.com/office/drawing/2014/main" id="{4EC629BA-E942-25EE-AA03-10FEDEC1606A}"/>
                  </a:ext>
                </a:extLst>
              </p:cNvPr>
              <p:cNvSpPr txBox="1">
                <a:spLocks noRot="1" noChangeAspect="1" noMove="1" noResize="1" noEditPoints="1" noAdjustHandles="1" noChangeArrowheads="1" noChangeShapeType="1" noTextEdit="1"/>
              </p:cNvSpPr>
              <p:nvPr/>
            </p:nvSpPr>
            <p:spPr>
              <a:xfrm>
                <a:off x="397564" y="1910611"/>
                <a:ext cx="11281818" cy="707886"/>
              </a:xfrm>
              <a:prstGeom prst="rect">
                <a:avLst/>
              </a:prstGeom>
              <a:blipFill>
                <a:blip r:embed="rId4"/>
                <a:stretch>
                  <a:fillRect l="-486" t="-4274" b="-1367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9439FF34-C966-073B-5059-15CB4D942176}"/>
                  </a:ext>
                </a:extLst>
              </p:cNvPr>
              <p:cNvSpPr txBox="1"/>
              <p:nvPr/>
            </p:nvSpPr>
            <p:spPr>
              <a:xfrm>
                <a:off x="448292" y="4007264"/>
                <a:ext cx="11231090" cy="707886"/>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une chaine de caractères en minuscule on utilise la fonction </a:t>
                </a:r>
                <a:r>
                  <a:rPr lang="fr-FR" sz="2000" b="1" dirty="0" err="1">
                    <a:latin typeface="Times New Roman" panose="02020603050405020304" pitchFamily="18" charset="0"/>
                    <a:cs typeface="Times New Roman" panose="02020603050405020304" pitchFamily="18" charset="0"/>
                  </a:rPr>
                  <a:t>lower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𝑐h𝑎𝑖𝑛𝑒</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𝑙𝑜𝑤𝑒𝑟</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Elle retourne le résultat de la chaine de caractères en minuscule.</a:t>
                </a:r>
              </a:p>
            </p:txBody>
          </p:sp>
        </mc:Choice>
        <mc:Fallback xmlns="">
          <p:sp>
            <p:nvSpPr>
              <p:cNvPr id="7" name="ZoneTexte 6">
                <a:extLst>
                  <a:ext uri="{FF2B5EF4-FFF2-40B4-BE49-F238E27FC236}">
                    <a16:creationId xmlns:a16="http://schemas.microsoft.com/office/drawing/2014/main" id="{9439FF34-C966-073B-5059-15CB4D942176}"/>
                  </a:ext>
                </a:extLst>
              </p:cNvPr>
              <p:cNvSpPr txBox="1">
                <a:spLocks noRot="1" noChangeAspect="1" noMove="1" noResize="1" noEditPoints="1" noAdjustHandles="1" noChangeArrowheads="1" noChangeShapeType="1" noTextEdit="1"/>
              </p:cNvSpPr>
              <p:nvPr/>
            </p:nvSpPr>
            <p:spPr>
              <a:xfrm>
                <a:off x="448292" y="4007264"/>
                <a:ext cx="11231090" cy="707886"/>
              </a:xfrm>
              <a:prstGeom prst="rect">
                <a:avLst/>
              </a:prstGeom>
              <a:blipFill>
                <a:blip r:embed="rId5"/>
                <a:stretch>
                  <a:fillRect l="-489" t="-4310" b="-14655"/>
                </a:stretch>
              </a:blipFill>
            </p:spPr>
            <p:txBody>
              <a:bodyPr/>
              <a:lstStyle/>
              <a:p>
                <a:r>
                  <a:rPr lang="fr-FR">
                    <a:noFill/>
                  </a:rPr>
                  <a:t> </a:t>
                </a:r>
              </a:p>
            </p:txBody>
          </p:sp>
        </mc:Fallback>
      </mc:AlternateContent>
      <p:pic>
        <p:nvPicPr>
          <p:cNvPr id="9" name="Image 8">
            <a:extLst>
              <a:ext uri="{FF2B5EF4-FFF2-40B4-BE49-F238E27FC236}">
                <a16:creationId xmlns:a16="http://schemas.microsoft.com/office/drawing/2014/main" id="{9C875690-4EBA-5E85-7D2E-65E04A0A5FF5}"/>
              </a:ext>
            </a:extLst>
          </p:cNvPr>
          <p:cNvPicPr>
            <a:picLocks noChangeAspect="1"/>
          </p:cNvPicPr>
          <p:nvPr/>
        </p:nvPicPr>
        <p:blipFill>
          <a:blip r:embed="rId6"/>
          <a:stretch>
            <a:fillRect/>
          </a:stretch>
        </p:blipFill>
        <p:spPr>
          <a:xfrm>
            <a:off x="3515413" y="2598127"/>
            <a:ext cx="2956816" cy="1340426"/>
          </a:xfrm>
          <a:prstGeom prst="rect">
            <a:avLst/>
          </a:prstGeom>
        </p:spPr>
      </p:pic>
      <p:pic>
        <p:nvPicPr>
          <p:cNvPr id="12" name="Image 11">
            <a:extLst>
              <a:ext uri="{FF2B5EF4-FFF2-40B4-BE49-F238E27FC236}">
                <a16:creationId xmlns:a16="http://schemas.microsoft.com/office/drawing/2014/main" id="{2AF9A661-FF7C-F771-5B43-DC8F94B79C74}"/>
              </a:ext>
            </a:extLst>
          </p:cNvPr>
          <p:cNvPicPr>
            <a:picLocks noChangeAspect="1"/>
          </p:cNvPicPr>
          <p:nvPr/>
        </p:nvPicPr>
        <p:blipFill>
          <a:blip r:embed="rId7"/>
          <a:stretch>
            <a:fillRect/>
          </a:stretch>
        </p:blipFill>
        <p:spPr>
          <a:xfrm>
            <a:off x="3515413" y="4835999"/>
            <a:ext cx="3225288" cy="1279359"/>
          </a:xfrm>
          <a:prstGeom prst="rect">
            <a:avLst/>
          </a:prstGeom>
        </p:spPr>
      </p:pic>
      <p:sp>
        <p:nvSpPr>
          <p:cNvPr id="13" name="ZoneTexte 12">
            <a:extLst>
              <a:ext uri="{FF2B5EF4-FFF2-40B4-BE49-F238E27FC236}">
                <a16:creationId xmlns:a16="http://schemas.microsoft.com/office/drawing/2014/main" id="{B77A6DEA-868A-C9C6-B951-E1F2A951DBF0}"/>
              </a:ext>
            </a:extLst>
          </p:cNvPr>
          <p:cNvSpPr txBox="1"/>
          <p:nvPr/>
        </p:nvSpPr>
        <p:spPr>
          <a:xfrm>
            <a:off x="397563" y="1480219"/>
            <a:ext cx="919251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plus utilisées sont décrites ci-dessous:</a:t>
            </a:r>
          </a:p>
        </p:txBody>
      </p:sp>
    </p:spTree>
    <p:extLst>
      <p:ext uri="{BB962C8B-B14F-4D97-AF65-F5344CB8AC3E}">
        <p14:creationId xmlns:p14="http://schemas.microsoft.com/office/powerpoint/2010/main" val="48541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méthodes de bases de la classe </a:t>
            </a:r>
            <a:r>
              <a:rPr lang="fr-FR" sz="2400" b="1" dirty="0" err="1">
                <a:latin typeface="Times New Roman" panose="02020603050405020304" pitchFamily="18" charset="0"/>
                <a:cs typeface="Times New Roman" panose="02020603050405020304" pitchFamily="18" charset="0"/>
              </a:rPr>
              <a:t>str</a:t>
            </a:r>
            <a:endParaRPr lang="fr-FR" sz="2400" b="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4EC629BA-E942-25EE-AA03-10FEDEC1606A}"/>
              </a:ext>
            </a:extLst>
          </p:cNvPr>
          <p:cNvSpPr txBox="1"/>
          <p:nvPr/>
        </p:nvSpPr>
        <p:spPr>
          <a:xfrm>
            <a:off x="449248" y="785623"/>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la première lettre en majuscule on utilise la fonction </a:t>
            </a:r>
            <a:r>
              <a:rPr lang="fr-FR" sz="2000" b="1" dirty="0" err="1">
                <a:latin typeface="Times New Roman" panose="02020603050405020304" pitchFamily="18" charset="0"/>
                <a:cs typeface="Times New Roman" panose="02020603050405020304" pitchFamily="18" charset="0"/>
              </a:rPr>
              <a:t>capitalize</a:t>
            </a:r>
            <a:r>
              <a:rPr lang="fr-FR" sz="2000" dirty="0">
                <a:latin typeface="Times New Roman" panose="02020603050405020304" pitchFamily="18" charset="0"/>
                <a:cs typeface="Times New Roman" panose="02020603050405020304" pitchFamily="18" charset="0"/>
              </a:rPr>
              <a:t>.</a:t>
            </a:r>
          </a:p>
        </p:txBody>
      </p:sp>
      <p:pic>
        <p:nvPicPr>
          <p:cNvPr id="10" name="Image 9">
            <a:extLst>
              <a:ext uri="{FF2B5EF4-FFF2-40B4-BE49-F238E27FC236}">
                <a16:creationId xmlns:a16="http://schemas.microsoft.com/office/drawing/2014/main" id="{BC5F087B-0581-0495-B03A-F81F06E6634F}"/>
              </a:ext>
            </a:extLst>
          </p:cNvPr>
          <p:cNvPicPr>
            <a:picLocks noChangeAspect="1"/>
          </p:cNvPicPr>
          <p:nvPr/>
        </p:nvPicPr>
        <p:blipFill>
          <a:blip r:embed="rId2"/>
          <a:stretch>
            <a:fillRect/>
          </a:stretch>
        </p:blipFill>
        <p:spPr>
          <a:xfrm>
            <a:off x="3506075" y="1264934"/>
            <a:ext cx="3288461" cy="903900"/>
          </a:xfrm>
          <a:prstGeom prst="rect">
            <a:avLst/>
          </a:prstGeom>
        </p:spPr>
      </p:pic>
      <p:sp>
        <p:nvSpPr>
          <p:cNvPr id="14" name="ZoneTexte 13">
            <a:extLst>
              <a:ext uri="{FF2B5EF4-FFF2-40B4-BE49-F238E27FC236}">
                <a16:creationId xmlns:a16="http://schemas.microsoft.com/office/drawing/2014/main" id="{DCB8CDEA-B327-F227-788E-A8B3F2E992FF}"/>
              </a:ext>
            </a:extLst>
          </p:cNvPr>
          <p:cNvSpPr txBox="1"/>
          <p:nvPr/>
        </p:nvSpPr>
        <p:spPr>
          <a:xfrm>
            <a:off x="397564" y="2196596"/>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chaque mot de la chaine en majuscule on utilise la fonction </a:t>
            </a:r>
            <a:r>
              <a:rPr lang="fr-FR" sz="2000" b="1" dirty="0" err="1">
                <a:latin typeface="Times New Roman" panose="02020603050405020304" pitchFamily="18" charset="0"/>
                <a:cs typeface="Times New Roman" panose="02020603050405020304" pitchFamily="18" charset="0"/>
              </a:rPr>
              <a:t>title</a:t>
            </a:r>
            <a:r>
              <a:rPr lang="fr-FR" sz="2000" b="1" dirty="0">
                <a:latin typeface="Times New Roman" panose="02020603050405020304" pitchFamily="18" charset="0"/>
                <a:cs typeface="Times New Roman" panose="02020603050405020304" pitchFamily="18" charset="0"/>
              </a:rPr>
              <a:t>.</a:t>
            </a:r>
          </a:p>
        </p:txBody>
      </p:sp>
      <p:pic>
        <p:nvPicPr>
          <p:cNvPr id="16" name="Image 15">
            <a:extLst>
              <a:ext uri="{FF2B5EF4-FFF2-40B4-BE49-F238E27FC236}">
                <a16:creationId xmlns:a16="http://schemas.microsoft.com/office/drawing/2014/main" id="{59655CBA-11D1-2770-4828-B5A7B99C3C3E}"/>
              </a:ext>
            </a:extLst>
          </p:cNvPr>
          <p:cNvPicPr>
            <a:picLocks noChangeAspect="1"/>
          </p:cNvPicPr>
          <p:nvPr/>
        </p:nvPicPr>
        <p:blipFill>
          <a:blip r:embed="rId3"/>
          <a:stretch>
            <a:fillRect/>
          </a:stretch>
        </p:blipFill>
        <p:spPr>
          <a:xfrm>
            <a:off x="3506076" y="2552653"/>
            <a:ext cx="3288461" cy="876347"/>
          </a:xfrm>
          <a:prstGeom prst="rect">
            <a:avLst/>
          </a:prstGeom>
        </p:spPr>
      </p:pic>
      <p:sp>
        <p:nvSpPr>
          <p:cNvPr id="17" name="ZoneTexte 16">
            <a:extLst>
              <a:ext uri="{FF2B5EF4-FFF2-40B4-BE49-F238E27FC236}">
                <a16:creationId xmlns:a16="http://schemas.microsoft.com/office/drawing/2014/main" id="{73E7ADEB-9071-1F42-1252-9AD2EAC6B827}"/>
              </a:ext>
            </a:extLst>
          </p:cNvPr>
          <p:cNvSpPr txBox="1"/>
          <p:nvPr/>
        </p:nvSpPr>
        <p:spPr>
          <a:xfrm>
            <a:off x="397564" y="3531071"/>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supprimer les espaces au début et à la fin de la chaine, on utilise la fonction </a:t>
            </a:r>
            <a:r>
              <a:rPr lang="fr-FR" sz="2000" b="1" dirty="0" err="1">
                <a:latin typeface="Times New Roman" panose="02020603050405020304" pitchFamily="18" charset="0"/>
                <a:cs typeface="Times New Roman" panose="02020603050405020304" pitchFamily="18" charset="0"/>
              </a:rPr>
              <a:t>strip</a:t>
            </a:r>
            <a:r>
              <a:rPr lang="fr-FR" sz="2000" b="1" dirty="0">
                <a:latin typeface="Times New Roman" panose="02020603050405020304" pitchFamily="18" charset="0"/>
                <a:cs typeface="Times New Roman" panose="02020603050405020304" pitchFamily="18" charset="0"/>
              </a:rPr>
              <a:t>.</a:t>
            </a:r>
          </a:p>
        </p:txBody>
      </p:sp>
      <p:pic>
        <p:nvPicPr>
          <p:cNvPr id="19" name="Image 18">
            <a:extLst>
              <a:ext uri="{FF2B5EF4-FFF2-40B4-BE49-F238E27FC236}">
                <a16:creationId xmlns:a16="http://schemas.microsoft.com/office/drawing/2014/main" id="{AE278236-0CB3-D1CB-C868-A7BBCEA81C7F}"/>
              </a:ext>
            </a:extLst>
          </p:cNvPr>
          <p:cNvPicPr>
            <a:picLocks noChangeAspect="1"/>
          </p:cNvPicPr>
          <p:nvPr/>
        </p:nvPicPr>
        <p:blipFill>
          <a:blip r:embed="rId4"/>
          <a:stretch>
            <a:fillRect/>
          </a:stretch>
        </p:blipFill>
        <p:spPr>
          <a:xfrm>
            <a:off x="3506076" y="3921482"/>
            <a:ext cx="3288460" cy="969348"/>
          </a:xfrm>
          <a:prstGeom prst="rect">
            <a:avLst/>
          </a:prstGeom>
        </p:spPr>
      </p:pic>
      <p:sp>
        <p:nvSpPr>
          <p:cNvPr id="20" name="ZoneTexte 19">
            <a:extLst>
              <a:ext uri="{FF2B5EF4-FFF2-40B4-BE49-F238E27FC236}">
                <a16:creationId xmlns:a16="http://schemas.microsoft.com/office/drawing/2014/main" id="{F1FB708E-EB11-5B1A-3D3F-86072A8231A4}"/>
              </a:ext>
            </a:extLst>
          </p:cNvPr>
          <p:cNvSpPr txBox="1"/>
          <p:nvPr/>
        </p:nvSpPr>
        <p:spPr>
          <a:xfrm>
            <a:off x="500932" y="4931346"/>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avoir le nombre de caractères d’une chaine on utilise la fonction </a:t>
            </a:r>
            <a:r>
              <a:rPr lang="fr-FR" sz="2000" b="1" dirty="0" err="1">
                <a:latin typeface="Times New Roman" panose="02020603050405020304" pitchFamily="18" charset="0"/>
                <a:cs typeface="Times New Roman" panose="02020603050405020304" pitchFamily="18" charset="0"/>
              </a:rPr>
              <a:t>len</a:t>
            </a:r>
            <a:r>
              <a:rPr lang="fr-FR" sz="2000" b="1" dirty="0">
                <a:latin typeface="Times New Roman" panose="02020603050405020304" pitchFamily="18" charset="0"/>
                <a:cs typeface="Times New Roman" panose="02020603050405020304" pitchFamily="18" charset="0"/>
              </a:rPr>
              <a:t>.</a:t>
            </a:r>
          </a:p>
        </p:txBody>
      </p:sp>
      <p:pic>
        <p:nvPicPr>
          <p:cNvPr id="22" name="Image 21">
            <a:extLst>
              <a:ext uri="{FF2B5EF4-FFF2-40B4-BE49-F238E27FC236}">
                <a16:creationId xmlns:a16="http://schemas.microsoft.com/office/drawing/2014/main" id="{E51CDED1-BE57-6C36-837C-428FA848C8D6}"/>
              </a:ext>
            </a:extLst>
          </p:cNvPr>
          <p:cNvPicPr>
            <a:picLocks noChangeAspect="1"/>
          </p:cNvPicPr>
          <p:nvPr/>
        </p:nvPicPr>
        <p:blipFill>
          <a:blip r:embed="rId5"/>
          <a:stretch>
            <a:fillRect/>
          </a:stretch>
        </p:blipFill>
        <p:spPr>
          <a:xfrm>
            <a:off x="3506076" y="5306400"/>
            <a:ext cx="3772910" cy="914479"/>
          </a:xfrm>
          <a:prstGeom prst="rect">
            <a:avLst/>
          </a:prstGeom>
        </p:spPr>
      </p:pic>
    </p:spTree>
    <p:extLst>
      <p:ext uri="{BB962C8B-B14F-4D97-AF65-F5344CB8AC3E}">
        <p14:creationId xmlns:p14="http://schemas.microsoft.com/office/powerpoint/2010/main" val="357068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Formater et afficher une chaîne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810225"/>
            <a:ext cx="1107508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afficher le contenu d’une variable ainsi qu’une chaine de caractères on utilise la fonction </a:t>
            </a:r>
            <a:r>
              <a:rPr lang="fr-FR" sz="2000" b="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8DF6B14-F971-D350-5770-A573958A0084}"/>
              </a:ext>
            </a:extLst>
          </p:cNvPr>
          <p:cNvSpPr txBox="1"/>
          <p:nvPr/>
        </p:nvSpPr>
        <p:spPr>
          <a:xfrm>
            <a:off x="500932" y="1321519"/>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 contre pour afficher une chaine avec le contenu d’une ou plusieurs variables, on utilisera les méthodes de formatage de chaînes de caractères.</a:t>
            </a:r>
          </a:p>
        </p:txBody>
      </p:sp>
      <p:sp>
        <p:nvSpPr>
          <p:cNvPr id="7" name="ZoneTexte 6">
            <a:extLst>
              <a:ext uri="{FF2B5EF4-FFF2-40B4-BE49-F238E27FC236}">
                <a16:creationId xmlns:a16="http://schemas.microsoft.com/office/drawing/2014/main" id="{D689B8F5-7319-C314-5B43-2E88779EAD0E}"/>
              </a:ext>
            </a:extLst>
          </p:cNvPr>
          <p:cNvSpPr txBox="1"/>
          <p:nvPr/>
        </p:nvSpPr>
        <p:spPr>
          <a:xfrm>
            <a:off x="500932" y="2140589"/>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propose une méthode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qui permet de formatter une chaine.</a:t>
            </a:r>
          </a:p>
        </p:txBody>
      </p:sp>
      <p:pic>
        <p:nvPicPr>
          <p:cNvPr id="9" name="Image 8">
            <a:extLst>
              <a:ext uri="{FF2B5EF4-FFF2-40B4-BE49-F238E27FC236}">
                <a16:creationId xmlns:a16="http://schemas.microsoft.com/office/drawing/2014/main" id="{C982D1DC-9815-87C2-B46D-60CAF1BD99B4}"/>
              </a:ext>
            </a:extLst>
          </p:cNvPr>
          <p:cNvPicPr>
            <a:picLocks noChangeAspect="1"/>
          </p:cNvPicPr>
          <p:nvPr/>
        </p:nvPicPr>
        <p:blipFill>
          <a:blip r:embed="rId2"/>
          <a:stretch>
            <a:fillRect/>
          </a:stretch>
        </p:blipFill>
        <p:spPr>
          <a:xfrm>
            <a:off x="2605785" y="2540699"/>
            <a:ext cx="5006774" cy="984551"/>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3D5BBE59-D92D-5047-76AF-133458DDF060}"/>
                  </a:ext>
                </a:extLst>
              </p:cNvPr>
              <p:cNvSpPr txBox="1"/>
              <p:nvPr/>
            </p:nvSpPr>
            <p:spPr>
              <a:xfrm>
                <a:off x="500932" y="3711494"/>
                <a:ext cx="11075082" cy="224676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permet de formater une chaîne de gauche à droite on a:</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Une chaîne de caractères qui ne présente rien de particulier que des nombres qui indiquent l’ordre d’insertion des valeurs des variables 0, puis 1..</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La méthode </a:t>
                </a:r>
                <a:r>
                  <a:rPr lang="fr-FR" sz="2000" b="1" dirty="0">
                    <a:latin typeface="Times New Roman" panose="02020603050405020304" pitchFamily="18" charset="0"/>
                    <a:cs typeface="Times New Roman" panose="02020603050405020304" pitchFamily="18" charset="0"/>
                  </a:rPr>
                  <a:t>format</a:t>
                </a:r>
                <a:r>
                  <a:rPr lang="fr-FR" sz="2000" dirty="0">
                    <a:latin typeface="Times New Roman" panose="02020603050405020304" pitchFamily="18" charset="0"/>
                    <a:cs typeface="Times New Roman" panose="02020603050405020304" pitchFamily="18" charset="0"/>
                  </a:rPr>
                  <a:t> qui va passer les paramètres des variables dont les valeurs seront insérées dans la chaîne.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Quand Python exécute cette méthode, il remplace la chaine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{0}</m:t>
                    </m:r>
                  </m:oMath>
                </a14:m>
                <a:r>
                  <a:rPr lang="fr-FR" sz="2000" dirty="0">
                    <a:latin typeface="Times New Roman" panose="02020603050405020304" pitchFamily="18" charset="0"/>
                    <a:cs typeface="Times New Roman" panose="02020603050405020304" pitchFamily="18" charset="0"/>
                  </a:rPr>
                  <a:t> par la première variable passée à la méthode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𝑓𝑜𝑟𝑚𝑎𝑡</m:t>
                    </m:r>
                  </m:oMath>
                </a14:m>
                <a:r>
                  <a:rPr lang="fr-FR" sz="2000" dirty="0">
                    <a:latin typeface="Times New Roman" panose="02020603050405020304" pitchFamily="18" charset="0"/>
                    <a:cs typeface="Times New Roman" panose="02020603050405020304" pitchFamily="18" charset="0"/>
                  </a:rPr>
                  <a:t> ensuite la deuxième variable ainsi de suite.</a:t>
                </a:r>
              </a:p>
            </p:txBody>
          </p:sp>
        </mc:Choice>
        <mc:Fallback xmlns="">
          <p:sp>
            <p:nvSpPr>
              <p:cNvPr id="10" name="ZoneTexte 9">
                <a:extLst>
                  <a:ext uri="{FF2B5EF4-FFF2-40B4-BE49-F238E27FC236}">
                    <a16:creationId xmlns:a16="http://schemas.microsoft.com/office/drawing/2014/main" id="{3D5BBE59-D92D-5047-76AF-133458DDF060}"/>
                  </a:ext>
                </a:extLst>
              </p:cNvPr>
              <p:cNvSpPr txBox="1">
                <a:spLocks noRot="1" noChangeAspect="1" noMove="1" noResize="1" noEditPoints="1" noAdjustHandles="1" noChangeArrowheads="1" noChangeShapeType="1" noTextEdit="1"/>
              </p:cNvSpPr>
              <p:nvPr/>
            </p:nvSpPr>
            <p:spPr>
              <a:xfrm>
                <a:off x="500932" y="3711494"/>
                <a:ext cx="11075082" cy="2246769"/>
              </a:xfrm>
              <a:prstGeom prst="rect">
                <a:avLst/>
              </a:prstGeom>
              <a:blipFill>
                <a:blip r:embed="rId3"/>
                <a:stretch>
                  <a:fillRect l="-550" t="-1630" b="-4076"/>
                </a:stretch>
              </a:blipFill>
            </p:spPr>
            <p:txBody>
              <a:bodyPr/>
              <a:lstStyle/>
              <a:p>
                <a:r>
                  <a:rPr lang="fr-FR">
                    <a:noFill/>
                  </a:rPr>
                  <a:t> </a:t>
                </a:r>
              </a:p>
            </p:txBody>
          </p:sp>
        </mc:Fallback>
      </mc:AlternateContent>
    </p:spTree>
    <p:extLst>
      <p:ext uri="{BB962C8B-B14F-4D97-AF65-F5344CB8AC3E}">
        <p14:creationId xmlns:p14="http://schemas.microsoft.com/office/powerpoint/2010/main" val="234200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Formater et afficher une chaîne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97659"/>
            <a:ext cx="1107508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peut être utilisée pour créer une nouvelle chaîne de caractères.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2" name="Image 11">
            <a:extLst>
              <a:ext uri="{FF2B5EF4-FFF2-40B4-BE49-F238E27FC236}">
                <a16:creationId xmlns:a16="http://schemas.microsoft.com/office/drawing/2014/main" id="{747728D2-1AC8-4A5E-14E7-2D8D00694641}"/>
              </a:ext>
            </a:extLst>
          </p:cNvPr>
          <p:cNvPicPr>
            <a:picLocks noChangeAspect="1"/>
          </p:cNvPicPr>
          <p:nvPr/>
        </p:nvPicPr>
        <p:blipFill>
          <a:blip r:embed="rId2"/>
          <a:stretch>
            <a:fillRect/>
          </a:stretch>
        </p:blipFill>
        <p:spPr>
          <a:xfrm>
            <a:off x="2681835" y="1197769"/>
            <a:ext cx="5158466" cy="1836870"/>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C58AE388-EBAB-6AC2-26EC-A99CAB0CDA1E}"/>
                  </a:ext>
                </a:extLst>
              </p:cNvPr>
              <p:cNvSpPr txBox="1"/>
              <p:nvPr/>
            </p:nvSpPr>
            <p:spPr>
              <a:xfrm>
                <a:off x="500932" y="3034639"/>
                <a:ext cx="1107508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L’ordre des entre les accolades {} est importante le premier paramètre de format correspond à l’élément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{0}</m:t>
                    </m:r>
                  </m:oMath>
                </a14:m>
                <a:r>
                  <a:rPr lang="fr-FR" sz="2000" dirty="0">
                    <a:latin typeface="Times New Roman" panose="02020603050405020304" pitchFamily="18" charset="0"/>
                    <a:cs typeface="Times New Roman" panose="02020603050405020304" pitchFamily="18" charset="0"/>
                  </a:rPr>
                  <a:t> dans la chaine.</a:t>
                </a:r>
              </a:p>
            </p:txBody>
          </p:sp>
        </mc:Choice>
        <mc:Fallback xmlns="">
          <p:sp>
            <p:nvSpPr>
              <p:cNvPr id="13" name="ZoneTexte 12">
                <a:extLst>
                  <a:ext uri="{FF2B5EF4-FFF2-40B4-BE49-F238E27FC236}">
                    <a16:creationId xmlns:a16="http://schemas.microsoft.com/office/drawing/2014/main" id="{C58AE388-EBAB-6AC2-26EC-A99CAB0CDA1E}"/>
                  </a:ext>
                </a:extLst>
              </p:cNvPr>
              <p:cNvSpPr txBox="1">
                <a:spLocks noRot="1" noChangeAspect="1" noMove="1" noResize="1" noEditPoints="1" noAdjustHandles="1" noChangeArrowheads="1" noChangeShapeType="1" noTextEdit="1"/>
              </p:cNvSpPr>
              <p:nvPr/>
            </p:nvSpPr>
            <p:spPr>
              <a:xfrm>
                <a:off x="500932" y="3034639"/>
                <a:ext cx="11075082" cy="707886"/>
              </a:xfrm>
              <a:prstGeom prst="rect">
                <a:avLst/>
              </a:prstGeom>
              <a:blipFill>
                <a:blip r:embed="rId3"/>
                <a:stretch>
                  <a:fillRect l="-550" t="-5172" b="-14655"/>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A32FC67D-AD2C-443B-6110-79EEBB4BB389}"/>
              </a:ext>
            </a:extLst>
          </p:cNvPr>
          <p:cNvPicPr>
            <a:picLocks noChangeAspect="1"/>
          </p:cNvPicPr>
          <p:nvPr/>
        </p:nvPicPr>
        <p:blipFill>
          <a:blip r:embed="rId4"/>
          <a:stretch>
            <a:fillRect/>
          </a:stretch>
        </p:blipFill>
        <p:spPr>
          <a:xfrm>
            <a:off x="3237782" y="3502579"/>
            <a:ext cx="4046571" cy="936054"/>
          </a:xfrm>
          <a:prstGeom prst="rect">
            <a:avLst/>
          </a:prstGeom>
        </p:spPr>
      </p:pic>
      <p:sp>
        <p:nvSpPr>
          <p:cNvPr id="16" name="ZoneTexte 15">
            <a:extLst>
              <a:ext uri="{FF2B5EF4-FFF2-40B4-BE49-F238E27FC236}">
                <a16:creationId xmlns:a16="http://schemas.microsoft.com/office/drawing/2014/main" id="{67587930-0AD3-BC4C-36CF-28270DA4CAEC}"/>
              </a:ext>
            </a:extLst>
          </p:cNvPr>
          <p:cNvSpPr txBox="1"/>
          <p:nvPr/>
        </p:nvSpPr>
        <p:spPr>
          <a:xfrm>
            <a:off x="500932" y="4365946"/>
            <a:ext cx="10971714"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ne pas spécifier des valeurs dans entre les accolades dans ce cas c’est le format naturel qui sera pris en compte.</a:t>
            </a:r>
          </a:p>
        </p:txBody>
      </p:sp>
      <p:pic>
        <p:nvPicPr>
          <p:cNvPr id="18" name="Image 17">
            <a:extLst>
              <a:ext uri="{FF2B5EF4-FFF2-40B4-BE49-F238E27FC236}">
                <a16:creationId xmlns:a16="http://schemas.microsoft.com/office/drawing/2014/main" id="{A83D3028-6805-66B0-6F03-1B56B0596058}"/>
              </a:ext>
            </a:extLst>
          </p:cNvPr>
          <p:cNvPicPr>
            <a:picLocks noChangeAspect="1"/>
          </p:cNvPicPr>
          <p:nvPr/>
        </p:nvPicPr>
        <p:blipFill>
          <a:blip r:embed="rId5"/>
          <a:stretch>
            <a:fillRect/>
          </a:stretch>
        </p:blipFill>
        <p:spPr>
          <a:xfrm>
            <a:off x="3661883" y="4975829"/>
            <a:ext cx="3558848" cy="936054"/>
          </a:xfrm>
          <a:prstGeom prst="rect">
            <a:avLst/>
          </a:prstGeom>
        </p:spPr>
      </p:pic>
    </p:spTree>
    <p:extLst>
      <p:ext uri="{BB962C8B-B14F-4D97-AF65-F5344CB8AC3E}">
        <p14:creationId xmlns:p14="http://schemas.microsoft.com/office/powerpoint/2010/main" val="425865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Formater et afficher une chaîne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97659"/>
            <a:ext cx="1107508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également nommer les variables que l’on va afficher qui est plus intuitif que leur indice.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B04FE94A-A2E3-2055-08C3-8CE63BAFCC75}"/>
              </a:ext>
            </a:extLst>
          </p:cNvPr>
          <p:cNvPicPr>
            <a:picLocks noChangeAspect="1"/>
          </p:cNvPicPr>
          <p:nvPr/>
        </p:nvPicPr>
        <p:blipFill>
          <a:blip r:embed="rId2"/>
          <a:stretch>
            <a:fillRect/>
          </a:stretch>
        </p:blipFill>
        <p:spPr>
          <a:xfrm>
            <a:off x="2124014" y="1203425"/>
            <a:ext cx="7056732" cy="598215"/>
          </a:xfrm>
          <a:prstGeom prst="rect">
            <a:avLst/>
          </a:prstGeom>
        </p:spPr>
      </p:pic>
      <p:sp>
        <p:nvSpPr>
          <p:cNvPr id="8" name="ZoneTexte 7">
            <a:extLst>
              <a:ext uri="{FF2B5EF4-FFF2-40B4-BE49-F238E27FC236}">
                <a16:creationId xmlns:a16="http://schemas.microsoft.com/office/drawing/2014/main" id="{7B1D5EF7-E562-679D-BDBF-9260E952BB66}"/>
              </a:ext>
            </a:extLst>
          </p:cNvPr>
          <p:cNvSpPr txBox="1"/>
          <p:nvPr/>
        </p:nvSpPr>
        <p:spPr>
          <a:xfrm>
            <a:off x="655028" y="1935392"/>
            <a:ext cx="1107508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propose une autre méthode la </a:t>
            </a:r>
            <a:r>
              <a:rPr lang="fr-FR" sz="2000" b="1" dirty="0">
                <a:latin typeface="Times New Roman" panose="02020603050405020304" pitchFamily="18" charset="0"/>
                <a:cs typeface="Times New Roman" panose="02020603050405020304" pitchFamily="18" charset="0"/>
              </a:rPr>
              <a:t>f-string</a:t>
            </a:r>
            <a:r>
              <a:rPr lang="fr-FR" sz="2000" dirty="0">
                <a:latin typeface="Times New Roman" panose="02020603050405020304" pitchFamily="18" charset="0"/>
                <a:cs typeface="Times New Roman" panose="02020603050405020304" pitchFamily="18" charset="0"/>
              </a:rPr>
              <a:t> qui permet de faire les mêmes opérations que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En plus avec la f-string on peut afficher le nom de variable.</a:t>
            </a:r>
          </a:p>
        </p:txBody>
      </p:sp>
      <p:pic>
        <p:nvPicPr>
          <p:cNvPr id="10" name="Image 9">
            <a:extLst>
              <a:ext uri="{FF2B5EF4-FFF2-40B4-BE49-F238E27FC236}">
                <a16:creationId xmlns:a16="http://schemas.microsoft.com/office/drawing/2014/main" id="{AE98593F-00F5-8EF5-76A2-A7E3FA087D6B}"/>
              </a:ext>
            </a:extLst>
          </p:cNvPr>
          <p:cNvPicPr>
            <a:picLocks noChangeAspect="1"/>
          </p:cNvPicPr>
          <p:nvPr/>
        </p:nvPicPr>
        <p:blipFill>
          <a:blip r:embed="rId3"/>
          <a:stretch>
            <a:fillRect/>
          </a:stretch>
        </p:blipFill>
        <p:spPr>
          <a:xfrm>
            <a:off x="2701785" y="2857550"/>
            <a:ext cx="5901190" cy="2376647"/>
          </a:xfrm>
          <a:prstGeom prst="rect">
            <a:avLst/>
          </a:prstGeom>
        </p:spPr>
      </p:pic>
      <p:sp>
        <p:nvSpPr>
          <p:cNvPr id="14" name="ZoneTexte 13">
            <a:extLst>
              <a:ext uri="{FF2B5EF4-FFF2-40B4-BE49-F238E27FC236}">
                <a16:creationId xmlns:a16="http://schemas.microsoft.com/office/drawing/2014/main" id="{F8DDF1EF-2A06-2E47-FE0D-79BBC5481D00}"/>
              </a:ext>
            </a:extLst>
          </p:cNvPr>
          <p:cNvSpPr txBox="1"/>
          <p:nvPr/>
        </p:nvSpPr>
        <p:spPr>
          <a:xfrm>
            <a:off x="552616" y="5326291"/>
            <a:ext cx="1107508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à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avec la f-string on n'a pas besoin de spécifier ici l’ordre d’insertion des valeurs des variables lors du formatage de la chaine de caractères.</a:t>
            </a:r>
          </a:p>
        </p:txBody>
      </p:sp>
    </p:spTree>
    <p:extLst>
      <p:ext uri="{BB962C8B-B14F-4D97-AF65-F5344CB8AC3E}">
        <p14:creationId xmlns:p14="http://schemas.microsoft.com/office/powerpoint/2010/main" val="1523225851"/>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311</TotalTime>
  <Words>2203</Words>
  <Application>Microsoft Office PowerPoint</Application>
  <PresentationFormat>Grand écran</PresentationFormat>
  <Paragraphs>162</Paragraphs>
  <Slides>22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17</cp:revision>
  <dcterms:created xsi:type="dcterms:W3CDTF">2023-06-10T08:45:28Z</dcterms:created>
  <dcterms:modified xsi:type="dcterms:W3CDTF">2024-02-18T17:46:17Z</dcterms:modified>
</cp:coreProperties>
</file>